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5.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6.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72" r:id="rId3"/>
  </p:sldMasterIdLst>
  <p:notesMasterIdLst>
    <p:notesMasterId r:id="rId73"/>
  </p:notesMasterIdLst>
  <p:handoutMasterIdLst>
    <p:handoutMasterId r:id="rId74"/>
  </p:handoutMasterIdLst>
  <p:sldIdLst>
    <p:sldId id="891" r:id="rId4"/>
    <p:sldId id="531" r:id="rId5"/>
    <p:sldId id="841" r:id="rId6"/>
    <p:sldId id="887" r:id="rId7"/>
    <p:sldId id="783" r:id="rId8"/>
    <p:sldId id="886" r:id="rId9"/>
    <p:sldId id="815" r:id="rId10"/>
    <p:sldId id="459" r:id="rId11"/>
    <p:sldId id="700" r:id="rId12"/>
    <p:sldId id="890" r:id="rId13"/>
    <p:sldId id="795" r:id="rId14"/>
    <p:sldId id="864" r:id="rId15"/>
    <p:sldId id="776" r:id="rId16"/>
    <p:sldId id="688" r:id="rId17"/>
    <p:sldId id="541" r:id="rId18"/>
    <p:sldId id="635" r:id="rId19"/>
    <p:sldId id="484" r:id="rId20"/>
    <p:sldId id="761" r:id="rId21"/>
    <p:sldId id="302" r:id="rId22"/>
    <p:sldId id="780" r:id="rId23"/>
    <p:sldId id="447" r:id="rId24"/>
    <p:sldId id="462" r:id="rId25"/>
    <p:sldId id="460" r:id="rId26"/>
    <p:sldId id="463" r:id="rId27"/>
    <p:sldId id="852" r:id="rId28"/>
    <p:sldId id="853" r:id="rId29"/>
    <p:sldId id="854" r:id="rId30"/>
    <p:sldId id="855" r:id="rId31"/>
    <p:sldId id="856" r:id="rId32"/>
    <p:sldId id="857" r:id="rId33"/>
    <p:sldId id="858" r:id="rId34"/>
    <p:sldId id="859" r:id="rId35"/>
    <p:sldId id="860" r:id="rId36"/>
    <p:sldId id="874" r:id="rId37"/>
    <p:sldId id="875" r:id="rId38"/>
    <p:sldId id="876" r:id="rId39"/>
    <p:sldId id="878" r:id="rId40"/>
    <p:sldId id="877" r:id="rId41"/>
    <p:sldId id="879" r:id="rId42"/>
    <p:sldId id="881" r:id="rId43"/>
    <p:sldId id="882" r:id="rId44"/>
    <p:sldId id="885" r:id="rId45"/>
    <p:sldId id="884" r:id="rId46"/>
    <p:sldId id="844" r:id="rId47"/>
    <p:sldId id="706" r:id="rId48"/>
    <p:sldId id="499" r:id="rId49"/>
    <p:sldId id="630" r:id="rId50"/>
    <p:sldId id="636" r:id="rId51"/>
    <p:sldId id="816" r:id="rId52"/>
    <p:sldId id="315" r:id="rId53"/>
    <p:sldId id="316" r:id="rId54"/>
    <p:sldId id="318" r:id="rId55"/>
    <p:sldId id="317" r:id="rId56"/>
    <p:sldId id="322" r:id="rId57"/>
    <p:sldId id="888" r:id="rId58"/>
    <p:sldId id="769" r:id="rId59"/>
    <p:sldId id="770" r:id="rId60"/>
    <p:sldId id="451" r:id="rId61"/>
    <p:sldId id="889" r:id="rId62"/>
    <p:sldId id="595" r:id="rId63"/>
    <p:sldId id="773" r:id="rId64"/>
    <p:sldId id="774" r:id="rId65"/>
    <p:sldId id="775" r:id="rId66"/>
    <p:sldId id="818" r:id="rId67"/>
    <p:sldId id="817" r:id="rId68"/>
    <p:sldId id="324" r:id="rId69"/>
    <p:sldId id="325" r:id="rId70"/>
    <p:sldId id="814" r:id="rId71"/>
    <p:sldId id="446" r:id="rId72"/>
  </p:sldIdLst>
  <p:sldSz cx="9144000" cy="6858000" type="screen4x3"/>
  <p:notesSz cx="6858000" cy="9144000"/>
  <p:defaultTextStyle>
    <a:defPPr>
      <a:defRPr lang="en-US"/>
    </a:defPPr>
    <a:lvl1pPr algn="ctr" rtl="0" eaLnBrk="0" fontAlgn="base" hangingPunct="0">
      <a:spcBef>
        <a:spcPct val="0"/>
      </a:spcBef>
      <a:spcAft>
        <a:spcPct val="0"/>
      </a:spcAft>
      <a:defRPr sz="2800" kern="1200">
        <a:solidFill>
          <a:srgbClr val="00DFCA"/>
        </a:solidFill>
        <a:effectLst>
          <a:outerShdw blurRad="38100" dist="38100" dir="2700000" algn="tl">
            <a:srgbClr val="000000">
              <a:alpha val="43137"/>
            </a:srgbClr>
          </a:outerShdw>
        </a:effectLst>
        <a:latin typeface="Comic Sans MS" panose="030F0902030302020204" pitchFamily="66" charset="0"/>
        <a:ea typeface="+mn-ea"/>
        <a:cs typeface="+mn-cs"/>
      </a:defRPr>
    </a:lvl1pPr>
    <a:lvl2pPr marL="457200" algn="ctr" rtl="0" eaLnBrk="0" fontAlgn="base" hangingPunct="0">
      <a:spcBef>
        <a:spcPct val="0"/>
      </a:spcBef>
      <a:spcAft>
        <a:spcPct val="0"/>
      </a:spcAft>
      <a:defRPr sz="2800" kern="1200">
        <a:solidFill>
          <a:srgbClr val="00DFCA"/>
        </a:solidFill>
        <a:effectLst>
          <a:outerShdw blurRad="38100" dist="38100" dir="2700000" algn="tl">
            <a:srgbClr val="000000">
              <a:alpha val="43137"/>
            </a:srgbClr>
          </a:outerShdw>
        </a:effectLst>
        <a:latin typeface="Comic Sans MS" panose="030F0902030302020204" pitchFamily="66" charset="0"/>
        <a:ea typeface="+mn-ea"/>
        <a:cs typeface="+mn-cs"/>
      </a:defRPr>
    </a:lvl2pPr>
    <a:lvl3pPr marL="914400" algn="ctr" rtl="0" eaLnBrk="0" fontAlgn="base" hangingPunct="0">
      <a:spcBef>
        <a:spcPct val="0"/>
      </a:spcBef>
      <a:spcAft>
        <a:spcPct val="0"/>
      </a:spcAft>
      <a:defRPr sz="2800" kern="1200">
        <a:solidFill>
          <a:srgbClr val="00DFCA"/>
        </a:solidFill>
        <a:effectLst>
          <a:outerShdw blurRad="38100" dist="38100" dir="2700000" algn="tl">
            <a:srgbClr val="000000">
              <a:alpha val="43137"/>
            </a:srgbClr>
          </a:outerShdw>
        </a:effectLst>
        <a:latin typeface="Comic Sans MS" panose="030F0902030302020204" pitchFamily="66" charset="0"/>
        <a:ea typeface="+mn-ea"/>
        <a:cs typeface="+mn-cs"/>
      </a:defRPr>
    </a:lvl3pPr>
    <a:lvl4pPr marL="1371600" algn="ctr" rtl="0" eaLnBrk="0" fontAlgn="base" hangingPunct="0">
      <a:spcBef>
        <a:spcPct val="0"/>
      </a:spcBef>
      <a:spcAft>
        <a:spcPct val="0"/>
      </a:spcAft>
      <a:defRPr sz="2800" kern="1200">
        <a:solidFill>
          <a:srgbClr val="00DFCA"/>
        </a:solidFill>
        <a:effectLst>
          <a:outerShdw blurRad="38100" dist="38100" dir="2700000" algn="tl">
            <a:srgbClr val="000000">
              <a:alpha val="43137"/>
            </a:srgbClr>
          </a:outerShdw>
        </a:effectLst>
        <a:latin typeface="Comic Sans MS" panose="030F0902030302020204" pitchFamily="66" charset="0"/>
        <a:ea typeface="+mn-ea"/>
        <a:cs typeface="+mn-cs"/>
      </a:defRPr>
    </a:lvl4pPr>
    <a:lvl5pPr marL="1828800" algn="ctr" rtl="0" eaLnBrk="0" fontAlgn="base" hangingPunct="0">
      <a:spcBef>
        <a:spcPct val="0"/>
      </a:spcBef>
      <a:spcAft>
        <a:spcPct val="0"/>
      </a:spcAft>
      <a:defRPr sz="2800" kern="1200">
        <a:solidFill>
          <a:srgbClr val="00DFCA"/>
        </a:solidFill>
        <a:effectLst>
          <a:outerShdw blurRad="38100" dist="38100" dir="2700000" algn="tl">
            <a:srgbClr val="000000">
              <a:alpha val="43137"/>
            </a:srgbClr>
          </a:outerShdw>
        </a:effectLst>
        <a:latin typeface="Comic Sans MS" panose="030F0902030302020204" pitchFamily="66" charset="0"/>
        <a:ea typeface="+mn-ea"/>
        <a:cs typeface="+mn-cs"/>
      </a:defRPr>
    </a:lvl5pPr>
    <a:lvl6pPr marL="2286000" algn="l" defTabSz="914400" rtl="0" eaLnBrk="1" latinLnBrk="0" hangingPunct="1">
      <a:defRPr sz="2800" kern="1200">
        <a:solidFill>
          <a:srgbClr val="00DFCA"/>
        </a:solidFill>
        <a:effectLst>
          <a:outerShdw blurRad="38100" dist="38100" dir="2700000" algn="tl">
            <a:srgbClr val="000000">
              <a:alpha val="43137"/>
            </a:srgbClr>
          </a:outerShdw>
        </a:effectLst>
        <a:latin typeface="Comic Sans MS" panose="030F0902030302020204" pitchFamily="66" charset="0"/>
        <a:ea typeface="+mn-ea"/>
        <a:cs typeface="+mn-cs"/>
      </a:defRPr>
    </a:lvl6pPr>
    <a:lvl7pPr marL="2743200" algn="l" defTabSz="914400" rtl="0" eaLnBrk="1" latinLnBrk="0" hangingPunct="1">
      <a:defRPr sz="2800" kern="1200">
        <a:solidFill>
          <a:srgbClr val="00DFCA"/>
        </a:solidFill>
        <a:effectLst>
          <a:outerShdw blurRad="38100" dist="38100" dir="2700000" algn="tl">
            <a:srgbClr val="000000">
              <a:alpha val="43137"/>
            </a:srgbClr>
          </a:outerShdw>
        </a:effectLst>
        <a:latin typeface="Comic Sans MS" panose="030F0902030302020204" pitchFamily="66" charset="0"/>
        <a:ea typeface="+mn-ea"/>
        <a:cs typeface="+mn-cs"/>
      </a:defRPr>
    </a:lvl7pPr>
    <a:lvl8pPr marL="3200400" algn="l" defTabSz="914400" rtl="0" eaLnBrk="1" latinLnBrk="0" hangingPunct="1">
      <a:defRPr sz="2800" kern="1200">
        <a:solidFill>
          <a:srgbClr val="00DFCA"/>
        </a:solidFill>
        <a:effectLst>
          <a:outerShdw blurRad="38100" dist="38100" dir="2700000" algn="tl">
            <a:srgbClr val="000000">
              <a:alpha val="43137"/>
            </a:srgbClr>
          </a:outerShdw>
        </a:effectLst>
        <a:latin typeface="Comic Sans MS" panose="030F0902030302020204" pitchFamily="66" charset="0"/>
        <a:ea typeface="+mn-ea"/>
        <a:cs typeface="+mn-cs"/>
      </a:defRPr>
    </a:lvl8pPr>
    <a:lvl9pPr marL="3657600" algn="l" defTabSz="914400" rtl="0" eaLnBrk="1" latinLnBrk="0" hangingPunct="1">
      <a:defRPr sz="2800" kern="1200">
        <a:solidFill>
          <a:srgbClr val="00DFCA"/>
        </a:solidFill>
        <a:effectLst>
          <a:outerShdw blurRad="38100" dist="38100" dir="2700000" algn="tl">
            <a:srgbClr val="000000">
              <a:alpha val="43137"/>
            </a:srgbClr>
          </a:outerShdw>
        </a:effectLst>
        <a:latin typeface="Comic Sans MS" panose="030F0902030302020204" pitchFamily="66" charset="0"/>
        <a:ea typeface="+mn-ea"/>
        <a:cs typeface="+mn-cs"/>
      </a:defRPr>
    </a:lvl9pPr>
  </p:defaultTextStyle>
  <p:extLst>
    <p:ext uri="{EFAFB233-063F-42B5-8137-9DF3F51BA10A}">
      <p15:sldGuideLst xmlns:p15="http://schemas.microsoft.com/office/powerpoint/2012/main">
        <p15:guide id="1" orient="horz" pos="2010">
          <p15:clr>
            <a:srgbClr val="A4A3A4"/>
          </p15:clr>
        </p15:guide>
        <p15:guide id="2" orient="horz" pos="3691">
          <p15:clr>
            <a:srgbClr val="A4A3A4"/>
          </p15:clr>
        </p15:guide>
        <p15:guide id="3" pos="5299">
          <p15:clr>
            <a:srgbClr val="A4A3A4"/>
          </p15:clr>
        </p15:guide>
        <p15:guide id="4" pos="75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4" autoAdjust="0"/>
    <p:restoredTop sz="85449" autoAdjust="0"/>
  </p:normalViewPr>
  <p:slideViewPr>
    <p:cSldViewPr snapToGrid="0">
      <p:cViewPr varScale="1">
        <p:scale>
          <a:sx n="89" d="100"/>
          <a:sy n="89" d="100"/>
        </p:scale>
        <p:origin x="168" y="1104"/>
      </p:cViewPr>
      <p:guideLst>
        <p:guide orient="horz" pos="2010"/>
        <p:guide orient="horz" pos="3691"/>
        <p:guide pos="5299"/>
        <p:guide pos="7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6832"/>
    </p:cViewPr>
  </p:sorterViewPr>
  <p:notesViewPr>
    <p:cSldViewPr snapToGrid="0">
      <p:cViewPr varScale="1">
        <p:scale>
          <a:sx n="71" d="100"/>
          <a:sy n="71" d="100"/>
        </p:scale>
        <p:origin x="-296"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067B562-AB86-E64B-A0A5-7999E1F0F025}"/>
              </a:ext>
            </a:extLst>
          </p:cNvPr>
          <p:cNvSpPr>
            <a:spLocks noChangeArrowheads="1"/>
          </p:cNvSpPr>
          <p:nvPr/>
        </p:nvSpPr>
        <p:spPr bwMode="auto">
          <a:xfrm>
            <a:off x="6400800" y="8750300"/>
            <a:ext cx="387350"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spAutoFit/>
          </a:bodyPr>
          <a:lstStyle/>
          <a:p>
            <a:pPr algn="r"/>
            <a:fld id="{557F698D-8D07-2740-93D9-0BAB9962E499}" type="slidenum">
              <a:rPr lang="en-US" altLang="en-US" sz="1400">
                <a:solidFill>
                  <a:schemeClr val="tx1"/>
                </a:solidFill>
                <a:effectLst/>
                <a:latin typeface="Times" pitchFamily="2" charset="0"/>
              </a:rPr>
              <a:pPr algn="r"/>
              <a:t>‹#›</a:t>
            </a:fld>
            <a:endParaRPr lang="en-US" altLang="en-US" sz="1400">
              <a:solidFill>
                <a:schemeClr val="tx1"/>
              </a:solidFill>
              <a:effectLst/>
              <a:latin typeface="Times" pitchFamily="2"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BBDB077-66E1-C344-8075-B76BE316A04F}"/>
              </a:ext>
            </a:extLst>
          </p:cNvPr>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1" name="Rectangle 3">
            <a:extLst>
              <a:ext uri="{FF2B5EF4-FFF2-40B4-BE49-F238E27FC236}">
                <a16:creationId xmlns:a16="http://schemas.microsoft.com/office/drawing/2014/main" id="{EAF8F75F-58F5-9D4E-8B3E-0D4E20F5507D}"/>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2" name="Rectangle 4">
            <a:extLst>
              <a:ext uri="{FF2B5EF4-FFF2-40B4-BE49-F238E27FC236}">
                <a16:creationId xmlns:a16="http://schemas.microsoft.com/office/drawing/2014/main" id="{6475B4DB-40AF-5E4C-9366-B67546A19EE1}"/>
              </a:ext>
            </a:extLst>
          </p:cNvPr>
          <p:cNvSpPr>
            <a:spLocks noChangeArrowheads="1"/>
          </p:cNvSpPr>
          <p:nvPr/>
        </p:nvSpPr>
        <p:spPr bwMode="auto">
          <a:xfrm>
            <a:off x="6400800" y="8750300"/>
            <a:ext cx="387350"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spAutoFit/>
          </a:bodyPr>
          <a:lstStyle/>
          <a:p>
            <a:pPr algn="r"/>
            <a:fld id="{78A8248B-6B3B-584D-8AE6-CF54A8E272BA}" type="slidenum">
              <a:rPr lang="en-US" altLang="en-US" sz="1400">
                <a:solidFill>
                  <a:schemeClr val="tx1"/>
                </a:solidFill>
                <a:effectLst/>
                <a:latin typeface="Times" pitchFamily="2" charset="0"/>
              </a:rPr>
              <a:pPr algn="r"/>
              <a:t>‹#›</a:t>
            </a:fld>
            <a:endParaRPr lang="en-US" altLang="en-US" sz="1400">
              <a:solidFill>
                <a:schemeClr val="tx1"/>
              </a:solidFill>
              <a:effectLst/>
              <a:latin typeface="Times" pitchFamily="2" charset="0"/>
            </a:endParaRP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2"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2"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2"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2"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4" name="Rectangle 2">
            <a:extLst>
              <a:ext uri="{FF2B5EF4-FFF2-40B4-BE49-F238E27FC236}">
                <a16:creationId xmlns:a16="http://schemas.microsoft.com/office/drawing/2014/main" id="{584C07B1-1707-4745-83DF-5F3F7D864B39}"/>
              </a:ext>
            </a:extLst>
          </p:cNvPr>
          <p:cNvSpPr>
            <a:spLocks noGrp="1" noRot="1" noChangeAspect="1" noChangeArrowheads="1"/>
          </p:cNvSpPr>
          <p:nvPr>
            <p:ph type="sldImg"/>
          </p:nvPr>
        </p:nvSpPr>
        <p:spPr bwMode="auto">
          <a:xfrm>
            <a:off x="1150938" y="692150"/>
            <a:ext cx="4556125" cy="3416300"/>
          </a:xfrm>
          <a:prstGeom prst="rect">
            <a:avLst/>
          </a:prstGeom>
          <a:solidFill>
            <a:srgbClr val="FFFFFF"/>
          </a:solidFill>
          <a:ln>
            <a:solidFill>
              <a:srgbClr val="000000"/>
            </a:solidFill>
            <a:miter lim="800000"/>
            <a:headEnd/>
            <a:tailEnd/>
          </a:ln>
        </p:spPr>
      </p:sp>
      <p:sp>
        <p:nvSpPr>
          <p:cNvPr id="771075" name="Rectangle 3">
            <a:extLst>
              <a:ext uri="{FF2B5EF4-FFF2-40B4-BE49-F238E27FC236}">
                <a16:creationId xmlns:a16="http://schemas.microsoft.com/office/drawing/2014/main" id="{2895AF6B-516A-3D4D-8B92-92AE38A3E2F9}"/>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0"/>
              <a:t>Melalui serial kejadian yang dramatis ini – yang akan dikemukakan secara mendetail pada pasal selanjutnya dalam kitab Kejadian – saudara-saudaranya menyadari bahwa saudara kandung mereka, YUSUF, sekarang adalah penguasa Mesir. </a:t>
            </a:r>
          </a:p>
        </p:txBody>
      </p:sp>
    </p:spTree>
    <p:extLst>
      <p:ext uri="{BB962C8B-B14F-4D97-AF65-F5344CB8AC3E}">
        <p14:creationId xmlns:p14="http://schemas.microsoft.com/office/powerpoint/2010/main" val="3704474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2">
            <a:extLst>
              <a:ext uri="{FF2B5EF4-FFF2-40B4-BE49-F238E27FC236}">
                <a16:creationId xmlns:a16="http://schemas.microsoft.com/office/drawing/2014/main" id="{69DB9DC1-A064-4F42-BB2A-1268209AAA4F}"/>
              </a:ext>
            </a:extLst>
          </p:cNvPr>
          <p:cNvSpPr>
            <a:spLocks noGrp="1" noRot="1" noChangeAspect="1" noChangeArrowheads="1" noTextEdit="1"/>
          </p:cNvSpPr>
          <p:nvPr>
            <p:ph type="sldImg"/>
          </p:nvPr>
        </p:nvSpPr>
        <p:spPr>
          <a:xfrm>
            <a:off x="1150938" y="692150"/>
            <a:ext cx="4556125" cy="3416300"/>
          </a:xfrm>
          <a:ln/>
        </p:spPr>
      </p:sp>
      <p:sp>
        <p:nvSpPr>
          <p:cNvPr id="784387" name="Rectangle 3">
            <a:extLst>
              <a:ext uri="{FF2B5EF4-FFF2-40B4-BE49-F238E27FC236}">
                <a16:creationId xmlns:a16="http://schemas.microsoft.com/office/drawing/2014/main" id="{3332BC73-C2CE-F14F-A568-984D9274D2B4}"/>
              </a:ext>
            </a:extLst>
          </p:cNvPr>
          <p:cNvSpPr>
            <a:spLocks noGrp="1" noChangeArrowheads="1"/>
          </p:cNvSpPr>
          <p:nvPr>
            <p:ph type="body" idx="1"/>
          </p:nvPr>
        </p:nvSpPr>
        <p:spPr/>
        <p:txBody>
          <a:bodyPr/>
          <a:lstStyle/>
          <a:p>
            <a:r>
              <a:rPr lang="en-US" altLang="en-US" b="1"/>
              <a:t>Menara kuil ini, disebut ziggurat, adalah tempat yang terkenal pada zaman Abraham di Ur Kasdim.  Tahun 2000 S.M., Ur adalah kota yang besar, pusat belajar antar bangsa, kebudayaan, perdagangan dan penyembahan kuasa kegelapan.  Tetapi pikirkan mengenai hal ini: secara hurufiah, kekuatan pemikiran yang diperlukan untuk membangun bangunan yang  begitu besar dan rumit? Pemikiran itu membawa pada cara hidup, waktu dan bakat dari kebudayaan kuno saat itu!</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0" name="Rectangle 2">
            <a:extLst>
              <a:ext uri="{FF2B5EF4-FFF2-40B4-BE49-F238E27FC236}">
                <a16:creationId xmlns:a16="http://schemas.microsoft.com/office/drawing/2014/main" id="{4703B396-2BA3-A845-A347-BEA1EE1929BE}"/>
              </a:ext>
            </a:extLst>
          </p:cNvPr>
          <p:cNvSpPr>
            <a:spLocks noGrp="1" noRot="1" noChangeAspect="1" noChangeArrowheads="1" noTextEdit="1"/>
          </p:cNvSpPr>
          <p:nvPr>
            <p:ph type="sldImg"/>
          </p:nvPr>
        </p:nvSpPr>
        <p:spPr>
          <a:xfrm>
            <a:off x="1150938" y="692150"/>
            <a:ext cx="4556125" cy="3416300"/>
          </a:xfrm>
          <a:ln/>
        </p:spPr>
      </p:sp>
      <p:sp>
        <p:nvSpPr>
          <p:cNvPr id="785411" name="Rectangle 3">
            <a:extLst>
              <a:ext uri="{FF2B5EF4-FFF2-40B4-BE49-F238E27FC236}">
                <a16:creationId xmlns:a16="http://schemas.microsoft.com/office/drawing/2014/main" id="{AB506887-D83E-6B4C-AFE7-D9458EE308D1}"/>
              </a:ext>
            </a:extLst>
          </p:cNvPr>
          <p:cNvSpPr>
            <a:spLocks noGrp="1" noChangeArrowheads="1"/>
          </p:cNvSpPr>
          <p:nvPr>
            <p:ph type="body" idx="1"/>
          </p:nvPr>
        </p:nvSpPr>
        <p:spPr/>
        <p:txBody>
          <a:bodyPr/>
          <a:lstStyle/>
          <a:p>
            <a:r>
              <a:rPr lang="en-US" altLang="en-US" b="1"/>
              <a:t>////	Cerita Alkitab memberitahu kita tentang seorang yang bernama ABRAHAM, hidup dengan keluarganya di Ur Kasdim kuno. </a:t>
            </a:r>
          </a:p>
          <a:p>
            <a:r>
              <a:rPr lang="en-US" altLang="en-US" b="1"/>
              <a:t>////	Dalam keluarganya, ayahnya yang sudah tua…Terah.</a:t>
            </a:r>
          </a:p>
          <a:p>
            <a:r>
              <a:rPr lang="en-US" altLang="en-US" b="1"/>
              <a:t>////	Terah menamai anak laki-lakinya Abram, yang kemudiannya diberi nama oleh Allah, ABRAHAM, sesui dengan masa depannya telah terlihat jelas. </a:t>
            </a:r>
          </a:p>
          <a:p>
            <a:r>
              <a:rPr lang="en-US" altLang="en-US" b="1"/>
              <a:t>////	Isteri ABRAHAM bernama Sarah (asalnya bernama Sarai)...</a:t>
            </a:r>
          </a:p>
          <a:p>
            <a:r>
              <a:rPr lang="en-US" altLang="en-US" b="1"/>
              <a:t>////	Juga dalam keluarga, keponakan/kemenakan ABRAHAM, Lot.</a:t>
            </a:r>
            <a:r>
              <a:rPr lang="en-US" altLang="en-US"/>
              <a: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4" name="Rectangle 2">
            <a:extLst>
              <a:ext uri="{FF2B5EF4-FFF2-40B4-BE49-F238E27FC236}">
                <a16:creationId xmlns:a16="http://schemas.microsoft.com/office/drawing/2014/main" id="{481D8BC7-5335-144B-B666-680C50819AD3}"/>
              </a:ext>
            </a:extLst>
          </p:cNvPr>
          <p:cNvSpPr>
            <a:spLocks noGrp="1" noRot="1" noChangeAspect="1" noChangeArrowheads="1" noTextEdit="1"/>
          </p:cNvSpPr>
          <p:nvPr>
            <p:ph type="sldImg"/>
          </p:nvPr>
        </p:nvSpPr>
        <p:spPr>
          <a:xfrm>
            <a:off x="1150938" y="692150"/>
            <a:ext cx="4556125" cy="3416300"/>
          </a:xfrm>
          <a:ln/>
        </p:spPr>
      </p:sp>
      <p:sp>
        <p:nvSpPr>
          <p:cNvPr id="786435" name="Rectangle 3">
            <a:extLst>
              <a:ext uri="{FF2B5EF4-FFF2-40B4-BE49-F238E27FC236}">
                <a16:creationId xmlns:a16="http://schemas.microsoft.com/office/drawing/2014/main" id="{E36CAB75-BBBD-D342-B5A1-7F68DD25D9F9}"/>
              </a:ext>
            </a:extLst>
          </p:cNvPr>
          <p:cNvSpPr>
            <a:spLocks noGrp="1" noChangeArrowheads="1"/>
          </p:cNvSpPr>
          <p:nvPr>
            <p:ph type="body" idx="1"/>
          </p:nvPr>
        </p:nvSpPr>
        <p:spPr/>
        <p:txBody>
          <a:bodyPr/>
          <a:lstStyle/>
          <a:p>
            <a:r>
              <a:rPr lang="en-US" altLang="en-US" b="1"/>
              <a:t>Jadi, kita mulai dengan data arsip ABRAHAM.</a:t>
            </a:r>
            <a:endParaRPr lang="sv-SE" altLang="en-US" b="1"/>
          </a:p>
          <a:p>
            <a:r>
              <a:rPr lang="sv-SE" altLang="en-US" b="1"/>
              <a:t>Catat juga keistimewaan hal-hal yang Anda lihat…</a:t>
            </a:r>
            <a:endParaRPr lang="fi-FI" altLang="en-US" b="1"/>
          </a:p>
          <a:p>
            <a:r>
              <a:rPr lang="fi-FI" altLang="en-US" b="1"/>
              <a:t>////	Mulai dari titik ini dan kronologi selanjutnya akan ada arsip kecil yang menyembul pada hampir keseluruhan kerangka slide. </a:t>
            </a:r>
            <a:r>
              <a:rPr lang="en-US" altLang="en-US" b="1"/>
              <a:t>Slide tersebut akan membantu Anda berpikir sesuai dengan jalan cerita yang besar ini disingkapkan. </a:t>
            </a:r>
            <a:r>
              <a:rPr lang="fi-FI" altLang="en-US" b="1"/>
              <a:t>Anda akan selalu mengetahui seperti di ARSIP ALKITAB.</a:t>
            </a:r>
            <a:endParaRPr lang="en-US" altLang="en-US" b="1"/>
          </a:p>
          <a:p>
            <a:r>
              <a:rPr lang="en-US" altLang="en-US" b="1"/>
              <a:t>////	Cerita Abraham mulai di Kejadian 12 dan seterusnya…</a:t>
            </a:r>
            <a:endParaRPr lang="fi-FI" altLang="en-US" b="1"/>
          </a:p>
          <a:p>
            <a:r>
              <a:rPr lang="fi-FI" altLang="en-US" b="1"/>
              <a:t>////	Perkiraan waktu: kira-kira 2000 tahun S.M...orang pertama dari keempat tokoh.</a:t>
            </a:r>
            <a:endParaRPr lang="en-US" altLang="en-US" b="1"/>
          </a:p>
          <a:p>
            <a:r>
              <a:rPr lang="en-US" altLang="en-US" b="1"/>
              <a:t>Melalui seorang, ABRAHAM, Allah memulai sebuah program</a:t>
            </a:r>
          </a:p>
          <a:p>
            <a:r>
              <a:rPr lang="en-US" altLang="en-US" b="1"/>
              <a:t>Untuk menyediakan jalan bagi ciptaanNya kembali kepada hubungan intim yang murni yang terjadi pada saat permulaan. Melalui ABRAHAM tersingkap seluruh Alkitab, sampai kita melihat kitab Wahyu, sekali lagi, pandangan luas dari dunia dan alam semesta.</a:t>
            </a:r>
            <a:r>
              <a:rPr lang="en-US" altLang="en-US"/>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a:extLst>
              <a:ext uri="{FF2B5EF4-FFF2-40B4-BE49-F238E27FC236}">
                <a16:creationId xmlns:a16="http://schemas.microsoft.com/office/drawing/2014/main" id="{6C4005B9-89D2-4841-9C88-25B42C3CA920}"/>
              </a:ext>
            </a:extLst>
          </p:cNvPr>
          <p:cNvSpPr>
            <a:spLocks noGrp="1" noRot="1" noChangeAspect="1" noChangeArrowheads="1" noTextEdit="1"/>
          </p:cNvSpPr>
          <p:nvPr>
            <p:ph type="sldImg"/>
          </p:nvPr>
        </p:nvSpPr>
        <p:spPr>
          <a:xfrm>
            <a:off x="1150938" y="692150"/>
            <a:ext cx="4556125" cy="3416300"/>
          </a:xfrm>
          <a:ln/>
        </p:spPr>
      </p:sp>
      <p:sp>
        <p:nvSpPr>
          <p:cNvPr id="787459" name="Rectangle 3">
            <a:extLst>
              <a:ext uri="{FF2B5EF4-FFF2-40B4-BE49-F238E27FC236}">
                <a16:creationId xmlns:a16="http://schemas.microsoft.com/office/drawing/2014/main" id="{CBB92AC8-86C2-014F-B728-C4D434A351BE}"/>
              </a:ext>
            </a:extLst>
          </p:cNvPr>
          <p:cNvSpPr>
            <a:spLocks noGrp="1" noChangeArrowheads="1"/>
          </p:cNvSpPr>
          <p:nvPr>
            <p:ph type="body" idx="1"/>
          </p:nvPr>
        </p:nvSpPr>
        <p:spPr/>
        <p:txBody>
          <a:bodyPr/>
          <a:lstStyle/>
          <a:p>
            <a:r>
              <a:rPr lang="en-US" altLang="en-US" b="1"/>
              <a:t>Cerita besar ini mulai pada bab yang keduabelas dari kitab Kejadian di mana ABRAHAM menerima PANGGILAN Allah, yang menyuruhnya  meninggalkan Ur dan pergi ke negeri yang akan ditunjukkan kepadanya kemudian.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Rectangle 2">
            <a:extLst>
              <a:ext uri="{FF2B5EF4-FFF2-40B4-BE49-F238E27FC236}">
                <a16:creationId xmlns:a16="http://schemas.microsoft.com/office/drawing/2014/main" id="{7E474273-E8AD-4240-8D8D-1DBA9949E34F}"/>
              </a:ext>
            </a:extLst>
          </p:cNvPr>
          <p:cNvSpPr>
            <a:spLocks noGrp="1" noRot="1" noChangeAspect="1" noChangeArrowheads="1" noTextEdit="1"/>
          </p:cNvSpPr>
          <p:nvPr>
            <p:ph type="sldImg"/>
          </p:nvPr>
        </p:nvSpPr>
        <p:spPr>
          <a:xfrm>
            <a:off x="1150938" y="692150"/>
            <a:ext cx="4556125" cy="3416300"/>
          </a:xfrm>
          <a:ln/>
        </p:spPr>
      </p:sp>
      <p:sp>
        <p:nvSpPr>
          <p:cNvPr id="788483" name="Rectangle 3">
            <a:extLst>
              <a:ext uri="{FF2B5EF4-FFF2-40B4-BE49-F238E27FC236}">
                <a16:creationId xmlns:a16="http://schemas.microsoft.com/office/drawing/2014/main" id="{7081A8BE-782A-DF4B-A77D-1161471D98B6}"/>
              </a:ext>
            </a:extLst>
          </p:cNvPr>
          <p:cNvSpPr>
            <a:spLocks noGrp="1" noChangeArrowheads="1"/>
          </p:cNvSpPr>
          <p:nvPr>
            <p:ph type="body" idx="1"/>
          </p:nvPr>
        </p:nvSpPr>
        <p:spPr/>
        <p:txBody>
          <a:bodyPr/>
          <a:lstStyle/>
          <a:p>
            <a:r>
              <a:rPr lang="en-US" altLang="en-US" b="1"/>
              <a:t>Kejadian ini adalah kejadian yang paling penting sepanjang peristiwa dalam kehidupan kepala keluarga zaman dahulu dan titik permulaan program baru yang diwahyukan Allah kepada manusia. Dalam lembaran kerja Anda, hal itu dilambangkan dengan abjad PA di dalam gambar sebuah gulungan. </a:t>
            </a:r>
            <a:r>
              <a:rPr lang="fi-FI" altLang="en-US" b="1"/>
              <a:t>PA untuk mengingatkan kita mengenai PERJANJIAN ABRAHAM – tersedia bagi kita dalam Alkitab di Kejadian 12…ayat 1-3. </a:t>
            </a:r>
            <a:r>
              <a:rPr lang="en-US" altLang="en-US" b="1"/>
              <a:t>Ini adalah perjanjian yang TIDAK BERSYARAT!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a:extLst>
              <a:ext uri="{FF2B5EF4-FFF2-40B4-BE49-F238E27FC236}">
                <a16:creationId xmlns:a16="http://schemas.microsoft.com/office/drawing/2014/main" id="{F7F2A2D7-D418-1C4D-AB82-2F3E6BBBF092}"/>
              </a:ext>
            </a:extLst>
          </p:cNvPr>
          <p:cNvSpPr>
            <a:spLocks noGrp="1" noRot="1" noChangeAspect="1" noChangeArrowheads="1" noTextEdit="1"/>
          </p:cNvSpPr>
          <p:nvPr>
            <p:ph type="sldImg"/>
          </p:nvPr>
        </p:nvSpPr>
        <p:spPr>
          <a:xfrm>
            <a:off x="1150938" y="692150"/>
            <a:ext cx="4556125" cy="3416300"/>
          </a:xfrm>
          <a:ln/>
        </p:spPr>
      </p:sp>
      <p:sp>
        <p:nvSpPr>
          <p:cNvPr id="789507" name="Rectangle 3">
            <a:extLst>
              <a:ext uri="{FF2B5EF4-FFF2-40B4-BE49-F238E27FC236}">
                <a16:creationId xmlns:a16="http://schemas.microsoft.com/office/drawing/2014/main" id="{9A1D4E69-4A02-7349-AB51-C3BE346FAD11}"/>
              </a:ext>
            </a:extLst>
          </p:cNvPr>
          <p:cNvSpPr>
            <a:spLocks noGrp="1" noChangeArrowheads="1"/>
          </p:cNvSpPr>
          <p:nvPr>
            <p:ph type="body" idx="1"/>
          </p:nvPr>
        </p:nvSpPr>
        <p:spPr/>
        <p:txBody>
          <a:bodyPr/>
          <a:lstStyle/>
          <a:p>
            <a:r>
              <a:rPr lang="en-US" altLang="en-US" b="1"/>
              <a:t>Sekarang…pada peta ABRAHAM, tambahkan huruf…T…B…B singkatan dari TANAH…BENIH… BERKAT. Ini arti penting dari kata-kata tersebut. Dalam  kitab Kejadian, pasal 12, ayat 1-3, Allah membuat PERJANJIAN TIDAK BERSYARAT dengan Abraham…yang kemudian menjadi acuan untuk kebudayaan pada masa itu!</a:t>
            </a:r>
            <a:r>
              <a:rPr lang="en-US" altLang="en-US"/>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2">
            <a:extLst>
              <a:ext uri="{FF2B5EF4-FFF2-40B4-BE49-F238E27FC236}">
                <a16:creationId xmlns:a16="http://schemas.microsoft.com/office/drawing/2014/main" id="{722BA1E2-D986-F74D-82CC-5F589B613728}"/>
              </a:ext>
            </a:extLst>
          </p:cNvPr>
          <p:cNvSpPr>
            <a:spLocks noGrp="1" noRot="1" noChangeAspect="1" noChangeArrowheads="1" noTextEdit="1"/>
          </p:cNvSpPr>
          <p:nvPr>
            <p:ph type="sldImg"/>
          </p:nvPr>
        </p:nvSpPr>
        <p:spPr>
          <a:xfrm>
            <a:off x="1150938" y="692150"/>
            <a:ext cx="4556125" cy="3416300"/>
          </a:xfrm>
          <a:ln/>
        </p:spPr>
      </p:sp>
      <p:sp>
        <p:nvSpPr>
          <p:cNvPr id="790531" name="Rectangle 3">
            <a:extLst>
              <a:ext uri="{FF2B5EF4-FFF2-40B4-BE49-F238E27FC236}">
                <a16:creationId xmlns:a16="http://schemas.microsoft.com/office/drawing/2014/main" id="{8DC3A275-0A44-8843-B654-5F33A0BCB277}"/>
              </a:ext>
            </a:extLst>
          </p:cNvPr>
          <p:cNvSpPr>
            <a:spLocks noGrp="1" noChangeArrowheads="1"/>
          </p:cNvSpPr>
          <p:nvPr>
            <p:ph type="body" idx="1"/>
          </p:nvPr>
        </p:nvSpPr>
        <p:spPr/>
        <p:txBody>
          <a:bodyPr/>
          <a:lstStyle/>
          <a:p>
            <a:r>
              <a:rPr lang="en-US" altLang="en-US" b="1"/>
              <a:t>Dalam Kejadian12, ayat 1-3 tiga janji Allah kepada  Abraham…</a:t>
            </a:r>
          </a:p>
          <a:p>
            <a:r>
              <a:rPr lang="en-US" altLang="en-US" b="1"/>
              <a:t>////	Berfirmanlah TUHAN kepada Abram, </a:t>
            </a:r>
          </a:p>
          <a:p>
            <a:r>
              <a:rPr lang="en-US" altLang="en-US" b="1"/>
              <a:t>        “Pergilah dari negerimu dan dari sanak saudaramu dan dari rumah bapamu ini ke NEGERI yang akan Kutunjukkan kepadamu. ////	 “Aku akan membuat engkau menjadi BANGSA YANG BESAR </a:t>
            </a:r>
          </a:p>
          <a:p>
            <a:r>
              <a:rPr lang="en-US" altLang="en-US" b="1"/>
              <a:t>	      dan memberkati engkau;</a:t>
            </a:r>
          </a:p>
          <a:p>
            <a:r>
              <a:rPr lang="en-US" altLang="en-US" b="1"/>
              <a:t>	   serta membuat namamu mashyur,</a:t>
            </a:r>
          </a:p>
          <a:p>
            <a:r>
              <a:rPr lang="en-US" altLang="en-US" b="1"/>
              <a:t>	      dan engkau akan menjadi berkat.</a:t>
            </a:r>
          </a:p>
          <a:p>
            <a:r>
              <a:rPr lang="en-US" altLang="en-US" b="1"/>
              <a:t>////	Aku akan memberkati orang-orang yang memberkati engkau,</a:t>
            </a:r>
          </a:p>
          <a:p>
            <a:r>
              <a:rPr lang="en-US" altLang="en-US" b="1"/>
              <a:t>	      dan mengutuk orang-orang yang mengutuk engkau;</a:t>
            </a:r>
          </a:p>
          <a:p>
            <a:r>
              <a:rPr lang="en-US" altLang="en-US" b="1"/>
              <a:t>	 dan olehmu SEMUA KAUM DI MUKA BUMI                </a:t>
            </a:r>
          </a:p>
          <a:p>
            <a:r>
              <a:rPr lang="en-US" altLang="en-US" b="1"/>
              <a:t>AKAN MENDAPAT BERKAT.”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a:extLst>
              <a:ext uri="{FF2B5EF4-FFF2-40B4-BE49-F238E27FC236}">
                <a16:creationId xmlns:a16="http://schemas.microsoft.com/office/drawing/2014/main" id="{EA9786C3-3A89-0C46-8081-F24236ADE88F}"/>
              </a:ext>
            </a:extLst>
          </p:cNvPr>
          <p:cNvSpPr>
            <a:spLocks noGrp="1" noRot="1" noChangeAspect="1" noChangeArrowheads="1" noTextEdit="1"/>
          </p:cNvSpPr>
          <p:nvPr>
            <p:ph type="sldImg"/>
          </p:nvPr>
        </p:nvSpPr>
        <p:spPr>
          <a:xfrm>
            <a:off x="1150938" y="692150"/>
            <a:ext cx="4556125" cy="3416300"/>
          </a:xfrm>
          <a:ln/>
        </p:spPr>
      </p:sp>
      <p:sp>
        <p:nvSpPr>
          <p:cNvPr id="791555" name="Rectangle 3">
            <a:extLst>
              <a:ext uri="{FF2B5EF4-FFF2-40B4-BE49-F238E27FC236}">
                <a16:creationId xmlns:a16="http://schemas.microsoft.com/office/drawing/2014/main" id="{B281EF44-9527-6047-9E2E-C08D5E6294A2}"/>
              </a:ext>
            </a:extLst>
          </p:cNvPr>
          <p:cNvSpPr>
            <a:spLocks noGrp="1" noChangeArrowheads="1"/>
          </p:cNvSpPr>
          <p:nvPr>
            <p:ph type="body" idx="1"/>
          </p:nvPr>
        </p:nvSpPr>
        <p:spPr/>
        <p:txBody>
          <a:bodyPr/>
          <a:lstStyle/>
          <a:p>
            <a:r>
              <a:rPr lang="en-US" altLang="en-US" b="1"/>
              <a:t>Urutan dari perjanjian adalah kunci penting dari urutan alkitabiah:   </a:t>
            </a:r>
            <a:endParaRPr lang="fi-FI" altLang="en-US" b="1"/>
          </a:p>
          <a:p>
            <a:r>
              <a:rPr lang="fi-FI" altLang="en-US" b="1"/>
              <a:t>////	Urutan pertama dari janji adalah TANAH…kemudian…</a:t>
            </a:r>
          </a:p>
          <a:p>
            <a:r>
              <a:rPr lang="fi-FI" altLang="en-US" b="1"/>
              <a:t> //// 	BENIH </a:t>
            </a:r>
          </a:p>
          <a:p>
            <a:r>
              <a:rPr lang="fi-FI" altLang="en-US" b="1"/>
              <a:t>//// 	diikuti oleh BERKAT, dengan singkatan kata  “T-B-B” pada arsip ABRAHAM.</a:t>
            </a:r>
            <a:r>
              <a:rPr lang="fi-FI" altLang="en-US"/>
              <a:t> </a:t>
            </a:r>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8" name="Rectangle 2">
            <a:extLst>
              <a:ext uri="{FF2B5EF4-FFF2-40B4-BE49-F238E27FC236}">
                <a16:creationId xmlns:a16="http://schemas.microsoft.com/office/drawing/2014/main" id="{0F2F259A-8D20-9146-B150-9FE5D436954F}"/>
              </a:ext>
            </a:extLst>
          </p:cNvPr>
          <p:cNvSpPr>
            <a:spLocks noGrp="1" noRot="1" noChangeAspect="1" noChangeArrowheads="1" noTextEdit="1"/>
          </p:cNvSpPr>
          <p:nvPr>
            <p:ph type="sldImg"/>
          </p:nvPr>
        </p:nvSpPr>
        <p:spPr>
          <a:xfrm>
            <a:off x="1150938" y="692150"/>
            <a:ext cx="4556125" cy="3416300"/>
          </a:xfrm>
          <a:ln/>
        </p:spPr>
      </p:sp>
      <p:sp>
        <p:nvSpPr>
          <p:cNvPr id="792579" name="Rectangle 3">
            <a:extLst>
              <a:ext uri="{FF2B5EF4-FFF2-40B4-BE49-F238E27FC236}">
                <a16:creationId xmlns:a16="http://schemas.microsoft.com/office/drawing/2014/main" id="{E32127F4-CC21-714A-B2A5-37D754FF83BB}"/>
              </a:ext>
            </a:extLst>
          </p:cNvPr>
          <p:cNvSpPr>
            <a:spLocks noGrp="1" noChangeArrowheads="1"/>
          </p:cNvSpPr>
          <p:nvPr>
            <p:ph type="body" idx="1"/>
          </p:nvPr>
        </p:nvSpPr>
        <p:spPr/>
        <p:txBody>
          <a:bodyPr/>
          <a:lstStyle/>
          <a:p>
            <a:r>
              <a:rPr lang="en-US" altLang="en-US" b="1"/>
              <a:t>Sekarang pelajari rencana organisasi ini… arti sebenarnya dari ketiga janji…T-B-B pada map ABRAHAM… </a:t>
            </a:r>
          </a:p>
          <a:p>
            <a:r>
              <a:rPr lang="en-US" altLang="en-US" b="1"/>
              <a:t>////	Pertama…JANJI #1: KEJADIAN 12:1...TANAH — milik tetap, warisan tanah bangsa Yahudi sangat dihormati secara politik sampai dengan saat ini.</a:t>
            </a:r>
          </a:p>
          <a:p>
            <a:r>
              <a:rPr lang="en-US" altLang="en-US" b="1"/>
              <a:t> ////	JANJI #2: KEJADIAN 12:2...BENIH —  silsilah keturunan… sangat menarik kerana pada saat janji diberikan, ABRAHAM dan SARAH berada pada usia senja dan mereka belum mempunyai anak. </a:t>
            </a:r>
          </a:p>
          <a:p>
            <a:r>
              <a:rPr lang="en-US" altLang="en-US" b="1"/>
              <a:t>////	JANJI terakhir, #3: KEJADIAN 12:3...BERKAT dijanjikan kepada Abraham secara pribadi dan kepada keturunannya. </a:t>
            </a:r>
            <a:r>
              <a:rPr lang="fi-FI" altLang="en-US" b="1"/>
              <a:t>Lebih luas  lagi, Allah berjanji bahwa, melalui berkatNya kepada ABRAHAM, </a:t>
            </a:r>
            <a:r>
              <a:rPr lang="fi-FI" altLang="en-US" b="1" i="1" u="sng"/>
              <a:t>seluruh kaum di muka bumi akan mendapat berkat…BUKAN HANYA KELUARGA ABRAHAM!</a:t>
            </a:r>
            <a:endParaRPr lang="en-US" altLang="en-US" b="1" i="1" u="sng"/>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a:extLst>
              <a:ext uri="{FF2B5EF4-FFF2-40B4-BE49-F238E27FC236}">
                <a16:creationId xmlns:a16="http://schemas.microsoft.com/office/drawing/2014/main" id="{1B37BAA2-7104-BC40-A683-E7867CB84AEF}"/>
              </a:ext>
            </a:extLst>
          </p:cNvPr>
          <p:cNvSpPr>
            <a:spLocks noGrp="1" noRot="1" noChangeAspect="1" noChangeArrowheads="1" noTextEdit="1"/>
          </p:cNvSpPr>
          <p:nvPr>
            <p:ph type="sldImg"/>
          </p:nvPr>
        </p:nvSpPr>
        <p:spPr>
          <a:xfrm>
            <a:off x="1150938" y="692150"/>
            <a:ext cx="4556125" cy="3416300"/>
          </a:xfrm>
          <a:ln/>
        </p:spPr>
      </p:sp>
      <p:sp>
        <p:nvSpPr>
          <p:cNvPr id="793603" name="Rectangle 3">
            <a:extLst>
              <a:ext uri="{FF2B5EF4-FFF2-40B4-BE49-F238E27FC236}">
                <a16:creationId xmlns:a16="http://schemas.microsoft.com/office/drawing/2014/main" id="{10D7F8A9-02C5-8743-B3D6-251580AFC40C}"/>
              </a:ext>
            </a:extLst>
          </p:cNvPr>
          <p:cNvSpPr>
            <a:spLocks noGrp="1" noChangeArrowheads="1"/>
          </p:cNvSpPr>
          <p:nvPr>
            <p:ph type="body" idx="1"/>
          </p:nvPr>
        </p:nvSpPr>
        <p:spPr/>
        <p:txBody>
          <a:bodyPr/>
          <a:lstStyle/>
          <a:p>
            <a:r>
              <a:rPr lang="en-US" altLang="en-US" b="1"/>
              <a:t>Sekarang garis besar dasar dari janji…T-B-B…untuk TANAH, BENIH dan BERKAT…kita juga boleh menambahkan sesuatu kepada ketiga konsep dasar ini…tiga tambahan ide yang menjelaskan karakteristik Perjanjian Abraham…</a:t>
            </a:r>
          </a:p>
          <a:p>
            <a:r>
              <a:rPr lang="en-US" altLang="en-US" b="1"/>
              <a:t> </a:t>
            </a:r>
            <a:r>
              <a:rPr lang="fi-FI" altLang="en-US" b="1"/>
              <a:t>////	Pertama…janji tersebut adalah –  HARAFIAH, terlaksana sesuai dengan apa yang dijanjikan.</a:t>
            </a:r>
          </a:p>
          <a:p>
            <a:r>
              <a:rPr lang="fi-FI" altLang="en-US" b="1"/>
              <a:t>////	KEKAL, perjanjian yang tidak pernah berakhir, dijamin oleh pembuat perjanjian, Allah sendiri. </a:t>
            </a:r>
            <a:r>
              <a:rPr lang="en-US" altLang="en-US" b="1"/>
              <a:t>Dan akhirnya…</a:t>
            </a:r>
          </a:p>
          <a:p>
            <a:r>
              <a:rPr lang="en-US" altLang="en-US" b="1"/>
              <a:t> ////	TIDAK BERSYARAT...menunjukkan bahwa apapun yang akan dilakukan oleh Abraham dan keturunannya di masa  akan  datang, di dalam waktuNya, Allah memenuhi setiap janjiNya. Ketika kita  melangkah lebih jauh dari cerita ini, kita akan melihat bagaimana seluruh Alkitab dibangun atas dasar PERJANJIAN ABRAHAM yang tidak bersyarat.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Rectangle 2">
            <a:extLst>
              <a:ext uri="{FF2B5EF4-FFF2-40B4-BE49-F238E27FC236}">
                <a16:creationId xmlns:a16="http://schemas.microsoft.com/office/drawing/2014/main" id="{E1191049-E84E-3D40-A3A8-EF87D0F2BA79}"/>
              </a:ext>
            </a:extLst>
          </p:cNvPr>
          <p:cNvSpPr>
            <a:spLocks noGrp="1" noRot="1" noChangeAspect="1" noChangeArrowheads="1" noTextEdit="1"/>
          </p:cNvSpPr>
          <p:nvPr>
            <p:ph type="sldImg"/>
          </p:nvPr>
        </p:nvSpPr>
        <p:spPr>
          <a:xfrm>
            <a:off x="1150938" y="692150"/>
            <a:ext cx="4556125" cy="3416300"/>
          </a:xfrm>
          <a:ln/>
        </p:spPr>
      </p:sp>
      <p:sp>
        <p:nvSpPr>
          <p:cNvPr id="777219" name="Rectangle 3">
            <a:extLst>
              <a:ext uri="{FF2B5EF4-FFF2-40B4-BE49-F238E27FC236}">
                <a16:creationId xmlns:a16="http://schemas.microsoft.com/office/drawing/2014/main" id="{E010D99A-D402-5A4C-AB4D-4454FB26B339}"/>
              </a:ext>
            </a:extLst>
          </p:cNvPr>
          <p:cNvSpPr>
            <a:spLocks noGrp="1" noChangeArrowheads="1"/>
          </p:cNvSpPr>
          <p:nvPr>
            <p:ph type="body" idx="1"/>
          </p:nvPr>
        </p:nvSpPr>
        <p:spPr/>
        <p:txBody>
          <a:bodyPr/>
          <a:lstStyle/>
          <a:p>
            <a:r>
              <a:rPr lang="en-US" altLang="en-US" b="1"/>
              <a:t>Sekarang…dimulai dengan penanggalan Alkitab.  Waktu Abraham menurut penanggalan: kira-kira 2000 S.M.  Dalam pelajaran kita…</a:t>
            </a:r>
          </a:p>
          <a:p>
            <a:r>
              <a:rPr lang="en-US" altLang="en-US" b="1"/>
              <a:t>////	…semua penanggalan dibulatkan dengan penambahan 500 tahun.  Ketepatan penanggalan tidak terlalu diperlukan dalam pelajaran ini.  Semua penanggalan dapat disesuaikan dengan kepentingan yang terarah.</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6" name="Rectangle 2">
            <a:extLst>
              <a:ext uri="{FF2B5EF4-FFF2-40B4-BE49-F238E27FC236}">
                <a16:creationId xmlns:a16="http://schemas.microsoft.com/office/drawing/2014/main" id="{F95C3A03-D617-1B41-87A6-C03ACF690DF7}"/>
              </a:ext>
            </a:extLst>
          </p:cNvPr>
          <p:cNvSpPr>
            <a:spLocks noGrp="1" noRot="1" noChangeAspect="1" noChangeArrowheads="1" noTextEdit="1"/>
          </p:cNvSpPr>
          <p:nvPr>
            <p:ph type="sldImg"/>
          </p:nvPr>
        </p:nvSpPr>
        <p:spPr>
          <a:xfrm>
            <a:off x="1150938" y="692150"/>
            <a:ext cx="4556125" cy="3416300"/>
          </a:xfrm>
          <a:ln/>
        </p:spPr>
      </p:sp>
      <p:sp>
        <p:nvSpPr>
          <p:cNvPr id="794627" name="Rectangle 3">
            <a:extLst>
              <a:ext uri="{FF2B5EF4-FFF2-40B4-BE49-F238E27FC236}">
                <a16:creationId xmlns:a16="http://schemas.microsoft.com/office/drawing/2014/main" id="{C8C53DAF-BD9C-484B-B1AF-28ECCD02E17E}"/>
              </a:ext>
            </a:extLst>
          </p:cNvPr>
          <p:cNvSpPr>
            <a:spLocks noGrp="1" noChangeArrowheads="1"/>
          </p:cNvSpPr>
          <p:nvPr>
            <p:ph type="body" idx="1"/>
          </p:nvPr>
        </p:nvSpPr>
        <p:spPr/>
        <p:txBody>
          <a:bodyPr/>
          <a:lstStyle/>
          <a:p>
            <a:r>
              <a:rPr lang="en-US" altLang="en-US" b="1"/>
              <a:t>Taat kepada janji Allah….Abraham  sekeluarga  meninggalkan Ur Kasdim untuk mengikuti petunjuk arah dari Tuhan.</a:t>
            </a:r>
          </a:p>
          <a:p>
            <a:r>
              <a:rPr lang="en-US" altLang="en-US" b="1"/>
              <a:t> /</a:t>
            </a:r>
            <a:r>
              <a:rPr lang="fi-FI" altLang="en-US" b="1"/>
              <a:t>///	Mereka berjalan ke arah barat laut dengan seluruh hewan peliharaan dan semua kepunyaan mereka – mungkin  sejumlah besar manusia, binatang dan tenda. </a:t>
            </a:r>
            <a:r>
              <a:rPr lang="en-US" altLang="en-US" b="1"/>
              <a:t>Bukti alkitabiah menunjukkan bahwa kemungkinan besar keluarga ABRAHAM adalah keluarga yang cukup berada. Kembali, bila Anda mempunyai peta, tambahkan hal itu pada jejak peta yang Anda lihat di sini berwarna kuning terang. Intinya adalah sebagai berikut:</a:t>
            </a:r>
          </a:p>
          <a:p>
            <a:r>
              <a:rPr lang="en-US" altLang="en-US" b="1"/>
              <a:t>////	ABRAHAM dan keluarganya MELANGKAH DENGAN IMAN!….Mereka berjalan ke negeri yang akan ditunjukkan Tuhan pada masanya – tapi mereka tidak mengetahui  tujuan  mereka waktu mereka meninggalkan Ur Kasdim. </a:t>
            </a:r>
            <a:r>
              <a:rPr lang="fi-FI" altLang="en-US" b="1"/>
              <a:t>Ketaatan mereka adalah bukti nyata dari iman mereka kepada penyertaan dan perlindungan Allah sepenuhnya.</a:t>
            </a:r>
            <a:r>
              <a:rPr lang="en-US" altLang="en-US"/>
              <a: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0" name="Rectangle 2">
            <a:extLst>
              <a:ext uri="{FF2B5EF4-FFF2-40B4-BE49-F238E27FC236}">
                <a16:creationId xmlns:a16="http://schemas.microsoft.com/office/drawing/2014/main" id="{FBBDF853-FFC1-F844-9EAD-2D9FF8D9BA0C}"/>
              </a:ext>
            </a:extLst>
          </p:cNvPr>
          <p:cNvSpPr>
            <a:spLocks noGrp="1" noRot="1" noChangeAspect="1" noChangeArrowheads="1" noTextEdit="1"/>
          </p:cNvSpPr>
          <p:nvPr>
            <p:ph type="sldImg"/>
          </p:nvPr>
        </p:nvSpPr>
        <p:spPr>
          <a:xfrm>
            <a:off x="1150938" y="692150"/>
            <a:ext cx="4556125" cy="3416300"/>
          </a:xfrm>
          <a:ln/>
        </p:spPr>
      </p:sp>
      <p:sp>
        <p:nvSpPr>
          <p:cNvPr id="795651" name="Rectangle 3">
            <a:extLst>
              <a:ext uri="{FF2B5EF4-FFF2-40B4-BE49-F238E27FC236}">
                <a16:creationId xmlns:a16="http://schemas.microsoft.com/office/drawing/2014/main" id="{6CD064E0-4ABE-5A47-83BC-0AA87409BDA6}"/>
              </a:ext>
            </a:extLst>
          </p:cNvPr>
          <p:cNvSpPr>
            <a:spLocks noGrp="1" noChangeArrowheads="1"/>
          </p:cNvSpPr>
          <p:nvPr>
            <p:ph type="body" idx="1"/>
          </p:nvPr>
        </p:nvSpPr>
        <p:spPr/>
        <p:txBody>
          <a:bodyPr/>
          <a:lstStyle/>
          <a:p>
            <a:r>
              <a:rPr lang="en-US" altLang="en-US" b="1"/>
              <a:t>Kemungkinan mereka melintasi daerah Babilonia kuno…kota di  mana  keturunan Abraham – bangsa Yahudi – akan ditangkap sebagai tawanan pada masa  akan datang.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4" name="Rectangle 2">
            <a:extLst>
              <a:ext uri="{FF2B5EF4-FFF2-40B4-BE49-F238E27FC236}">
                <a16:creationId xmlns:a16="http://schemas.microsoft.com/office/drawing/2014/main" id="{CECE60AC-B057-9044-8CA8-1615FB1A51CC}"/>
              </a:ext>
            </a:extLst>
          </p:cNvPr>
          <p:cNvSpPr>
            <a:spLocks noGrp="1" noRot="1" noChangeAspect="1" noChangeArrowheads="1" noTextEdit="1"/>
          </p:cNvSpPr>
          <p:nvPr>
            <p:ph type="sldImg"/>
          </p:nvPr>
        </p:nvSpPr>
        <p:spPr>
          <a:xfrm>
            <a:off x="1150938" y="692150"/>
            <a:ext cx="4556125" cy="3416300"/>
          </a:xfrm>
          <a:ln/>
        </p:spPr>
      </p:sp>
      <p:sp>
        <p:nvSpPr>
          <p:cNvPr id="796675" name="Rectangle 3">
            <a:extLst>
              <a:ext uri="{FF2B5EF4-FFF2-40B4-BE49-F238E27FC236}">
                <a16:creationId xmlns:a16="http://schemas.microsoft.com/office/drawing/2014/main" id="{B0F8051A-61AE-8640-8AC2-F9D0F43569C3}"/>
              </a:ext>
            </a:extLst>
          </p:cNvPr>
          <p:cNvSpPr>
            <a:spLocks noGrp="1" noChangeArrowheads="1"/>
          </p:cNvSpPr>
          <p:nvPr>
            <p:ph type="body" idx="1"/>
          </p:nvPr>
        </p:nvSpPr>
        <p:spPr/>
        <p:txBody>
          <a:bodyPr/>
          <a:lstStyle/>
          <a:p>
            <a:r>
              <a:rPr lang="en-US" altLang="en-US" b="1"/>
              <a:t>Mereka terus melewati ke arah barat, dan akhirnya sampai di Haran… masih ada sampai sekarang. </a:t>
            </a:r>
          </a:p>
          <a:p>
            <a:r>
              <a:rPr lang="en-US" altLang="en-US" b="1"/>
              <a:t>////	Ketika mereka berdiam untuk sementara waktu di Haran, ayah Abraham, Terah, meninggal dunia.</a:t>
            </a:r>
            <a:r>
              <a:rPr lang="en-US" altLang="en-US"/>
              <a: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8" name="Rectangle 2">
            <a:extLst>
              <a:ext uri="{FF2B5EF4-FFF2-40B4-BE49-F238E27FC236}">
                <a16:creationId xmlns:a16="http://schemas.microsoft.com/office/drawing/2014/main" id="{27112C57-CEF4-5D46-85DF-63C332FB2FFE}"/>
              </a:ext>
            </a:extLst>
          </p:cNvPr>
          <p:cNvSpPr>
            <a:spLocks noGrp="1" noRot="1" noChangeAspect="1" noChangeArrowheads="1" noTextEdit="1"/>
          </p:cNvSpPr>
          <p:nvPr>
            <p:ph type="sldImg"/>
          </p:nvPr>
        </p:nvSpPr>
        <p:spPr>
          <a:xfrm>
            <a:off x="1150938" y="692150"/>
            <a:ext cx="4556125" cy="3416300"/>
          </a:xfrm>
          <a:ln/>
        </p:spPr>
      </p:sp>
      <p:sp>
        <p:nvSpPr>
          <p:cNvPr id="797699" name="Rectangle 3">
            <a:extLst>
              <a:ext uri="{FF2B5EF4-FFF2-40B4-BE49-F238E27FC236}">
                <a16:creationId xmlns:a16="http://schemas.microsoft.com/office/drawing/2014/main" id="{918BD18E-BBA0-904A-A637-CA51FAFD87EC}"/>
              </a:ext>
            </a:extLst>
          </p:cNvPr>
          <p:cNvSpPr>
            <a:spLocks noGrp="1" noChangeArrowheads="1"/>
          </p:cNvSpPr>
          <p:nvPr>
            <p:ph type="body" idx="1"/>
          </p:nvPr>
        </p:nvSpPr>
        <p:spPr/>
        <p:txBody>
          <a:bodyPr/>
          <a:lstStyle/>
          <a:p>
            <a:r>
              <a:rPr lang="en-US" altLang="en-US" b="1"/>
              <a:t>Sekali lagi, Allah berbicara kepada ABRAHAM, memerintahkan dia  untuk meninggalkan Haran dan berjalan menuju ke negeri yang telah dijanjikan kepadanya. </a:t>
            </a:r>
            <a:r>
              <a:rPr lang="fi-FI" altLang="en-US" b="1"/>
              <a:t>Negeri itu adalah Kanaan, atau negeri yang kita sebut sekarang ini sebagai Israel.</a:t>
            </a:r>
            <a:endParaRPr lang="en-US" altLang="en-US" b="1"/>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2" name="Rectangle 2">
            <a:extLst>
              <a:ext uri="{FF2B5EF4-FFF2-40B4-BE49-F238E27FC236}">
                <a16:creationId xmlns:a16="http://schemas.microsoft.com/office/drawing/2014/main" id="{5DEDCAB6-459D-6D43-B4B0-738A7921276B}"/>
              </a:ext>
            </a:extLst>
          </p:cNvPr>
          <p:cNvSpPr>
            <a:spLocks noGrp="1" noRot="1" noChangeAspect="1" noChangeArrowheads="1" noTextEdit="1"/>
          </p:cNvSpPr>
          <p:nvPr>
            <p:ph type="sldImg"/>
          </p:nvPr>
        </p:nvSpPr>
        <p:spPr>
          <a:xfrm>
            <a:off x="1150938" y="692150"/>
            <a:ext cx="4556125" cy="3416300"/>
          </a:xfrm>
          <a:ln/>
        </p:spPr>
      </p:sp>
      <p:sp>
        <p:nvSpPr>
          <p:cNvPr id="798723" name="Rectangle 3">
            <a:extLst>
              <a:ext uri="{FF2B5EF4-FFF2-40B4-BE49-F238E27FC236}">
                <a16:creationId xmlns:a16="http://schemas.microsoft.com/office/drawing/2014/main" id="{198AF2F3-7162-6C43-BE89-422932C49D64}"/>
              </a:ext>
            </a:extLst>
          </p:cNvPr>
          <p:cNvSpPr>
            <a:spLocks noGrp="1" noChangeArrowheads="1"/>
          </p:cNvSpPr>
          <p:nvPr>
            <p:ph type="body" idx="1"/>
          </p:nvPr>
        </p:nvSpPr>
        <p:spPr/>
        <p:txBody>
          <a:bodyPr/>
          <a:lstStyle/>
          <a:p>
            <a:r>
              <a:rPr lang="fi-FI" altLang="en-US" b="1"/>
              <a:t>Sekarang urutan peristiwa telah tertata!</a:t>
            </a:r>
            <a:endParaRPr lang="en-US" altLang="en-US" b="1"/>
          </a:p>
          <a:p>
            <a:r>
              <a:rPr lang="en-US" altLang="en-US" b="1"/>
              <a:t>////	Ketika Abraham memasuki negeri itu, </a:t>
            </a:r>
          </a:p>
          <a:p>
            <a:r>
              <a:rPr lang="en-US" altLang="en-US" b="1"/>
              <a:t>//// 	ABRAHAM sudah berusia 75 tahun dan </a:t>
            </a:r>
          </a:p>
          <a:p>
            <a:r>
              <a:rPr lang="en-US" altLang="en-US" b="1"/>
              <a:t>//// 	isterinya, Sarah, 65 tahun. </a:t>
            </a:r>
          </a:p>
          <a:p>
            <a:r>
              <a:rPr lang="en-US" altLang="en-US" b="1"/>
              <a:t>//// 	Dan masih lagi Allah menjanjikan mereka anak? Apa? Apakah Allah menggoda pasangan tua ini? Anak dijanjikan pada  umur sedemikian?</a:t>
            </a:r>
            <a:r>
              <a:rPr lang="en-US" altLang="en-US"/>
              <a:t>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6" name="Rectangle 2">
            <a:extLst>
              <a:ext uri="{FF2B5EF4-FFF2-40B4-BE49-F238E27FC236}">
                <a16:creationId xmlns:a16="http://schemas.microsoft.com/office/drawing/2014/main" id="{C7406D98-0DB6-804D-8E92-1755ABC22319}"/>
              </a:ext>
            </a:extLst>
          </p:cNvPr>
          <p:cNvSpPr>
            <a:spLocks noGrp="1" noRot="1" noChangeAspect="1" noChangeArrowheads="1" noTextEdit="1"/>
          </p:cNvSpPr>
          <p:nvPr>
            <p:ph type="sldImg"/>
          </p:nvPr>
        </p:nvSpPr>
        <p:spPr>
          <a:xfrm>
            <a:off x="1150938" y="692150"/>
            <a:ext cx="4556125" cy="3416300"/>
          </a:xfrm>
          <a:ln/>
        </p:spPr>
      </p:sp>
      <p:sp>
        <p:nvSpPr>
          <p:cNvPr id="799747" name="Rectangle 3">
            <a:extLst>
              <a:ext uri="{FF2B5EF4-FFF2-40B4-BE49-F238E27FC236}">
                <a16:creationId xmlns:a16="http://schemas.microsoft.com/office/drawing/2014/main" id="{B98F5D2E-56D4-E94D-9343-1D198CC6BAFB}"/>
              </a:ext>
            </a:extLst>
          </p:cNvPr>
          <p:cNvSpPr>
            <a:spLocks noGrp="1" noChangeArrowheads="1"/>
          </p:cNvSpPr>
          <p:nvPr>
            <p:ph type="body" idx="1"/>
          </p:nvPr>
        </p:nvSpPr>
        <p:spPr/>
        <p:txBody>
          <a:bodyPr/>
          <a:lstStyle/>
          <a:p>
            <a:r>
              <a:rPr lang="en-US" altLang="en-US" b="1"/>
              <a:t>Ya…itu adalah janjinya…dan ABRAHAM percaya janji Allah akan TANAH, BENIH dan BERKAT!</a:t>
            </a:r>
          </a:p>
          <a:p>
            <a:r>
              <a:rPr lang="en-US" altLang="en-US" b="1"/>
              <a:t> ////	Kesederhanaan kepercayaannya diberitahukan pada kita di Kejadian 15:6...</a:t>
            </a:r>
          </a:p>
          <a:p>
            <a:r>
              <a:rPr lang="en-US" altLang="en-US" b="1"/>
              <a:t>////	…waktu Allah memperhitungkan KEPERCAYAANNYA sebagai kebenaran pada pihak Abraham. </a:t>
            </a:r>
          </a:p>
          <a:p>
            <a:r>
              <a:rPr lang="en-US" altLang="en-US" b="1"/>
              <a:t>////	Hanya dengan  percaya! Ini adalah langkah pertama dalam program baru penebusan Allah yang  diperkenalkan kepada dunia melalui sahabat lamanya.</a:t>
            </a:r>
            <a:r>
              <a:rPr lang="en-US" altLang="en-US"/>
              <a: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Rectangle 2">
            <a:extLst>
              <a:ext uri="{FF2B5EF4-FFF2-40B4-BE49-F238E27FC236}">
                <a16:creationId xmlns:a16="http://schemas.microsoft.com/office/drawing/2014/main" id="{4F6F6B7E-D2C8-7D4B-9573-3DC6B8F1963C}"/>
              </a:ext>
            </a:extLst>
          </p:cNvPr>
          <p:cNvSpPr>
            <a:spLocks noGrp="1" noRot="1" noChangeAspect="1" noChangeArrowheads="1" noTextEdit="1"/>
          </p:cNvSpPr>
          <p:nvPr>
            <p:ph type="sldImg"/>
          </p:nvPr>
        </p:nvSpPr>
        <p:spPr>
          <a:xfrm>
            <a:off x="1150938" y="692150"/>
            <a:ext cx="4556125" cy="3416300"/>
          </a:xfrm>
          <a:ln/>
        </p:spPr>
      </p:sp>
      <p:sp>
        <p:nvSpPr>
          <p:cNvPr id="800771" name="Rectangle 3">
            <a:extLst>
              <a:ext uri="{FF2B5EF4-FFF2-40B4-BE49-F238E27FC236}">
                <a16:creationId xmlns:a16="http://schemas.microsoft.com/office/drawing/2014/main" id="{0129471A-B779-D742-B51B-38EC4CBEF4EB}"/>
              </a:ext>
            </a:extLst>
          </p:cNvPr>
          <p:cNvSpPr>
            <a:spLocks noGrp="1" noChangeArrowheads="1"/>
          </p:cNvSpPr>
          <p:nvPr>
            <p:ph type="body" idx="1"/>
          </p:nvPr>
        </p:nvSpPr>
        <p:spPr/>
        <p:txBody>
          <a:bodyPr/>
          <a:lstStyle/>
          <a:p>
            <a:r>
              <a:rPr lang="en-US" altLang="en-US" b="1"/>
              <a:t>////	Abraham sungguh percaya bahwa Allah akan menyelesaikan apa yang telah dijanjikanNya. Dan waktu berlalu.</a:t>
            </a:r>
          </a:p>
          <a:p>
            <a:r>
              <a:rPr lang="en-US" altLang="en-US" b="1"/>
              <a:t> ////	Meskipun janji tersebut jelas…ABRAHAM dan Sarah menjadi tidak sabar kerana anak yang Allah janjikan tidak datang-datang. Dalam ketidaksabarannya, </a:t>
            </a:r>
          </a:p>
          <a:p>
            <a:r>
              <a:rPr lang="en-US" altLang="en-US" b="1"/>
              <a:t>////	Sarah menyarankan agar ABRAHAM mengambil pelayan Mesirnya, Hagar, dan berharap melaluinya anak yang dijanjikan itu lahir. Hal itu sudah menjadi kebiasaan pada zaman itu.</a:t>
            </a:r>
            <a:r>
              <a:rPr lang="en-US" altLang="en-US"/>
              <a: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4" name="Rectangle 2">
            <a:extLst>
              <a:ext uri="{FF2B5EF4-FFF2-40B4-BE49-F238E27FC236}">
                <a16:creationId xmlns:a16="http://schemas.microsoft.com/office/drawing/2014/main" id="{867C7BA8-DCCD-224C-B2F4-E87D5F943091}"/>
              </a:ext>
            </a:extLst>
          </p:cNvPr>
          <p:cNvSpPr>
            <a:spLocks noGrp="1" noRot="1" noChangeAspect="1" noChangeArrowheads="1" noTextEdit="1"/>
          </p:cNvSpPr>
          <p:nvPr>
            <p:ph type="sldImg"/>
          </p:nvPr>
        </p:nvSpPr>
        <p:spPr>
          <a:xfrm>
            <a:off x="1150938" y="692150"/>
            <a:ext cx="4556125" cy="3416300"/>
          </a:xfrm>
          <a:ln/>
        </p:spPr>
      </p:sp>
      <p:sp>
        <p:nvSpPr>
          <p:cNvPr id="801795" name="Rectangle 3">
            <a:extLst>
              <a:ext uri="{FF2B5EF4-FFF2-40B4-BE49-F238E27FC236}">
                <a16:creationId xmlns:a16="http://schemas.microsoft.com/office/drawing/2014/main" id="{C63DB131-50A7-EF40-95E7-B6C054EA295C}"/>
              </a:ext>
            </a:extLst>
          </p:cNvPr>
          <p:cNvSpPr>
            <a:spLocks noGrp="1" noChangeArrowheads="1"/>
          </p:cNvSpPr>
          <p:nvPr>
            <p:ph type="body" idx="1"/>
          </p:nvPr>
        </p:nvSpPr>
        <p:spPr/>
        <p:txBody>
          <a:bodyPr/>
          <a:lstStyle/>
          <a:p>
            <a:r>
              <a:rPr lang="en-US" altLang="en-US" b="1"/>
              <a:t>////	Benar, pada waktunya...Hagar melahirkan seorang anak laki-laki bagi ABRAHAM. </a:t>
            </a:r>
          </a:p>
          <a:p>
            <a:r>
              <a:rPr lang="en-US" altLang="en-US" b="1"/>
              <a:t>////	Nama anak itu ISMAEL.</a:t>
            </a:r>
          </a:p>
          <a:p>
            <a:r>
              <a:rPr lang="en-US" altLang="en-US" b="1"/>
              <a:t>////	Namun, Allah berfirman, anak itu bukan anak yang dimaksudkan di dalam perjanjian Allah dengan Abraham mengenai keturunannya.</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2">
            <a:extLst>
              <a:ext uri="{FF2B5EF4-FFF2-40B4-BE49-F238E27FC236}">
                <a16:creationId xmlns:a16="http://schemas.microsoft.com/office/drawing/2014/main" id="{189B4986-9DA4-0E4E-8F51-E115104ABD3A}"/>
              </a:ext>
            </a:extLst>
          </p:cNvPr>
          <p:cNvSpPr>
            <a:spLocks noGrp="1" noRot="1" noChangeAspect="1" noChangeArrowheads="1" noTextEdit="1"/>
          </p:cNvSpPr>
          <p:nvPr>
            <p:ph type="sldImg"/>
          </p:nvPr>
        </p:nvSpPr>
        <p:spPr>
          <a:xfrm>
            <a:off x="1150938" y="692150"/>
            <a:ext cx="4556125" cy="3416300"/>
          </a:xfrm>
          <a:ln/>
        </p:spPr>
      </p:sp>
      <p:sp>
        <p:nvSpPr>
          <p:cNvPr id="802819" name="Rectangle 3">
            <a:extLst>
              <a:ext uri="{FF2B5EF4-FFF2-40B4-BE49-F238E27FC236}">
                <a16:creationId xmlns:a16="http://schemas.microsoft.com/office/drawing/2014/main" id="{22323AEA-EABD-2146-BF1C-117E1CC70ABE}"/>
              </a:ext>
            </a:extLst>
          </p:cNvPr>
          <p:cNvSpPr>
            <a:spLocks noGrp="1" noChangeArrowheads="1"/>
          </p:cNvSpPr>
          <p:nvPr>
            <p:ph type="body" idx="1"/>
          </p:nvPr>
        </p:nvSpPr>
        <p:spPr/>
        <p:txBody>
          <a:bodyPr/>
          <a:lstStyle/>
          <a:p>
            <a:r>
              <a:rPr lang="en-US" altLang="en-US" b="1"/>
              <a:t>////	Sekarang, ABRAHAM 85 tahun; Sarah, 75 tahun. </a:t>
            </a:r>
          </a:p>
          <a:p>
            <a:r>
              <a:rPr lang="en-US" altLang="en-US" b="1"/>
              <a:t>////	Setelah 15 tahun... </a:t>
            </a:r>
          </a:p>
          <a:p>
            <a:r>
              <a:rPr lang="en-US" altLang="en-US" b="1"/>
              <a:t>////	…anak yang dijanjikan Allah kepada ABRAHAM akhirnya dilahirkan…melalui Sarah.</a:t>
            </a:r>
          </a:p>
          <a:p>
            <a:r>
              <a:rPr lang="en-US" altLang="en-US" b="1"/>
              <a:t> ////	Namanya ISHAK, kata yang dipakai menunjukkan arti dari bahasa Ibrani berarti:  tertawa. Ya, ABRAHAM berpikir sungguh lucu bahwa dia dan Sarah menjadi ibu-bapa pada usia yang sangat lanjut.</a:t>
            </a:r>
            <a:r>
              <a:rPr lang="en-US" altLang="en-US"/>
              <a:t>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2" name="Rectangle 2">
            <a:extLst>
              <a:ext uri="{FF2B5EF4-FFF2-40B4-BE49-F238E27FC236}">
                <a16:creationId xmlns:a16="http://schemas.microsoft.com/office/drawing/2014/main" id="{1DFC448B-77B6-B94E-9805-7FFCD77F1A9A}"/>
              </a:ext>
            </a:extLst>
          </p:cNvPr>
          <p:cNvSpPr>
            <a:spLocks noGrp="1" noRot="1" noChangeAspect="1" noChangeArrowheads="1" noTextEdit="1"/>
          </p:cNvSpPr>
          <p:nvPr>
            <p:ph type="sldImg"/>
          </p:nvPr>
        </p:nvSpPr>
        <p:spPr>
          <a:xfrm>
            <a:off x="1150938" y="692150"/>
            <a:ext cx="4556125" cy="3416300"/>
          </a:xfrm>
          <a:ln/>
        </p:spPr>
      </p:sp>
      <p:sp>
        <p:nvSpPr>
          <p:cNvPr id="803843" name="Rectangle 3">
            <a:extLst>
              <a:ext uri="{FF2B5EF4-FFF2-40B4-BE49-F238E27FC236}">
                <a16:creationId xmlns:a16="http://schemas.microsoft.com/office/drawing/2014/main" id="{83B2E392-4BB2-FE44-99A8-EB8A9BDB3AB6}"/>
              </a:ext>
            </a:extLst>
          </p:cNvPr>
          <p:cNvSpPr>
            <a:spLocks noGrp="1" noChangeArrowheads="1"/>
          </p:cNvSpPr>
          <p:nvPr>
            <p:ph type="body" idx="1"/>
          </p:nvPr>
        </p:nvSpPr>
        <p:spPr/>
        <p:txBody>
          <a:bodyPr/>
          <a:lstStyle/>
          <a:p>
            <a:r>
              <a:rPr lang="en-US" altLang="en-US" b="1"/>
              <a:t>ISHAK sungguh anak yang dinanti-nantikan…</a:t>
            </a:r>
          </a:p>
          <a:p>
            <a:r>
              <a:rPr lang="en-US" altLang="en-US" b="1"/>
              <a:t>////	…melaluinya janji Allah kepada ABRAHAM akan diteruskan…</a:t>
            </a:r>
          </a:p>
          <a:p>
            <a:r>
              <a:rPr lang="en-US" altLang="en-US" b="1"/>
              <a:t>////	…melalui garis keturunannya.</a:t>
            </a:r>
            <a:r>
              <a:rPr lang="en-US" altLang="en-US"/>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Rectangle 2">
            <a:extLst>
              <a:ext uri="{FF2B5EF4-FFF2-40B4-BE49-F238E27FC236}">
                <a16:creationId xmlns:a16="http://schemas.microsoft.com/office/drawing/2014/main" id="{9C2C00EC-B689-3943-A9FD-1A95BCFF48FE}"/>
              </a:ext>
            </a:extLst>
          </p:cNvPr>
          <p:cNvSpPr>
            <a:spLocks noGrp="1" noRot="1" noChangeAspect="1" noChangeArrowheads="1" noTextEdit="1"/>
          </p:cNvSpPr>
          <p:nvPr>
            <p:ph type="sldImg"/>
          </p:nvPr>
        </p:nvSpPr>
        <p:spPr>
          <a:xfrm>
            <a:off x="1150938" y="692150"/>
            <a:ext cx="4556125" cy="3416300"/>
          </a:xfrm>
          <a:ln/>
        </p:spPr>
      </p:sp>
      <p:sp>
        <p:nvSpPr>
          <p:cNvPr id="778243" name="Rectangle 3">
            <a:extLst>
              <a:ext uri="{FF2B5EF4-FFF2-40B4-BE49-F238E27FC236}">
                <a16:creationId xmlns:a16="http://schemas.microsoft.com/office/drawing/2014/main" id="{E72DDFF1-B94E-C446-A0B9-461A917D94BB}"/>
              </a:ext>
            </a:extLst>
          </p:cNvPr>
          <p:cNvSpPr>
            <a:spLocks noGrp="1" noChangeArrowheads="1"/>
          </p:cNvSpPr>
          <p:nvPr>
            <p:ph type="body" idx="1"/>
          </p:nvPr>
        </p:nvSpPr>
        <p:spPr/>
        <p:txBody>
          <a:bodyPr/>
          <a:lstStyle/>
          <a:p>
            <a:r>
              <a:rPr lang="en-US" altLang="en-US" b="1"/>
              <a:t>Alat Bantu ingatan, Anugerah Yang Menakjubkan Yah, membawa pikiran kepada ABRAHAM…tokoh PERTAMA DARI KEEMPAT TOKOH.  </a:t>
            </a:r>
            <a:r>
              <a:rPr lang="fi-FI" altLang="en-US" b="1"/>
              <a:t>Di sini map ABRAHAM dalam urutan Arsip Alkitab.</a:t>
            </a:r>
            <a:r>
              <a:rPr lang="en-US" altLang="en-US"/>
              <a:t>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6" name="Rectangle 2">
            <a:extLst>
              <a:ext uri="{FF2B5EF4-FFF2-40B4-BE49-F238E27FC236}">
                <a16:creationId xmlns:a16="http://schemas.microsoft.com/office/drawing/2014/main" id="{664DFF1E-F75D-624A-B2C5-45B63A13BE81}"/>
              </a:ext>
            </a:extLst>
          </p:cNvPr>
          <p:cNvSpPr>
            <a:spLocks noGrp="1" noRot="1" noChangeAspect="1" noChangeArrowheads="1" noTextEdit="1"/>
          </p:cNvSpPr>
          <p:nvPr>
            <p:ph type="sldImg"/>
          </p:nvPr>
        </p:nvSpPr>
        <p:spPr>
          <a:xfrm>
            <a:off x="1150938" y="692150"/>
            <a:ext cx="4556125" cy="3416300"/>
          </a:xfrm>
          <a:ln/>
        </p:spPr>
      </p:sp>
      <p:sp>
        <p:nvSpPr>
          <p:cNvPr id="804867" name="Rectangle 3">
            <a:extLst>
              <a:ext uri="{FF2B5EF4-FFF2-40B4-BE49-F238E27FC236}">
                <a16:creationId xmlns:a16="http://schemas.microsoft.com/office/drawing/2014/main" id="{6BB4E945-9071-0646-903F-E65CA949DAFA}"/>
              </a:ext>
            </a:extLst>
          </p:cNvPr>
          <p:cNvSpPr>
            <a:spLocks noGrp="1" noChangeArrowheads="1"/>
          </p:cNvSpPr>
          <p:nvPr>
            <p:ph type="body" idx="1"/>
          </p:nvPr>
        </p:nvSpPr>
        <p:spPr/>
        <p:txBody>
          <a:bodyPr/>
          <a:lstStyle/>
          <a:p>
            <a:r>
              <a:rPr lang="en-US" altLang="en-US" b="1"/>
              <a:t>Oleh karena itu… huruf I dan I muncul  pada map arsip ABRAHAM. Berasal dari kedua anak Abraham…ISMAEL dan ISHAK…  ini adalah titik penting dalam sejarah…konflik yang dahsyat antara bangsa Yahudi dan Arab dimulai  4000 tahun yang lalu…sekitar 2000 tahun S.M.</a:t>
            </a:r>
            <a:r>
              <a:rPr lang="en-US" altLang="en-US"/>
              <a:t>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90" name="Rectangle 2">
            <a:extLst>
              <a:ext uri="{FF2B5EF4-FFF2-40B4-BE49-F238E27FC236}">
                <a16:creationId xmlns:a16="http://schemas.microsoft.com/office/drawing/2014/main" id="{23CBE456-6FED-4642-9CDF-26D2793A4D38}"/>
              </a:ext>
            </a:extLst>
          </p:cNvPr>
          <p:cNvSpPr>
            <a:spLocks noGrp="1" noRot="1" noChangeAspect="1" noChangeArrowheads="1" noTextEdit="1"/>
          </p:cNvSpPr>
          <p:nvPr>
            <p:ph type="sldImg"/>
          </p:nvPr>
        </p:nvSpPr>
        <p:spPr>
          <a:xfrm>
            <a:off x="1150938" y="692150"/>
            <a:ext cx="4556125" cy="3416300"/>
          </a:xfrm>
          <a:ln/>
        </p:spPr>
      </p:sp>
      <p:sp>
        <p:nvSpPr>
          <p:cNvPr id="805891" name="Rectangle 3">
            <a:extLst>
              <a:ext uri="{FF2B5EF4-FFF2-40B4-BE49-F238E27FC236}">
                <a16:creationId xmlns:a16="http://schemas.microsoft.com/office/drawing/2014/main" id="{437C4CA6-103D-0543-8C32-E96BA3BFC604}"/>
              </a:ext>
            </a:extLst>
          </p:cNvPr>
          <p:cNvSpPr>
            <a:spLocks noGrp="1" noChangeArrowheads="1"/>
          </p:cNvSpPr>
          <p:nvPr>
            <p:ph type="body" idx="1"/>
          </p:nvPr>
        </p:nvSpPr>
        <p:spPr/>
        <p:txBody>
          <a:bodyPr/>
          <a:lstStyle/>
          <a:p>
            <a:r>
              <a:rPr lang="en-US" altLang="en-US" b="1"/>
              <a:t>Karana...</a:t>
            </a:r>
          </a:p>
          <a:p>
            <a:r>
              <a:rPr lang="en-US" altLang="en-US" b="1"/>
              <a:t>////	…ISMAEL dikenal sebagai bapa dari bangsa Arab…melalui ABRAHAM…</a:t>
            </a:r>
          </a:p>
          <a:p>
            <a:r>
              <a:rPr lang="en-US" altLang="en-US" b="1"/>
              <a:t>////	sementara ISHAK, tentulah  mengacu pada sebuah nama sebagai bapa dari bangsa Yahudi…juga melalui ABRAHAM!</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Rectangle 2">
            <a:extLst>
              <a:ext uri="{FF2B5EF4-FFF2-40B4-BE49-F238E27FC236}">
                <a16:creationId xmlns:a16="http://schemas.microsoft.com/office/drawing/2014/main" id="{113E92EF-0E3C-6340-BC81-294FA1F4F927}"/>
              </a:ext>
            </a:extLst>
          </p:cNvPr>
          <p:cNvSpPr>
            <a:spLocks noGrp="1" noRot="1" noChangeAspect="1" noChangeArrowheads="1" noTextEdit="1"/>
          </p:cNvSpPr>
          <p:nvPr>
            <p:ph type="sldImg"/>
          </p:nvPr>
        </p:nvSpPr>
        <p:spPr>
          <a:xfrm>
            <a:off x="1150938" y="692150"/>
            <a:ext cx="4556125" cy="3416300"/>
          </a:xfrm>
          <a:ln/>
        </p:spPr>
      </p:sp>
      <p:sp>
        <p:nvSpPr>
          <p:cNvPr id="806915" name="Rectangle 3">
            <a:extLst>
              <a:ext uri="{FF2B5EF4-FFF2-40B4-BE49-F238E27FC236}">
                <a16:creationId xmlns:a16="http://schemas.microsoft.com/office/drawing/2014/main" id="{0C5F5C92-E537-9948-AEAC-2495966197D5}"/>
              </a:ext>
            </a:extLst>
          </p:cNvPr>
          <p:cNvSpPr>
            <a:spLocks noGrp="1" noChangeArrowheads="1"/>
          </p:cNvSpPr>
          <p:nvPr>
            <p:ph type="body" idx="1"/>
          </p:nvPr>
        </p:nvSpPr>
        <p:spPr/>
        <p:txBody>
          <a:bodyPr/>
          <a:lstStyle/>
          <a:p>
            <a:r>
              <a:rPr lang="en-US" altLang="en-US" b="1"/>
              <a:t>Di sini terjadi konflik yang sangat besar antara dua saudara tiri dan ibu mereka. Dan seperti yang kita lihat atau baca dalam berita sekarang, kita melihat bahwa pertikaian itu dimulai di tenda ABRAHAM 4000 tahun yang lalu dan berkelanjutan  sampai sekarang! Baik Yahudi maupun Arab mengaku ABRAHAM sebagai  pemula  bangsa mereka masing-masing!</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8" name="Rectangle 2">
            <a:extLst>
              <a:ext uri="{FF2B5EF4-FFF2-40B4-BE49-F238E27FC236}">
                <a16:creationId xmlns:a16="http://schemas.microsoft.com/office/drawing/2014/main" id="{71232576-A4E4-E245-9E3E-D08903B1F8B1}"/>
              </a:ext>
            </a:extLst>
          </p:cNvPr>
          <p:cNvSpPr>
            <a:spLocks noGrp="1" noRot="1" noChangeAspect="1" noChangeArrowheads="1" noTextEdit="1"/>
          </p:cNvSpPr>
          <p:nvPr>
            <p:ph type="sldImg"/>
          </p:nvPr>
        </p:nvSpPr>
        <p:spPr>
          <a:xfrm>
            <a:off x="1150938" y="692150"/>
            <a:ext cx="4556125" cy="3416300"/>
          </a:xfrm>
          <a:ln/>
        </p:spPr>
      </p:sp>
      <p:sp>
        <p:nvSpPr>
          <p:cNvPr id="807939" name="Rectangle 3">
            <a:extLst>
              <a:ext uri="{FF2B5EF4-FFF2-40B4-BE49-F238E27FC236}">
                <a16:creationId xmlns:a16="http://schemas.microsoft.com/office/drawing/2014/main" id="{2357F6AD-BA0A-D946-91EA-01AA08050906}"/>
              </a:ext>
            </a:extLst>
          </p:cNvPr>
          <p:cNvSpPr>
            <a:spLocks noGrp="1" noChangeArrowheads="1"/>
          </p:cNvSpPr>
          <p:nvPr>
            <p:ph type="body" idx="1"/>
          </p:nvPr>
        </p:nvSpPr>
        <p:spPr/>
        <p:txBody>
          <a:bodyPr/>
          <a:lstStyle/>
          <a:p>
            <a:r>
              <a:rPr lang="en-US" altLang="en-US" b="1"/>
              <a:t>Kemudian timbul pertanyaan: dari mana kita tahu ANAK YANG MANA yang SEBENARNYA mewarisi Perjanjian Abraham? Lihat di Kejadian 22:2…</a:t>
            </a:r>
          </a:p>
          <a:p>
            <a:r>
              <a:rPr lang="en-US" altLang="en-US" b="1"/>
              <a:t> ////	“Allah berfirman, “Ambillah anakmu yang tunggal itu, yang engkau kasihi, yakni Ishak, pergilah ke tanah Moria dan persembahkanlah dia di sana sebagai korban bakaran pada salah satu gunung yang akan Kukatakan kepadamu.”</a:t>
            </a:r>
          </a:p>
          <a:p>
            <a:r>
              <a:rPr lang="en-US" altLang="en-US" b="1"/>
              <a:t> ////	Lihat pada catatan untuk belajar dari terjemahan NIV: “Dalam teks Ibrani, “Ishak” diikuti kata “yang  engkau kasihi,” untuk memberikan efek penekanan: “anakmu, yang tunggal itu, yang  engkau kasihi – Ishak.” Ishak adalah satu-satunya “anak perjanjian.” </a:t>
            </a:r>
          </a:p>
          <a:p>
            <a:r>
              <a:rPr lang="en-US" altLang="en-US" b="1"/>
              <a:t>////	Di sini juga, akan Anda temukan di 2 Tawarikh 3:1 bahwa Allah menunjukkan Moria dengan bukit bait Allah, yang sekarang, bersebelahan dengan Mesjid </a:t>
            </a:r>
            <a:r>
              <a:rPr lang="en-US" altLang="en-US" b="1" i="1"/>
              <a:t>Dome of the Rock</a:t>
            </a:r>
            <a:r>
              <a:rPr lang="en-US" altLang="en-US" b="1"/>
              <a:t>.”  Lebih lanjut akan kita lihat letaknya.</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Rectangle 2">
            <a:extLst>
              <a:ext uri="{FF2B5EF4-FFF2-40B4-BE49-F238E27FC236}">
                <a16:creationId xmlns:a16="http://schemas.microsoft.com/office/drawing/2014/main" id="{A6E11104-D2CC-CB40-9438-02AC6B403C16}"/>
              </a:ext>
            </a:extLst>
          </p:cNvPr>
          <p:cNvSpPr>
            <a:spLocks noGrp="1" noRot="1" noChangeAspect="1" noChangeArrowheads="1" noTextEdit="1"/>
          </p:cNvSpPr>
          <p:nvPr>
            <p:ph type="sldImg"/>
          </p:nvPr>
        </p:nvSpPr>
        <p:spPr>
          <a:xfrm>
            <a:off x="1150938" y="692150"/>
            <a:ext cx="4556125" cy="3416300"/>
          </a:xfrm>
          <a:ln/>
        </p:spPr>
      </p:sp>
      <p:sp>
        <p:nvSpPr>
          <p:cNvPr id="808963" name="Rectangle 3">
            <a:extLst>
              <a:ext uri="{FF2B5EF4-FFF2-40B4-BE49-F238E27FC236}">
                <a16:creationId xmlns:a16="http://schemas.microsoft.com/office/drawing/2014/main" id="{4AFDCE61-4F0E-0B47-9A14-0A7A37EA3B0A}"/>
              </a:ext>
            </a:extLst>
          </p:cNvPr>
          <p:cNvSpPr>
            <a:spLocks noGrp="1" noChangeArrowheads="1"/>
          </p:cNvSpPr>
          <p:nvPr>
            <p:ph type="body" idx="1"/>
          </p:nvPr>
        </p:nvSpPr>
        <p:spPr/>
        <p:txBody>
          <a:bodyPr/>
          <a:lstStyle/>
          <a:p>
            <a:r>
              <a:rPr lang="en-US" altLang="en-US" b="1"/>
              <a:t>Tetapi Ismael tidak dilupakan…tidak sama sekali!</a:t>
            </a:r>
          </a:p>
          <a:p>
            <a:r>
              <a:rPr lang="en-US" altLang="en-US" b="1"/>
              <a:t> ////	Kejadian 17: 20-21…”Tentang Ismael, Aku telah mendengarkan permintaanmu; ia akan Kuberkati, Kubuat beranak cucu dan sangat banyak; ia akan memperanakkan dua belas raja, dan Aku akan membuatnya menjadi bangsa yang besar. </a:t>
            </a:r>
          </a:p>
          <a:p>
            <a:r>
              <a:rPr lang="en-US" altLang="en-US" b="1"/>
              <a:t>////	Tetapi perjanjianKu akan Kuadakan dengan Ishak, yang akan dilahirkan Sara bagimu tahun yang akan datang pada waktu seperti ini juga.”</a:t>
            </a:r>
            <a:r>
              <a:rPr lang="en-US" altLang="en-US"/>
              <a:t>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6" name="Rectangle 2">
            <a:extLst>
              <a:ext uri="{FF2B5EF4-FFF2-40B4-BE49-F238E27FC236}">
                <a16:creationId xmlns:a16="http://schemas.microsoft.com/office/drawing/2014/main" id="{0C303731-F3F7-3B4E-AA56-DE08C4ADBCBE}"/>
              </a:ext>
            </a:extLst>
          </p:cNvPr>
          <p:cNvSpPr>
            <a:spLocks noGrp="1" noRot="1" noChangeAspect="1" noChangeArrowheads="1" noTextEdit="1"/>
          </p:cNvSpPr>
          <p:nvPr>
            <p:ph type="sldImg"/>
          </p:nvPr>
        </p:nvSpPr>
        <p:spPr>
          <a:xfrm>
            <a:off x="1150938" y="692150"/>
            <a:ext cx="4556125" cy="3416300"/>
          </a:xfrm>
          <a:ln/>
        </p:spPr>
      </p:sp>
      <p:sp>
        <p:nvSpPr>
          <p:cNvPr id="809987" name="Rectangle 3">
            <a:extLst>
              <a:ext uri="{FF2B5EF4-FFF2-40B4-BE49-F238E27FC236}">
                <a16:creationId xmlns:a16="http://schemas.microsoft.com/office/drawing/2014/main" id="{E6A1E5EC-1A5F-4E49-BED6-D530B3C7A6DC}"/>
              </a:ext>
            </a:extLst>
          </p:cNvPr>
          <p:cNvSpPr>
            <a:spLocks noGrp="1" noChangeArrowheads="1"/>
          </p:cNvSpPr>
          <p:nvPr>
            <p:ph type="body" idx="1"/>
          </p:nvPr>
        </p:nvSpPr>
        <p:spPr/>
        <p:txBody>
          <a:bodyPr/>
          <a:lstStyle/>
          <a:p>
            <a:r>
              <a:rPr lang="en-US" altLang="en-US" b="1"/>
              <a:t>Menarik untuk membandingkan berkat itu sekarang…</a:t>
            </a:r>
          </a:p>
          <a:p>
            <a:r>
              <a:rPr lang="en-US" altLang="en-US" b="1"/>
              <a:t> ////	Bicara secara menyeluruh…ini adalah tanah yang didiami sekarang oleh keturunan Ismael…tanah Arab dari Timur Tengah.</a:t>
            </a:r>
          </a:p>
          <a:p>
            <a:r>
              <a:rPr lang="en-US" altLang="en-US" b="1"/>
              <a:t> ////	Tetapi sekarang…bandingkan dengan keturunan Ishak di Timur Tengah…di sini di daerah Israel yang kecil.</a:t>
            </a:r>
          </a:p>
          <a:p>
            <a:r>
              <a:rPr lang="en-US" altLang="en-US" b="1"/>
              <a:t> ////	Mengapa terjadi perbedaan yang sangat besar?</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Rectangle 2">
            <a:extLst>
              <a:ext uri="{FF2B5EF4-FFF2-40B4-BE49-F238E27FC236}">
                <a16:creationId xmlns:a16="http://schemas.microsoft.com/office/drawing/2014/main" id="{7E063292-08DD-4249-8EF9-6641958D924A}"/>
              </a:ext>
            </a:extLst>
          </p:cNvPr>
          <p:cNvSpPr>
            <a:spLocks noGrp="1" noRot="1" noChangeAspect="1" noChangeArrowheads="1" noTextEdit="1"/>
          </p:cNvSpPr>
          <p:nvPr>
            <p:ph type="sldImg"/>
          </p:nvPr>
        </p:nvSpPr>
        <p:spPr>
          <a:xfrm>
            <a:off x="1150938" y="692150"/>
            <a:ext cx="4556125" cy="3416300"/>
          </a:xfrm>
          <a:ln/>
        </p:spPr>
      </p:sp>
      <p:sp>
        <p:nvSpPr>
          <p:cNvPr id="811011" name="Rectangle 3">
            <a:extLst>
              <a:ext uri="{FF2B5EF4-FFF2-40B4-BE49-F238E27FC236}">
                <a16:creationId xmlns:a16="http://schemas.microsoft.com/office/drawing/2014/main" id="{577F6F94-3840-6940-A7A8-9740F32ABD7D}"/>
              </a:ext>
            </a:extLst>
          </p:cNvPr>
          <p:cNvSpPr>
            <a:spLocks noGrp="1" noChangeArrowheads="1"/>
          </p:cNvSpPr>
          <p:nvPr>
            <p:ph type="body" idx="1"/>
          </p:nvPr>
        </p:nvSpPr>
        <p:spPr/>
        <p:txBody>
          <a:bodyPr/>
          <a:lstStyle/>
          <a:p>
            <a:r>
              <a:rPr lang="en-US" altLang="en-US" b="1"/>
              <a:t>Bicara praktisnya…hanya membandingkan letak geografi…Israel versus dunia Arab!</a:t>
            </a:r>
            <a:r>
              <a:rPr lang="en-US" altLang="en-US"/>
              <a:t>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4" name="Rectangle 2">
            <a:extLst>
              <a:ext uri="{FF2B5EF4-FFF2-40B4-BE49-F238E27FC236}">
                <a16:creationId xmlns:a16="http://schemas.microsoft.com/office/drawing/2014/main" id="{CA7722A9-F647-A246-9151-54259A9F67A6}"/>
              </a:ext>
            </a:extLst>
          </p:cNvPr>
          <p:cNvSpPr>
            <a:spLocks noGrp="1" noRot="1" noChangeAspect="1" noChangeArrowheads="1" noTextEdit="1"/>
          </p:cNvSpPr>
          <p:nvPr>
            <p:ph type="sldImg"/>
          </p:nvPr>
        </p:nvSpPr>
        <p:spPr>
          <a:xfrm>
            <a:off x="1150938" y="692150"/>
            <a:ext cx="4556125" cy="3416300"/>
          </a:xfrm>
          <a:ln/>
        </p:spPr>
      </p:sp>
      <p:sp>
        <p:nvSpPr>
          <p:cNvPr id="812035" name="Rectangle 3">
            <a:extLst>
              <a:ext uri="{FF2B5EF4-FFF2-40B4-BE49-F238E27FC236}">
                <a16:creationId xmlns:a16="http://schemas.microsoft.com/office/drawing/2014/main" id="{6856ABD5-693F-1B4D-8F1B-B036CAB0BB97}"/>
              </a:ext>
            </a:extLst>
          </p:cNvPr>
          <p:cNvSpPr>
            <a:spLocks noGrp="1" noChangeArrowheads="1"/>
          </p:cNvSpPr>
          <p:nvPr>
            <p:ph type="body" idx="1"/>
          </p:nvPr>
        </p:nvSpPr>
        <p:spPr/>
        <p:txBody>
          <a:bodyPr/>
          <a:lstStyle/>
          <a:p>
            <a:r>
              <a:rPr lang="en-US" altLang="en-US" b="1"/>
              <a:t>Tapi ada sesuatu yang terjadi di sini. Bandingkan pengaruh dari keturunan Ismael, Mohammad, pendiri agama Islam…dengan Ishak, bapa bangsa Israel, saudara Ismael!</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Rectangle 2">
            <a:extLst>
              <a:ext uri="{FF2B5EF4-FFF2-40B4-BE49-F238E27FC236}">
                <a16:creationId xmlns:a16="http://schemas.microsoft.com/office/drawing/2014/main" id="{BBC8421C-6ECD-FE44-BF59-CC878F0CE891}"/>
              </a:ext>
            </a:extLst>
          </p:cNvPr>
          <p:cNvSpPr>
            <a:spLocks noGrp="1" noRot="1" noChangeAspect="1" noChangeArrowheads="1" noTextEdit="1"/>
          </p:cNvSpPr>
          <p:nvPr>
            <p:ph type="sldImg"/>
          </p:nvPr>
        </p:nvSpPr>
        <p:spPr>
          <a:xfrm>
            <a:off x="1150938" y="692150"/>
            <a:ext cx="4556125" cy="3416300"/>
          </a:xfrm>
          <a:ln/>
        </p:spPr>
      </p:sp>
      <p:sp>
        <p:nvSpPr>
          <p:cNvPr id="813059" name="Rectangle 3">
            <a:extLst>
              <a:ext uri="{FF2B5EF4-FFF2-40B4-BE49-F238E27FC236}">
                <a16:creationId xmlns:a16="http://schemas.microsoft.com/office/drawing/2014/main" id="{F599D212-B9E9-8647-B2B5-8B76E7137E79}"/>
              </a:ext>
            </a:extLst>
          </p:cNvPr>
          <p:cNvSpPr>
            <a:spLocks noGrp="1" noChangeArrowheads="1"/>
          </p:cNvSpPr>
          <p:nvPr>
            <p:ph type="body" idx="1"/>
          </p:nvPr>
        </p:nvSpPr>
        <p:spPr/>
        <p:txBody>
          <a:bodyPr/>
          <a:lstStyle/>
          <a:p>
            <a:r>
              <a:rPr lang="en-US" altLang="en-US" b="1"/>
              <a:t>Dalam letak politis geografi dunia…bandingkan ukuran Israel yang kecil dengan Australia…</a:t>
            </a:r>
          </a:p>
          <a:p>
            <a:r>
              <a:rPr lang="en-US" altLang="en-US" b="1"/>
              <a:t>////	Israel dengan Perancis…</a:t>
            </a:r>
          </a:p>
          <a:p>
            <a:r>
              <a:rPr lang="en-US" altLang="en-US" b="1"/>
              <a:t>////  	Israel dengan negera bagian Amerika, Maine…</a:t>
            </a:r>
          </a:p>
          <a:p>
            <a:r>
              <a:rPr lang="en-US" altLang="en-US" b="1"/>
              <a:t> ////	Israel dengan California.</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2" name="Rectangle 2">
            <a:extLst>
              <a:ext uri="{FF2B5EF4-FFF2-40B4-BE49-F238E27FC236}">
                <a16:creationId xmlns:a16="http://schemas.microsoft.com/office/drawing/2014/main" id="{9EE55A7B-1B88-1E40-AC3B-C6D719A842A4}"/>
              </a:ext>
            </a:extLst>
          </p:cNvPr>
          <p:cNvSpPr>
            <a:spLocks noGrp="1" noRot="1" noChangeAspect="1" noChangeArrowheads="1" noTextEdit="1"/>
          </p:cNvSpPr>
          <p:nvPr>
            <p:ph type="sldImg"/>
          </p:nvPr>
        </p:nvSpPr>
        <p:spPr>
          <a:xfrm>
            <a:off x="1150938" y="692150"/>
            <a:ext cx="4556125" cy="3416300"/>
          </a:xfrm>
          <a:ln/>
        </p:spPr>
      </p:sp>
      <p:sp>
        <p:nvSpPr>
          <p:cNvPr id="814083" name="Rectangle 3">
            <a:extLst>
              <a:ext uri="{FF2B5EF4-FFF2-40B4-BE49-F238E27FC236}">
                <a16:creationId xmlns:a16="http://schemas.microsoft.com/office/drawing/2014/main" id="{4AC2780D-DA8D-8F4D-AF6A-C014B6BC10FB}"/>
              </a:ext>
            </a:extLst>
          </p:cNvPr>
          <p:cNvSpPr>
            <a:spLocks noGrp="1" noChangeArrowheads="1"/>
          </p:cNvSpPr>
          <p:nvPr>
            <p:ph type="body" idx="1"/>
          </p:nvPr>
        </p:nvSpPr>
        <p:spPr/>
        <p:txBody>
          <a:bodyPr/>
          <a:lstStyle/>
          <a:p>
            <a:r>
              <a:rPr lang="en-US" altLang="en-US"/>
              <a:t>Dan akhirnya…walaupun ketika Israel dibandingkan dengan seluruh Amerika Serikat…dari utara sampai selatan…dari timur sampai ke barat: ketika hanya mengenai ukuran, ada perbedaan yang sangat besar antara Ishak dan Ismael! Mengapa demikian? Bagaimana kita menjelaskannya?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6" name="Rectangle 2">
            <a:extLst>
              <a:ext uri="{FF2B5EF4-FFF2-40B4-BE49-F238E27FC236}">
                <a16:creationId xmlns:a16="http://schemas.microsoft.com/office/drawing/2014/main" id="{14C34940-8FB7-6248-8900-3217DD8D5A8A}"/>
              </a:ext>
            </a:extLst>
          </p:cNvPr>
          <p:cNvSpPr>
            <a:spLocks noGrp="1" noRot="1" noChangeAspect="1" noChangeArrowheads="1" noTextEdit="1"/>
          </p:cNvSpPr>
          <p:nvPr>
            <p:ph type="sldImg"/>
          </p:nvPr>
        </p:nvSpPr>
        <p:spPr>
          <a:xfrm>
            <a:off x="1150938" y="692150"/>
            <a:ext cx="4556125" cy="3416300"/>
          </a:xfrm>
          <a:ln/>
        </p:spPr>
      </p:sp>
      <p:sp>
        <p:nvSpPr>
          <p:cNvPr id="779267" name="Rectangle 3">
            <a:extLst>
              <a:ext uri="{FF2B5EF4-FFF2-40B4-BE49-F238E27FC236}">
                <a16:creationId xmlns:a16="http://schemas.microsoft.com/office/drawing/2014/main" id="{3B26A45C-C238-6940-A9B1-E18150A4D52B}"/>
              </a:ext>
            </a:extLst>
          </p:cNvPr>
          <p:cNvSpPr>
            <a:spLocks noGrp="1" noChangeArrowheads="1"/>
          </p:cNvSpPr>
          <p:nvPr>
            <p:ph type="body" idx="1"/>
          </p:nvPr>
        </p:nvSpPr>
        <p:spPr/>
        <p:txBody>
          <a:bodyPr/>
          <a:lstStyle/>
          <a:p>
            <a:r>
              <a:rPr lang="sv-SE" altLang="en-US" b="1"/>
              <a:t>Kronologi singkat dimulai dari pasal 12 dalam kitab Kejadian. </a:t>
            </a:r>
            <a:r>
              <a:rPr lang="fi-FI" altLang="en-US" b="1"/>
              <a:t>Dalam pasal ini penulis mempersingkat kronologi peristiwa Alkitab.  </a:t>
            </a:r>
            <a:endParaRPr lang="en-US" altLang="en-US" b="1"/>
          </a:p>
          <a:p>
            <a:r>
              <a:rPr lang="en-US" altLang="en-US" b="1"/>
              <a:t>////	Dan lokasinya terletak di daerah bulan sabit yang subur di Timur Tengah,</a:t>
            </a:r>
          </a:p>
          <a:p>
            <a:r>
              <a:rPr lang="en-US" altLang="en-US" b="1"/>
              <a:t>Peristiwa dari daerah lembah Sungai Efrat sampai ke Laut Tengah…dan di antaranya kita menemukan beberapa tempat yang telah kita kenal.</a:t>
            </a:r>
            <a:r>
              <a:rPr lang="en-US" altLang="en-US"/>
              <a:t>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6" name="Rectangle 2">
            <a:extLst>
              <a:ext uri="{FF2B5EF4-FFF2-40B4-BE49-F238E27FC236}">
                <a16:creationId xmlns:a16="http://schemas.microsoft.com/office/drawing/2014/main" id="{E6D13576-F7A1-2244-B1A6-328D4ADE6BC8}"/>
              </a:ext>
            </a:extLst>
          </p:cNvPr>
          <p:cNvSpPr>
            <a:spLocks noGrp="1" noRot="1" noChangeAspect="1" noChangeArrowheads="1" noTextEdit="1"/>
          </p:cNvSpPr>
          <p:nvPr>
            <p:ph type="sldImg"/>
          </p:nvPr>
        </p:nvSpPr>
        <p:spPr>
          <a:xfrm>
            <a:off x="1150938" y="692150"/>
            <a:ext cx="4556125" cy="3416300"/>
          </a:xfrm>
          <a:ln/>
        </p:spPr>
      </p:sp>
      <p:sp>
        <p:nvSpPr>
          <p:cNvPr id="815107" name="Rectangle 3">
            <a:extLst>
              <a:ext uri="{FF2B5EF4-FFF2-40B4-BE49-F238E27FC236}">
                <a16:creationId xmlns:a16="http://schemas.microsoft.com/office/drawing/2014/main" id="{028A9B56-97A2-6442-9BAD-B61F364690F7}"/>
              </a:ext>
            </a:extLst>
          </p:cNvPr>
          <p:cNvSpPr>
            <a:spLocks noGrp="1" noChangeArrowheads="1"/>
          </p:cNvSpPr>
          <p:nvPr>
            <p:ph type="body" idx="1"/>
          </p:nvPr>
        </p:nvSpPr>
        <p:spPr/>
        <p:txBody>
          <a:bodyPr/>
          <a:lstStyle/>
          <a:p>
            <a:r>
              <a:rPr lang="en-US" altLang="en-US" b="1"/>
              <a:t>Lihat paragraf  dari buku terbaru Hal Lindsay, </a:t>
            </a:r>
            <a:r>
              <a:rPr lang="en-US" altLang="en-US" b="1" i="1"/>
              <a:t>The Everlasting Hatred: The Roots of Jihad:</a:t>
            </a:r>
            <a:endParaRPr lang="en-US" altLang="en-US" b="1"/>
          </a:p>
          <a:p>
            <a:r>
              <a:rPr lang="en-US" altLang="en-US" b="1"/>
              <a:t>“…tanah yang lebih luas diberikan kepada keturunan Ismael dan pada akhirnya jauh lebih makmur daripada bangsa Israel.  </a:t>
            </a:r>
            <a:r>
              <a:rPr lang="fi-FI" altLang="en-US" b="1"/>
              <a:t>Hal ini benar pada masa lalu, belum termasuk kekayaan minyak bumi yang mereka miliki pada masa kini. Dan keselamatan senantiasa terbuka bagi keturunan Ismael.” [Berlanjut pada paragraf berikutnya.]</a:t>
            </a:r>
            <a:endParaRPr lang="en-US" altLang="en-US" b="1"/>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a:extLst>
              <a:ext uri="{FF2B5EF4-FFF2-40B4-BE49-F238E27FC236}">
                <a16:creationId xmlns:a16="http://schemas.microsoft.com/office/drawing/2014/main" id="{C8BA0A12-4995-4F48-964E-24B5252BA21B}"/>
              </a:ext>
            </a:extLst>
          </p:cNvPr>
          <p:cNvSpPr>
            <a:spLocks noGrp="1" noRot="1" noChangeAspect="1" noChangeArrowheads="1" noTextEdit="1"/>
          </p:cNvSpPr>
          <p:nvPr>
            <p:ph type="sldImg"/>
          </p:nvPr>
        </p:nvSpPr>
        <p:spPr>
          <a:xfrm>
            <a:off x="1150938" y="692150"/>
            <a:ext cx="4556125" cy="3416300"/>
          </a:xfrm>
          <a:ln/>
        </p:spPr>
      </p:sp>
      <p:sp>
        <p:nvSpPr>
          <p:cNvPr id="816131" name="Rectangle 3">
            <a:extLst>
              <a:ext uri="{FF2B5EF4-FFF2-40B4-BE49-F238E27FC236}">
                <a16:creationId xmlns:a16="http://schemas.microsoft.com/office/drawing/2014/main" id="{28F2EEA0-FC98-B545-9B3C-0E14C8694244}"/>
              </a:ext>
            </a:extLst>
          </p:cNvPr>
          <p:cNvSpPr>
            <a:spLocks noGrp="1" noChangeArrowheads="1"/>
          </p:cNvSpPr>
          <p:nvPr>
            <p:ph type="body" idx="1"/>
          </p:nvPr>
        </p:nvSpPr>
        <p:spPr/>
        <p:txBody>
          <a:bodyPr/>
          <a:lstStyle/>
          <a:p>
            <a:r>
              <a:rPr lang="fi-FI" altLang="en-US" b="1"/>
              <a:t>“Tapi perjanjian Allah, yang menyangkut berkat rohani, hanya ditujukan untuk Ishak dan keturunannya. Berkat fis</a:t>
            </a:r>
            <a:r>
              <a:rPr lang="en-US" altLang="en-US" b="1"/>
              <a:t>ik yang dijanjikan kepada Ishak adalah untuk memudahkan panggilan rohani Allah kepada para bangsa untuk datang kepadaNya.”</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4" name="Rectangle 2">
            <a:extLst>
              <a:ext uri="{FF2B5EF4-FFF2-40B4-BE49-F238E27FC236}">
                <a16:creationId xmlns:a16="http://schemas.microsoft.com/office/drawing/2014/main" id="{307C679D-894B-C44D-93C3-0DAA1C336CFE}"/>
              </a:ext>
            </a:extLst>
          </p:cNvPr>
          <p:cNvSpPr>
            <a:spLocks noGrp="1" noRot="1" noChangeAspect="1" noChangeArrowheads="1" noTextEdit="1"/>
          </p:cNvSpPr>
          <p:nvPr>
            <p:ph type="sldImg"/>
          </p:nvPr>
        </p:nvSpPr>
        <p:spPr>
          <a:xfrm>
            <a:off x="1150938" y="692150"/>
            <a:ext cx="4556125" cy="3416300"/>
          </a:xfrm>
          <a:ln/>
        </p:spPr>
      </p:sp>
      <p:sp>
        <p:nvSpPr>
          <p:cNvPr id="817155" name="Rectangle 3">
            <a:extLst>
              <a:ext uri="{FF2B5EF4-FFF2-40B4-BE49-F238E27FC236}">
                <a16:creationId xmlns:a16="http://schemas.microsoft.com/office/drawing/2014/main" id="{72262FCD-A4F7-1B4B-B913-7A02A6C8FC3E}"/>
              </a:ext>
            </a:extLst>
          </p:cNvPr>
          <p:cNvSpPr>
            <a:spLocks noGrp="1" noChangeArrowheads="1"/>
          </p:cNvSpPr>
          <p:nvPr>
            <p:ph type="body" idx="1"/>
          </p:nvPr>
        </p:nvSpPr>
        <p:spPr/>
        <p:txBody>
          <a:bodyPr/>
          <a:lstStyle/>
          <a:p>
            <a:r>
              <a:rPr lang="en-US" altLang="en-US" b="1"/>
              <a:t>Dan di dalam tanah perjanjian saat ini…</a:t>
            </a:r>
          </a:p>
          <a:p>
            <a:r>
              <a:rPr lang="en-US" altLang="en-US" b="1"/>
              <a:t> ////	Disini, keturunan Ishak</a:t>
            </a:r>
          </a:p>
          <a:p>
            <a:r>
              <a:rPr lang="en-US" altLang="en-US" b="1"/>
              <a:t>////	dan keturunan dari Ismael melanjutkan konflik yang tidak pernah berakhir sampai sekarang yang telah dimulai dalam tenda Abraham zaman Palestina kuno atau Kanaan pada zaman dahulu. Yahudi Israel tertelan oleh keturunan Ismael! Seluruh ceritanya tercatat di dalam kitab Kejadian.</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8" name="Rectangle 2">
            <a:extLst>
              <a:ext uri="{FF2B5EF4-FFF2-40B4-BE49-F238E27FC236}">
                <a16:creationId xmlns:a16="http://schemas.microsoft.com/office/drawing/2014/main" id="{0E9FE8E3-3A88-1D47-B7C3-E69E9DD62F2A}"/>
              </a:ext>
            </a:extLst>
          </p:cNvPr>
          <p:cNvSpPr>
            <a:spLocks noGrp="1" noRot="1" noChangeAspect="1" noChangeArrowheads="1" noTextEdit="1"/>
          </p:cNvSpPr>
          <p:nvPr>
            <p:ph type="sldImg"/>
          </p:nvPr>
        </p:nvSpPr>
        <p:spPr>
          <a:xfrm>
            <a:off x="1150938" y="692150"/>
            <a:ext cx="4556125" cy="3416300"/>
          </a:xfrm>
          <a:ln/>
        </p:spPr>
      </p:sp>
      <p:sp>
        <p:nvSpPr>
          <p:cNvPr id="818179" name="Rectangle 3">
            <a:extLst>
              <a:ext uri="{FF2B5EF4-FFF2-40B4-BE49-F238E27FC236}">
                <a16:creationId xmlns:a16="http://schemas.microsoft.com/office/drawing/2014/main" id="{A1FBE7AA-B161-2C40-A2A7-9FC0F5C2F17D}"/>
              </a:ext>
            </a:extLst>
          </p:cNvPr>
          <p:cNvSpPr>
            <a:spLocks noGrp="1" noChangeArrowheads="1"/>
          </p:cNvSpPr>
          <p:nvPr>
            <p:ph type="body" idx="1"/>
          </p:nvPr>
        </p:nvSpPr>
        <p:spPr/>
        <p:txBody>
          <a:bodyPr/>
          <a:lstStyle/>
          <a:p>
            <a:r>
              <a:rPr lang="en-US" altLang="en-US" b="1"/>
              <a:t>Dan tanah tersebut sekarang ini…bagian khusus janji Allah kepada Abraham…tempat yang sangat mengagumkan…negeri pusaka dulu kala! Dari tanah yang subur di utara sampai daerah terpencil di selatan…”susu dan madu” merupakan berkat awal di dunia.</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2" name="Rectangle 2">
            <a:extLst>
              <a:ext uri="{FF2B5EF4-FFF2-40B4-BE49-F238E27FC236}">
                <a16:creationId xmlns:a16="http://schemas.microsoft.com/office/drawing/2014/main" id="{8B3F1381-6A60-504C-AE3C-4EEB763038F6}"/>
              </a:ext>
            </a:extLst>
          </p:cNvPr>
          <p:cNvSpPr>
            <a:spLocks noGrp="1" noRot="1" noChangeAspect="1" noChangeArrowheads="1" noTextEdit="1"/>
          </p:cNvSpPr>
          <p:nvPr>
            <p:ph type="sldImg"/>
          </p:nvPr>
        </p:nvSpPr>
        <p:spPr>
          <a:xfrm>
            <a:off x="1150938" y="692150"/>
            <a:ext cx="4556125" cy="3416300"/>
          </a:xfrm>
          <a:ln/>
        </p:spPr>
      </p:sp>
      <p:sp>
        <p:nvSpPr>
          <p:cNvPr id="819203" name="Rectangle 3">
            <a:extLst>
              <a:ext uri="{FF2B5EF4-FFF2-40B4-BE49-F238E27FC236}">
                <a16:creationId xmlns:a16="http://schemas.microsoft.com/office/drawing/2014/main" id="{DBA95B68-29C2-CB40-AB7E-6F4C207CC81B}"/>
              </a:ext>
            </a:extLst>
          </p:cNvPr>
          <p:cNvSpPr>
            <a:spLocks noGrp="1" noChangeArrowheads="1"/>
          </p:cNvSpPr>
          <p:nvPr>
            <p:ph type="body" idx="1"/>
          </p:nvPr>
        </p:nvSpPr>
        <p:spPr/>
        <p:txBody>
          <a:bodyPr/>
          <a:lstStyle/>
          <a:p>
            <a:r>
              <a:rPr lang="en-US" altLang="en-US" b="1"/>
              <a:t>Cerita ini mulai bergerak dengan lebih cepat. ISHAK, anak ABRAHAM melalui Sarah, ADALAH Anak yang Dijanjikan Allah.</a:t>
            </a:r>
          </a:p>
          <a:p>
            <a:r>
              <a:rPr lang="en-US" altLang="en-US" b="1"/>
              <a:t> ////	ISHAK kemudian mempunyai dua anak: YAKUB dan ESAU (Y dan E dalam peta  arsip ABRAHAM). Melalui YAKUB janji yang tidak bersyarat sekarang diteruskan</a:t>
            </a:r>
          </a:p>
          <a:p>
            <a:r>
              <a:rPr lang="en-US" altLang="en-US" b="1"/>
              <a:t>////	Yakub, pada saatnya sekarang mempunyai 12 anak laki-laki (nomor 12 pada peta  Abraham).</a:t>
            </a:r>
          </a:p>
          <a:p>
            <a:r>
              <a:rPr lang="en-US" altLang="en-US" b="1"/>
              <a:t> ////	Jadi sekarang, Garis Keturunan Perjanjian…adalah</a:t>
            </a:r>
          </a:p>
          <a:p>
            <a:r>
              <a:rPr lang="en-US" altLang="en-US" b="1"/>
              <a:t>////	Abraham</a:t>
            </a:r>
          </a:p>
          <a:p>
            <a:r>
              <a:rPr lang="en-US" altLang="en-US" b="1"/>
              <a:t>////	Ishak</a:t>
            </a:r>
          </a:p>
          <a:p>
            <a:r>
              <a:rPr lang="en-US" altLang="en-US" b="1"/>
              <a:t>////	Yakub </a:t>
            </a:r>
          </a:p>
          <a:p>
            <a:r>
              <a:rPr lang="en-US" altLang="en-US" b="1"/>
              <a:t>////	keduabelas anak laki-laki Yakub.</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6" name="Rectangle 2">
            <a:extLst>
              <a:ext uri="{FF2B5EF4-FFF2-40B4-BE49-F238E27FC236}">
                <a16:creationId xmlns:a16="http://schemas.microsoft.com/office/drawing/2014/main" id="{CF77256A-BB4B-0C45-9B41-D6182213952F}"/>
              </a:ext>
            </a:extLst>
          </p:cNvPr>
          <p:cNvSpPr>
            <a:spLocks noGrp="1" noRot="1" noChangeAspect="1" noChangeArrowheads="1" noTextEdit="1"/>
          </p:cNvSpPr>
          <p:nvPr>
            <p:ph type="sldImg"/>
          </p:nvPr>
        </p:nvSpPr>
        <p:spPr>
          <a:xfrm>
            <a:off x="1150938" y="692150"/>
            <a:ext cx="4556125" cy="3416300"/>
          </a:xfrm>
          <a:ln/>
        </p:spPr>
      </p:sp>
      <p:sp>
        <p:nvSpPr>
          <p:cNvPr id="820227" name="Rectangle 3">
            <a:extLst>
              <a:ext uri="{FF2B5EF4-FFF2-40B4-BE49-F238E27FC236}">
                <a16:creationId xmlns:a16="http://schemas.microsoft.com/office/drawing/2014/main" id="{79D8A167-7D0D-E844-894F-DF05B78A67DC}"/>
              </a:ext>
            </a:extLst>
          </p:cNvPr>
          <p:cNvSpPr>
            <a:spLocks noGrp="1" noChangeArrowheads="1"/>
          </p:cNvSpPr>
          <p:nvPr>
            <p:ph type="body" idx="1"/>
          </p:nvPr>
        </p:nvSpPr>
        <p:spPr/>
        <p:txBody>
          <a:bodyPr/>
          <a:lstStyle/>
          <a:p>
            <a:r>
              <a:rPr lang="en-US" altLang="en-US" b="1"/>
              <a:t>Ini adalah gambaran perwakilan dari keduabelas anak laki-laki Yakub, dilahirkan untuknya dan untuk keempat istrinya sepanjang hidupnya. Anda akan melihat bahwa ada anak yang ketigabelas…anak perempuan. Dari keduabelas anak Yakub akan timbul keduabelas suku Israel.</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50" name="Rectangle 2">
            <a:extLst>
              <a:ext uri="{FF2B5EF4-FFF2-40B4-BE49-F238E27FC236}">
                <a16:creationId xmlns:a16="http://schemas.microsoft.com/office/drawing/2014/main" id="{6E0196C9-8499-B248-BC4A-3AB2FB660705}"/>
              </a:ext>
            </a:extLst>
          </p:cNvPr>
          <p:cNvSpPr>
            <a:spLocks noGrp="1" noRot="1" noChangeAspect="1" noChangeArrowheads="1" noTextEdit="1"/>
          </p:cNvSpPr>
          <p:nvPr>
            <p:ph type="sldImg"/>
          </p:nvPr>
        </p:nvSpPr>
        <p:spPr>
          <a:xfrm>
            <a:off x="1150938" y="692150"/>
            <a:ext cx="4556125" cy="3416300"/>
          </a:xfrm>
          <a:ln/>
        </p:spPr>
      </p:sp>
      <p:sp>
        <p:nvSpPr>
          <p:cNvPr id="821251" name="Rectangle 3">
            <a:extLst>
              <a:ext uri="{FF2B5EF4-FFF2-40B4-BE49-F238E27FC236}">
                <a16:creationId xmlns:a16="http://schemas.microsoft.com/office/drawing/2014/main" id="{AE274264-6846-844F-A745-B743AE3DBACF}"/>
              </a:ext>
            </a:extLst>
          </p:cNvPr>
          <p:cNvSpPr>
            <a:spLocks noGrp="1" noChangeArrowheads="1"/>
          </p:cNvSpPr>
          <p:nvPr>
            <p:ph type="body" idx="1"/>
          </p:nvPr>
        </p:nvSpPr>
        <p:spPr/>
        <p:txBody>
          <a:bodyPr/>
          <a:lstStyle/>
          <a:p>
            <a:r>
              <a:rPr lang="en-US" altLang="en-US" b="1"/>
              <a:t>Tetapi perhatikan salah satu anak Yakub – yang kesebelas, salah satu yang termuda – dan mungkin  yang paling disayangi dari semua anaknya. Setiap orang mengenal cerita ini:</a:t>
            </a:r>
            <a:r>
              <a:rPr lang="en-US" altLang="en-US"/>
              <a:t>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a:extLst>
              <a:ext uri="{FF2B5EF4-FFF2-40B4-BE49-F238E27FC236}">
                <a16:creationId xmlns:a16="http://schemas.microsoft.com/office/drawing/2014/main" id="{0C953263-5A80-9E43-8B6E-BF803DC3CE1F}"/>
              </a:ext>
            </a:extLst>
          </p:cNvPr>
          <p:cNvSpPr>
            <a:spLocks noGrp="1" noRot="1" noChangeAspect="1" noChangeArrowheads="1" noTextEdit="1"/>
          </p:cNvSpPr>
          <p:nvPr>
            <p:ph type="sldImg"/>
          </p:nvPr>
        </p:nvSpPr>
        <p:spPr>
          <a:xfrm>
            <a:off x="1150938" y="692150"/>
            <a:ext cx="4556125" cy="3416300"/>
          </a:xfrm>
          <a:ln/>
        </p:spPr>
      </p:sp>
      <p:sp>
        <p:nvSpPr>
          <p:cNvPr id="822275" name="Rectangle 3">
            <a:extLst>
              <a:ext uri="{FF2B5EF4-FFF2-40B4-BE49-F238E27FC236}">
                <a16:creationId xmlns:a16="http://schemas.microsoft.com/office/drawing/2014/main" id="{288F91DE-39DB-3F4A-BE90-0047F88EECA0}"/>
              </a:ext>
            </a:extLst>
          </p:cNvPr>
          <p:cNvSpPr>
            <a:spLocks noGrp="1" noChangeArrowheads="1"/>
          </p:cNvSpPr>
          <p:nvPr>
            <p:ph type="body" idx="1"/>
          </p:nvPr>
        </p:nvSpPr>
        <p:spPr/>
        <p:txBody>
          <a:bodyPr/>
          <a:lstStyle/>
          <a:p>
            <a:r>
              <a:rPr lang="en-US" altLang="en-US" b="1"/>
              <a:t>Namanya ialah YUSUF. Tokoh legenda– namanya dikenal sepanjang zaman – membawa kita kepada tokoh keempat dalam  peta  mental dalam urutan cerita Alkitab.</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8" name="Rectangle 2">
            <a:extLst>
              <a:ext uri="{FF2B5EF4-FFF2-40B4-BE49-F238E27FC236}">
                <a16:creationId xmlns:a16="http://schemas.microsoft.com/office/drawing/2014/main" id="{C6EF8F1B-AEC3-B342-A59D-5F500A68DBD7}"/>
              </a:ext>
            </a:extLst>
          </p:cNvPr>
          <p:cNvSpPr>
            <a:spLocks noGrp="1" noRot="1" noChangeAspect="1" noChangeArrowheads="1" noTextEdit="1"/>
          </p:cNvSpPr>
          <p:nvPr>
            <p:ph type="sldImg"/>
          </p:nvPr>
        </p:nvSpPr>
        <p:spPr>
          <a:xfrm>
            <a:off x="1150938" y="692150"/>
            <a:ext cx="4556125" cy="3416300"/>
          </a:xfrm>
          <a:ln/>
        </p:spPr>
      </p:sp>
      <p:sp>
        <p:nvSpPr>
          <p:cNvPr id="823299" name="Rectangle 3">
            <a:extLst>
              <a:ext uri="{FF2B5EF4-FFF2-40B4-BE49-F238E27FC236}">
                <a16:creationId xmlns:a16="http://schemas.microsoft.com/office/drawing/2014/main" id="{AFB08CF3-CE5B-D04E-82C3-F5245235B5BB}"/>
              </a:ext>
            </a:extLst>
          </p:cNvPr>
          <p:cNvSpPr>
            <a:spLocks noGrp="1" noChangeArrowheads="1"/>
          </p:cNvSpPr>
          <p:nvPr>
            <p:ph type="body" idx="1"/>
          </p:nvPr>
        </p:nvSpPr>
        <p:spPr/>
        <p:txBody>
          <a:bodyPr/>
          <a:lstStyle/>
          <a:p>
            <a:r>
              <a:rPr lang="en-US" altLang="en-US" b="1"/>
              <a:t>Sekarang kita telah menyelesaikan peta  kedua dari koleksi Arsip Alkitab:</a:t>
            </a:r>
          </a:p>
          <a:p>
            <a:r>
              <a:rPr lang="en-US" altLang="en-US" b="1"/>
              <a:t> ////	pertama adalah CIPTAAN, </a:t>
            </a:r>
          </a:p>
          <a:p>
            <a:r>
              <a:rPr lang="en-US" altLang="en-US" b="1"/>
              <a:t>////	diikuti oleh ABRAHAM, yang pertama dari keempat tokoh besar.</a:t>
            </a:r>
            <a:r>
              <a:rPr lang="en-US" altLang="en-US"/>
              <a:t>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2" name="Rectangle 2">
            <a:extLst>
              <a:ext uri="{FF2B5EF4-FFF2-40B4-BE49-F238E27FC236}">
                <a16:creationId xmlns:a16="http://schemas.microsoft.com/office/drawing/2014/main" id="{BF267E27-B832-EB4E-B75B-5635BE9E0A7A}"/>
              </a:ext>
            </a:extLst>
          </p:cNvPr>
          <p:cNvSpPr>
            <a:spLocks noGrp="1" noRot="1" noChangeAspect="1" noChangeArrowheads="1" noTextEdit="1"/>
          </p:cNvSpPr>
          <p:nvPr>
            <p:ph type="sldImg"/>
          </p:nvPr>
        </p:nvSpPr>
        <p:spPr>
          <a:xfrm>
            <a:off x="1150938" y="692150"/>
            <a:ext cx="4556125" cy="3416300"/>
          </a:xfrm>
          <a:ln/>
        </p:spPr>
      </p:sp>
      <p:sp>
        <p:nvSpPr>
          <p:cNvPr id="824323" name="Rectangle 3">
            <a:extLst>
              <a:ext uri="{FF2B5EF4-FFF2-40B4-BE49-F238E27FC236}">
                <a16:creationId xmlns:a16="http://schemas.microsoft.com/office/drawing/2014/main" id="{15399134-5043-9A4D-A7E1-53D55F03D78D}"/>
              </a:ext>
            </a:extLst>
          </p:cNvPr>
          <p:cNvSpPr>
            <a:spLocks noGrp="1" noChangeArrowheads="1"/>
          </p:cNvSpPr>
          <p:nvPr>
            <p:ph type="body" idx="1"/>
          </p:nvPr>
        </p:nvSpPr>
        <p:spPr/>
        <p:txBody>
          <a:bodyPr/>
          <a:lstStyle/>
          <a:p>
            <a:r>
              <a:rPr lang="en-US" altLang="en-US" b="1"/>
              <a:t>Sekarang waktunya untuk berpindah ke orang kedua dari keempat tokoh dalam Perjanjian Lama…Arsip Alkitab nomor 3.  Dari "Anugerah Yang menakjubkan Yah" kita tahu bahwa namanya dimulai dengan huruf Y. Yaitu…</a:t>
            </a:r>
            <a:r>
              <a:rPr lang="en-US" altLang="en-US"/>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90" name="Rectangle 2">
            <a:extLst>
              <a:ext uri="{FF2B5EF4-FFF2-40B4-BE49-F238E27FC236}">
                <a16:creationId xmlns:a16="http://schemas.microsoft.com/office/drawing/2014/main" id="{FA43DD6C-3452-AD44-9741-482EB5FE5428}"/>
              </a:ext>
            </a:extLst>
          </p:cNvPr>
          <p:cNvSpPr>
            <a:spLocks noGrp="1" noRot="1" noChangeAspect="1" noChangeArrowheads="1" noTextEdit="1"/>
          </p:cNvSpPr>
          <p:nvPr>
            <p:ph type="sldImg"/>
          </p:nvPr>
        </p:nvSpPr>
        <p:spPr>
          <a:xfrm>
            <a:off x="1150938" y="692150"/>
            <a:ext cx="4556125" cy="3416300"/>
          </a:xfrm>
          <a:ln/>
        </p:spPr>
      </p:sp>
      <p:sp>
        <p:nvSpPr>
          <p:cNvPr id="780291" name="Rectangle 3">
            <a:extLst>
              <a:ext uri="{FF2B5EF4-FFF2-40B4-BE49-F238E27FC236}">
                <a16:creationId xmlns:a16="http://schemas.microsoft.com/office/drawing/2014/main" id="{EA925390-B181-1D48-BBB1-C2C3E5E02C71}"/>
              </a:ext>
            </a:extLst>
          </p:cNvPr>
          <p:cNvSpPr>
            <a:spLocks noGrp="1" noChangeArrowheads="1"/>
          </p:cNvSpPr>
          <p:nvPr>
            <p:ph type="body" idx="1"/>
          </p:nvPr>
        </p:nvSpPr>
        <p:spPr/>
        <p:txBody>
          <a:bodyPr/>
          <a:lstStyle/>
          <a:p>
            <a:r>
              <a:rPr lang="en-US" altLang="en-US" sz="1000" b="1"/>
              <a:t>Anda sudah mengenali beberapa peristiwa dalam peta Anda yang kita kenal dengan "Urutan Peristiwa."	</a:t>
            </a:r>
          </a:p>
          <a:p>
            <a:r>
              <a:rPr lang="en-US" altLang="en-US" sz="1000" b="1"/>
              <a:t>Di sana terdapat </a:t>
            </a:r>
          </a:p>
          <a:p>
            <a:r>
              <a:rPr lang="en-US" altLang="en-US" sz="1000" b="1"/>
              <a:t>////	Kanaan…sekarang bagian dari Israel, dan perairan barat, Palestina</a:t>
            </a:r>
          </a:p>
          <a:p>
            <a:r>
              <a:rPr lang="en-US" altLang="en-US" sz="1000" b="1"/>
              <a:t>////	Danau Galilea, </a:t>
            </a:r>
          </a:p>
          <a:p>
            <a:r>
              <a:rPr lang="en-US" altLang="en-US" sz="1000" b="1"/>
              <a:t>////	dan Laut Mati …sebagaimana sebutan dalam Alkitab. </a:t>
            </a:r>
          </a:p>
          <a:p>
            <a:r>
              <a:rPr lang="en-US" altLang="en-US" sz="1000" b="1"/>
              <a:t>////	Juga Mesir dan </a:t>
            </a:r>
          </a:p>
          <a:p>
            <a:r>
              <a:rPr lang="en-US" altLang="en-US" sz="1000" b="1"/>
              <a:t>////	Sungai Nil. </a:t>
            </a:r>
          </a:p>
          <a:p>
            <a:r>
              <a:rPr lang="en-US" altLang="en-US" sz="1000" b="1"/>
              <a:t>////	Urutan pegunungan SINAI, nampak daerah yang banyak menjadi tajuk utama dalam peristiwa sekarang.</a:t>
            </a:r>
          </a:p>
          <a:p>
            <a:r>
              <a:rPr lang="en-US" altLang="en-US" sz="1000" b="1"/>
              <a:t>	Tapi dalam waktu kita, zaman kita, kita juga menemukan</a:t>
            </a:r>
          </a:p>
          <a:p>
            <a:r>
              <a:rPr lang="en-US" altLang="en-US" sz="1000" b="1"/>
              <a:t>////	Irak</a:t>
            </a:r>
          </a:p>
          <a:p>
            <a:r>
              <a:rPr lang="en-US" altLang="en-US" sz="1000" b="1"/>
              <a:t>////	Iran</a:t>
            </a:r>
          </a:p>
          <a:p>
            <a:r>
              <a:rPr lang="en-US" altLang="en-US" sz="1000" b="1"/>
              <a:t>////	Kuwait</a:t>
            </a:r>
          </a:p>
          <a:p>
            <a:r>
              <a:rPr lang="en-US" altLang="en-US" sz="1000" b="1"/>
              <a:t>////	Saudi Arabia</a:t>
            </a:r>
          </a:p>
          <a:p>
            <a:r>
              <a:rPr lang="en-US" altLang="en-US" sz="1000" b="1"/>
              <a:t>////	Syria</a:t>
            </a:r>
            <a:endParaRPr lang="fi-FI" altLang="en-US" sz="1000" b="1"/>
          </a:p>
          <a:p>
            <a:r>
              <a:rPr lang="fi-FI" altLang="en-US" sz="1000" b="1"/>
              <a:t>////	Israel masa kini dan tepi barat</a:t>
            </a:r>
            <a:endParaRPr lang="en-US" altLang="en-US" sz="1000" b="1"/>
          </a:p>
          <a:p>
            <a:r>
              <a:rPr lang="en-US" altLang="en-US" sz="1000" b="1"/>
              <a:t>////	Turki dan </a:t>
            </a:r>
          </a:p>
          <a:p>
            <a:r>
              <a:rPr lang="en-US" altLang="en-US" sz="1000" b="1"/>
              <a:t>////	Mesir zaman sekarang.</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6" name="Rectangle 2">
            <a:extLst>
              <a:ext uri="{FF2B5EF4-FFF2-40B4-BE49-F238E27FC236}">
                <a16:creationId xmlns:a16="http://schemas.microsoft.com/office/drawing/2014/main" id="{4E872505-F19B-9A4B-9BE6-FBEFD333A554}"/>
              </a:ext>
            </a:extLst>
          </p:cNvPr>
          <p:cNvSpPr>
            <a:spLocks noGrp="1" noRot="1" noChangeAspect="1" noChangeArrowheads="1" noTextEdit="1"/>
          </p:cNvSpPr>
          <p:nvPr>
            <p:ph type="sldImg"/>
          </p:nvPr>
        </p:nvSpPr>
        <p:spPr>
          <a:xfrm>
            <a:off x="1150938" y="692150"/>
            <a:ext cx="4556125" cy="3416300"/>
          </a:xfrm>
          <a:ln/>
        </p:spPr>
      </p:sp>
      <p:sp>
        <p:nvSpPr>
          <p:cNvPr id="825347" name="Rectangle 3">
            <a:extLst>
              <a:ext uri="{FF2B5EF4-FFF2-40B4-BE49-F238E27FC236}">
                <a16:creationId xmlns:a16="http://schemas.microsoft.com/office/drawing/2014/main" id="{8A29820E-3BCB-194C-967C-E8647EF3B5ED}"/>
              </a:ext>
            </a:extLst>
          </p:cNvPr>
          <p:cNvSpPr>
            <a:spLocks noGrp="1" noChangeArrowheads="1"/>
          </p:cNvSpPr>
          <p:nvPr>
            <p:ph type="body" idx="1"/>
          </p:nvPr>
        </p:nvSpPr>
        <p:spPr/>
        <p:txBody>
          <a:bodyPr/>
          <a:lstStyle/>
          <a:p>
            <a:r>
              <a:rPr lang="en-US" altLang="en-US" b="1"/>
              <a:t>Yusuf.  Mungkin tidak ada tokoh Alkitab yang lebih terkenal, lebih dikenang daripada dia – melalui karakter dan integritasnya di hadapan Allah – merubah seluruh sejarah manusia.</a:t>
            </a:r>
            <a:r>
              <a:rPr lang="en-US" altLang="en-US"/>
              <a:t>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70" name="Rectangle 2">
            <a:extLst>
              <a:ext uri="{FF2B5EF4-FFF2-40B4-BE49-F238E27FC236}">
                <a16:creationId xmlns:a16="http://schemas.microsoft.com/office/drawing/2014/main" id="{D8D0D137-B549-AB45-8401-DAC2B5B8BD36}"/>
              </a:ext>
            </a:extLst>
          </p:cNvPr>
          <p:cNvSpPr>
            <a:spLocks noGrp="1" noRot="1" noChangeAspect="1" noChangeArrowheads="1" noTextEdit="1"/>
          </p:cNvSpPr>
          <p:nvPr>
            <p:ph type="sldImg"/>
          </p:nvPr>
        </p:nvSpPr>
        <p:spPr>
          <a:xfrm>
            <a:off x="1150938" y="692150"/>
            <a:ext cx="4556125" cy="3416300"/>
          </a:xfrm>
          <a:ln/>
        </p:spPr>
      </p:sp>
      <p:sp>
        <p:nvSpPr>
          <p:cNvPr id="826371" name="Rectangle 3">
            <a:extLst>
              <a:ext uri="{FF2B5EF4-FFF2-40B4-BE49-F238E27FC236}">
                <a16:creationId xmlns:a16="http://schemas.microsoft.com/office/drawing/2014/main" id="{933548F6-82A5-B643-AD37-DD8A10B6098F}"/>
              </a:ext>
            </a:extLst>
          </p:cNvPr>
          <p:cNvSpPr>
            <a:spLocks noGrp="1" noChangeArrowheads="1"/>
          </p:cNvSpPr>
          <p:nvPr>
            <p:ph type="body" idx="1"/>
          </p:nvPr>
        </p:nvSpPr>
        <p:spPr/>
        <p:txBody>
          <a:bodyPr/>
          <a:lstStyle/>
          <a:p>
            <a:r>
              <a:rPr lang="en-US" altLang="en-US" b="1"/>
              <a:t>Dan perkiraan waktunya…mari secara umum tetap pada saat sekitar permulaan tahun 2000 S.M. Tidak perlu terlalu mendetail pada saat ini. Jadi, jangan terlalu dibebani untuk mengingat semua daftar panjang dari tanggal kuno. Tanggal yang diperlihatkan di INTISARI ALKITAB  hanya patokan untuk menolong kejadian dalam urutan yang benar. Anda dapat mendiskusikan ketepatan penanggalan tersebut nanti.</a:t>
            </a:r>
            <a:r>
              <a:rPr lang="en-US" altLang="en-US"/>
              <a:t>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4" name="Rectangle 2">
            <a:extLst>
              <a:ext uri="{FF2B5EF4-FFF2-40B4-BE49-F238E27FC236}">
                <a16:creationId xmlns:a16="http://schemas.microsoft.com/office/drawing/2014/main" id="{84564E67-06CB-A34F-81BC-DD643B1AD767}"/>
              </a:ext>
            </a:extLst>
          </p:cNvPr>
          <p:cNvSpPr>
            <a:spLocks noGrp="1" noRot="1" noChangeAspect="1" noChangeArrowheads="1" noTextEdit="1"/>
          </p:cNvSpPr>
          <p:nvPr>
            <p:ph type="sldImg"/>
          </p:nvPr>
        </p:nvSpPr>
        <p:spPr>
          <a:xfrm>
            <a:off x="1150938" y="692150"/>
            <a:ext cx="4556125" cy="3416300"/>
          </a:xfrm>
          <a:ln/>
        </p:spPr>
      </p:sp>
      <p:sp>
        <p:nvSpPr>
          <p:cNvPr id="827395" name="Rectangle 3">
            <a:extLst>
              <a:ext uri="{FF2B5EF4-FFF2-40B4-BE49-F238E27FC236}">
                <a16:creationId xmlns:a16="http://schemas.microsoft.com/office/drawing/2014/main" id="{7AEF0B13-9CB8-9D40-BB4A-ECE32297D533}"/>
              </a:ext>
            </a:extLst>
          </p:cNvPr>
          <p:cNvSpPr>
            <a:spLocks noGrp="1" noChangeArrowheads="1"/>
          </p:cNvSpPr>
          <p:nvPr>
            <p:ph type="body" idx="1"/>
          </p:nvPr>
        </p:nvSpPr>
        <p:spPr/>
        <p:txBody>
          <a:bodyPr/>
          <a:lstStyle/>
          <a:p>
            <a:r>
              <a:rPr lang="en-US" altLang="en-US" b="1"/>
              <a:t>Dan inilah map Yusuf dalam urutan Arsip Alkitab.</a:t>
            </a:r>
            <a:endParaRPr lang="fi-FI" altLang="en-US" b="1"/>
          </a:p>
          <a:p>
            <a:r>
              <a:rPr lang="fi-FI" altLang="en-US" b="1"/>
              <a:t> “Anugerah Yang Menakjubkan Yah”…huruf  “Y” mengingatkan kita pada: YUSUF.</a:t>
            </a:r>
            <a:r>
              <a:rPr lang="fi-FI" altLang="en-US"/>
              <a:t> </a:t>
            </a:r>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8" name="Rectangle 2">
            <a:extLst>
              <a:ext uri="{FF2B5EF4-FFF2-40B4-BE49-F238E27FC236}">
                <a16:creationId xmlns:a16="http://schemas.microsoft.com/office/drawing/2014/main" id="{3C4FA86B-128A-2F48-AFE8-FB96B7BE1910}"/>
              </a:ext>
            </a:extLst>
          </p:cNvPr>
          <p:cNvSpPr>
            <a:spLocks noGrp="1" noRot="1" noChangeAspect="1" noChangeArrowheads="1" noTextEdit="1"/>
          </p:cNvSpPr>
          <p:nvPr>
            <p:ph type="sldImg"/>
          </p:nvPr>
        </p:nvSpPr>
        <p:spPr>
          <a:xfrm>
            <a:off x="1150938" y="692150"/>
            <a:ext cx="4556125" cy="3416300"/>
          </a:xfrm>
          <a:ln/>
        </p:spPr>
      </p:sp>
      <p:sp>
        <p:nvSpPr>
          <p:cNvPr id="828419" name="Rectangle 3">
            <a:extLst>
              <a:ext uri="{FF2B5EF4-FFF2-40B4-BE49-F238E27FC236}">
                <a16:creationId xmlns:a16="http://schemas.microsoft.com/office/drawing/2014/main" id="{E3A1B8FD-CEFA-ED4A-B6C2-D2BE6990BCE8}"/>
              </a:ext>
            </a:extLst>
          </p:cNvPr>
          <p:cNvSpPr>
            <a:spLocks noGrp="1" noChangeArrowheads="1"/>
          </p:cNvSpPr>
          <p:nvPr>
            <p:ph type="body" idx="1"/>
          </p:nvPr>
        </p:nvSpPr>
        <p:spPr/>
        <p:txBody>
          <a:bodyPr/>
          <a:lstStyle/>
          <a:p>
            <a:r>
              <a:rPr lang="en-US" altLang="en-US" b="1"/>
              <a:t>Map YUSUF  siap untuk diisi dengan dua peristiwa yang penting. Anak muda yang sangat dikasihi oleh ayahnya, YAKUB – begitu dalam dan terang-terangan, pada kenyataannya…</a:t>
            </a:r>
            <a:r>
              <a:rPr lang="en-US" altLang="en-US"/>
              <a:t>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2" name="Rectangle 2">
            <a:extLst>
              <a:ext uri="{FF2B5EF4-FFF2-40B4-BE49-F238E27FC236}">
                <a16:creationId xmlns:a16="http://schemas.microsoft.com/office/drawing/2014/main" id="{E35CE7ED-99F9-3244-BCB7-E27EA81D3D52}"/>
              </a:ext>
            </a:extLst>
          </p:cNvPr>
          <p:cNvSpPr>
            <a:spLocks noGrp="1" noRot="1" noChangeAspect="1" noChangeArrowheads="1" noTextEdit="1"/>
          </p:cNvSpPr>
          <p:nvPr>
            <p:ph type="sldImg"/>
          </p:nvPr>
        </p:nvSpPr>
        <p:spPr>
          <a:xfrm>
            <a:off x="1150938" y="692150"/>
            <a:ext cx="4556125" cy="3416300"/>
          </a:xfrm>
          <a:ln/>
        </p:spPr>
      </p:sp>
      <p:sp>
        <p:nvSpPr>
          <p:cNvPr id="829443" name="Rectangle 3">
            <a:extLst>
              <a:ext uri="{FF2B5EF4-FFF2-40B4-BE49-F238E27FC236}">
                <a16:creationId xmlns:a16="http://schemas.microsoft.com/office/drawing/2014/main" id="{54445939-2958-304D-9A16-83BA17F46E1A}"/>
              </a:ext>
            </a:extLst>
          </p:cNvPr>
          <p:cNvSpPr>
            <a:spLocks noGrp="1" noChangeArrowheads="1"/>
          </p:cNvSpPr>
          <p:nvPr>
            <p:ph type="body" idx="1"/>
          </p:nvPr>
        </p:nvSpPr>
        <p:spPr/>
        <p:txBody>
          <a:bodyPr/>
          <a:lstStyle/>
          <a:p>
            <a:r>
              <a:rPr lang="fi-FI" altLang="en-US" b="1"/>
              <a:t>…hal itu menimbulkan cemburu pada semua saudara laki-lakinya. Sambil menggembalakan domba pada saat itu di padang sebelah utara Israel… ////	saudara-saudaranya bersekongkol untuk menjual Yusuf dengan diam-diam, untuk dijadikan budak kepada iring-iringan orang Mesir yang melalui daerah tersebut.</a:t>
            </a:r>
            <a:r>
              <a:rPr lang="fi-FI" altLang="en-US"/>
              <a:t> </a:t>
            </a:r>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2">
            <a:extLst>
              <a:ext uri="{FF2B5EF4-FFF2-40B4-BE49-F238E27FC236}">
                <a16:creationId xmlns:a16="http://schemas.microsoft.com/office/drawing/2014/main" id="{E423CEF5-4551-F746-87C1-53341A9D1420}"/>
              </a:ext>
            </a:extLst>
          </p:cNvPr>
          <p:cNvSpPr>
            <a:spLocks noGrp="1" noRot="1" noChangeAspect="1" noChangeArrowheads="1" noTextEdit="1"/>
          </p:cNvSpPr>
          <p:nvPr>
            <p:ph type="sldImg"/>
          </p:nvPr>
        </p:nvSpPr>
        <p:spPr>
          <a:xfrm>
            <a:off x="1150938" y="692150"/>
            <a:ext cx="4556125" cy="3416300"/>
          </a:xfrm>
          <a:ln/>
        </p:spPr>
      </p:sp>
      <p:sp>
        <p:nvSpPr>
          <p:cNvPr id="604163" name="Rectangle 3">
            <a:extLst>
              <a:ext uri="{FF2B5EF4-FFF2-40B4-BE49-F238E27FC236}">
                <a16:creationId xmlns:a16="http://schemas.microsoft.com/office/drawing/2014/main" id="{E34638C7-3495-F941-96D8-4C9B7A5BCB04}"/>
              </a:ext>
            </a:extLst>
          </p:cNvPr>
          <p:cNvSpPr>
            <a:spLocks noGrp="1" noChangeArrowheads="1"/>
          </p:cNvSpPr>
          <p:nvPr>
            <p:ph type="body" idx="1"/>
          </p:nvPr>
        </p:nvSpPr>
        <p:spPr/>
        <p:txBody>
          <a:bodyPr/>
          <a:lstStyle/>
          <a:p>
            <a:r>
              <a:rPr lang="fi-FI" altLang="en-US" b="1"/>
              <a:t>Setiba di Mesir…di antara kemashyuran dan kecanggihan budayanya …YUSUF dikenal  sebagai seorang anak muda yang cerdas dengan kemampuan mengatur administrasi yang hebat. Dia sangat tanggap, meskipun demikian, dia tetap setia dan taat pada otoritas dan pimpinan Allah dalam hidupnya.</a:t>
            </a:r>
            <a:endParaRPr lang="en-US" altLang="en-US" b="1"/>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6" name="Rectangle 2">
            <a:extLst>
              <a:ext uri="{FF2B5EF4-FFF2-40B4-BE49-F238E27FC236}">
                <a16:creationId xmlns:a16="http://schemas.microsoft.com/office/drawing/2014/main" id="{13815458-EFDB-4D49-A64B-CA11B78122BD}"/>
              </a:ext>
            </a:extLst>
          </p:cNvPr>
          <p:cNvSpPr>
            <a:spLocks noGrp="1" noRot="1" noChangeAspect="1" noChangeArrowheads="1" noTextEdit="1"/>
          </p:cNvSpPr>
          <p:nvPr>
            <p:ph type="sldImg"/>
          </p:nvPr>
        </p:nvSpPr>
        <p:spPr>
          <a:xfrm>
            <a:off x="1150938" y="692150"/>
            <a:ext cx="4556125" cy="3416300"/>
          </a:xfrm>
          <a:ln/>
        </p:spPr>
      </p:sp>
      <p:sp>
        <p:nvSpPr>
          <p:cNvPr id="830467" name="Rectangle 3">
            <a:extLst>
              <a:ext uri="{FF2B5EF4-FFF2-40B4-BE49-F238E27FC236}">
                <a16:creationId xmlns:a16="http://schemas.microsoft.com/office/drawing/2014/main" id="{4B978DFB-3385-7F4C-8543-2F0494823648}"/>
              </a:ext>
            </a:extLst>
          </p:cNvPr>
          <p:cNvSpPr>
            <a:spLocks noGrp="1" noChangeArrowheads="1"/>
          </p:cNvSpPr>
          <p:nvPr>
            <p:ph type="body" idx="1"/>
          </p:nvPr>
        </p:nvSpPr>
        <p:spPr/>
        <p:txBody>
          <a:bodyPr/>
          <a:lstStyle/>
          <a:p>
            <a:r>
              <a:rPr lang="fi-FI" altLang="en-US" b="1"/>
              <a:t>Pada saatnya YUSUF tampil sebagai penguasa di Mesir. Dia menjadi pimpinan dari seluruh negeri, dan mengabdi hanya kepada Firaun.</a:t>
            </a:r>
            <a:r>
              <a:rPr lang="fi-FI" altLang="en-US"/>
              <a:t> </a:t>
            </a:r>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90" name="Rectangle 2">
            <a:extLst>
              <a:ext uri="{FF2B5EF4-FFF2-40B4-BE49-F238E27FC236}">
                <a16:creationId xmlns:a16="http://schemas.microsoft.com/office/drawing/2014/main" id="{10F22F54-EDBF-514D-A818-4DB1DE025C9F}"/>
              </a:ext>
            </a:extLst>
          </p:cNvPr>
          <p:cNvSpPr>
            <a:spLocks noGrp="1" noRot="1" noChangeAspect="1" noChangeArrowheads="1" noTextEdit="1"/>
          </p:cNvSpPr>
          <p:nvPr>
            <p:ph type="sldImg"/>
          </p:nvPr>
        </p:nvSpPr>
        <p:spPr>
          <a:xfrm>
            <a:off x="1150938" y="692150"/>
            <a:ext cx="4556125" cy="3416300"/>
          </a:xfrm>
          <a:ln/>
        </p:spPr>
      </p:sp>
      <p:sp>
        <p:nvSpPr>
          <p:cNvPr id="831491" name="Rectangle 3">
            <a:extLst>
              <a:ext uri="{FF2B5EF4-FFF2-40B4-BE49-F238E27FC236}">
                <a16:creationId xmlns:a16="http://schemas.microsoft.com/office/drawing/2014/main" id="{3B37DCAE-985C-0746-963B-C3773A9B8893}"/>
              </a:ext>
            </a:extLst>
          </p:cNvPr>
          <p:cNvSpPr>
            <a:spLocks noGrp="1" noChangeArrowheads="1"/>
          </p:cNvSpPr>
          <p:nvPr>
            <p:ph type="body" idx="1"/>
          </p:nvPr>
        </p:nvSpPr>
        <p:spPr/>
        <p:txBody>
          <a:bodyPr/>
          <a:lstStyle/>
          <a:p>
            <a:r>
              <a:rPr lang="fi-FI" altLang="en-US" b="1"/>
              <a:t>Pada saat yang bersamaan, kembali di Kanaan, terjadi kelaparan di daerah itu. </a:t>
            </a:r>
          </a:p>
          <a:p>
            <a:r>
              <a:rPr lang="fi-FI" altLang="en-US" b="1"/>
              <a:t>////	Untuk menyelamatkan nyawa, ayah YUSUF, YAKUB (sekarang dipanggil Israel), mengirim beberapa anaknya ke Mesir untuk membeli butir padi. </a:t>
            </a:r>
            <a:r>
              <a:rPr lang="en-US" altLang="en-US" b="1"/>
              <a:t>KELAPARAN DI UTARA…KELIMPAHAN DI SELATAN.</a:t>
            </a:r>
            <a:r>
              <a:rPr lang="en-US" altLang="en-US"/>
              <a:t>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4" name="Rectangle 2">
            <a:extLst>
              <a:ext uri="{FF2B5EF4-FFF2-40B4-BE49-F238E27FC236}">
                <a16:creationId xmlns:a16="http://schemas.microsoft.com/office/drawing/2014/main" id="{584C07B1-1707-4745-83DF-5F3F7D864B39}"/>
              </a:ext>
            </a:extLst>
          </p:cNvPr>
          <p:cNvSpPr>
            <a:spLocks noGrp="1" noRot="1" noChangeAspect="1" noChangeArrowheads="1"/>
          </p:cNvSpPr>
          <p:nvPr>
            <p:ph type="sldImg"/>
          </p:nvPr>
        </p:nvSpPr>
        <p:spPr bwMode="auto">
          <a:xfrm>
            <a:off x="1150938" y="692150"/>
            <a:ext cx="4556125" cy="3416300"/>
          </a:xfrm>
          <a:prstGeom prst="rect">
            <a:avLst/>
          </a:prstGeom>
          <a:solidFill>
            <a:srgbClr val="FFFFFF"/>
          </a:solidFill>
          <a:ln>
            <a:solidFill>
              <a:srgbClr val="000000"/>
            </a:solidFill>
            <a:miter lim="800000"/>
            <a:headEnd/>
            <a:tailEnd/>
          </a:ln>
        </p:spPr>
      </p:sp>
      <p:sp>
        <p:nvSpPr>
          <p:cNvPr id="771075" name="Rectangle 3">
            <a:extLst>
              <a:ext uri="{FF2B5EF4-FFF2-40B4-BE49-F238E27FC236}">
                <a16:creationId xmlns:a16="http://schemas.microsoft.com/office/drawing/2014/main" id="{2895AF6B-516A-3D4D-8B92-92AE38A3E2F9}"/>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b="1"/>
              <a:t>Melalui serial kejadian yang dramatis ini – yang akan dikemukakan secara mendetail pada pasal selanjutnya dalam kitab Kejadian – saudara-saudaranya menyadari bahwa saudara kandung mereka, YUSUF, sekarang adalah penguasa Mesir.</a:t>
            </a:r>
            <a:r>
              <a:rPr lang="en-US" altLang="en-US"/>
              <a:t>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4" name="Rectangle 2">
            <a:extLst>
              <a:ext uri="{FF2B5EF4-FFF2-40B4-BE49-F238E27FC236}">
                <a16:creationId xmlns:a16="http://schemas.microsoft.com/office/drawing/2014/main" id="{A8B2BB62-FE53-FB4E-86CA-EADA03316E43}"/>
              </a:ext>
            </a:extLst>
          </p:cNvPr>
          <p:cNvSpPr>
            <a:spLocks noGrp="1" noRot="1" noChangeAspect="1" noChangeArrowheads="1" noTextEdit="1"/>
          </p:cNvSpPr>
          <p:nvPr>
            <p:ph type="sldImg"/>
          </p:nvPr>
        </p:nvSpPr>
        <p:spPr>
          <a:xfrm>
            <a:off x="1150938" y="692150"/>
            <a:ext cx="4556125" cy="3416300"/>
          </a:xfrm>
          <a:ln/>
        </p:spPr>
      </p:sp>
      <p:sp>
        <p:nvSpPr>
          <p:cNvPr id="832515" name="Rectangle 3">
            <a:extLst>
              <a:ext uri="{FF2B5EF4-FFF2-40B4-BE49-F238E27FC236}">
                <a16:creationId xmlns:a16="http://schemas.microsoft.com/office/drawing/2014/main" id="{4B4FD0A4-0B88-D543-BB51-0557046EB6A3}"/>
              </a:ext>
            </a:extLst>
          </p:cNvPr>
          <p:cNvSpPr>
            <a:spLocks noGrp="1" noChangeArrowheads="1"/>
          </p:cNvSpPr>
          <p:nvPr>
            <p:ph type="body" idx="1"/>
          </p:nvPr>
        </p:nvSpPr>
        <p:spPr/>
        <p:txBody>
          <a:bodyPr/>
          <a:lstStyle/>
          <a:p>
            <a:r>
              <a:rPr lang="fi-FI" altLang="en-US" b="1"/>
              <a:t>Seluruh keluarga pindah dan memutuskan untuk menetap di Mesir. Dan di sana…sebagai bangsa Yahudi…mereka mulai bertambah banyak menjadi sebuah bangsa, yang  dikenali oleh sejarah sebagai bangsa Israel.</a:t>
            </a:r>
            <a:r>
              <a:rPr lang="fi-FI" altLang="en-US"/>
              <a:t> </a:t>
            </a:r>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4" name="Rectangle 2">
            <a:extLst>
              <a:ext uri="{FF2B5EF4-FFF2-40B4-BE49-F238E27FC236}">
                <a16:creationId xmlns:a16="http://schemas.microsoft.com/office/drawing/2014/main" id="{2E7B07BD-2121-2D42-B154-B2E88C4801C0}"/>
              </a:ext>
            </a:extLst>
          </p:cNvPr>
          <p:cNvSpPr>
            <a:spLocks noGrp="1" noRot="1" noChangeAspect="1" noChangeArrowheads="1" noTextEdit="1"/>
          </p:cNvSpPr>
          <p:nvPr>
            <p:ph type="sldImg"/>
          </p:nvPr>
        </p:nvSpPr>
        <p:spPr>
          <a:xfrm>
            <a:off x="1150938" y="692150"/>
            <a:ext cx="4556125" cy="3416300"/>
          </a:xfrm>
          <a:ln/>
        </p:spPr>
      </p:sp>
      <p:sp>
        <p:nvSpPr>
          <p:cNvPr id="781315" name="Rectangle 3">
            <a:extLst>
              <a:ext uri="{FF2B5EF4-FFF2-40B4-BE49-F238E27FC236}">
                <a16:creationId xmlns:a16="http://schemas.microsoft.com/office/drawing/2014/main" id="{833B3935-1BA2-5640-B7C1-C14523AAF135}"/>
              </a:ext>
            </a:extLst>
          </p:cNvPr>
          <p:cNvSpPr>
            <a:spLocks noGrp="1" noChangeArrowheads="1"/>
          </p:cNvSpPr>
          <p:nvPr>
            <p:ph type="body" idx="1"/>
          </p:nvPr>
        </p:nvSpPr>
        <p:spPr/>
        <p:txBody>
          <a:bodyPr/>
          <a:lstStyle/>
          <a:p>
            <a:r>
              <a:rPr lang="en-US" altLang="en-US" b="1"/>
              <a:t>Daerah ini disebut PUSAT BUMI. </a:t>
            </a:r>
          </a:p>
          <a:p>
            <a:r>
              <a:rPr lang="en-US" altLang="en-US" b="1"/>
              <a:t>Melalui dukungan sejarah,  kita mengetahui banyak dari kekuatan besar dunia berusaha menaklukkan Kanaan/Palestina/Israel dan mereka ditekan dari dalam dan oleh dunia antar bangsa.</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8" name="Rectangle 2">
            <a:extLst>
              <a:ext uri="{FF2B5EF4-FFF2-40B4-BE49-F238E27FC236}">
                <a16:creationId xmlns:a16="http://schemas.microsoft.com/office/drawing/2014/main" id="{DCE74AD1-241F-804F-963B-F4DBEAC688A0}"/>
              </a:ext>
            </a:extLst>
          </p:cNvPr>
          <p:cNvSpPr>
            <a:spLocks noGrp="1" noRot="1" noChangeAspect="1" noChangeArrowheads="1" noTextEdit="1"/>
          </p:cNvSpPr>
          <p:nvPr>
            <p:ph type="sldImg"/>
          </p:nvPr>
        </p:nvSpPr>
        <p:spPr>
          <a:xfrm>
            <a:off x="1150938" y="692150"/>
            <a:ext cx="4556125" cy="3416300"/>
          </a:xfrm>
          <a:ln/>
        </p:spPr>
      </p:sp>
      <p:sp>
        <p:nvSpPr>
          <p:cNvPr id="833539" name="Rectangle 3">
            <a:extLst>
              <a:ext uri="{FF2B5EF4-FFF2-40B4-BE49-F238E27FC236}">
                <a16:creationId xmlns:a16="http://schemas.microsoft.com/office/drawing/2014/main" id="{EC092BCF-5168-9C4C-A16A-EC16B2A8AE6D}"/>
              </a:ext>
            </a:extLst>
          </p:cNvPr>
          <p:cNvSpPr>
            <a:spLocks noGrp="1" noChangeArrowheads="1"/>
          </p:cNvSpPr>
          <p:nvPr>
            <p:ph type="body" idx="1"/>
          </p:nvPr>
        </p:nvSpPr>
        <p:spPr/>
        <p:txBody>
          <a:bodyPr/>
          <a:lstStyle/>
          <a:p>
            <a:r>
              <a:rPr lang="fi-FI" altLang="en-US" b="1"/>
              <a:t>Untuk sementara, mereka berada di bawah perlakuan yang baik dari orang-orang dan pemerintah Mesir. </a:t>
            </a:r>
            <a:r>
              <a:rPr lang="en-US" altLang="en-US" b="1"/>
              <a:t> Mereka adalah keluarga dari penguasa yang sangat dihormati! </a:t>
            </a:r>
            <a:r>
              <a:rPr lang="sv-SE" altLang="en-US" b="1"/>
              <a:t>Mungkin mereka pernah melihat struktur dari Sphinx dan piramid Mesir. </a:t>
            </a:r>
            <a:r>
              <a:rPr lang="en-US" altLang="en-US" b="1"/>
              <a:t>Mereka adalah keajaiban bagi kita sekarang ini.</a:t>
            </a:r>
            <a:r>
              <a:rPr lang="en-US" altLang="en-US"/>
              <a:t>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2" name="Rectangle 2">
            <a:extLst>
              <a:ext uri="{FF2B5EF4-FFF2-40B4-BE49-F238E27FC236}">
                <a16:creationId xmlns:a16="http://schemas.microsoft.com/office/drawing/2014/main" id="{81105499-D0AC-DB4B-B274-56B4F70C3358}"/>
              </a:ext>
            </a:extLst>
          </p:cNvPr>
          <p:cNvSpPr>
            <a:spLocks noGrp="1" noRot="1" noChangeAspect="1" noChangeArrowheads="1" noTextEdit="1"/>
          </p:cNvSpPr>
          <p:nvPr>
            <p:ph type="sldImg"/>
          </p:nvPr>
        </p:nvSpPr>
        <p:spPr>
          <a:xfrm>
            <a:off x="1150938" y="692150"/>
            <a:ext cx="4556125" cy="3416300"/>
          </a:xfrm>
          <a:ln/>
        </p:spPr>
      </p:sp>
      <p:sp>
        <p:nvSpPr>
          <p:cNvPr id="834563" name="Rectangle 3">
            <a:extLst>
              <a:ext uri="{FF2B5EF4-FFF2-40B4-BE49-F238E27FC236}">
                <a16:creationId xmlns:a16="http://schemas.microsoft.com/office/drawing/2014/main" id="{2DA4C7DF-7B0C-7947-999D-3215381C75BD}"/>
              </a:ext>
            </a:extLst>
          </p:cNvPr>
          <p:cNvSpPr>
            <a:spLocks noGrp="1" noChangeArrowheads="1"/>
          </p:cNvSpPr>
          <p:nvPr>
            <p:ph type="body" idx="1"/>
          </p:nvPr>
        </p:nvSpPr>
        <p:spPr/>
        <p:txBody>
          <a:bodyPr/>
          <a:lstStyle/>
          <a:p>
            <a:r>
              <a:rPr lang="en-US" altLang="en-US" b="1"/>
              <a:t>Kita dapat mendaki salah satu sisi dari Piramid Besar dan bertanya-tanya:  apakah semua ini melalui penggalian untuk kemudian keluarga Yusuf menjadi budak untuk jangka waktu yang panjang? Mungkin saja. Ada beberapa bukti.</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6" name="Rectangle 2">
            <a:extLst>
              <a:ext uri="{FF2B5EF4-FFF2-40B4-BE49-F238E27FC236}">
                <a16:creationId xmlns:a16="http://schemas.microsoft.com/office/drawing/2014/main" id="{DF47089D-966C-9D45-B577-34F231EDBDCC}"/>
              </a:ext>
            </a:extLst>
          </p:cNvPr>
          <p:cNvSpPr>
            <a:spLocks noGrp="1" noRot="1" noChangeAspect="1" noChangeArrowheads="1" noTextEdit="1"/>
          </p:cNvSpPr>
          <p:nvPr>
            <p:ph type="sldImg"/>
          </p:nvPr>
        </p:nvSpPr>
        <p:spPr>
          <a:xfrm>
            <a:off x="1150938" y="692150"/>
            <a:ext cx="4556125" cy="3416300"/>
          </a:xfrm>
          <a:ln/>
        </p:spPr>
      </p:sp>
      <p:sp>
        <p:nvSpPr>
          <p:cNvPr id="835587" name="Rectangle 3">
            <a:extLst>
              <a:ext uri="{FF2B5EF4-FFF2-40B4-BE49-F238E27FC236}">
                <a16:creationId xmlns:a16="http://schemas.microsoft.com/office/drawing/2014/main" id="{26A30B04-5B94-594A-8B56-1E259BEC4135}"/>
              </a:ext>
            </a:extLst>
          </p:cNvPr>
          <p:cNvSpPr>
            <a:spLocks noGrp="1" noChangeArrowheads="1"/>
          </p:cNvSpPr>
          <p:nvPr>
            <p:ph type="body" idx="1"/>
          </p:nvPr>
        </p:nvSpPr>
        <p:spPr/>
        <p:txBody>
          <a:bodyPr/>
          <a:lstStyle/>
          <a:p>
            <a:r>
              <a:rPr lang="en-US" altLang="en-US" b="1"/>
              <a:t>Waktu berlalu dan Yusuf meninggal dunia,  keajaiban kuno ini melihat perubahan dari penguasa Mesir dan hilangnya rasa hormat pada bangsa asing Ibrani – atau bangsa Israel sebagaimana mereka dikenal.</a:t>
            </a:r>
            <a:r>
              <a:rPr lang="en-US" altLang="en-US"/>
              <a:t> </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Rectangle 2">
            <a:extLst>
              <a:ext uri="{FF2B5EF4-FFF2-40B4-BE49-F238E27FC236}">
                <a16:creationId xmlns:a16="http://schemas.microsoft.com/office/drawing/2014/main" id="{05BAAB5F-B18F-DB44-8AE6-4E6EDE8E6C33}"/>
              </a:ext>
            </a:extLst>
          </p:cNvPr>
          <p:cNvSpPr>
            <a:spLocks noGrp="1" noRot="1" noChangeAspect="1" noChangeArrowheads="1" noTextEdit="1"/>
          </p:cNvSpPr>
          <p:nvPr>
            <p:ph type="sldImg"/>
          </p:nvPr>
        </p:nvSpPr>
        <p:spPr>
          <a:xfrm>
            <a:off x="1150938" y="692150"/>
            <a:ext cx="4556125" cy="3416300"/>
          </a:xfrm>
          <a:ln/>
        </p:spPr>
      </p:sp>
      <p:sp>
        <p:nvSpPr>
          <p:cNvPr id="836611" name="Rectangle 3">
            <a:extLst>
              <a:ext uri="{FF2B5EF4-FFF2-40B4-BE49-F238E27FC236}">
                <a16:creationId xmlns:a16="http://schemas.microsoft.com/office/drawing/2014/main" id="{7A1D3736-EFFA-4941-9515-0F5CFB15EA58}"/>
              </a:ext>
            </a:extLst>
          </p:cNvPr>
          <p:cNvSpPr>
            <a:spLocks noGrp="1" noChangeArrowheads="1"/>
          </p:cNvSpPr>
          <p:nvPr>
            <p:ph type="body" idx="1"/>
          </p:nvPr>
        </p:nvSpPr>
        <p:spPr/>
        <p:txBody>
          <a:bodyPr/>
          <a:lstStyle/>
          <a:p>
            <a:r>
              <a:rPr lang="en-US" altLang="en-US" b="1"/>
              <a:t>Setelah kematiannya, pengabdian Yusuf sepertinya dilupakan</a:t>
            </a:r>
          </a:p>
          <a:p>
            <a:r>
              <a:rPr lang="en-US" altLang="en-US" b="1"/>
              <a:t>////	Sementara itu pada masa yang  sama,  keturunan  bangsa Israel kian meningkat dengan sangat pesat – semakin banyak dan semakin banyak anak -- </a:t>
            </a:r>
            <a:endParaRPr lang="fi-FI" altLang="en-US" b="1"/>
          </a:p>
          <a:p>
            <a:r>
              <a:rPr lang="fi-FI" altLang="en-US" b="1"/>
              <a:t>[CATATAN: TUJUH “ANAK” MUNCUL]</a:t>
            </a:r>
            <a:endParaRPr lang="en-US" altLang="en-US" b="1"/>
          </a:p>
          <a:p>
            <a:r>
              <a:rPr lang="en-US" altLang="en-US" b="1"/>
              <a:t>– segera menjadi masalah sosial yang sangat besar dan ancaman nasional terhadap penguasa Mesir. Jadi…untuk mengatasi masalah tersebut…</a:t>
            </a:r>
          </a:p>
          <a:p>
            <a:r>
              <a:rPr lang="en-US" altLang="en-US" b="1"/>
              <a:t> ////	bangsa Israel, keturunan Yusuf, menjadi  BUDAK untuk orang Mesir.</a:t>
            </a:r>
          </a:p>
          <a:p>
            <a:r>
              <a:rPr lang="en-US" altLang="en-US" b="1"/>
              <a:t>////	Bangsa Israel  berada di Mesir selama 430 tahun. Kebanyakan dari waktu itu mereka hidup di bawah kekuasaan perbudakan  Mesir.</a:t>
            </a:r>
            <a:r>
              <a:rPr lang="en-US" altLang="en-US"/>
              <a:t> </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4" name="Rectangle 2">
            <a:extLst>
              <a:ext uri="{FF2B5EF4-FFF2-40B4-BE49-F238E27FC236}">
                <a16:creationId xmlns:a16="http://schemas.microsoft.com/office/drawing/2014/main" id="{5985BEBA-C6F4-8F4D-9B93-01740D0AC496}"/>
              </a:ext>
            </a:extLst>
          </p:cNvPr>
          <p:cNvSpPr>
            <a:spLocks noGrp="1" noRot="1" noChangeAspect="1" noChangeArrowheads="1" noTextEdit="1"/>
          </p:cNvSpPr>
          <p:nvPr>
            <p:ph type="sldImg"/>
          </p:nvPr>
        </p:nvSpPr>
        <p:spPr>
          <a:xfrm>
            <a:off x="1150938" y="692150"/>
            <a:ext cx="4556125" cy="3416300"/>
          </a:xfrm>
          <a:ln/>
        </p:spPr>
      </p:sp>
      <p:sp>
        <p:nvSpPr>
          <p:cNvPr id="837635" name="Rectangle 3">
            <a:extLst>
              <a:ext uri="{FF2B5EF4-FFF2-40B4-BE49-F238E27FC236}">
                <a16:creationId xmlns:a16="http://schemas.microsoft.com/office/drawing/2014/main" id="{EFB3E4C0-FD99-5D45-903B-F514B84F0745}"/>
              </a:ext>
            </a:extLst>
          </p:cNvPr>
          <p:cNvSpPr>
            <a:spLocks noGrp="1" noChangeArrowheads="1"/>
          </p:cNvSpPr>
          <p:nvPr>
            <p:ph type="body" idx="1"/>
          </p:nvPr>
        </p:nvSpPr>
        <p:spPr/>
        <p:txBody>
          <a:bodyPr/>
          <a:lstStyle/>
          <a:p>
            <a:r>
              <a:rPr lang="en-US" altLang="en-US" b="1"/>
              <a:t>Sekarang…ARSIP ALKITAB…telah diisi dengan data </a:t>
            </a:r>
          </a:p>
          <a:p>
            <a:r>
              <a:rPr lang="en-US" altLang="en-US" b="1"/>
              <a:t>CIPTAAN, ABRAHAM, dan YUSUF…</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8" name="Rectangle 2">
            <a:extLst>
              <a:ext uri="{FF2B5EF4-FFF2-40B4-BE49-F238E27FC236}">
                <a16:creationId xmlns:a16="http://schemas.microsoft.com/office/drawing/2014/main" id="{23A98A07-C51C-A94C-BE5B-865B27BA2C56}"/>
              </a:ext>
            </a:extLst>
          </p:cNvPr>
          <p:cNvSpPr>
            <a:spLocks noGrp="1" noRot="1" noChangeAspect="1" noChangeArrowheads="1" noTextEdit="1"/>
          </p:cNvSpPr>
          <p:nvPr>
            <p:ph type="sldImg"/>
          </p:nvPr>
        </p:nvSpPr>
        <p:spPr>
          <a:xfrm>
            <a:off x="1150938" y="692150"/>
            <a:ext cx="4556125" cy="3416300"/>
          </a:xfrm>
          <a:ln/>
        </p:spPr>
      </p:sp>
      <p:sp>
        <p:nvSpPr>
          <p:cNvPr id="838659" name="Rectangle 3">
            <a:extLst>
              <a:ext uri="{FF2B5EF4-FFF2-40B4-BE49-F238E27FC236}">
                <a16:creationId xmlns:a16="http://schemas.microsoft.com/office/drawing/2014/main" id="{3DB50FF8-8FF8-8344-ADA3-2F98A9A01766}"/>
              </a:ext>
            </a:extLst>
          </p:cNvPr>
          <p:cNvSpPr>
            <a:spLocks noGrp="1" noChangeArrowheads="1"/>
          </p:cNvSpPr>
          <p:nvPr>
            <p:ph type="body" idx="1"/>
          </p:nvPr>
        </p:nvSpPr>
        <p:spPr/>
        <p:txBody>
          <a:bodyPr/>
          <a:lstStyle/>
          <a:p>
            <a:r>
              <a:rPr lang="fi-FI" altLang="en-US" b="1"/>
              <a:t>…yang membawa kita kepada orang ketiga dari kumpulan empat tokoh  Alkitab. </a:t>
            </a:r>
            <a:r>
              <a:rPr lang="en-US" altLang="en-US" b="1"/>
              <a:t>Tokoh ini – namanya dimulai dengan huruf kapital M – adalah…</a:t>
            </a:r>
            <a:r>
              <a:rPr lang="en-US" altLang="en-US"/>
              <a:t> </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a:extLst>
              <a:ext uri="{FF2B5EF4-FFF2-40B4-BE49-F238E27FC236}">
                <a16:creationId xmlns:a16="http://schemas.microsoft.com/office/drawing/2014/main" id="{89CADDD8-6950-5C4A-8BC6-A0200CF282C7}"/>
              </a:ext>
            </a:extLst>
          </p:cNvPr>
          <p:cNvSpPr>
            <a:spLocks noGrp="1" noRot="1" noChangeAspect="1" noChangeArrowheads="1" noTextEdit="1"/>
          </p:cNvSpPr>
          <p:nvPr>
            <p:ph type="sldImg"/>
          </p:nvPr>
        </p:nvSpPr>
        <p:spPr>
          <a:xfrm>
            <a:off x="1150938" y="692150"/>
            <a:ext cx="4556125" cy="3416300"/>
          </a:xfrm>
          <a:ln/>
        </p:spPr>
      </p:sp>
      <p:sp>
        <p:nvSpPr>
          <p:cNvPr id="839683" name="Rectangle 3">
            <a:extLst>
              <a:ext uri="{FF2B5EF4-FFF2-40B4-BE49-F238E27FC236}">
                <a16:creationId xmlns:a16="http://schemas.microsoft.com/office/drawing/2014/main" id="{EC3BD614-0282-F743-ABA5-DF3609307F0A}"/>
              </a:ext>
            </a:extLst>
          </p:cNvPr>
          <p:cNvSpPr>
            <a:spLocks noGrp="1" noChangeArrowheads="1"/>
          </p:cNvSpPr>
          <p:nvPr>
            <p:ph type="body" idx="1"/>
          </p:nvPr>
        </p:nvSpPr>
        <p:spPr/>
        <p:txBody>
          <a:bodyPr/>
          <a:lstStyle/>
          <a:p>
            <a:r>
              <a:rPr lang="en-US" altLang="en-US" b="1"/>
              <a:t>...MUSA.</a:t>
            </a:r>
          </a:p>
          <a:p>
            <a:r>
              <a:rPr lang="en-US" altLang="en-US" b="1"/>
              <a:t>	Pada waktuNya, Allah membangkitkan orang yang paling terkenal dalam tokoh Perjanjian Lama, MUSA, dikenal sebagai Pembebas yang Besar…untuk membawa bangsa ini keluar dari perhambaan di Mesir dan kembali ke negeri yang dijanjikan kepada Abraham sebagai warisan.</a:t>
            </a:r>
            <a:r>
              <a:rPr lang="en-US" altLang="en-US"/>
              <a:t>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marL="742950" indent="-285750">
              <a:defRPr sz="1200">
                <a:solidFill>
                  <a:schemeClr val="tx1"/>
                </a:solidFill>
                <a:latin typeface="Arial" charset="0"/>
                <a:ea typeface="MS PGothic" charset="0"/>
                <a:cs typeface="MS PGothic" charset="0"/>
              </a:defRPr>
            </a:lvl2pPr>
            <a:lvl3pPr marL="1143000" indent="-228600">
              <a:defRPr sz="1200">
                <a:solidFill>
                  <a:schemeClr val="tx1"/>
                </a:solidFill>
                <a:latin typeface="Arial" charset="0"/>
                <a:ea typeface="MS PGothic" charset="0"/>
                <a:cs typeface="MS PGothic" charset="0"/>
              </a:defRPr>
            </a:lvl3pPr>
            <a:lvl4pPr marL="1600200" indent="-228600">
              <a:defRPr sz="1200">
                <a:solidFill>
                  <a:schemeClr val="tx1"/>
                </a:solidFill>
                <a:latin typeface="Arial" charset="0"/>
                <a:ea typeface="MS PGothic" charset="0"/>
                <a:cs typeface="MS PGothic" charset="0"/>
              </a:defRPr>
            </a:lvl4pPr>
            <a:lvl5pPr marL="2057400" indent="-228600">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9619AE77-C400-7F4B-97E2-A74A02F54CA0}"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45715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17763"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MS PGothic" charset="0"/>
              </a:rPr>
              <a:t>Bible Basically (BB) PPT in Bahasa Indonesia</a:t>
            </a:r>
          </a:p>
          <a:p>
            <a:pPr eaLnBrk="1" hangingPunct="1"/>
            <a:endParaRPr lang="en-US" dirty="0">
              <a:latin typeface="Arial" charset="0"/>
              <a:ea typeface="MS PGothic" charset="0"/>
            </a:endParaRPr>
          </a:p>
        </p:txBody>
      </p:sp>
    </p:spTree>
    <p:extLst>
      <p:ext uri="{BB962C8B-B14F-4D97-AF65-F5344CB8AC3E}">
        <p14:creationId xmlns:p14="http://schemas.microsoft.com/office/powerpoint/2010/main" val="2643093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8" name="Rectangle 2">
            <a:extLst>
              <a:ext uri="{FF2B5EF4-FFF2-40B4-BE49-F238E27FC236}">
                <a16:creationId xmlns:a16="http://schemas.microsoft.com/office/drawing/2014/main" id="{E0ED9778-C4B0-8749-94A0-5897B899829E}"/>
              </a:ext>
            </a:extLst>
          </p:cNvPr>
          <p:cNvSpPr>
            <a:spLocks noGrp="1" noRot="1" noChangeAspect="1" noChangeArrowheads="1" noTextEdit="1"/>
          </p:cNvSpPr>
          <p:nvPr>
            <p:ph type="sldImg"/>
          </p:nvPr>
        </p:nvSpPr>
        <p:spPr>
          <a:xfrm>
            <a:off x="1150938" y="692150"/>
            <a:ext cx="4556125" cy="3416300"/>
          </a:xfrm>
          <a:ln/>
        </p:spPr>
      </p:sp>
      <p:sp>
        <p:nvSpPr>
          <p:cNvPr id="782339" name="Rectangle 3">
            <a:extLst>
              <a:ext uri="{FF2B5EF4-FFF2-40B4-BE49-F238E27FC236}">
                <a16:creationId xmlns:a16="http://schemas.microsoft.com/office/drawing/2014/main" id="{BA0C563A-BC40-E441-A34B-54CDE8E02E45}"/>
              </a:ext>
            </a:extLst>
          </p:cNvPr>
          <p:cNvSpPr>
            <a:spLocks noGrp="1" noChangeArrowheads="1"/>
          </p:cNvSpPr>
          <p:nvPr>
            <p:ph type="body" idx="1"/>
          </p:nvPr>
        </p:nvSpPr>
        <p:spPr/>
        <p:txBody>
          <a:bodyPr/>
          <a:lstStyle/>
          <a:p>
            <a:r>
              <a:rPr lang="en-US" altLang="en-US" b="1"/>
              <a:t>Jadi, cerita ABRAHAM  bemula di bagian atas Teluk Persia, di kota kuno Ur Kasdim.</a:t>
            </a:r>
          </a:p>
          <a:p>
            <a:r>
              <a:rPr lang="en-US" altLang="en-US" b="1"/>
              <a:t>////	Abraham dan keluarganya tinggal di pusat kebudayaan kuno di lembah Mesopotamia.  Huruf "U" pada peta "Urutan Peristiwa.”  Ikuti dalam peta Anda seiring dengan cerita yang akan disingkapkan.</a:t>
            </a:r>
            <a:r>
              <a:rPr lang="en-US" altLang="en-US"/>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2" name="Rectangle 2">
            <a:extLst>
              <a:ext uri="{FF2B5EF4-FFF2-40B4-BE49-F238E27FC236}">
                <a16:creationId xmlns:a16="http://schemas.microsoft.com/office/drawing/2014/main" id="{4EB86D52-618C-EF46-BD76-A0C922BB5BB5}"/>
              </a:ext>
            </a:extLst>
          </p:cNvPr>
          <p:cNvSpPr>
            <a:spLocks noGrp="1" noRot="1" noChangeAspect="1" noChangeArrowheads="1" noTextEdit="1"/>
          </p:cNvSpPr>
          <p:nvPr>
            <p:ph type="sldImg"/>
          </p:nvPr>
        </p:nvSpPr>
        <p:spPr>
          <a:xfrm>
            <a:off x="1150938" y="692150"/>
            <a:ext cx="4556125" cy="3416300"/>
          </a:xfrm>
          <a:ln/>
        </p:spPr>
      </p:sp>
      <p:sp>
        <p:nvSpPr>
          <p:cNvPr id="783363" name="Rectangle 3">
            <a:extLst>
              <a:ext uri="{FF2B5EF4-FFF2-40B4-BE49-F238E27FC236}">
                <a16:creationId xmlns:a16="http://schemas.microsoft.com/office/drawing/2014/main" id="{337871F9-E26F-8846-BD06-61E1D35E847C}"/>
              </a:ext>
            </a:extLst>
          </p:cNvPr>
          <p:cNvSpPr>
            <a:spLocks noGrp="1" noChangeArrowheads="1"/>
          </p:cNvSpPr>
          <p:nvPr>
            <p:ph type="body" idx="1"/>
          </p:nvPr>
        </p:nvSpPr>
        <p:spPr/>
        <p:txBody>
          <a:bodyPr/>
          <a:lstStyle/>
          <a:p>
            <a:r>
              <a:rPr lang="en-US" altLang="en-US" b="1"/>
              <a:t>Inilah peta dari daerah ini zaman sekarang. Ingat bahwa daerah ini adalah tempat di mana sebelumnya terjadi Perang Teluk pada tahun 1990-an…dan belakangan ini Perang, dan baru saja Perang di Irak yang menjatuhkan Saddam Hussein.</a:t>
            </a:r>
          </a:p>
          <a:p>
            <a:r>
              <a:rPr lang="en-US" altLang="en-US" b="1"/>
              <a:t>////	Sungai Tigris yang telah Anda kenal…</a:t>
            </a:r>
          </a:p>
          <a:p>
            <a:r>
              <a:rPr lang="en-US" altLang="en-US" b="1"/>
              <a:t>////	dan sungai Efrat…</a:t>
            </a:r>
          </a:p>
          <a:p>
            <a:r>
              <a:rPr lang="en-US" altLang="en-US" b="1"/>
              <a:t>////	…kota Baghdad zaman sekarang…</a:t>
            </a:r>
          </a:p>
          <a:p>
            <a:r>
              <a:rPr lang="en-US" altLang="en-US" b="1"/>
              <a:t>////	…Kuwait terletak di atas Teluk Persia…</a:t>
            </a:r>
          </a:p>
          <a:p>
            <a:r>
              <a:rPr lang="en-US" altLang="en-US" b="1"/>
              <a:t>////	…ke utara…terletak Babilonia kuno…</a:t>
            </a:r>
            <a:endParaRPr lang="en-US" altLang="en-US"/>
          </a:p>
          <a:p>
            <a:r>
              <a:rPr lang="en-US" altLang="en-US"/>
              <a:t>////	…dan titik permulaan dari cerita kita…kota kuno UR.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1730" name="Text Box 2">
            <a:extLst>
              <a:ext uri="{FF2B5EF4-FFF2-40B4-BE49-F238E27FC236}">
                <a16:creationId xmlns:a16="http://schemas.microsoft.com/office/drawing/2014/main" id="{775E1592-3B11-9945-BC19-E6E99A5DD865}"/>
              </a:ext>
            </a:extLst>
          </p:cNvPr>
          <p:cNvSpPr txBox="1">
            <a:spLocks noChangeArrowheads="1"/>
          </p:cNvSpPr>
          <p:nvPr/>
        </p:nvSpPr>
        <p:spPr bwMode="auto">
          <a:xfrm>
            <a:off x="1150938" y="692150"/>
            <a:ext cx="4556125" cy="34163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41731" name="Text Box 3">
            <a:extLst>
              <a:ext uri="{FF2B5EF4-FFF2-40B4-BE49-F238E27FC236}">
                <a16:creationId xmlns:a16="http://schemas.microsoft.com/office/drawing/2014/main" id="{EAB8A59A-F6D9-EB4D-AF5D-7F363ACA049E}"/>
              </a:ext>
            </a:extLst>
          </p:cNvPr>
          <p:cNvSpPr txBox="1">
            <a:spLocks noGrp="1" noChangeArrowheads="1"/>
          </p:cNvSpPr>
          <p:nvPr>
            <p:ph type="body"/>
          </p:nvPr>
        </p:nvSpPr>
        <p:spPr>
          <a:noFill/>
          <a:ln/>
          <a:extLst>
            <a:ext uri="{91240B29-F687-4F45-9708-019B960494DF}">
              <a14:hiddenLine xmlns:a14="http://schemas.microsoft.com/office/drawing/2010/main" w="12700">
                <a:solidFill>
                  <a:srgbClr val="000000"/>
                </a:solidFill>
                <a:round/>
                <a:headEnd/>
                <a:tailEnd/>
              </a14:hiddenLine>
            </a:ext>
          </a:extLst>
        </p:spPr>
        <p:txBody>
          <a:bodyPr lIns="90360" tIns="44280" rIns="90360" bIns="44280"/>
          <a:lstStyle/>
          <a:p>
            <a:pPr lvl="1" defTabSz="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altLang="en-US" b="1"/>
              <a:t>Ditempat ini, di tanah Timur Tengah – mengelilingi Teluk Persia --</a:t>
            </a:r>
          </a:p>
          <a:p>
            <a:pPr lvl="1" defTabSz="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altLang="en-US" b="1"/>
              <a:t>adalah tempat bermulanya beberapa penemuan intelektual manusia dalam kehidupan. </a:t>
            </a:r>
          </a:p>
          <a:p>
            <a:pPr lvl="1" defTabSz="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altLang="en-US" b="1"/>
              <a:t>////	Dalam lembah yang berbentuk segitiga ini, </a:t>
            </a:r>
          </a:p>
          <a:p>
            <a:pPr lvl="1" defTabSz="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altLang="en-US" b="1"/>
              <a:t>////	yang dikenal dengan lembah Mesopotamia,  </a:t>
            </a:r>
          </a:p>
          <a:p>
            <a:pPr lvl="1" defTabSz="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altLang="en-US" b="1"/>
              <a:t>////	orang Sumeria kuno menghibahkan kepada kita karya mereka berupa tulisan dan roda.  Dan disini kita melihat </a:t>
            </a:r>
          </a:p>
          <a:p>
            <a:pPr lvl="1" defTabSz="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altLang="en-US" b="1"/>
              <a:t>////	permulaan beberapa konsep dasar dari peradaban manusia …hukum…obat-obatan… astronomi and arsitektur.  </a:t>
            </a:r>
          </a:p>
          <a:p>
            <a:pPr lvl="1" defTabSz="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en-GB" altLang="en-US" b="1"/>
              <a:t>////	Para ahli Arkeolog juga telah menemukan bukti dari beberapa pusat urban mula-mula … komunitas dan perkotaan yang setelah melalui proses waktu kemudian menjadi peradaban dan budaya yang kita kenal hari ini.</a:t>
            </a:r>
            <a:r>
              <a:rPr lang="en-US" altLang="en-US"/>
              <a:t> </a:t>
            </a:r>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2D27B-FBA8-0A4C-9BB7-7D3BE6B6B89A}"/>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E56D1A-52CD-3841-AF3C-9DA35FB0154A}"/>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6940454"/>
      </p:ext>
    </p:extLst>
  </p:cSld>
  <p:clrMapOvr>
    <a:masterClrMapping/>
  </p:clrMapOvr>
  <p:transition>
    <p:wheel spokes="0"/>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32A81-C971-A942-86DC-526894A47E07}"/>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41A3273-D0EC-BD49-A37A-F89187B7603B}"/>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2174510"/>
      </p:ext>
    </p:extLst>
  </p:cSld>
  <p:clrMapOvr>
    <a:masterClrMapping/>
  </p:clrMapOvr>
  <p:transition>
    <p:wheel spokes="0"/>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EE5CA2-98D3-274E-8CE2-CCF61649FFDF}"/>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4FA71B-1083-3E42-BF27-FC4F6B2646A1}"/>
              </a:ext>
            </a:extLst>
          </p:cNvPr>
          <p:cNvSpPr>
            <a:spLocks noGrp="1"/>
          </p:cNvSpPr>
          <p:nvPr>
            <p:ph type="body" orient="vert" idx="1"/>
          </p:nvPr>
        </p:nvSpPr>
        <p:spPr>
          <a:xfrm>
            <a:off x="628650" y="365125"/>
            <a:ext cx="5762625"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1587283"/>
      </p:ext>
    </p:extLst>
  </p:cSld>
  <p:clrMapOvr>
    <a:masterClrMapping/>
  </p:clrMapOvr>
  <p:transition>
    <p:wheel spokes="0"/>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38507970"/>
      </p:ext>
    </p:extLst>
  </p:cSld>
  <p:clrMapOvr>
    <a:masterClrMapping/>
  </p:clrMapOvr>
  <p:transition>
    <p:wheel spokes="0"/>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2575991"/>
      </p:ext>
    </p:extLst>
  </p:cSld>
  <p:clrMapOvr>
    <a:masterClrMapping/>
  </p:clrMapOvr>
  <p:transition>
    <p:wheel spokes="0"/>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75094316"/>
      </p:ext>
    </p:extLst>
  </p:cSld>
  <p:clrMapOvr>
    <a:masterClrMapping/>
  </p:clrMapOvr>
  <p:transition>
    <p:wheel spokes="0"/>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6995511"/>
      </p:ext>
    </p:extLst>
  </p:cSld>
  <p:clrMapOvr>
    <a:masterClrMapping/>
  </p:clrMapOvr>
  <p:transition>
    <p:wheel spokes="0"/>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8775528"/>
      </p:ext>
    </p:extLst>
  </p:cSld>
  <p:clrMapOvr>
    <a:masterClrMapping/>
  </p:clrMapOvr>
  <p:transition>
    <p:wheel spokes="0"/>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134599885"/>
      </p:ext>
    </p:extLst>
  </p:cSld>
  <p:clrMapOvr>
    <a:masterClrMapping/>
  </p:clrMapOvr>
  <p:transition>
    <p:wheel spokes="0"/>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7174461"/>
      </p:ext>
    </p:extLst>
  </p:cSld>
  <p:clrMapOvr>
    <a:masterClrMapping/>
  </p:clrMapOvr>
  <p:transition>
    <p:wheel spokes="0"/>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26937008"/>
      </p:ext>
    </p:extLst>
  </p:cSld>
  <p:clrMapOvr>
    <a:masterClrMapping/>
  </p:clrMapOvr>
  <p:transition>
    <p:wheel spokes="0"/>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8AE73-0D14-0B44-90F4-D334F0ED1269}"/>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94E23A-3AB1-A54B-9241-A0D3848BC980}"/>
              </a:ext>
            </a:extLst>
          </p:cNvPr>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5250653"/>
      </p:ext>
    </p:extLst>
  </p:cSld>
  <p:clrMapOvr>
    <a:masterClrMapping/>
  </p:clrMapOvr>
  <p:transition>
    <p:wheel spokes="0"/>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16724502"/>
      </p:ext>
    </p:extLst>
  </p:cSld>
  <p:clrMapOvr>
    <a:masterClrMapping/>
  </p:clrMapOvr>
  <p:transition>
    <p:wheel spokes="0"/>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7925732"/>
      </p:ext>
    </p:extLst>
  </p:cSld>
  <p:clrMapOvr>
    <a:masterClrMapping/>
  </p:clrMapOvr>
  <p:transition>
    <p:wheel spokes="0"/>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020807"/>
      </p:ext>
    </p:extLst>
  </p:cSld>
  <p:clrMapOvr>
    <a:masterClrMapping/>
  </p:clrMapOvr>
  <p:transition>
    <p:wheel spokes="0"/>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53D49165-19DF-3149-AA64-A06839326644}" type="slidenum">
              <a:rPr lang="en-US"/>
              <a:pPr/>
              <a:t>‹#›</a:t>
            </a:fld>
            <a:endParaRPr lang="en-US"/>
          </a:p>
        </p:txBody>
      </p:sp>
    </p:spTree>
    <p:extLst>
      <p:ext uri="{BB962C8B-B14F-4D97-AF65-F5344CB8AC3E}">
        <p14:creationId xmlns:p14="http://schemas.microsoft.com/office/powerpoint/2010/main" val="100857894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1CA63819-A2B9-124A-B528-4F910BE0AFF2}" type="slidenum">
              <a:rPr lang="en-US"/>
              <a:pPr/>
              <a:t>‹#›</a:t>
            </a:fld>
            <a:endParaRPr lang="en-US"/>
          </a:p>
        </p:txBody>
      </p:sp>
    </p:spTree>
    <p:extLst>
      <p:ext uri="{BB962C8B-B14F-4D97-AF65-F5344CB8AC3E}">
        <p14:creationId xmlns:p14="http://schemas.microsoft.com/office/powerpoint/2010/main" val="354180847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5EC2FA6B-FAD5-9A46-A11E-77685279E676}" type="slidenum">
              <a:rPr lang="en-US"/>
              <a:pPr/>
              <a:t>‹#›</a:t>
            </a:fld>
            <a:endParaRPr lang="en-US"/>
          </a:p>
        </p:txBody>
      </p:sp>
    </p:spTree>
    <p:extLst>
      <p:ext uri="{BB962C8B-B14F-4D97-AF65-F5344CB8AC3E}">
        <p14:creationId xmlns:p14="http://schemas.microsoft.com/office/powerpoint/2010/main" val="70332389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p>
        </p:txBody>
      </p:sp>
      <p:sp>
        <p:nvSpPr>
          <p:cNvPr id="8" name="Rectangle 13"/>
          <p:cNvSpPr>
            <a:spLocks noGrp="1" noChangeArrowheads="1"/>
          </p:cNvSpPr>
          <p:nvPr>
            <p:ph type="ftr" sz="quarter" idx="11"/>
          </p:nvPr>
        </p:nvSpPr>
        <p:spPr>
          <a:ln/>
        </p:spPr>
        <p:txBody>
          <a:bodyPr/>
          <a:lstStyle>
            <a:lvl1pPr>
              <a:defRPr/>
            </a:lvl1pPr>
          </a:lstStyle>
          <a:p>
            <a:endParaRPr lang="en-US"/>
          </a:p>
        </p:txBody>
      </p:sp>
      <p:sp>
        <p:nvSpPr>
          <p:cNvPr id="9" name="Rectangle 14"/>
          <p:cNvSpPr>
            <a:spLocks noGrp="1" noChangeArrowheads="1"/>
          </p:cNvSpPr>
          <p:nvPr>
            <p:ph type="sldNum" sz="quarter" idx="12"/>
          </p:nvPr>
        </p:nvSpPr>
        <p:spPr>
          <a:ln/>
        </p:spPr>
        <p:txBody>
          <a:bodyPr/>
          <a:lstStyle>
            <a:lvl1pPr>
              <a:defRPr/>
            </a:lvl1pPr>
          </a:lstStyle>
          <a:p>
            <a:fld id="{6E075DDC-D352-EA40-B34A-55974B4FB6EE}" type="slidenum">
              <a:rPr lang="en-US"/>
              <a:pPr/>
              <a:t>‹#›</a:t>
            </a:fld>
            <a:endParaRPr lang="en-US"/>
          </a:p>
        </p:txBody>
      </p:sp>
    </p:spTree>
    <p:extLst>
      <p:ext uri="{BB962C8B-B14F-4D97-AF65-F5344CB8AC3E}">
        <p14:creationId xmlns:p14="http://schemas.microsoft.com/office/powerpoint/2010/main" val="2702471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p>
        </p:txBody>
      </p:sp>
      <p:sp>
        <p:nvSpPr>
          <p:cNvPr id="4" name="Rectangle 13"/>
          <p:cNvSpPr>
            <a:spLocks noGrp="1" noChangeArrowheads="1"/>
          </p:cNvSpPr>
          <p:nvPr>
            <p:ph type="ftr" sz="quarter" idx="11"/>
          </p:nvPr>
        </p:nvSpPr>
        <p:spPr>
          <a:ln/>
        </p:spPr>
        <p:txBody>
          <a:bodyPr/>
          <a:lstStyle>
            <a:lvl1pPr>
              <a:defRPr/>
            </a:lvl1pPr>
          </a:lstStyle>
          <a:p>
            <a:endParaRPr lang="en-US"/>
          </a:p>
        </p:txBody>
      </p:sp>
      <p:sp>
        <p:nvSpPr>
          <p:cNvPr id="5" name="Rectangle 14"/>
          <p:cNvSpPr>
            <a:spLocks noGrp="1" noChangeArrowheads="1"/>
          </p:cNvSpPr>
          <p:nvPr>
            <p:ph type="sldNum" sz="quarter" idx="12"/>
          </p:nvPr>
        </p:nvSpPr>
        <p:spPr>
          <a:ln/>
        </p:spPr>
        <p:txBody>
          <a:bodyPr/>
          <a:lstStyle>
            <a:lvl1pPr>
              <a:defRPr/>
            </a:lvl1pPr>
          </a:lstStyle>
          <a:p>
            <a:fld id="{C7DAEA9A-715F-914B-B730-5EB63C0FB64B}" type="slidenum">
              <a:rPr lang="en-US"/>
              <a:pPr/>
              <a:t>‹#›</a:t>
            </a:fld>
            <a:endParaRPr lang="en-US"/>
          </a:p>
        </p:txBody>
      </p:sp>
    </p:spTree>
    <p:extLst>
      <p:ext uri="{BB962C8B-B14F-4D97-AF65-F5344CB8AC3E}">
        <p14:creationId xmlns:p14="http://schemas.microsoft.com/office/powerpoint/2010/main" val="233296306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p>
        </p:txBody>
      </p:sp>
      <p:sp>
        <p:nvSpPr>
          <p:cNvPr id="3" name="Rectangle 13"/>
          <p:cNvSpPr>
            <a:spLocks noGrp="1" noChangeArrowheads="1"/>
          </p:cNvSpPr>
          <p:nvPr>
            <p:ph type="ftr" sz="quarter" idx="11"/>
          </p:nvPr>
        </p:nvSpPr>
        <p:spPr>
          <a:ln/>
        </p:spPr>
        <p:txBody>
          <a:bodyPr/>
          <a:lstStyle>
            <a:lvl1pPr>
              <a:defRPr/>
            </a:lvl1pPr>
          </a:lstStyle>
          <a:p>
            <a:endParaRPr lang="en-US"/>
          </a:p>
        </p:txBody>
      </p:sp>
      <p:sp>
        <p:nvSpPr>
          <p:cNvPr id="4" name="Rectangle 14"/>
          <p:cNvSpPr>
            <a:spLocks noGrp="1" noChangeArrowheads="1"/>
          </p:cNvSpPr>
          <p:nvPr>
            <p:ph type="sldNum" sz="quarter" idx="12"/>
          </p:nvPr>
        </p:nvSpPr>
        <p:spPr>
          <a:ln/>
        </p:spPr>
        <p:txBody>
          <a:bodyPr/>
          <a:lstStyle>
            <a:lvl1pPr>
              <a:defRPr/>
            </a:lvl1pPr>
          </a:lstStyle>
          <a:p>
            <a:fld id="{14259031-03CF-DC46-AA2A-F8E7436A21A4}" type="slidenum">
              <a:rPr lang="en-US"/>
              <a:pPr/>
              <a:t>‹#›</a:t>
            </a:fld>
            <a:endParaRPr lang="en-US"/>
          </a:p>
        </p:txBody>
      </p:sp>
    </p:spTree>
    <p:extLst>
      <p:ext uri="{BB962C8B-B14F-4D97-AF65-F5344CB8AC3E}">
        <p14:creationId xmlns:p14="http://schemas.microsoft.com/office/powerpoint/2010/main" val="3298219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EC20EF6B-CCCA-5141-9012-2037EA654895}" type="slidenum">
              <a:rPr lang="en-US"/>
              <a:pPr/>
              <a:t>‹#›</a:t>
            </a:fld>
            <a:endParaRPr lang="en-US"/>
          </a:p>
        </p:txBody>
      </p:sp>
    </p:spTree>
    <p:extLst>
      <p:ext uri="{BB962C8B-B14F-4D97-AF65-F5344CB8AC3E}">
        <p14:creationId xmlns:p14="http://schemas.microsoft.com/office/powerpoint/2010/main" val="124434275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FA78C-9FF3-2C4B-AB9D-B726C2B2C9F3}"/>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04E859-B5C5-1D4F-B19F-5A64C6C0E885}"/>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2301304530"/>
      </p:ext>
    </p:extLst>
  </p:cSld>
  <p:clrMapOvr>
    <a:masterClrMapping/>
  </p:clrMapOvr>
  <p:transition>
    <p:wheel spokes="0"/>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139CC3CA-B639-D04A-93FD-8264F7601E90}" type="slidenum">
              <a:rPr lang="en-US"/>
              <a:pPr/>
              <a:t>‹#›</a:t>
            </a:fld>
            <a:endParaRPr lang="en-US"/>
          </a:p>
        </p:txBody>
      </p:sp>
    </p:spTree>
    <p:extLst>
      <p:ext uri="{BB962C8B-B14F-4D97-AF65-F5344CB8AC3E}">
        <p14:creationId xmlns:p14="http://schemas.microsoft.com/office/powerpoint/2010/main" val="119859518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3E41F54B-DB87-BD42-84B9-D2EBFB201426}" type="slidenum">
              <a:rPr lang="en-US"/>
              <a:pPr/>
              <a:t>‹#›</a:t>
            </a:fld>
            <a:endParaRPr lang="en-US"/>
          </a:p>
        </p:txBody>
      </p:sp>
    </p:spTree>
    <p:extLst>
      <p:ext uri="{BB962C8B-B14F-4D97-AF65-F5344CB8AC3E}">
        <p14:creationId xmlns:p14="http://schemas.microsoft.com/office/powerpoint/2010/main" val="152517445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147284AE-051E-0945-9754-25572D775B26}" type="slidenum">
              <a:rPr lang="en-US"/>
              <a:pPr/>
              <a:t>‹#›</a:t>
            </a:fld>
            <a:endParaRPr lang="en-US"/>
          </a:p>
        </p:txBody>
      </p:sp>
    </p:spTree>
    <p:extLst>
      <p:ext uri="{BB962C8B-B14F-4D97-AF65-F5344CB8AC3E}">
        <p14:creationId xmlns:p14="http://schemas.microsoft.com/office/powerpoint/2010/main" val="428512436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4AEE12BC-E42E-6A47-AD4E-43E189356CA6}" type="slidenum">
              <a:rPr lang="en-US"/>
              <a:pPr/>
              <a:t>‹#›</a:t>
            </a:fld>
            <a:endParaRPr lang="en-US"/>
          </a:p>
        </p:txBody>
      </p:sp>
    </p:spTree>
    <p:extLst>
      <p:ext uri="{BB962C8B-B14F-4D97-AF65-F5344CB8AC3E}">
        <p14:creationId xmlns:p14="http://schemas.microsoft.com/office/powerpoint/2010/main" val="179862864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8F72B-66B1-DD4C-8CBF-15AF0E701B5B}"/>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3DBEA59-5CFB-6048-928F-7DA72D975C64}"/>
              </a:ext>
            </a:extLst>
          </p:cNvPr>
          <p:cNvSpPr>
            <a:spLocks noGrp="1"/>
          </p:cNvSpPr>
          <p:nvPr>
            <p:ph sz="half" idx="1"/>
          </p:nvPr>
        </p:nvSpPr>
        <p:spPr>
          <a:xfrm>
            <a:off x="62865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BB98E1-3E2D-A149-8484-4D52C6B069F2}"/>
              </a:ext>
            </a:extLst>
          </p:cNvPr>
          <p:cNvSpPr>
            <a:spLocks noGrp="1"/>
          </p:cNvSpPr>
          <p:nvPr>
            <p:ph sz="half" idx="2"/>
          </p:nvPr>
        </p:nvSpPr>
        <p:spPr>
          <a:xfrm>
            <a:off x="464820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8463265"/>
      </p:ext>
    </p:extLst>
  </p:cSld>
  <p:clrMapOvr>
    <a:masterClrMapping/>
  </p:clrMapOvr>
  <p:transition>
    <p:wheel spokes="0"/>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DB69E-FDD1-1B4C-8652-A75D436487D3}"/>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34D4123-48E5-EB4F-BE08-77CD01B3D74F}"/>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7F43F91-F048-2745-AC67-72F5697F0FF1}"/>
              </a:ext>
            </a:extLst>
          </p:cNvPr>
          <p:cNvSpPr>
            <a:spLocks noGrp="1"/>
          </p:cNvSpPr>
          <p:nvPr>
            <p:ph sz="half" idx="2"/>
          </p:nvPr>
        </p:nvSpPr>
        <p:spPr>
          <a:xfrm>
            <a:off x="630238" y="2505075"/>
            <a:ext cx="386873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ED8FD9-6E2A-3745-A695-201881B1248B}"/>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EE33F3F-A99D-664E-927F-DB8C2C36F82F}"/>
              </a:ext>
            </a:extLst>
          </p:cNvPr>
          <p:cNvSpPr>
            <a:spLocks noGrp="1"/>
          </p:cNvSpPr>
          <p:nvPr>
            <p:ph sz="quarter" idx="4"/>
          </p:nvPr>
        </p:nvSpPr>
        <p:spPr>
          <a:xfrm>
            <a:off x="4629150" y="2505075"/>
            <a:ext cx="38877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3334915"/>
      </p:ext>
    </p:extLst>
  </p:cSld>
  <p:clrMapOvr>
    <a:masterClrMapping/>
  </p:clrMapOvr>
  <p:transition>
    <p:wheel spokes="0"/>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6D515-FC86-1840-A377-4F60ED2864FD}"/>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773843394"/>
      </p:ext>
    </p:extLst>
  </p:cSld>
  <p:clrMapOvr>
    <a:masterClrMapping/>
  </p:clrMapOvr>
  <p:transition>
    <p:wheel spokes="0"/>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070210"/>
      </p:ext>
    </p:extLst>
  </p:cSld>
  <p:clrMapOvr>
    <a:masterClrMapping/>
  </p:clrMapOvr>
  <p:transition>
    <p:wheel spokes="0"/>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604E6-4DF6-A24B-B28E-0B056196FCCD}"/>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2F3F0D-3435-CB4D-9F8E-E9C07665849A}"/>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48BA95-4FA0-C34E-9315-C68191FAD424}"/>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964723028"/>
      </p:ext>
    </p:extLst>
  </p:cSld>
  <p:clrMapOvr>
    <a:masterClrMapping/>
  </p:clrMapOvr>
  <p:transition>
    <p:wheel spokes="0"/>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84F7A-F455-7947-8B28-5976E20A7E59}"/>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404128-8130-CE4F-96DC-1CF07829C842}"/>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957CF5-70F4-B54B-8055-DF836484F7A6}"/>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238255614"/>
      </p:ext>
    </p:extLst>
  </p:cSld>
  <p:clrMapOvr>
    <a:masterClrMapping/>
  </p:clrMapOvr>
  <p:transition>
    <p:wheel spokes="0"/>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55" name="Group 31">
            <a:extLst>
              <a:ext uri="{FF2B5EF4-FFF2-40B4-BE49-F238E27FC236}">
                <a16:creationId xmlns:a16="http://schemas.microsoft.com/office/drawing/2014/main" id="{173757CC-DD30-CD49-8170-1BA84353A839}"/>
              </a:ext>
            </a:extLst>
          </p:cNvPr>
          <p:cNvGrpSpPr>
            <a:grpSpLocks/>
          </p:cNvGrpSpPr>
          <p:nvPr/>
        </p:nvGrpSpPr>
        <p:grpSpPr bwMode="auto">
          <a:xfrm>
            <a:off x="0" y="0"/>
            <a:ext cx="9132888" cy="6845300"/>
            <a:chOff x="0" y="0"/>
            <a:chExt cx="5753" cy="4312"/>
          </a:xfrm>
        </p:grpSpPr>
        <p:sp>
          <p:nvSpPr>
            <p:cNvPr id="1026" name="Rectangle 2">
              <a:extLst>
                <a:ext uri="{FF2B5EF4-FFF2-40B4-BE49-F238E27FC236}">
                  <a16:creationId xmlns:a16="http://schemas.microsoft.com/office/drawing/2014/main" id="{5024E1C6-D77B-3747-9B13-68B764347CC5}"/>
                </a:ext>
              </a:extLst>
            </p:cNvPr>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50" name="Group 26">
              <a:extLst>
                <a:ext uri="{FF2B5EF4-FFF2-40B4-BE49-F238E27FC236}">
                  <a16:creationId xmlns:a16="http://schemas.microsoft.com/office/drawing/2014/main" id="{5DE2D4FC-93AE-1A4A-80A6-50F55EECFB05}"/>
                </a:ext>
              </a:extLst>
            </p:cNvPr>
            <p:cNvGrpSpPr>
              <a:grpSpLocks/>
            </p:cNvGrpSpPr>
            <p:nvPr/>
          </p:nvGrpSpPr>
          <p:grpSpPr bwMode="auto">
            <a:xfrm>
              <a:off x="246" y="204"/>
              <a:ext cx="5271" cy="3889"/>
              <a:chOff x="246" y="204"/>
              <a:chExt cx="5271" cy="3889"/>
            </a:xfrm>
          </p:grpSpPr>
          <p:sp>
            <p:nvSpPr>
              <p:cNvPr id="1027" name="Rectangle 3">
                <a:extLst>
                  <a:ext uri="{FF2B5EF4-FFF2-40B4-BE49-F238E27FC236}">
                    <a16:creationId xmlns:a16="http://schemas.microsoft.com/office/drawing/2014/main" id="{09A605AD-AF81-4044-92B5-0FB2957F1DD1}"/>
                  </a:ext>
                </a:extLst>
              </p:cNvPr>
              <p:cNvSpPr>
                <a:spLocks noChangeArrowheads="1"/>
              </p:cNvSpPr>
              <p:nvPr/>
            </p:nvSpPr>
            <p:spPr bwMode="auto">
              <a:xfrm>
                <a:off x="294" y="228"/>
                <a:ext cx="5217" cy="3850"/>
              </a:xfrm>
              <a:prstGeom prst="rect">
                <a:avLst/>
              </a:prstGeom>
              <a:solidFill>
                <a:srgbClr val="535353"/>
              </a:solidFill>
              <a:ln>
                <a:noFill/>
              </a:ln>
              <a:effectLst>
                <a:outerShdw dist="197566" dir="2700000" algn="ctr" rotWithShape="0">
                  <a:srgbClr val="000000"/>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028" name="Freeform 4">
                <a:extLst>
                  <a:ext uri="{FF2B5EF4-FFF2-40B4-BE49-F238E27FC236}">
                    <a16:creationId xmlns:a16="http://schemas.microsoft.com/office/drawing/2014/main" id="{1B5D90D3-1BA5-0F42-B863-4FC0B8BC3438}"/>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9" name="Freeform 5">
                <a:extLst>
                  <a:ext uri="{FF2B5EF4-FFF2-40B4-BE49-F238E27FC236}">
                    <a16:creationId xmlns:a16="http://schemas.microsoft.com/office/drawing/2014/main" id="{8FA2AB49-9C71-7E4E-BF6A-67A83BD559A2}"/>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0" name="Freeform 6">
                <a:extLst>
                  <a:ext uri="{FF2B5EF4-FFF2-40B4-BE49-F238E27FC236}">
                    <a16:creationId xmlns:a16="http://schemas.microsoft.com/office/drawing/2014/main" id="{601EAC9A-3172-5A43-9CB8-B12A4B9D5D33}"/>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 name="Freeform 7">
                <a:extLst>
                  <a:ext uri="{FF2B5EF4-FFF2-40B4-BE49-F238E27FC236}">
                    <a16:creationId xmlns:a16="http://schemas.microsoft.com/office/drawing/2014/main" id="{4DE9EDBA-64DF-4140-BDF4-A3618C56CFF4}"/>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2" name="Freeform 8">
                <a:extLst>
                  <a:ext uri="{FF2B5EF4-FFF2-40B4-BE49-F238E27FC236}">
                    <a16:creationId xmlns:a16="http://schemas.microsoft.com/office/drawing/2014/main" id="{626A6D8A-D71D-4345-BC43-C11CAE27191C}"/>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3" name="Freeform 9">
                <a:extLst>
                  <a:ext uri="{FF2B5EF4-FFF2-40B4-BE49-F238E27FC236}">
                    <a16:creationId xmlns:a16="http://schemas.microsoft.com/office/drawing/2014/main" id="{01DF5615-51B2-514C-8787-8988C4B9AA06}"/>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 name="Freeform 10">
                <a:extLst>
                  <a:ext uri="{FF2B5EF4-FFF2-40B4-BE49-F238E27FC236}">
                    <a16:creationId xmlns:a16="http://schemas.microsoft.com/office/drawing/2014/main" id="{61DDC339-CCE7-AD4F-AF8A-B956D34557EB}"/>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 name="Freeform 11">
                <a:extLst>
                  <a:ext uri="{FF2B5EF4-FFF2-40B4-BE49-F238E27FC236}">
                    <a16:creationId xmlns:a16="http://schemas.microsoft.com/office/drawing/2014/main" id="{0DEBFD05-3AA0-F64D-BE02-F6407EB526A4}"/>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 name="Freeform 12">
                <a:extLst>
                  <a:ext uri="{FF2B5EF4-FFF2-40B4-BE49-F238E27FC236}">
                    <a16:creationId xmlns:a16="http://schemas.microsoft.com/office/drawing/2014/main" id="{E4ED58E2-FE6A-8545-922E-3AA4FAC2F141}"/>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7" name="Freeform 13">
                <a:extLst>
                  <a:ext uri="{FF2B5EF4-FFF2-40B4-BE49-F238E27FC236}">
                    <a16:creationId xmlns:a16="http://schemas.microsoft.com/office/drawing/2014/main" id="{D6B99D80-75C7-454A-B630-2946042B9276}"/>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8" name="Freeform 14">
                <a:extLst>
                  <a:ext uri="{FF2B5EF4-FFF2-40B4-BE49-F238E27FC236}">
                    <a16:creationId xmlns:a16="http://schemas.microsoft.com/office/drawing/2014/main" id="{E747F61F-EFAF-864B-989B-F7B6BDD14419}"/>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 name="Freeform 15">
                <a:extLst>
                  <a:ext uri="{FF2B5EF4-FFF2-40B4-BE49-F238E27FC236}">
                    <a16:creationId xmlns:a16="http://schemas.microsoft.com/office/drawing/2014/main" id="{EBA580D2-02AB-0C42-9DAE-B138F047604B}"/>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 name="Freeform 16">
                <a:extLst>
                  <a:ext uri="{FF2B5EF4-FFF2-40B4-BE49-F238E27FC236}">
                    <a16:creationId xmlns:a16="http://schemas.microsoft.com/office/drawing/2014/main" id="{4BE69289-9C85-B448-A03F-AB47615C5DCB}"/>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1" name="Freeform 17">
                <a:extLst>
                  <a:ext uri="{FF2B5EF4-FFF2-40B4-BE49-F238E27FC236}">
                    <a16:creationId xmlns:a16="http://schemas.microsoft.com/office/drawing/2014/main" id="{44909201-B259-CD47-B2FC-C09149926396}"/>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2" name="Freeform 18">
                <a:extLst>
                  <a:ext uri="{FF2B5EF4-FFF2-40B4-BE49-F238E27FC236}">
                    <a16:creationId xmlns:a16="http://schemas.microsoft.com/office/drawing/2014/main" id="{DE3341CF-6AB5-8846-A730-999561E602F7}"/>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3" name="Freeform 19">
                <a:extLst>
                  <a:ext uri="{FF2B5EF4-FFF2-40B4-BE49-F238E27FC236}">
                    <a16:creationId xmlns:a16="http://schemas.microsoft.com/office/drawing/2014/main" id="{046CFCA2-EF6F-F741-965F-4DE81FDD809F}"/>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 name="Freeform 20">
                <a:extLst>
                  <a:ext uri="{FF2B5EF4-FFF2-40B4-BE49-F238E27FC236}">
                    <a16:creationId xmlns:a16="http://schemas.microsoft.com/office/drawing/2014/main" id="{A7A52E3D-EC09-644A-9803-3402804F74A3}"/>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5" name="Freeform 21">
                <a:extLst>
                  <a:ext uri="{FF2B5EF4-FFF2-40B4-BE49-F238E27FC236}">
                    <a16:creationId xmlns:a16="http://schemas.microsoft.com/office/drawing/2014/main" id="{49F4DF42-A4A7-A34A-A85D-F2B410963836}"/>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6" name="Freeform 22">
                <a:extLst>
                  <a:ext uri="{FF2B5EF4-FFF2-40B4-BE49-F238E27FC236}">
                    <a16:creationId xmlns:a16="http://schemas.microsoft.com/office/drawing/2014/main" id="{2F08A507-8BCF-9549-BF48-6C4C1A88C95A}"/>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7" name="Freeform 23">
                <a:extLst>
                  <a:ext uri="{FF2B5EF4-FFF2-40B4-BE49-F238E27FC236}">
                    <a16:creationId xmlns:a16="http://schemas.microsoft.com/office/drawing/2014/main" id="{8D7607F9-0FFF-E747-AFB8-0AFB75AADD7D}"/>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 name="Freeform 24">
                <a:extLst>
                  <a:ext uri="{FF2B5EF4-FFF2-40B4-BE49-F238E27FC236}">
                    <a16:creationId xmlns:a16="http://schemas.microsoft.com/office/drawing/2014/main" id="{8086ECB6-9D7F-2D4A-9B0E-B5F1F00F17DA}"/>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9" name="Freeform 25">
                <a:extLst>
                  <a:ext uri="{FF2B5EF4-FFF2-40B4-BE49-F238E27FC236}">
                    <a16:creationId xmlns:a16="http://schemas.microsoft.com/office/drawing/2014/main" id="{CE22879B-EC47-424C-A297-8DB297F987D6}"/>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54" name="Group 30">
              <a:extLst>
                <a:ext uri="{FF2B5EF4-FFF2-40B4-BE49-F238E27FC236}">
                  <a16:creationId xmlns:a16="http://schemas.microsoft.com/office/drawing/2014/main" id="{02852178-2C4F-1743-B1E9-120687C5FC53}"/>
                </a:ext>
              </a:extLst>
            </p:cNvPr>
            <p:cNvGrpSpPr>
              <a:grpSpLocks/>
            </p:cNvGrpSpPr>
            <p:nvPr/>
          </p:nvGrpSpPr>
          <p:grpSpPr bwMode="auto">
            <a:xfrm>
              <a:off x="0" y="0"/>
              <a:ext cx="1246" cy="1232"/>
              <a:chOff x="0" y="0"/>
              <a:chExt cx="1246" cy="1232"/>
            </a:xfrm>
          </p:grpSpPr>
          <p:sp>
            <p:nvSpPr>
              <p:cNvPr id="1051" name="Rectangle 27">
                <a:extLst>
                  <a:ext uri="{FF2B5EF4-FFF2-40B4-BE49-F238E27FC236}">
                    <a16:creationId xmlns:a16="http://schemas.microsoft.com/office/drawing/2014/main" id="{CEF8DA87-A991-4646-B106-5EB870A52E29}"/>
                  </a:ext>
                </a:extLst>
              </p:cNvPr>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2" name="Rectangle 28">
                <a:extLst>
                  <a:ext uri="{FF2B5EF4-FFF2-40B4-BE49-F238E27FC236}">
                    <a16:creationId xmlns:a16="http://schemas.microsoft.com/office/drawing/2014/main" id="{8DAC5A32-8B70-5744-9CE0-2DCF37DD49CF}"/>
                  </a:ext>
                </a:extLst>
              </p:cNvPr>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3" name="Rectangle 29">
                <a:extLst>
                  <a:ext uri="{FF2B5EF4-FFF2-40B4-BE49-F238E27FC236}">
                    <a16:creationId xmlns:a16="http://schemas.microsoft.com/office/drawing/2014/main" id="{2A2A1A67-D0D8-1B46-BC77-1F8E7CBF53A8}"/>
                  </a:ext>
                </a:extLst>
              </p:cNvPr>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63" name="Text Box 39">
            <a:extLst>
              <a:ext uri="{FF2B5EF4-FFF2-40B4-BE49-F238E27FC236}">
                <a16:creationId xmlns:a16="http://schemas.microsoft.com/office/drawing/2014/main" id="{13166723-045B-6F44-A1C4-A77AB0553F1F}"/>
              </a:ext>
            </a:extLst>
          </p:cNvPr>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1400" b="1">
              <a:solidFill>
                <a:srgbClr val="FFFFFF"/>
              </a:solidFill>
              <a:effectLst/>
              <a:latin typeface="Arial" panose="020B0604020202020204" pitchFamily="34" charset="0"/>
            </a:endParaRPr>
          </a:p>
        </p:txBody>
      </p:sp>
      <p:sp>
        <p:nvSpPr>
          <p:cNvPr id="1065" name="Text Box 41">
            <a:extLst>
              <a:ext uri="{FF2B5EF4-FFF2-40B4-BE49-F238E27FC236}">
                <a16:creationId xmlns:a16="http://schemas.microsoft.com/office/drawing/2014/main" id="{26039807-49C0-FD44-88A9-8537E19B7B3A}"/>
              </a:ext>
            </a:extLst>
          </p:cNvPr>
          <p:cNvSpPr txBox="1">
            <a:spLocks noChangeArrowheads="1"/>
          </p:cNvSpPr>
          <p:nvPr userDrawn="1"/>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900" b="1">
                <a:solidFill>
                  <a:srgbClr val="FFFFFF"/>
                </a:solidFill>
                <a:effectLst/>
                <a:latin typeface="Arial" panose="020B0604020202020204" pitchFamily="34" charset="0"/>
              </a:rPr>
              <a:t>©2003 TBBMI</a:t>
            </a:r>
          </a:p>
        </p:txBody>
      </p:sp>
      <p:sp>
        <p:nvSpPr>
          <p:cNvPr id="1066" name="Rectangle 42">
            <a:extLst>
              <a:ext uri="{FF2B5EF4-FFF2-40B4-BE49-F238E27FC236}">
                <a16:creationId xmlns:a16="http://schemas.microsoft.com/office/drawing/2014/main" id="{ACD9D48F-C47D-5C47-A89E-F20FD5A57C8F}"/>
              </a:ext>
            </a:extLst>
          </p:cNvPr>
          <p:cNvSpPr>
            <a:spLocks noChangeArrowheads="1"/>
          </p:cNvSpPr>
          <p:nvPr userDrawn="1"/>
        </p:nvSpPr>
        <p:spPr bwMode="auto">
          <a:xfrm>
            <a:off x="7543800" y="6515100"/>
            <a:ext cx="73660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a:solidFill>
                  <a:schemeClr val="tx1"/>
                </a:solidFill>
                <a:effectLst>
                  <a:outerShdw blurRad="38100" dist="38100" dir="2700000" algn="tl">
                    <a:srgbClr val="000000"/>
                  </a:outerShdw>
                </a:effectLst>
              </a:rPr>
              <a:t>7.5.03b.</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heel spokes="0"/>
  </p:transition>
  <p:txStyles>
    <p:titleStyle>
      <a:lvl1pPr algn="l"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100000"/>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2"/>
        </a:buClr>
        <a:buSzPct val="100000"/>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2"/>
        </a:buClr>
        <a:buSzPct val="100000"/>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31">
            <a:extLst>
              <a:ext uri="{FF2B5EF4-FFF2-40B4-BE49-F238E27FC236}">
                <a16:creationId xmlns:a16="http://schemas.microsoft.com/office/drawing/2014/main" id="{779FC0CF-5759-864F-882B-6F5938B2BA7B}"/>
              </a:ext>
            </a:extLst>
          </p:cNvPr>
          <p:cNvGrpSpPr>
            <a:grpSpLocks/>
          </p:cNvGrpSpPr>
          <p:nvPr/>
        </p:nvGrpSpPr>
        <p:grpSpPr bwMode="auto">
          <a:xfrm>
            <a:off x="0" y="0"/>
            <a:ext cx="9132888" cy="6845300"/>
            <a:chOff x="0" y="0"/>
            <a:chExt cx="5753" cy="4312"/>
          </a:xfrm>
        </p:grpSpPr>
        <p:sp>
          <p:nvSpPr>
            <p:cNvPr id="2" name="Rectangle 2">
              <a:extLst>
                <a:ext uri="{FF2B5EF4-FFF2-40B4-BE49-F238E27FC236}">
                  <a16:creationId xmlns:a16="http://schemas.microsoft.com/office/drawing/2014/main" id="{3A168054-1544-ED4F-9CFC-F1AF044168D1}"/>
                </a:ext>
              </a:extLst>
            </p:cNvPr>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grpSp>
          <p:nvGrpSpPr>
            <p:cNvPr id="1030" name="Group 26">
              <a:extLst>
                <a:ext uri="{FF2B5EF4-FFF2-40B4-BE49-F238E27FC236}">
                  <a16:creationId xmlns:a16="http://schemas.microsoft.com/office/drawing/2014/main" id="{E9961CDB-8150-CE41-8BC8-4EC295F38663}"/>
                </a:ext>
              </a:extLst>
            </p:cNvPr>
            <p:cNvGrpSpPr>
              <a:grpSpLocks/>
            </p:cNvGrpSpPr>
            <p:nvPr/>
          </p:nvGrpSpPr>
          <p:grpSpPr bwMode="auto">
            <a:xfrm>
              <a:off x="246" y="204"/>
              <a:ext cx="5271" cy="3889"/>
              <a:chOff x="246" y="204"/>
              <a:chExt cx="5271" cy="3889"/>
            </a:xfrm>
          </p:grpSpPr>
          <p:sp>
            <p:nvSpPr>
              <p:cNvPr id="1027" name="Rectangle 3">
                <a:extLst>
                  <a:ext uri="{FF2B5EF4-FFF2-40B4-BE49-F238E27FC236}">
                    <a16:creationId xmlns:a16="http://schemas.microsoft.com/office/drawing/2014/main" id="{0C42F54C-E082-4240-B43A-7106EBBA71F8}"/>
                  </a:ext>
                </a:extLst>
              </p:cNvPr>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latin typeface="Arial" charset="0"/>
                  <a:ea typeface="ＭＳ Ｐゴシック" charset="0"/>
                </a:endParaRPr>
              </a:p>
            </p:txBody>
          </p:sp>
          <p:sp>
            <p:nvSpPr>
              <p:cNvPr id="1028" name="Freeform 4">
                <a:extLst>
                  <a:ext uri="{FF2B5EF4-FFF2-40B4-BE49-F238E27FC236}">
                    <a16:creationId xmlns:a16="http://schemas.microsoft.com/office/drawing/2014/main" id="{BEFA5071-F964-CA44-AF15-B0426C90A9DE}"/>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29" name="Freeform 5">
                <a:extLst>
                  <a:ext uri="{FF2B5EF4-FFF2-40B4-BE49-F238E27FC236}">
                    <a16:creationId xmlns:a16="http://schemas.microsoft.com/office/drawing/2014/main" id="{A5D33C83-8F19-AC4E-8B1C-66D282C913BB}"/>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3" name="Freeform 6">
                <a:extLst>
                  <a:ext uri="{FF2B5EF4-FFF2-40B4-BE49-F238E27FC236}">
                    <a16:creationId xmlns:a16="http://schemas.microsoft.com/office/drawing/2014/main" id="{395DA4E5-F323-FD49-A62D-956305D912F4}"/>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4" name="Freeform 7">
                <a:extLst>
                  <a:ext uri="{FF2B5EF4-FFF2-40B4-BE49-F238E27FC236}">
                    <a16:creationId xmlns:a16="http://schemas.microsoft.com/office/drawing/2014/main" id="{C909586F-2777-B449-8D07-14E596B28059}"/>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2" name="Freeform 8">
                <a:extLst>
                  <a:ext uri="{FF2B5EF4-FFF2-40B4-BE49-F238E27FC236}">
                    <a16:creationId xmlns:a16="http://schemas.microsoft.com/office/drawing/2014/main" id="{89B9999E-00DC-6E49-AAE4-12C2A54500EC}"/>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3" name="Freeform 9">
                <a:extLst>
                  <a:ext uri="{FF2B5EF4-FFF2-40B4-BE49-F238E27FC236}">
                    <a16:creationId xmlns:a16="http://schemas.microsoft.com/office/drawing/2014/main" id="{B5522C9B-0713-4E42-9388-833E5929898B}"/>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4" name="Freeform 10">
                <a:extLst>
                  <a:ext uri="{FF2B5EF4-FFF2-40B4-BE49-F238E27FC236}">
                    <a16:creationId xmlns:a16="http://schemas.microsoft.com/office/drawing/2014/main" id="{2023211F-3182-A944-BFEE-806ACC2FCF45}"/>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5" name="Freeform 11">
                <a:extLst>
                  <a:ext uri="{FF2B5EF4-FFF2-40B4-BE49-F238E27FC236}">
                    <a16:creationId xmlns:a16="http://schemas.microsoft.com/office/drawing/2014/main" id="{C04ED4C3-568E-0242-AFC1-183821F6EFA6}"/>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6" name="Freeform 12">
                <a:extLst>
                  <a:ext uri="{FF2B5EF4-FFF2-40B4-BE49-F238E27FC236}">
                    <a16:creationId xmlns:a16="http://schemas.microsoft.com/office/drawing/2014/main" id="{8F3C5D7B-06D6-274D-B908-DDE29642D937}"/>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7" name="Freeform 13">
                <a:extLst>
                  <a:ext uri="{FF2B5EF4-FFF2-40B4-BE49-F238E27FC236}">
                    <a16:creationId xmlns:a16="http://schemas.microsoft.com/office/drawing/2014/main" id="{A520BE45-D287-394B-B16C-17BF3CA07A31}"/>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8" name="Freeform 14">
                <a:extLst>
                  <a:ext uri="{FF2B5EF4-FFF2-40B4-BE49-F238E27FC236}">
                    <a16:creationId xmlns:a16="http://schemas.microsoft.com/office/drawing/2014/main" id="{111D3058-D080-6044-B37C-BF35FCA27537}"/>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9" name="Freeform 15">
                <a:extLst>
                  <a:ext uri="{FF2B5EF4-FFF2-40B4-BE49-F238E27FC236}">
                    <a16:creationId xmlns:a16="http://schemas.microsoft.com/office/drawing/2014/main" id="{D8958AE3-0125-E74D-9AA0-D36FD1986A41}"/>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0" name="Freeform 16">
                <a:extLst>
                  <a:ext uri="{FF2B5EF4-FFF2-40B4-BE49-F238E27FC236}">
                    <a16:creationId xmlns:a16="http://schemas.microsoft.com/office/drawing/2014/main" id="{F6B671B8-E632-D440-9AAA-4719CDCB1939}"/>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1" name="Freeform 17">
                <a:extLst>
                  <a:ext uri="{FF2B5EF4-FFF2-40B4-BE49-F238E27FC236}">
                    <a16:creationId xmlns:a16="http://schemas.microsoft.com/office/drawing/2014/main" id="{F71E7C6F-578D-5D4D-BE85-3591507A8833}"/>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2" name="Freeform 18">
                <a:extLst>
                  <a:ext uri="{FF2B5EF4-FFF2-40B4-BE49-F238E27FC236}">
                    <a16:creationId xmlns:a16="http://schemas.microsoft.com/office/drawing/2014/main" id="{0C14C420-5BB6-BC4F-9813-226301B99729}"/>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3" name="Freeform 19">
                <a:extLst>
                  <a:ext uri="{FF2B5EF4-FFF2-40B4-BE49-F238E27FC236}">
                    <a16:creationId xmlns:a16="http://schemas.microsoft.com/office/drawing/2014/main" id="{25218CDF-9867-8840-A358-058120E3F68A}"/>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4" name="Freeform 20">
                <a:extLst>
                  <a:ext uri="{FF2B5EF4-FFF2-40B4-BE49-F238E27FC236}">
                    <a16:creationId xmlns:a16="http://schemas.microsoft.com/office/drawing/2014/main" id="{06962B1F-1587-6546-856C-47DEEBD4D6BC}"/>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5" name="Freeform 21">
                <a:extLst>
                  <a:ext uri="{FF2B5EF4-FFF2-40B4-BE49-F238E27FC236}">
                    <a16:creationId xmlns:a16="http://schemas.microsoft.com/office/drawing/2014/main" id="{49B32EC9-61CF-D848-8B49-43068C55FC26}"/>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6" name="Freeform 22">
                <a:extLst>
                  <a:ext uri="{FF2B5EF4-FFF2-40B4-BE49-F238E27FC236}">
                    <a16:creationId xmlns:a16="http://schemas.microsoft.com/office/drawing/2014/main" id="{814068A2-8DE4-D847-BF14-6DD01730E48D}"/>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7" name="Freeform 23">
                <a:extLst>
                  <a:ext uri="{FF2B5EF4-FFF2-40B4-BE49-F238E27FC236}">
                    <a16:creationId xmlns:a16="http://schemas.microsoft.com/office/drawing/2014/main" id="{C1795093-308B-CD43-8361-2AC5C99BC63F}"/>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8" name="Freeform 24">
                <a:extLst>
                  <a:ext uri="{FF2B5EF4-FFF2-40B4-BE49-F238E27FC236}">
                    <a16:creationId xmlns:a16="http://schemas.microsoft.com/office/drawing/2014/main" id="{DA9A8CAB-863F-C241-A1D8-978A10009D5E}"/>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9" name="Freeform 25">
                <a:extLst>
                  <a:ext uri="{FF2B5EF4-FFF2-40B4-BE49-F238E27FC236}">
                    <a16:creationId xmlns:a16="http://schemas.microsoft.com/office/drawing/2014/main" id="{8B28170E-92DE-894A-9B76-EE066C1A65F0}"/>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grpSp>
        <p:grpSp>
          <p:nvGrpSpPr>
            <p:cNvPr id="1031" name="Group 30">
              <a:extLst>
                <a:ext uri="{FF2B5EF4-FFF2-40B4-BE49-F238E27FC236}">
                  <a16:creationId xmlns:a16="http://schemas.microsoft.com/office/drawing/2014/main" id="{914030DE-3088-C34F-ABF4-6DE98AF7EE57}"/>
                </a:ext>
              </a:extLst>
            </p:cNvPr>
            <p:cNvGrpSpPr>
              <a:grpSpLocks/>
            </p:cNvGrpSpPr>
            <p:nvPr/>
          </p:nvGrpSpPr>
          <p:grpSpPr bwMode="auto">
            <a:xfrm>
              <a:off x="0" y="0"/>
              <a:ext cx="1246" cy="1232"/>
              <a:chOff x="0" y="0"/>
              <a:chExt cx="1246" cy="1232"/>
            </a:xfrm>
          </p:grpSpPr>
          <p:sp>
            <p:nvSpPr>
              <p:cNvPr id="1051" name="Rectangle 27">
                <a:extLst>
                  <a:ext uri="{FF2B5EF4-FFF2-40B4-BE49-F238E27FC236}">
                    <a16:creationId xmlns:a16="http://schemas.microsoft.com/office/drawing/2014/main" id="{9BA95BD1-21D8-1C49-8B65-62F4A0A8F045}"/>
                  </a:ext>
                </a:extLst>
              </p:cNvPr>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52" name="Rectangle 28">
                <a:extLst>
                  <a:ext uri="{FF2B5EF4-FFF2-40B4-BE49-F238E27FC236}">
                    <a16:creationId xmlns:a16="http://schemas.microsoft.com/office/drawing/2014/main" id="{91EB4173-FBEC-E045-947C-6EF5D7C681BF}"/>
                  </a:ext>
                </a:extLst>
              </p:cNvPr>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53" name="Rectangle 29">
                <a:extLst>
                  <a:ext uri="{FF2B5EF4-FFF2-40B4-BE49-F238E27FC236}">
                    <a16:creationId xmlns:a16="http://schemas.microsoft.com/office/drawing/2014/main" id="{D1C95A2F-6FC2-7A4C-8234-16F780D44916}"/>
                  </a:ext>
                </a:extLst>
              </p:cNvPr>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grpSp>
      </p:grpSp>
      <p:sp>
        <p:nvSpPr>
          <p:cNvPr id="1058" name="Text Box 34">
            <a:extLst>
              <a:ext uri="{FF2B5EF4-FFF2-40B4-BE49-F238E27FC236}">
                <a16:creationId xmlns:a16="http://schemas.microsoft.com/office/drawing/2014/main" id="{9589C02F-2509-CB4C-94EF-12F77D2F0EA3}"/>
              </a:ext>
            </a:extLst>
          </p:cNvPr>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a:spcBef>
                <a:spcPct val="50000"/>
              </a:spcBef>
            </a:pPr>
            <a:r>
              <a:rPr lang="en-US" altLang="en-US" sz="1000" b="1">
                <a:solidFill>
                  <a:srgbClr val="FFFFFF"/>
                </a:solidFill>
              </a:rPr>
              <a:t>©2003 TBBMI</a:t>
            </a:r>
          </a:p>
        </p:txBody>
      </p:sp>
      <p:sp>
        <p:nvSpPr>
          <p:cNvPr id="1059" name="Rectangle 35">
            <a:extLst>
              <a:ext uri="{FF2B5EF4-FFF2-40B4-BE49-F238E27FC236}">
                <a16:creationId xmlns:a16="http://schemas.microsoft.com/office/drawing/2014/main" id="{BBB16151-FC8C-4C4E-91D1-0D7A833A3F85}"/>
              </a:ext>
            </a:extLst>
          </p:cNvPr>
          <p:cNvSpPr>
            <a:spLocks noChangeArrowheads="1"/>
          </p:cNvSpPr>
          <p:nvPr/>
        </p:nvSpPr>
        <p:spPr bwMode="auto">
          <a:xfrm>
            <a:off x="7616825" y="6529388"/>
            <a:ext cx="661988"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r>
              <a:rPr lang="en-US" altLang="en-US" sz="1000" b="1">
                <a:solidFill>
                  <a:schemeClr val="tx1"/>
                </a:solidFill>
                <a:effectLst>
                  <a:outerShdw blurRad="38100" dist="38100" dir="2700000" algn="tl">
                    <a:srgbClr val="000000"/>
                  </a:outerShdw>
                </a:effectLst>
                <a:latin typeface="Comic Sans MS" panose="030F0902030302020204" pitchFamily="66" charset="0"/>
              </a:rPr>
              <a:t>7.5.01.</a:t>
            </a:r>
          </a:p>
        </p:txBody>
      </p:sp>
    </p:spTree>
    <p:extLst>
      <p:ext uri="{BB962C8B-B14F-4D97-AF65-F5344CB8AC3E}">
        <p14:creationId xmlns:p14="http://schemas.microsoft.com/office/powerpoint/2010/main" val="3809397693"/>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024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sp>
          <p:nvSpPr>
            <p:cNvPr id="1024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sp>
          <p:nvSpPr>
            <p:cNvPr id="1024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defRPr>
            </a:lvl1pPr>
          </a:lstStyle>
          <a:p>
            <a:pPr defTabSz="914300" fontAlgn="base">
              <a:spcBef>
                <a:spcPct val="0"/>
              </a:spcBef>
              <a:spcAft>
                <a:spcPct val="0"/>
              </a:spcAft>
            </a:pPr>
            <a:endParaRPr lang="en-US">
              <a:latin typeface="Arial" charset="0"/>
              <a:ea typeface="MS PGothic" charset="0"/>
              <a:cs typeface="MS PGothic" charset="0"/>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defRPr>
            </a:lvl1pPr>
          </a:lstStyle>
          <a:p>
            <a:pPr defTabSz="914300" fontAlgn="base">
              <a:spcBef>
                <a:spcPct val="0"/>
              </a:spcBef>
              <a:spcAft>
                <a:spcPct val="0"/>
              </a:spcAft>
            </a:pPr>
            <a:endParaRPr lang="en-US">
              <a:latin typeface="Arial" charset="0"/>
              <a:ea typeface="MS PGothic" charset="0"/>
              <a:cs typeface="MS PGothic" charset="0"/>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defRPr>
            </a:lvl1pPr>
          </a:lstStyle>
          <a:p>
            <a:pPr defTabSz="914300" fontAlgn="base">
              <a:spcBef>
                <a:spcPct val="0"/>
              </a:spcBef>
              <a:spcAft>
                <a:spcPct val="0"/>
              </a:spcAft>
            </a:pPr>
            <a:fld id="{5D917906-2338-6249-97C0-C58375F020F7}" type="slidenum">
              <a:rPr lang="en-US" smtClean="0">
                <a:latin typeface="Arial" charset="0"/>
                <a:ea typeface="MS PGothic" charset="0"/>
                <a:cs typeface="MS PGothic" charset="0"/>
              </a:rPr>
              <a:pPr defTabSz="914300" fontAlgn="base">
                <a:spcBef>
                  <a:spcPct val="0"/>
                </a:spcBef>
                <a:spcAft>
                  <a:spcPct val="0"/>
                </a:spcAft>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2086615029"/>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S PGothic" pitchFamily="34"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19.jpeg"/><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19.jpeg"/><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3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34.emf"/><Relationship Id="rId5" Type="http://schemas.openxmlformats.org/officeDocument/2006/relationships/image" Target="../media/image33.jpeg"/><Relationship Id="rId4" Type="http://schemas.openxmlformats.org/officeDocument/2006/relationships/image" Target="../media/image32.jpeg"/></Relationships>
</file>

<file path=ppt/slides/_rels/slide4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4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4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4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4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image" Target="../media/image10.jpeg"/><Relationship Id="rId4" Type="http://schemas.openxmlformats.org/officeDocument/2006/relationships/image" Target="../media/image36.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8.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9.jpeg"/><Relationship Id="rId5" Type="http://schemas.openxmlformats.org/officeDocument/2006/relationships/image" Target="../media/image37.jpeg"/><Relationship Id="rId4"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43.emf"/><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5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19.jpeg"/><Relationship Id="rId4" Type="http://schemas.openxmlformats.org/officeDocument/2006/relationships/image" Target="../media/image45.jpeg"/></Relationships>
</file>

<file path=ppt/slides/_rels/slide6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notesSlide" Target="../notesSlides/notesSlide62.xml"/><Relationship Id="rId7" Type="http://schemas.openxmlformats.org/officeDocument/2006/relationships/image" Target="../media/image49.jpe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48.jpeg"/><Relationship Id="rId5" Type="http://schemas.openxmlformats.org/officeDocument/2006/relationships/image" Target="../media/image19.jpeg"/><Relationship Id="rId4" Type="http://schemas.openxmlformats.org/officeDocument/2006/relationships/image" Target="../media/image47.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image" Target="../media/image10.jpeg"/><Relationship Id="rId4" Type="http://schemas.openxmlformats.org/officeDocument/2006/relationships/image" Target="../media/image36.emf"/></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hyperlink" Target="03c-MUSA-YOSUA-51.ppt" TargetMode="Externa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7.xml"/><Relationship Id="rId1" Type="http://schemas.openxmlformats.org/officeDocument/2006/relationships/slideLayout" Target="../slideLayouts/slideLayout33.xml"/><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0050" name="Rectangle 1026">
            <a:extLst>
              <a:ext uri="{FF2B5EF4-FFF2-40B4-BE49-F238E27FC236}">
                <a16:creationId xmlns:a16="http://schemas.microsoft.com/office/drawing/2014/main" id="{E4308AC8-277F-6C43-B1FE-3663D71EAB6C}"/>
              </a:ext>
            </a:extLst>
          </p:cNvPr>
          <p:cNvSpPr>
            <a:spLocks noChangeArrowheads="1"/>
          </p:cNvSpPr>
          <p:nvPr/>
        </p:nvSpPr>
        <p:spPr bwMode="auto">
          <a:xfrm>
            <a:off x="822325" y="2452688"/>
            <a:ext cx="20701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770051" name="Rectangle 1027">
            <a:extLst>
              <a:ext uri="{FF2B5EF4-FFF2-40B4-BE49-F238E27FC236}">
                <a16:creationId xmlns:a16="http://schemas.microsoft.com/office/drawing/2014/main" id="{34A5B4C6-C0A4-8E48-A76B-2770B6651C9D}"/>
              </a:ext>
            </a:extLst>
          </p:cNvPr>
          <p:cNvSpPr>
            <a:spLocks noChangeArrowheads="1"/>
          </p:cNvSpPr>
          <p:nvPr/>
        </p:nvSpPr>
        <p:spPr bwMode="auto">
          <a:xfrm>
            <a:off x="822325" y="2452688"/>
            <a:ext cx="2070100"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770052" name="Line 1028">
            <a:extLst>
              <a:ext uri="{FF2B5EF4-FFF2-40B4-BE49-F238E27FC236}">
                <a16:creationId xmlns:a16="http://schemas.microsoft.com/office/drawing/2014/main" id="{D8F44F54-2F4E-C841-93EB-362FD880AD0C}"/>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770055" name="Text Box 1031">
            <a:extLst>
              <a:ext uri="{FF2B5EF4-FFF2-40B4-BE49-F238E27FC236}">
                <a16:creationId xmlns:a16="http://schemas.microsoft.com/office/drawing/2014/main" id="{7505F12B-FBEA-A048-8C5D-90A3BD242AEC}"/>
              </a:ext>
            </a:extLst>
          </p:cNvPr>
          <p:cNvSpPr txBox="1">
            <a:spLocks noChangeArrowheads="1"/>
          </p:cNvSpPr>
          <p:nvPr/>
        </p:nvSpPr>
        <p:spPr bwMode="auto">
          <a:xfrm>
            <a:off x="1487488" y="5081588"/>
            <a:ext cx="6157912" cy="70167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4000" b="0" i="0" u="none" strike="noStrike" kern="1200" cap="none" spc="0" normalizeH="0" baseline="0" noProof="0">
                <a:ln>
                  <a:noFill/>
                </a:ln>
                <a:solidFill>
                  <a:srgbClr val="FFD34A"/>
                </a:solidFill>
                <a:effectLst/>
                <a:uLnTx/>
                <a:uFillTx/>
                <a:latin typeface="Comic Sans MS" panose="030F0902030302020204" pitchFamily="66" charset="0"/>
                <a:ea typeface="Gulim" panose="020B0600000101010101" pitchFamily="34" charset="-127"/>
                <a:cs typeface="+mn-cs"/>
              </a:rPr>
              <a:t>Joseph and His Brothers</a:t>
            </a:r>
          </a:p>
        </p:txBody>
      </p:sp>
      <p:sp>
        <p:nvSpPr>
          <p:cNvPr id="770056" name="Text Box 1032">
            <a:extLst>
              <a:ext uri="{FF2B5EF4-FFF2-40B4-BE49-F238E27FC236}">
                <a16:creationId xmlns:a16="http://schemas.microsoft.com/office/drawing/2014/main" id="{77ECA2CC-441C-C048-B3B3-7199F36B75D6}"/>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2000" b="0" i="0" u="none" strike="noStrike" kern="1200" cap="none" spc="0" normalizeH="0" baseline="0" noProof="0">
              <a:ln>
                <a:noFill/>
              </a:ln>
              <a:solidFill>
                <a:srgbClr val="FFA27C"/>
              </a:solidFill>
              <a:effectLst/>
              <a:uLnTx/>
              <a:uFillTx/>
              <a:latin typeface="B VAG Rounded Bold" charset="0"/>
              <a:ea typeface="Gulim" panose="020B0600000101010101" pitchFamily="34" charset="-127"/>
              <a:cs typeface="+mn-cs"/>
            </a:endParaRPr>
          </a:p>
        </p:txBody>
      </p:sp>
      <p:pic>
        <p:nvPicPr>
          <p:cNvPr id="770057" name="Picture 1033">
            <a:extLst>
              <a:ext uri="{FF2B5EF4-FFF2-40B4-BE49-F238E27FC236}">
                <a16:creationId xmlns:a16="http://schemas.microsoft.com/office/drawing/2014/main" id="{462B2593-7A05-BB49-B683-91A636E4F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 y="584200"/>
            <a:ext cx="7808913" cy="5605463"/>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770070" name="Text Box 1046">
            <a:extLst>
              <a:ext uri="{FF2B5EF4-FFF2-40B4-BE49-F238E27FC236}">
                <a16:creationId xmlns:a16="http://schemas.microsoft.com/office/drawing/2014/main" id="{3371ABAD-FC25-A14A-9C1F-B66C9F9A24AC}"/>
              </a:ext>
            </a:extLst>
          </p:cNvPr>
          <p:cNvSpPr txBox="1">
            <a:spLocks noChangeArrowheads="1"/>
          </p:cNvSpPr>
          <p:nvPr/>
        </p:nvSpPr>
        <p:spPr bwMode="auto">
          <a:xfrm>
            <a:off x="1779588" y="0"/>
            <a:ext cx="26035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1200" b="1" i="0" u="none" strike="noStrike" kern="1200" cap="none" spc="0" normalizeH="0" baseline="0" noProof="0">
                <a:ln>
                  <a:noFill/>
                </a:ln>
                <a:solidFill>
                  <a:srgbClr val="FFFFFF"/>
                </a:solidFill>
                <a:effectLst/>
                <a:uLnTx/>
                <a:uFillTx/>
                <a:latin typeface="Comic Sans MS" panose="030F0902030302020204" pitchFamily="66" charset="0"/>
                <a:ea typeface="Gulim" panose="020B0600000101010101" pitchFamily="34" charset="-127"/>
                <a:cs typeface="+mn-cs"/>
              </a:rPr>
              <a:t>Kej. 37-41</a:t>
            </a:r>
          </a:p>
        </p:txBody>
      </p:sp>
      <p:sp>
        <p:nvSpPr>
          <p:cNvPr id="770072" name="Rectangle 1048">
            <a:extLst>
              <a:ext uri="{FF2B5EF4-FFF2-40B4-BE49-F238E27FC236}">
                <a16:creationId xmlns:a16="http://schemas.microsoft.com/office/drawing/2014/main" id="{C613D300-E789-554A-9E05-872078DEF369}"/>
              </a:ext>
            </a:extLst>
          </p:cNvPr>
          <p:cNvSpPr>
            <a:spLocks noChangeArrowheads="1"/>
          </p:cNvSpPr>
          <p:nvPr/>
        </p:nvSpPr>
        <p:spPr bwMode="auto">
          <a:xfrm>
            <a:off x="666750" y="1085850"/>
            <a:ext cx="7886700" cy="895350"/>
          </a:xfrm>
          <a:prstGeom prst="rect">
            <a:avLst/>
          </a:prstGeom>
          <a:solidFill>
            <a:schemeClr val="bg2"/>
          </a:solidFill>
          <a:ln>
            <a:noFill/>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anose="030F0902030302020204" pitchFamily="66" charset="0"/>
              <a:ea typeface="+mn-ea"/>
              <a:cs typeface="+mn-cs"/>
            </a:endParaRPr>
          </a:p>
        </p:txBody>
      </p:sp>
      <p:sp>
        <p:nvSpPr>
          <p:cNvPr id="770071" name="Text Box 1047">
            <a:extLst>
              <a:ext uri="{FF2B5EF4-FFF2-40B4-BE49-F238E27FC236}">
                <a16:creationId xmlns:a16="http://schemas.microsoft.com/office/drawing/2014/main" id="{1AA60E04-7932-6941-A947-EF4CBD30ED98}"/>
              </a:ext>
            </a:extLst>
          </p:cNvPr>
          <p:cNvSpPr txBox="1">
            <a:spLocks noChangeArrowheads="1"/>
          </p:cNvSpPr>
          <p:nvPr/>
        </p:nvSpPr>
        <p:spPr bwMode="auto">
          <a:xfrm>
            <a:off x="725488" y="1214438"/>
            <a:ext cx="7758112" cy="769441"/>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4400" b="1" i="0" u="none" strike="noStrike" kern="1200" cap="none" spc="0" normalizeH="0" baseline="0" noProof="0">
                <a:ln>
                  <a:noFill/>
                </a:ln>
                <a:solidFill>
                  <a:srgbClr val="FFFF00"/>
                </a:solidFill>
                <a:effectLst/>
                <a:uLnTx/>
                <a:uFillTx/>
                <a:latin typeface="Comic Sans MS" panose="030F0902030302020204" pitchFamily="66" charset="0"/>
                <a:ea typeface="Gulim" panose="020B0600000101010101" pitchFamily="34" charset="-127"/>
                <a:cs typeface="+mn-cs"/>
              </a:rPr>
              <a:t>Abraham-Yusuf</a:t>
            </a:r>
          </a:p>
        </p:txBody>
      </p:sp>
      <p:sp>
        <p:nvSpPr>
          <p:cNvPr id="2" name="Rectangle 1">
            <a:extLst>
              <a:ext uri="{FF2B5EF4-FFF2-40B4-BE49-F238E27FC236}">
                <a16:creationId xmlns:a16="http://schemas.microsoft.com/office/drawing/2014/main" id="{743DF389-8BA8-0280-BB8F-DAEB13A6F833}"/>
              </a:ext>
            </a:extLst>
          </p:cNvPr>
          <p:cNvSpPr>
            <a:spLocks noChangeArrowheads="1"/>
          </p:cNvSpPr>
          <p:nvPr/>
        </p:nvSpPr>
        <p:spPr bwMode="auto">
          <a:xfrm>
            <a:off x="-10048" y="5435601"/>
            <a:ext cx="9252520" cy="140970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914300" rtl="0" eaLnBrk="0" fontAlgn="base" latinLnBrk="0" hangingPunct="0">
              <a:lnSpc>
                <a:spcPct val="100000"/>
              </a:lnSpc>
              <a:spcBef>
                <a:spcPct val="20000"/>
              </a:spcBef>
              <a:spcAft>
                <a:spcPct val="0"/>
              </a:spcAft>
              <a:buClr>
                <a:srgbClr val="FFCC00"/>
              </a:buClr>
              <a:buSzPct val="70000"/>
              <a:buFontTx/>
              <a:buNone/>
              <a:tabLst/>
              <a:defRPr/>
            </a:pP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Presentasi</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dari</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Dr. John Fryman, Texas, USA • BibleBasically.org</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Taught by Dr. Rick Griffith, Singapore Bible College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All files in many languages for free download at BibleStudyDownloads.org</a:t>
            </a:r>
          </a:p>
        </p:txBody>
      </p:sp>
    </p:spTree>
    <p:extLst>
      <p:ext uri="{BB962C8B-B14F-4D97-AF65-F5344CB8AC3E}">
        <p14:creationId xmlns:p14="http://schemas.microsoft.com/office/powerpoint/2010/main" val="3396911717"/>
      </p:ext>
    </p:extLst>
  </p:cSld>
  <p:clrMapOvr>
    <a:masterClrMapping/>
  </p:clrMapOvr>
  <p:transition>
    <p:wheel spokes="0"/>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0706" name="Rectangle 2">
            <a:extLst>
              <a:ext uri="{FF2B5EF4-FFF2-40B4-BE49-F238E27FC236}">
                <a16:creationId xmlns:a16="http://schemas.microsoft.com/office/drawing/2014/main" id="{6485743D-7111-914B-B5CD-519CD065153C}"/>
              </a:ext>
            </a:extLst>
          </p:cNvPr>
          <p:cNvSpPr>
            <a:spLocks noChangeArrowheads="1"/>
          </p:cNvSpPr>
          <p:nvPr/>
        </p:nvSpPr>
        <p:spPr bwMode="auto">
          <a:xfrm>
            <a:off x="1295400" y="4021138"/>
            <a:ext cx="1847850" cy="1006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40707" name="Text Box 3">
            <a:extLst>
              <a:ext uri="{FF2B5EF4-FFF2-40B4-BE49-F238E27FC236}">
                <a16:creationId xmlns:a16="http://schemas.microsoft.com/office/drawing/2014/main" id="{AC851758-4449-5146-9801-131DC21D0339}"/>
              </a:ext>
            </a:extLst>
          </p:cNvPr>
          <p:cNvSpPr txBox="1">
            <a:spLocks noChangeArrowheads="1"/>
          </p:cNvSpPr>
          <p:nvPr/>
        </p:nvSpPr>
        <p:spPr bwMode="auto">
          <a:xfrm>
            <a:off x="-523875" y="2127250"/>
            <a:ext cx="18415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840708" name="Picture 4">
            <a:extLst>
              <a:ext uri="{FF2B5EF4-FFF2-40B4-BE49-F238E27FC236}">
                <a16:creationId xmlns:a16="http://schemas.microsoft.com/office/drawing/2014/main" id="{C06E6967-B37B-A54E-93AF-D8B2DF014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079" t="23958" r="10155" b="6766"/>
          <a:stretch>
            <a:fillRect/>
          </a:stretch>
        </p:blipFill>
        <p:spPr bwMode="auto">
          <a:xfrm>
            <a:off x="1730375" y="1108075"/>
            <a:ext cx="6781800" cy="4935538"/>
          </a:xfrm>
          <a:prstGeom prst="rect">
            <a:avLst/>
          </a:prstGeom>
          <a:noFill/>
          <a:ln w="76320">
            <a:solidFill>
              <a:srgbClr val="790015"/>
            </a:solidFill>
            <a:miter lim="800000"/>
            <a:headEnd/>
            <a:tailEnd/>
          </a:ln>
          <a:effectLst/>
          <a:extLst>
            <a:ext uri="{909E8E84-426E-40DD-AFC4-6F175D3DCCD1}">
              <a14:hiddenFill xmlns:a14="http://schemas.microsoft.com/office/drawing/2010/main">
                <a:blipFill dpi="0" rotWithShape="0">
                  <a:blip/>
                  <a:srcRect l="28079" t="23958" r="10155" b="6766"/>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40709" name="Rectangle 5">
            <a:extLst>
              <a:ext uri="{FF2B5EF4-FFF2-40B4-BE49-F238E27FC236}">
                <a16:creationId xmlns:a16="http://schemas.microsoft.com/office/drawing/2014/main" id="{B2E8C8C0-1C73-BA48-A19F-E744A09909AD}"/>
              </a:ext>
            </a:extLst>
          </p:cNvPr>
          <p:cNvSpPr>
            <a:spLocks noChangeArrowheads="1"/>
          </p:cNvSpPr>
          <p:nvPr/>
        </p:nvSpPr>
        <p:spPr bwMode="auto">
          <a:xfrm>
            <a:off x="1714500" y="1092200"/>
            <a:ext cx="6819900" cy="4965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40710" name="Text Box 6">
            <a:extLst>
              <a:ext uri="{FF2B5EF4-FFF2-40B4-BE49-F238E27FC236}">
                <a16:creationId xmlns:a16="http://schemas.microsoft.com/office/drawing/2014/main" id="{C76E45C8-B4CC-B44D-B90E-12AEA02D0678}"/>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40711" name="Rectangle 7">
            <a:extLst>
              <a:ext uri="{FF2B5EF4-FFF2-40B4-BE49-F238E27FC236}">
                <a16:creationId xmlns:a16="http://schemas.microsoft.com/office/drawing/2014/main" id="{B197F33B-FD4A-7A48-9042-ADBB80CE792A}"/>
              </a:ext>
            </a:extLst>
          </p:cNvPr>
          <p:cNvSpPr>
            <a:spLocks noChangeArrowheads="1"/>
          </p:cNvSpPr>
          <p:nvPr/>
        </p:nvSpPr>
        <p:spPr bwMode="auto">
          <a:xfrm>
            <a:off x="8105775" y="6524625"/>
            <a:ext cx="40640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buClr>
                <a:srgbClr val="FFFFFF"/>
              </a:buClr>
              <a:buSzPct val="100000"/>
              <a:buFont typeface="Comic Sans MS" panose="030F0902030302020204" pitchFamily="66" charset="0"/>
              <a:buNone/>
            </a:pPr>
            <a:r>
              <a:rPr lang="en-GB" altLang="en-US" sz="1000" b="1">
                <a:solidFill>
                  <a:srgbClr val="FFFFFF"/>
                </a:solidFill>
                <a:effectLst>
                  <a:outerShdw blurRad="38100" dist="38100" dir="2700000" algn="tl">
                    <a:srgbClr val="000000"/>
                  </a:outerShdw>
                </a:effectLst>
                <a:latin typeface="Comic Sans MS" panose="030F0902030302020204" pitchFamily="66" charset="0"/>
                <a:ea typeface="ＭＳ Ｐゴシック" panose="020B0600070205080204" pitchFamily="34" charset="-128"/>
              </a:rPr>
              <a:t>07a</a:t>
            </a:r>
          </a:p>
        </p:txBody>
      </p:sp>
      <p:sp>
        <p:nvSpPr>
          <p:cNvPr id="840713" name="Text Box 9">
            <a:extLst>
              <a:ext uri="{FF2B5EF4-FFF2-40B4-BE49-F238E27FC236}">
                <a16:creationId xmlns:a16="http://schemas.microsoft.com/office/drawing/2014/main" id="{394ED8AA-3EA9-C047-AF74-21CC54D272E5}"/>
              </a:ext>
            </a:extLst>
          </p:cNvPr>
          <p:cNvSpPr txBox="1">
            <a:spLocks noChangeArrowheads="1"/>
          </p:cNvSpPr>
          <p:nvPr/>
        </p:nvSpPr>
        <p:spPr bwMode="auto">
          <a:xfrm>
            <a:off x="8623300" y="6469063"/>
            <a:ext cx="304800" cy="338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spcBef>
                <a:spcPts val="1000"/>
              </a:spcBef>
              <a:buClr>
                <a:srgbClr val="FFFFFF"/>
              </a:buClr>
              <a:buSzPct val="100000"/>
              <a:buFont typeface="Comic Sans MS" panose="030F0902030302020204" pitchFamily="66" charset="0"/>
              <a:buNone/>
            </a:pPr>
            <a:r>
              <a:rPr lang="en-GB" altLang="en-US" sz="1600" b="1">
                <a:solidFill>
                  <a:srgbClr val="FFFFFF"/>
                </a:solidFill>
                <a:effectLst/>
                <a:latin typeface="Comic Sans MS" panose="030F0902030302020204" pitchFamily="66" charset="0"/>
                <a:ea typeface="ＭＳ Ｐゴシック" panose="020B0600070205080204" pitchFamily="34" charset="-128"/>
              </a:rPr>
              <a:t>4</a:t>
            </a:r>
          </a:p>
        </p:txBody>
      </p:sp>
      <p:sp>
        <p:nvSpPr>
          <p:cNvPr id="840714" name="Rectangle 10">
            <a:extLst>
              <a:ext uri="{FF2B5EF4-FFF2-40B4-BE49-F238E27FC236}">
                <a16:creationId xmlns:a16="http://schemas.microsoft.com/office/drawing/2014/main" id="{4AA5B0CB-274D-2A4C-9841-4431CB48A541}"/>
              </a:ext>
            </a:extLst>
          </p:cNvPr>
          <p:cNvSpPr>
            <a:spLocks noChangeArrowheads="1"/>
          </p:cNvSpPr>
          <p:nvPr/>
        </p:nvSpPr>
        <p:spPr bwMode="auto">
          <a:xfrm>
            <a:off x="1676400" y="1041400"/>
            <a:ext cx="6858000" cy="5003800"/>
          </a:xfrm>
          <a:prstGeom prst="rect">
            <a:avLst/>
          </a:prstGeom>
          <a:solidFill>
            <a:srgbClr val="0A051A">
              <a:alpha val="5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40715" name="AutoShape 11">
            <a:extLst>
              <a:ext uri="{FF2B5EF4-FFF2-40B4-BE49-F238E27FC236}">
                <a16:creationId xmlns:a16="http://schemas.microsoft.com/office/drawing/2014/main" id="{872EF07F-A50D-1A4A-BA96-604C688605EF}"/>
              </a:ext>
            </a:extLst>
          </p:cNvPr>
          <p:cNvSpPr>
            <a:spLocks noChangeArrowheads="1"/>
          </p:cNvSpPr>
          <p:nvPr/>
        </p:nvSpPr>
        <p:spPr bwMode="auto">
          <a:xfrm rot="18420000" flipV="1">
            <a:off x="4269582" y="656431"/>
            <a:ext cx="2921000" cy="5370513"/>
          </a:xfrm>
          <a:prstGeom prst="triangle">
            <a:avLst>
              <a:gd name="adj" fmla="val 55000"/>
            </a:avLst>
          </a:prstGeom>
          <a:noFill/>
          <a:ln w="76320">
            <a:solidFill>
              <a:srgbClr val="FFFFFF"/>
            </a:solidFill>
            <a:miter lim="800000"/>
            <a:headEnd/>
            <a:tailEnd/>
          </a:ln>
          <a:effectLst>
            <a:outerShdw dist="71785" dir="2700000" algn="ctr" rotWithShape="0">
              <a:srgbClr val="808080">
                <a:alpha val="75014"/>
              </a:srgbClr>
            </a:outerShdw>
          </a:effectLst>
          <a:extLst>
            <a:ext uri="{909E8E84-426E-40DD-AFC4-6F175D3DCCD1}">
              <a14:hiddenFill xmlns:a14="http://schemas.microsoft.com/office/drawing/2010/main">
                <a:solidFill>
                  <a:srgbClr val="FFFFFF"/>
                </a:solidFill>
              </a14:hiddenFill>
            </a:ext>
          </a:extLst>
        </p:spPr>
        <p:txBody>
          <a:bodyPr rot="10800000" wrap="none" anchor="ctr"/>
          <a:lstStyle/>
          <a:p>
            <a:endParaRPr lang="en-US"/>
          </a:p>
        </p:txBody>
      </p:sp>
      <p:sp>
        <p:nvSpPr>
          <p:cNvPr id="840716" name="Text Box 12">
            <a:extLst>
              <a:ext uri="{FF2B5EF4-FFF2-40B4-BE49-F238E27FC236}">
                <a16:creationId xmlns:a16="http://schemas.microsoft.com/office/drawing/2014/main" id="{097EFDDC-8172-C04D-8739-BE72FB7C4220}"/>
              </a:ext>
            </a:extLst>
          </p:cNvPr>
          <p:cNvSpPr txBox="1">
            <a:spLocks noChangeArrowheads="1"/>
          </p:cNvSpPr>
          <p:nvPr/>
        </p:nvSpPr>
        <p:spPr bwMode="auto">
          <a:xfrm>
            <a:off x="1498600" y="1308100"/>
            <a:ext cx="52959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spcBef>
                <a:spcPts val="1750"/>
              </a:spcBef>
              <a:buClr>
                <a:srgbClr val="1FFFFF"/>
              </a:buClr>
              <a:buSzPct val="100000"/>
              <a:buFont typeface="Arial" panose="020B0604020202020204" pitchFamily="34" charset="0"/>
              <a:buNone/>
            </a:pPr>
            <a:r>
              <a:rPr lang="en-GB" altLang="en-US" sz="2800" b="1">
                <a:solidFill>
                  <a:srgbClr val="1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PENEMUAN SUMERIA…</a:t>
            </a:r>
          </a:p>
        </p:txBody>
      </p:sp>
      <p:sp>
        <p:nvSpPr>
          <p:cNvPr id="840717" name="Text Box 13">
            <a:extLst>
              <a:ext uri="{FF2B5EF4-FFF2-40B4-BE49-F238E27FC236}">
                <a16:creationId xmlns:a16="http://schemas.microsoft.com/office/drawing/2014/main" id="{F73E67C7-021A-B14B-9CF0-1510C098736C}"/>
              </a:ext>
            </a:extLst>
          </p:cNvPr>
          <p:cNvSpPr txBox="1">
            <a:spLocks noChangeArrowheads="1"/>
          </p:cNvSpPr>
          <p:nvPr/>
        </p:nvSpPr>
        <p:spPr bwMode="auto">
          <a:xfrm>
            <a:off x="2489200" y="1854200"/>
            <a:ext cx="53467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spcBef>
                <a:spcPts val="1750"/>
              </a:spcBef>
              <a:buClr>
                <a:srgbClr val="EEFF4B"/>
              </a:buClr>
              <a:buSzPct val="100000"/>
              <a:buFont typeface="Arial" panose="020B0604020202020204" pitchFamily="34" charset="0"/>
              <a:buNone/>
            </a:pPr>
            <a:r>
              <a:rPr lang="en-GB" altLang="en-US" sz="2800" b="1">
                <a:solidFill>
                  <a:srgbClr val="EEFF4B"/>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TULISAN DAN RODA</a:t>
            </a:r>
          </a:p>
        </p:txBody>
      </p:sp>
      <p:sp>
        <p:nvSpPr>
          <p:cNvPr id="840718" name="Text Box 14">
            <a:extLst>
              <a:ext uri="{FF2B5EF4-FFF2-40B4-BE49-F238E27FC236}">
                <a16:creationId xmlns:a16="http://schemas.microsoft.com/office/drawing/2014/main" id="{66620BCE-4378-164F-A860-861847CC1E33}"/>
              </a:ext>
            </a:extLst>
          </p:cNvPr>
          <p:cNvSpPr txBox="1">
            <a:spLocks noChangeArrowheads="1"/>
          </p:cNvSpPr>
          <p:nvPr/>
        </p:nvSpPr>
        <p:spPr bwMode="auto">
          <a:xfrm>
            <a:off x="1282700" y="2641600"/>
            <a:ext cx="38100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spcBef>
                <a:spcPts val="1750"/>
              </a:spcBef>
              <a:buClr>
                <a:srgbClr val="1FFFFF"/>
              </a:buClr>
              <a:buSzPct val="100000"/>
              <a:buFont typeface="Arial" panose="020B0604020202020204" pitchFamily="34" charset="0"/>
              <a:buNone/>
            </a:pPr>
            <a:r>
              <a:rPr lang="en-GB" altLang="en-US" sz="2800" b="1">
                <a:solidFill>
                  <a:srgbClr val="1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PERMULAAN…</a:t>
            </a:r>
          </a:p>
        </p:txBody>
      </p:sp>
      <p:sp>
        <p:nvSpPr>
          <p:cNvPr id="840719" name="Text Box 15">
            <a:extLst>
              <a:ext uri="{FF2B5EF4-FFF2-40B4-BE49-F238E27FC236}">
                <a16:creationId xmlns:a16="http://schemas.microsoft.com/office/drawing/2014/main" id="{22418292-5F79-CA4D-B1A3-DCDCA194D9BB}"/>
              </a:ext>
            </a:extLst>
          </p:cNvPr>
          <p:cNvSpPr txBox="1">
            <a:spLocks noChangeArrowheads="1"/>
          </p:cNvSpPr>
          <p:nvPr/>
        </p:nvSpPr>
        <p:spPr bwMode="auto">
          <a:xfrm>
            <a:off x="2693988" y="3606800"/>
            <a:ext cx="3027362"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spcBef>
                <a:spcPts val="1750"/>
              </a:spcBef>
              <a:buClr>
                <a:srgbClr val="EEFF4B"/>
              </a:buClr>
              <a:buSzPct val="100000"/>
              <a:buFont typeface="Arial" panose="020B0604020202020204" pitchFamily="34" charset="0"/>
              <a:buNone/>
            </a:pPr>
            <a:r>
              <a:rPr lang="en-GB" altLang="en-US" sz="2800" b="1">
                <a:solidFill>
                  <a:srgbClr val="EEFF4B"/>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OBAT-OBATAN</a:t>
            </a:r>
          </a:p>
        </p:txBody>
      </p:sp>
      <p:sp>
        <p:nvSpPr>
          <p:cNvPr id="840720" name="Text Box 16">
            <a:extLst>
              <a:ext uri="{FF2B5EF4-FFF2-40B4-BE49-F238E27FC236}">
                <a16:creationId xmlns:a16="http://schemas.microsoft.com/office/drawing/2014/main" id="{615CD918-F553-464D-9953-BB6784FCA0F9}"/>
              </a:ext>
            </a:extLst>
          </p:cNvPr>
          <p:cNvSpPr txBox="1">
            <a:spLocks noChangeArrowheads="1"/>
          </p:cNvSpPr>
          <p:nvPr/>
        </p:nvSpPr>
        <p:spPr bwMode="auto">
          <a:xfrm>
            <a:off x="3111500" y="4114800"/>
            <a:ext cx="28702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spcBef>
                <a:spcPts val="1750"/>
              </a:spcBef>
              <a:buClr>
                <a:srgbClr val="EEFF4B"/>
              </a:buClr>
              <a:buSzPct val="100000"/>
              <a:buFont typeface="Arial" panose="020B0604020202020204" pitchFamily="34" charset="0"/>
              <a:buNone/>
            </a:pPr>
            <a:r>
              <a:rPr lang="en-GB" altLang="en-US" sz="2800" b="1">
                <a:solidFill>
                  <a:srgbClr val="EEFF4B"/>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ASTRONOMI</a:t>
            </a:r>
          </a:p>
        </p:txBody>
      </p:sp>
      <p:sp>
        <p:nvSpPr>
          <p:cNvPr id="840721" name="Text Box 17">
            <a:extLst>
              <a:ext uri="{FF2B5EF4-FFF2-40B4-BE49-F238E27FC236}">
                <a16:creationId xmlns:a16="http://schemas.microsoft.com/office/drawing/2014/main" id="{60E4D999-59A5-A743-B9E8-8A9B6706D626}"/>
              </a:ext>
            </a:extLst>
          </p:cNvPr>
          <p:cNvSpPr txBox="1">
            <a:spLocks noChangeArrowheads="1"/>
          </p:cNvSpPr>
          <p:nvPr/>
        </p:nvSpPr>
        <p:spPr bwMode="auto">
          <a:xfrm>
            <a:off x="3416300" y="4610100"/>
            <a:ext cx="35814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spcBef>
                <a:spcPts val="1750"/>
              </a:spcBef>
              <a:buClr>
                <a:srgbClr val="EEFF4B"/>
              </a:buClr>
              <a:buSzPct val="100000"/>
              <a:buFont typeface="Arial" panose="020B0604020202020204" pitchFamily="34" charset="0"/>
              <a:buNone/>
            </a:pPr>
            <a:r>
              <a:rPr lang="en-GB" altLang="en-US" sz="2800" b="1">
                <a:solidFill>
                  <a:srgbClr val="EEFF4B"/>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ARSITEKTUR</a:t>
            </a:r>
          </a:p>
        </p:txBody>
      </p:sp>
      <p:sp>
        <p:nvSpPr>
          <p:cNvPr id="840722" name="Text Box 18">
            <a:extLst>
              <a:ext uri="{FF2B5EF4-FFF2-40B4-BE49-F238E27FC236}">
                <a16:creationId xmlns:a16="http://schemas.microsoft.com/office/drawing/2014/main" id="{51922EB5-4276-1A4F-A108-2F1614EA054D}"/>
              </a:ext>
            </a:extLst>
          </p:cNvPr>
          <p:cNvSpPr txBox="1">
            <a:spLocks noChangeArrowheads="1"/>
          </p:cNvSpPr>
          <p:nvPr/>
        </p:nvSpPr>
        <p:spPr bwMode="auto">
          <a:xfrm>
            <a:off x="1689100" y="5334000"/>
            <a:ext cx="53467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spcBef>
                <a:spcPts val="1750"/>
              </a:spcBef>
              <a:buClr>
                <a:srgbClr val="1FFFFF"/>
              </a:buClr>
              <a:buSzPct val="100000"/>
              <a:buFont typeface="Arial" panose="020B0604020202020204" pitchFamily="34" charset="0"/>
              <a:buNone/>
            </a:pPr>
            <a:r>
              <a:rPr lang="en-GB" altLang="en-US" sz="2800" b="1">
                <a:solidFill>
                  <a:srgbClr val="1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PUSAT URBAN MULA-MULA</a:t>
            </a:r>
          </a:p>
        </p:txBody>
      </p:sp>
      <p:sp>
        <p:nvSpPr>
          <p:cNvPr id="840723" name="Text Box 19">
            <a:extLst>
              <a:ext uri="{FF2B5EF4-FFF2-40B4-BE49-F238E27FC236}">
                <a16:creationId xmlns:a16="http://schemas.microsoft.com/office/drawing/2014/main" id="{00941484-777A-1145-80FF-59FFE2E0F593}"/>
              </a:ext>
            </a:extLst>
          </p:cNvPr>
          <p:cNvSpPr txBox="1">
            <a:spLocks noChangeArrowheads="1"/>
          </p:cNvSpPr>
          <p:nvPr/>
        </p:nvSpPr>
        <p:spPr bwMode="auto">
          <a:xfrm>
            <a:off x="2171700" y="3136900"/>
            <a:ext cx="16002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spcBef>
                <a:spcPts val="1750"/>
              </a:spcBef>
              <a:buClr>
                <a:srgbClr val="EEFF4B"/>
              </a:buClr>
              <a:buSzPct val="100000"/>
              <a:buFont typeface="Arial" panose="020B0604020202020204" pitchFamily="34" charset="0"/>
              <a:buNone/>
            </a:pPr>
            <a:r>
              <a:rPr lang="en-GB" altLang="en-US" sz="2800" b="1">
                <a:solidFill>
                  <a:srgbClr val="EEFF4B"/>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HUKUM</a:t>
            </a:r>
          </a:p>
        </p:txBody>
      </p:sp>
      <p:sp>
        <p:nvSpPr>
          <p:cNvPr id="840724" name="Text Box 20">
            <a:extLst>
              <a:ext uri="{FF2B5EF4-FFF2-40B4-BE49-F238E27FC236}">
                <a16:creationId xmlns:a16="http://schemas.microsoft.com/office/drawing/2014/main" id="{212AE43B-5DEB-8A48-88C7-47A854017D17}"/>
              </a:ext>
            </a:extLst>
          </p:cNvPr>
          <p:cNvSpPr txBox="1">
            <a:spLocks noChangeArrowheads="1"/>
          </p:cNvSpPr>
          <p:nvPr/>
        </p:nvSpPr>
        <p:spPr bwMode="auto">
          <a:xfrm>
            <a:off x="1765300" y="393700"/>
            <a:ext cx="6756400"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spcBef>
                <a:spcPts val="2500"/>
              </a:spcBef>
              <a:buClr>
                <a:srgbClr val="EEFF4B"/>
              </a:buClr>
              <a:buSzPct val="100000"/>
              <a:buFont typeface="Arial" panose="020B0604020202020204" pitchFamily="34" charset="0"/>
              <a:buNone/>
            </a:pPr>
            <a:r>
              <a:rPr lang="en-GB" altLang="en-US" sz="4000" b="1" i="1">
                <a:solidFill>
                  <a:srgbClr val="EEFF4B"/>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Lembah Mesopotamia</a:t>
            </a:r>
          </a:p>
        </p:txBody>
      </p:sp>
      <p:grpSp>
        <p:nvGrpSpPr>
          <p:cNvPr id="840725" name="Group 21">
            <a:extLst>
              <a:ext uri="{FF2B5EF4-FFF2-40B4-BE49-F238E27FC236}">
                <a16:creationId xmlns:a16="http://schemas.microsoft.com/office/drawing/2014/main" id="{850B2934-F805-C74A-9E6F-72B0B7F7313E}"/>
              </a:ext>
            </a:extLst>
          </p:cNvPr>
          <p:cNvGrpSpPr>
            <a:grpSpLocks/>
          </p:cNvGrpSpPr>
          <p:nvPr/>
        </p:nvGrpSpPr>
        <p:grpSpPr bwMode="auto">
          <a:xfrm>
            <a:off x="519113" y="7938"/>
            <a:ext cx="854075" cy="1703387"/>
            <a:chOff x="327" y="5"/>
            <a:chExt cx="538" cy="1073"/>
          </a:xfrm>
        </p:grpSpPr>
        <p:sp>
          <p:nvSpPr>
            <p:cNvPr id="840726" name="Rectangle 22">
              <a:extLst>
                <a:ext uri="{FF2B5EF4-FFF2-40B4-BE49-F238E27FC236}">
                  <a16:creationId xmlns:a16="http://schemas.microsoft.com/office/drawing/2014/main" id="{F82F00BD-8FF7-9E48-887F-BF0057124FA7}"/>
                </a:ext>
              </a:extLst>
            </p:cNvPr>
            <p:cNvSpPr>
              <a:spLocks noChangeArrowheads="1"/>
            </p:cNvSpPr>
            <p:nvPr/>
          </p:nvSpPr>
          <p:spPr bwMode="auto">
            <a:xfrm>
              <a:off x="327" y="5"/>
              <a:ext cx="539" cy="10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buClr>
                  <a:srgbClr val="FFFF00"/>
                </a:buClr>
                <a:buSzPct val="100000"/>
                <a:buFont typeface="Times New Roman" panose="02020603050405020304" pitchFamily="18" charset="0"/>
                <a:buNone/>
              </a:pPr>
              <a:r>
                <a:rPr lang="en-GB" altLang="en-US" sz="10600">
                  <a:solidFill>
                    <a:srgbClr val="FFFF00"/>
                  </a:solidFill>
                  <a:effectLst/>
                  <a:latin typeface="Times New Roman" panose="02020603050405020304" pitchFamily="18" charset="0"/>
                  <a:ea typeface="ＭＳ Ｐゴシック" panose="020B0600070205080204" pitchFamily="34" charset="-128"/>
                </a:rPr>
                <a:t>7</a:t>
              </a:r>
            </a:p>
          </p:txBody>
        </p:sp>
        <p:sp>
          <p:nvSpPr>
            <p:cNvPr id="840727" name="Line 23">
              <a:extLst>
                <a:ext uri="{FF2B5EF4-FFF2-40B4-BE49-F238E27FC236}">
                  <a16:creationId xmlns:a16="http://schemas.microsoft.com/office/drawing/2014/main" id="{8338BA02-96FF-9B43-8D9C-15B580E9CA7D}"/>
                </a:ext>
              </a:extLst>
            </p:cNvPr>
            <p:cNvSpPr>
              <a:spLocks noChangeShapeType="1"/>
            </p:cNvSpPr>
            <p:nvPr/>
          </p:nvSpPr>
          <p:spPr bwMode="auto">
            <a:xfrm>
              <a:off x="500" y="573"/>
              <a:ext cx="250" cy="1"/>
            </a:xfrm>
            <a:prstGeom prst="line">
              <a:avLst/>
            </a:prstGeom>
            <a:noFill/>
            <a:ln w="76320">
              <a:solidFill>
                <a:srgbClr val="FFFF00"/>
              </a:solidFill>
              <a:miter lim="800000"/>
              <a:headEnd/>
              <a:tailEnd/>
            </a:ln>
            <a:effectLst>
              <a:outerShdw dist="107933"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endParaRPr lang="en-US"/>
            </a:p>
          </p:txBody>
        </p:sp>
      </p:grpSp>
      <p:sp>
        <p:nvSpPr>
          <p:cNvPr id="840728" name="Text Box 24">
            <a:extLst>
              <a:ext uri="{FF2B5EF4-FFF2-40B4-BE49-F238E27FC236}">
                <a16:creationId xmlns:a16="http://schemas.microsoft.com/office/drawing/2014/main" id="{192B7AD2-491A-CC40-8641-F9129B938031}"/>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840714"/>
                                        </p:tgtEl>
                                        <p:attrNameLst>
                                          <p:attrName>style.visibility</p:attrName>
                                        </p:attrNameLst>
                                      </p:cBhvr>
                                      <p:to>
                                        <p:strVal val="visible"/>
                                      </p:to>
                                    </p:set>
                                    <p:animEffect transition="in" filter="wipe(up)">
                                      <p:cBhvr>
                                        <p:cTn id="7" dur="500"/>
                                        <p:tgtEl>
                                          <p:spTgt spid="840714"/>
                                        </p:tgtEl>
                                      </p:cBhvr>
                                    </p:animEffect>
                                  </p:childTnLst>
                                </p:cTn>
                              </p:par>
                            </p:childTnLst>
                          </p:cTn>
                        </p:par>
                        <p:par>
                          <p:cTn id="8" fill="hold" nodeType="afterGroup">
                            <p:stCondLst>
                              <p:cond delay="0"/>
                            </p:stCondLst>
                            <p:childTnLst>
                              <p:par>
                                <p:cTn id="9" presetID="22" presetClass="entr" presetSubtype="2" fill="hold" nodeType="afterEffect">
                                  <p:stCondLst>
                                    <p:cond delay="0"/>
                                  </p:stCondLst>
                                  <p:childTnLst>
                                    <p:set>
                                      <p:cBhvr>
                                        <p:cTn id="10" dur="1" fill="hold">
                                          <p:stCondLst>
                                            <p:cond delay="0"/>
                                          </p:stCondLst>
                                        </p:cTn>
                                        <p:tgtEl>
                                          <p:spTgt spid="840715"/>
                                        </p:tgtEl>
                                        <p:attrNameLst>
                                          <p:attrName>style.visibility</p:attrName>
                                        </p:attrNameLst>
                                      </p:cBhvr>
                                      <p:to>
                                        <p:strVal val="visible"/>
                                      </p:to>
                                    </p:set>
                                    <p:animEffect transition="in" filter="wipe(right)">
                                      <p:cBhvr>
                                        <p:cTn id="11" dur="500"/>
                                        <p:tgtEl>
                                          <p:spTgt spid="840715"/>
                                        </p:tgtEl>
                                      </p:cBhvr>
                                    </p:animEffect>
                                  </p:childTnLst>
                                </p:cTn>
                              </p:par>
                            </p:childTnLst>
                          </p:cTn>
                        </p:par>
                        <p:par>
                          <p:cTn id="12" fill="hold" nodeType="afterGroup">
                            <p:stCondLst>
                              <p:cond delay="0"/>
                            </p:stCondLst>
                            <p:childTnLst>
                              <p:par>
                                <p:cTn id="13" presetID="22" presetClass="entr" presetSubtype="8" fill="hold" nodeType="afterEffect">
                                  <p:stCondLst>
                                    <p:cond delay="0"/>
                                  </p:stCondLst>
                                  <p:childTnLst>
                                    <p:set>
                                      <p:cBhvr>
                                        <p:cTn id="14" dur="1" fill="hold">
                                          <p:stCondLst>
                                            <p:cond delay="0"/>
                                          </p:stCondLst>
                                        </p:cTn>
                                        <p:tgtEl>
                                          <p:spTgt spid="840724"/>
                                        </p:tgtEl>
                                        <p:attrNameLst>
                                          <p:attrName>style.visibility</p:attrName>
                                        </p:attrNameLst>
                                      </p:cBhvr>
                                      <p:to>
                                        <p:strVal val="visible"/>
                                      </p:to>
                                    </p:set>
                                    <p:animEffect transition="in" filter="wipe(left)">
                                      <p:cBhvr>
                                        <p:cTn id="15" dur="500"/>
                                        <p:tgtEl>
                                          <p:spTgt spid="84072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840716"/>
                                        </p:tgtEl>
                                        <p:attrNameLst>
                                          <p:attrName>style.visibility</p:attrName>
                                        </p:attrNameLst>
                                      </p:cBhvr>
                                      <p:to>
                                        <p:strVal val="visible"/>
                                      </p:to>
                                    </p:set>
                                    <p:animEffect transition="in" filter="wipe(left)">
                                      <p:cBhvr>
                                        <p:cTn id="20" dur="500"/>
                                        <p:tgtEl>
                                          <p:spTgt spid="840716"/>
                                        </p:tgtEl>
                                      </p:cBhvr>
                                    </p:animEffect>
                                  </p:childTnLst>
                                </p:cTn>
                              </p:par>
                            </p:childTnLst>
                          </p:cTn>
                        </p:par>
                        <p:par>
                          <p:cTn id="21" fill="hold" nodeType="afterGroup">
                            <p:stCondLst>
                              <p:cond delay="0"/>
                            </p:stCondLst>
                            <p:childTnLst>
                              <p:par>
                                <p:cTn id="22" presetID="22" presetClass="entr" presetSubtype="8" fill="hold" nodeType="afterEffect">
                                  <p:stCondLst>
                                    <p:cond delay="0"/>
                                  </p:stCondLst>
                                  <p:childTnLst>
                                    <p:set>
                                      <p:cBhvr>
                                        <p:cTn id="23" dur="1" fill="hold">
                                          <p:stCondLst>
                                            <p:cond delay="0"/>
                                          </p:stCondLst>
                                        </p:cTn>
                                        <p:tgtEl>
                                          <p:spTgt spid="840717"/>
                                        </p:tgtEl>
                                        <p:attrNameLst>
                                          <p:attrName>style.visibility</p:attrName>
                                        </p:attrNameLst>
                                      </p:cBhvr>
                                      <p:to>
                                        <p:strVal val="visible"/>
                                      </p:to>
                                    </p:set>
                                    <p:animEffect transition="in" filter="wipe(left)">
                                      <p:cBhvr>
                                        <p:cTn id="24" dur="500"/>
                                        <p:tgtEl>
                                          <p:spTgt spid="84071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840718"/>
                                        </p:tgtEl>
                                        <p:attrNameLst>
                                          <p:attrName>style.visibility</p:attrName>
                                        </p:attrNameLst>
                                      </p:cBhvr>
                                      <p:to>
                                        <p:strVal val="visible"/>
                                      </p:to>
                                    </p:set>
                                    <p:animEffect transition="in" filter="wipe(left)">
                                      <p:cBhvr>
                                        <p:cTn id="29" dur="500"/>
                                        <p:tgtEl>
                                          <p:spTgt spid="840718"/>
                                        </p:tgtEl>
                                      </p:cBhvr>
                                    </p:animEffect>
                                  </p:childTnLst>
                                </p:cTn>
                              </p:par>
                            </p:childTnLst>
                          </p:cTn>
                        </p:par>
                        <p:par>
                          <p:cTn id="30" fill="hold" nodeType="afterGroup">
                            <p:stCondLst>
                              <p:cond delay="0"/>
                            </p:stCondLst>
                            <p:childTnLst>
                              <p:par>
                                <p:cTn id="31" presetID="22" presetClass="entr" presetSubtype="8" fill="hold" nodeType="afterEffect">
                                  <p:stCondLst>
                                    <p:cond delay="0"/>
                                  </p:stCondLst>
                                  <p:childTnLst>
                                    <p:set>
                                      <p:cBhvr>
                                        <p:cTn id="32" dur="1" fill="hold">
                                          <p:stCondLst>
                                            <p:cond delay="0"/>
                                          </p:stCondLst>
                                        </p:cTn>
                                        <p:tgtEl>
                                          <p:spTgt spid="840723"/>
                                        </p:tgtEl>
                                        <p:attrNameLst>
                                          <p:attrName>style.visibility</p:attrName>
                                        </p:attrNameLst>
                                      </p:cBhvr>
                                      <p:to>
                                        <p:strVal val="visible"/>
                                      </p:to>
                                    </p:set>
                                    <p:animEffect transition="in" filter="wipe(left)">
                                      <p:cBhvr>
                                        <p:cTn id="33" dur="500"/>
                                        <p:tgtEl>
                                          <p:spTgt spid="840723"/>
                                        </p:tgtEl>
                                      </p:cBhvr>
                                    </p:animEffect>
                                  </p:childTnLst>
                                </p:cTn>
                              </p:par>
                            </p:childTnLst>
                          </p:cTn>
                        </p:par>
                        <p:par>
                          <p:cTn id="34" fill="hold" nodeType="afterGroup">
                            <p:stCondLst>
                              <p:cond delay="0"/>
                            </p:stCondLst>
                            <p:childTnLst>
                              <p:par>
                                <p:cTn id="35" presetID="22" presetClass="entr" presetSubtype="8" fill="hold" nodeType="afterEffect">
                                  <p:stCondLst>
                                    <p:cond delay="0"/>
                                  </p:stCondLst>
                                  <p:childTnLst>
                                    <p:set>
                                      <p:cBhvr>
                                        <p:cTn id="36" dur="1" fill="hold">
                                          <p:stCondLst>
                                            <p:cond delay="0"/>
                                          </p:stCondLst>
                                        </p:cTn>
                                        <p:tgtEl>
                                          <p:spTgt spid="840719"/>
                                        </p:tgtEl>
                                        <p:attrNameLst>
                                          <p:attrName>style.visibility</p:attrName>
                                        </p:attrNameLst>
                                      </p:cBhvr>
                                      <p:to>
                                        <p:strVal val="visible"/>
                                      </p:to>
                                    </p:set>
                                    <p:animEffect transition="in" filter="wipe(left)">
                                      <p:cBhvr>
                                        <p:cTn id="37" dur="500"/>
                                        <p:tgtEl>
                                          <p:spTgt spid="840719"/>
                                        </p:tgtEl>
                                      </p:cBhvr>
                                    </p:animEffect>
                                  </p:childTnLst>
                                </p:cTn>
                              </p:par>
                            </p:childTnLst>
                          </p:cTn>
                        </p:par>
                        <p:par>
                          <p:cTn id="38" fill="hold" nodeType="afterGroup">
                            <p:stCondLst>
                              <p:cond delay="0"/>
                            </p:stCondLst>
                            <p:childTnLst>
                              <p:par>
                                <p:cTn id="39" presetID="22" presetClass="entr" presetSubtype="8" fill="hold" nodeType="afterEffect">
                                  <p:stCondLst>
                                    <p:cond delay="0"/>
                                  </p:stCondLst>
                                  <p:childTnLst>
                                    <p:set>
                                      <p:cBhvr>
                                        <p:cTn id="40" dur="1" fill="hold">
                                          <p:stCondLst>
                                            <p:cond delay="0"/>
                                          </p:stCondLst>
                                        </p:cTn>
                                        <p:tgtEl>
                                          <p:spTgt spid="840720"/>
                                        </p:tgtEl>
                                        <p:attrNameLst>
                                          <p:attrName>style.visibility</p:attrName>
                                        </p:attrNameLst>
                                      </p:cBhvr>
                                      <p:to>
                                        <p:strVal val="visible"/>
                                      </p:to>
                                    </p:set>
                                    <p:animEffect transition="in" filter="wipe(left)">
                                      <p:cBhvr>
                                        <p:cTn id="41" dur="500"/>
                                        <p:tgtEl>
                                          <p:spTgt spid="840720"/>
                                        </p:tgtEl>
                                      </p:cBhvr>
                                    </p:animEffect>
                                  </p:childTnLst>
                                </p:cTn>
                              </p:par>
                            </p:childTnLst>
                          </p:cTn>
                        </p:par>
                        <p:par>
                          <p:cTn id="42" fill="hold" nodeType="afterGroup">
                            <p:stCondLst>
                              <p:cond delay="0"/>
                            </p:stCondLst>
                            <p:childTnLst>
                              <p:par>
                                <p:cTn id="43" presetID="22" presetClass="entr" presetSubtype="8" fill="hold" nodeType="afterEffect">
                                  <p:stCondLst>
                                    <p:cond delay="0"/>
                                  </p:stCondLst>
                                  <p:childTnLst>
                                    <p:set>
                                      <p:cBhvr>
                                        <p:cTn id="44" dur="1" fill="hold">
                                          <p:stCondLst>
                                            <p:cond delay="0"/>
                                          </p:stCondLst>
                                        </p:cTn>
                                        <p:tgtEl>
                                          <p:spTgt spid="840721"/>
                                        </p:tgtEl>
                                        <p:attrNameLst>
                                          <p:attrName>style.visibility</p:attrName>
                                        </p:attrNameLst>
                                      </p:cBhvr>
                                      <p:to>
                                        <p:strVal val="visible"/>
                                      </p:to>
                                    </p:set>
                                    <p:animEffect transition="in" filter="wipe(left)">
                                      <p:cBhvr>
                                        <p:cTn id="45" dur="500"/>
                                        <p:tgtEl>
                                          <p:spTgt spid="84072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nodeType="clickEffect">
                                  <p:stCondLst>
                                    <p:cond delay="0"/>
                                  </p:stCondLst>
                                  <p:childTnLst>
                                    <p:set>
                                      <p:cBhvr>
                                        <p:cTn id="49" dur="1" fill="hold">
                                          <p:stCondLst>
                                            <p:cond delay="0"/>
                                          </p:stCondLst>
                                        </p:cTn>
                                        <p:tgtEl>
                                          <p:spTgt spid="840722"/>
                                        </p:tgtEl>
                                        <p:attrNameLst>
                                          <p:attrName>style.visibility</p:attrName>
                                        </p:attrNameLst>
                                      </p:cBhvr>
                                      <p:to>
                                        <p:strVal val="visible"/>
                                      </p:to>
                                    </p:set>
                                    <p:animEffect transition="in" filter="wipe(left)">
                                      <p:cBhvr>
                                        <p:cTn id="50" dur="500"/>
                                        <p:tgtEl>
                                          <p:spTgt spid="84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2355" name="Rectangle 3">
            <a:extLst>
              <a:ext uri="{FF2B5EF4-FFF2-40B4-BE49-F238E27FC236}">
                <a16:creationId xmlns:a16="http://schemas.microsoft.com/office/drawing/2014/main" id="{B691B24A-2EE1-A448-8F2D-A29356E4236F}"/>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612358" name="Text Box 6">
            <a:extLst>
              <a:ext uri="{FF2B5EF4-FFF2-40B4-BE49-F238E27FC236}">
                <a16:creationId xmlns:a16="http://schemas.microsoft.com/office/drawing/2014/main" id="{EEA13095-25EF-FD4D-8714-FEBC6D28ACA9}"/>
              </a:ext>
            </a:extLst>
          </p:cNvPr>
          <p:cNvSpPr txBox="1">
            <a:spLocks noChangeArrowheads="1"/>
          </p:cNvSpPr>
          <p:nvPr/>
        </p:nvSpPr>
        <p:spPr bwMode="auto">
          <a:xfrm>
            <a:off x="-523875" y="2127250"/>
            <a:ext cx="18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ko-KR" altLang="en-US">
              <a:effectLst/>
              <a:ea typeface="Gulim" panose="020B0600000101010101" pitchFamily="34" charset="-127"/>
            </a:endParaRPr>
          </a:p>
        </p:txBody>
      </p:sp>
      <p:sp>
        <p:nvSpPr>
          <p:cNvPr id="612369" name="Text Box 17">
            <a:extLst>
              <a:ext uri="{FF2B5EF4-FFF2-40B4-BE49-F238E27FC236}">
                <a16:creationId xmlns:a16="http://schemas.microsoft.com/office/drawing/2014/main" id="{9656C834-AD16-2E49-80D1-D2290C745D3C}"/>
              </a:ext>
            </a:extLst>
          </p:cNvPr>
          <p:cNvSpPr txBox="1">
            <a:spLocks noChangeArrowheads="1"/>
          </p:cNvSpPr>
          <p:nvPr/>
        </p:nvSpPr>
        <p:spPr bwMode="auto">
          <a:xfrm>
            <a:off x="1778000" y="0"/>
            <a:ext cx="22987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10:10; 11:28, 31</a:t>
            </a:r>
          </a:p>
        </p:txBody>
      </p:sp>
      <p:sp>
        <p:nvSpPr>
          <p:cNvPr id="612392" name="Text Box 40">
            <a:extLst>
              <a:ext uri="{FF2B5EF4-FFF2-40B4-BE49-F238E27FC236}">
                <a16:creationId xmlns:a16="http://schemas.microsoft.com/office/drawing/2014/main" id="{A22401E0-D1D5-934D-9ED4-D37B92095A2A}"/>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612411" name="Rectangle 59">
            <a:extLst>
              <a:ext uri="{FF2B5EF4-FFF2-40B4-BE49-F238E27FC236}">
                <a16:creationId xmlns:a16="http://schemas.microsoft.com/office/drawing/2014/main" id="{C7D2C749-4613-3149-A35B-5D4732DC40F8}"/>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08</a:t>
            </a:r>
          </a:p>
        </p:txBody>
      </p:sp>
      <p:sp>
        <p:nvSpPr>
          <p:cNvPr id="612412" name="Text Box 60">
            <a:extLst>
              <a:ext uri="{FF2B5EF4-FFF2-40B4-BE49-F238E27FC236}">
                <a16:creationId xmlns:a16="http://schemas.microsoft.com/office/drawing/2014/main" id="{D349BACC-480D-5245-AE34-DE1A982F394F}"/>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612427" name="Text Box 75">
            <a:extLst>
              <a:ext uri="{FF2B5EF4-FFF2-40B4-BE49-F238E27FC236}">
                <a16:creationId xmlns:a16="http://schemas.microsoft.com/office/drawing/2014/main" id="{1B7B25BC-F21E-284C-A100-FC166E518EA7}"/>
              </a:ext>
            </a:extLst>
          </p:cNvPr>
          <p:cNvSpPr txBox="1">
            <a:spLocks noChangeArrowheads="1"/>
          </p:cNvSpPr>
          <p:nvPr/>
        </p:nvSpPr>
        <p:spPr bwMode="auto">
          <a:xfrm>
            <a:off x="-338138" y="1798638"/>
            <a:ext cx="184150" cy="519112"/>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spAutoFit/>
            <a:flatTx/>
          </a:bodyPr>
          <a:lstStyle/>
          <a:p>
            <a:endParaRPr lang="ko-KR" altLang="en-US">
              <a:effectLst>
                <a:outerShdw blurRad="38100" dist="38100" dir="2700000" algn="tl">
                  <a:srgbClr val="000000"/>
                </a:outerShdw>
              </a:effectLst>
              <a:ea typeface="Gulim" panose="020B0600000101010101" pitchFamily="34" charset="-127"/>
            </a:endParaRPr>
          </a:p>
        </p:txBody>
      </p:sp>
      <p:grpSp>
        <p:nvGrpSpPr>
          <p:cNvPr id="612435" name="Group 83">
            <a:extLst>
              <a:ext uri="{FF2B5EF4-FFF2-40B4-BE49-F238E27FC236}">
                <a16:creationId xmlns:a16="http://schemas.microsoft.com/office/drawing/2014/main" id="{32F74ABE-EC3A-D149-82BF-7F24BC32767C}"/>
              </a:ext>
            </a:extLst>
          </p:cNvPr>
          <p:cNvGrpSpPr>
            <a:grpSpLocks/>
          </p:cNvGrpSpPr>
          <p:nvPr/>
        </p:nvGrpSpPr>
        <p:grpSpPr bwMode="auto">
          <a:xfrm>
            <a:off x="663575" y="460375"/>
            <a:ext cx="7854950" cy="6035675"/>
            <a:chOff x="371" y="436"/>
            <a:chExt cx="4948" cy="3630"/>
          </a:xfrm>
        </p:grpSpPr>
        <p:pic>
          <p:nvPicPr>
            <p:cNvPr id="612436" name="Picture 84">
              <a:extLst>
                <a:ext uri="{FF2B5EF4-FFF2-40B4-BE49-F238E27FC236}">
                  <a16:creationId xmlns:a16="http://schemas.microsoft.com/office/drawing/2014/main" id="{68CF44D6-1370-8E4B-9495-82ED9B64DD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00"/>
            <a:stretch>
              <a:fillRect/>
            </a:stretch>
          </p:blipFill>
          <p:spPr bwMode="auto">
            <a:xfrm>
              <a:off x="371" y="436"/>
              <a:ext cx="4948" cy="3176"/>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12437" name="Rectangle 85">
              <a:extLst>
                <a:ext uri="{FF2B5EF4-FFF2-40B4-BE49-F238E27FC236}">
                  <a16:creationId xmlns:a16="http://schemas.microsoft.com/office/drawing/2014/main" id="{8BE8FBFE-4667-4843-BB82-1092B9DD4BFB}"/>
                </a:ext>
              </a:extLst>
            </p:cNvPr>
            <p:cNvSpPr>
              <a:spLocks noChangeArrowheads="1"/>
            </p:cNvSpPr>
            <p:nvPr/>
          </p:nvSpPr>
          <p:spPr bwMode="auto">
            <a:xfrm>
              <a:off x="979" y="3193"/>
              <a:ext cx="3888" cy="873"/>
            </a:xfrm>
            <a:prstGeom prst="rect">
              <a:avLst/>
            </a:prstGeom>
            <a:solidFill>
              <a:schemeClr val="folHlink"/>
            </a:solidFill>
            <a:ln w="508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12438" name="Rectangle 86">
            <a:extLst>
              <a:ext uri="{FF2B5EF4-FFF2-40B4-BE49-F238E27FC236}">
                <a16:creationId xmlns:a16="http://schemas.microsoft.com/office/drawing/2014/main" id="{2A4ACFE1-DAF0-E242-AC9D-03D649D65FCB}"/>
              </a:ext>
            </a:extLst>
          </p:cNvPr>
          <p:cNvSpPr>
            <a:spLocks noChangeArrowheads="1"/>
          </p:cNvSpPr>
          <p:nvPr/>
        </p:nvSpPr>
        <p:spPr bwMode="auto">
          <a:xfrm>
            <a:off x="1555750" y="5230813"/>
            <a:ext cx="6265863" cy="111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pPr>
            <a:r>
              <a:rPr lang="en-US" altLang="ko-KR" b="1">
                <a:solidFill>
                  <a:schemeClr val="accent2"/>
                </a:solidFill>
                <a:effectLst>
                  <a:outerShdw blurRad="38100" dist="38100" dir="2700000" algn="tl">
                    <a:srgbClr val="000000"/>
                  </a:outerShdw>
                </a:effectLst>
                <a:ea typeface="Gulim" panose="020B0600000101010101" pitchFamily="34" charset="-127"/>
              </a:rPr>
              <a:t>Ciri khas “Ziggurat” di</a:t>
            </a:r>
          </a:p>
          <a:p>
            <a:pPr>
              <a:lnSpc>
                <a:spcPct val="80000"/>
              </a:lnSpc>
            </a:pPr>
            <a:r>
              <a:rPr lang="en-US" altLang="ko-KR" b="1">
                <a:solidFill>
                  <a:schemeClr val="accent2"/>
                </a:solidFill>
                <a:effectLst>
                  <a:outerShdw blurRad="38100" dist="38100" dir="2700000" algn="tl">
                    <a:srgbClr val="000000"/>
                  </a:outerShdw>
                </a:effectLst>
                <a:ea typeface="Gulim" panose="020B0600000101010101" pitchFamily="34" charset="-127"/>
              </a:rPr>
              <a:t>Ur Kasdim kuno pada masa kini di Irak</a:t>
            </a:r>
          </a:p>
        </p:txBody>
      </p:sp>
    </p:spTree>
  </p:cSld>
  <p:clrMapOvr>
    <a:masterClrMapping/>
  </p:clrMapOvr>
  <p:transition>
    <p:wheel spokes="0"/>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9091" name="Rectangle 3">
            <a:extLst>
              <a:ext uri="{FF2B5EF4-FFF2-40B4-BE49-F238E27FC236}">
                <a16:creationId xmlns:a16="http://schemas.microsoft.com/office/drawing/2014/main" id="{799CE532-CDB5-AA45-A2AD-5DBE74135A51}"/>
              </a:ext>
            </a:extLst>
          </p:cNvPr>
          <p:cNvSpPr>
            <a:spLocks noChangeArrowheads="1"/>
          </p:cNvSpPr>
          <p:nvPr/>
        </p:nvSpPr>
        <p:spPr bwMode="auto">
          <a:xfrm>
            <a:off x="1295400" y="4300538"/>
            <a:ext cx="1847850" cy="10064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729092" name="Rectangle 4">
            <a:extLst>
              <a:ext uri="{FF2B5EF4-FFF2-40B4-BE49-F238E27FC236}">
                <a16:creationId xmlns:a16="http://schemas.microsoft.com/office/drawing/2014/main" id="{1751EF08-33BD-CD40-8176-4299776804A0}"/>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729093" name="Line 5">
            <a:extLst>
              <a:ext uri="{FF2B5EF4-FFF2-40B4-BE49-F238E27FC236}">
                <a16:creationId xmlns:a16="http://schemas.microsoft.com/office/drawing/2014/main" id="{0F4F4FEA-17EF-FD42-BE7C-EF4D3AD81272}"/>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29095" name="Text Box 7">
            <a:extLst>
              <a:ext uri="{FF2B5EF4-FFF2-40B4-BE49-F238E27FC236}">
                <a16:creationId xmlns:a16="http://schemas.microsoft.com/office/drawing/2014/main" id="{5CDC7110-FB51-B34D-97D2-9B3E737C0EAD}"/>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729096" name="Text Box 8">
            <a:extLst>
              <a:ext uri="{FF2B5EF4-FFF2-40B4-BE49-F238E27FC236}">
                <a16:creationId xmlns:a16="http://schemas.microsoft.com/office/drawing/2014/main" id="{443609D0-A358-6C45-9475-E3D387D61C02}"/>
              </a:ext>
            </a:extLst>
          </p:cNvPr>
          <p:cNvSpPr txBox="1">
            <a:spLocks noChangeArrowheads="1"/>
          </p:cNvSpPr>
          <p:nvPr/>
        </p:nvSpPr>
        <p:spPr bwMode="auto">
          <a:xfrm>
            <a:off x="1776413" y="0"/>
            <a:ext cx="17526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11:31</a:t>
            </a:r>
          </a:p>
        </p:txBody>
      </p:sp>
      <p:sp>
        <p:nvSpPr>
          <p:cNvPr id="729108" name="Text Box 20">
            <a:extLst>
              <a:ext uri="{FF2B5EF4-FFF2-40B4-BE49-F238E27FC236}">
                <a16:creationId xmlns:a16="http://schemas.microsoft.com/office/drawing/2014/main" id="{4CF3A841-388C-6242-9BB7-5B4BB63970F0}"/>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729111" name="Rectangle 23">
            <a:extLst>
              <a:ext uri="{FF2B5EF4-FFF2-40B4-BE49-F238E27FC236}">
                <a16:creationId xmlns:a16="http://schemas.microsoft.com/office/drawing/2014/main" id="{EDFA04D3-7026-D047-9602-546EB299B00A}"/>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09</a:t>
            </a:r>
          </a:p>
        </p:txBody>
      </p:sp>
      <p:sp>
        <p:nvSpPr>
          <p:cNvPr id="729112" name="Text Box 24">
            <a:extLst>
              <a:ext uri="{FF2B5EF4-FFF2-40B4-BE49-F238E27FC236}">
                <a16:creationId xmlns:a16="http://schemas.microsoft.com/office/drawing/2014/main" id="{0516DFC7-5164-B249-8B70-07A31986C2FE}"/>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729118" name="Text Box 30">
            <a:extLst>
              <a:ext uri="{FF2B5EF4-FFF2-40B4-BE49-F238E27FC236}">
                <a16:creationId xmlns:a16="http://schemas.microsoft.com/office/drawing/2014/main" id="{0B4299E8-8E0A-E848-9493-1A2184E04730}"/>
              </a:ext>
            </a:extLst>
          </p:cNvPr>
          <p:cNvSpPr txBox="1">
            <a:spLocks noChangeArrowheads="1"/>
          </p:cNvSpPr>
          <p:nvPr/>
        </p:nvSpPr>
        <p:spPr bwMode="auto">
          <a:xfrm>
            <a:off x="8586788" y="6418263"/>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5</a:t>
            </a:r>
          </a:p>
        </p:txBody>
      </p:sp>
      <p:pic>
        <p:nvPicPr>
          <p:cNvPr id="729119" name="Picture 31">
            <a:extLst>
              <a:ext uri="{FF2B5EF4-FFF2-40B4-BE49-F238E27FC236}">
                <a16:creationId xmlns:a16="http://schemas.microsoft.com/office/drawing/2014/main" id="{195D2843-034B-8840-9894-188080892B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36"/>
          <a:stretch>
            <a:fillRect/>
          </a:stretch>
        </p:blipFill>
        <p:spPr bwMode="auto">
          <a:xfrm>
            <a:off x="1209675" y="912813"/>
            <a:ext cx="7240588" cy="50704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4775">
                <a:solidFill>
                  <a:schemeClr val="accent2"/>
                </a:solidFill>
                <a:miter lim="800000"/>
                <a:headEnd/>
                <a:tailEnd/>
              </a14:hiddenLine>
            </a:ext>
          </a:extLst>
        </p:spPr>
      </p:pic>
      <p:sp>
        <p:nvSpPr>
          <p:cNvPr id="729121" name="Rectangle 33">
            <a:extLst>
              <a:ext uri="{FF2B5EF4-FFF2-40B4-BE49-F238E27FC236}">
                <a16:creationId xmlns:a16="http://schemas.microsoft.com/office/drawing/2014/main" id="{5D4329E2-FF2D-BF4A-8868-F5645E842317}"/>
              </a:ext>
            </a:extLst>
          </p:cNvPr>
          <p:cNvSpPr>
            <a:spLocks noChangeArrowheads="1"/>
          </p:cNvSpPr>
          <p:nvPr/>
        </p:nvSpPr>
        <p:spPr bwMode="auto">
          <a:xfrm>
            <a:off x="1112838" y="854075"/>
            <a:ext cx="7315200" cy="5091113"/>
          </a:xfrm>
          <a:prstGeom prst="rect">
            <a:avLst/>
          </a:prstGeom>
          <a:solidFill>
            <a:schemeClr val="bg2">
              <a:alpha val="50000"/>
            </a:schemeClr>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endParaRPr lang="en-US"/>
          </a:p>
        </p:txBody>
      </p:sp>
      <p:sp>
        <p:nvSpPr>
          <p:cNvPr id="729094" name="Rectangle 6">
            <a:extLst>
              <a:ext uri="{FF2B5EF4-FFF2-40B4-BE49-F238E27FC236}">
                <a16:creationId xmlns:a16="http://schemas.microsoft.com/office/drawing/2014/main" id="{46640BE4-10FF-C045-918F-C03BDFB230DF}"/>
              </a:ext>
            </a:extLst>
          </p:cNvPr>
          <p:cNvSpPr>
            <a:spLocks noChangeArrowheads="1"/>
          </p:cNvSpPr>
          <p:nvPr/>
        </p:nvSpPr>
        <p:spPr bwMode="auto">
          <a:xfrm>
            <a:off x="1476375" y="1119188"/>
            <a:ext cx="6759575" cy="4597400"/>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ko-KR" altLang="en-US" sz="3200" b="1">
                <a:solidFill>
                  <a:srgbClr val="FAFD00"/>
                </a:solidFill>
                <a:effectLst/>
                <a:latin typeface="Helvetica" pitchFamily="2" charset="0"/>
                <a:ea typeface="Gulim" panose="020B0600000101010101" pitchFamily="34" charset="-127"/>
              </a:rPr>
              <a:t>      </a:t>
            </a:r>
            <a:r>
              <a:rPr lang="en-US" altLang="ko-KR" sz="4000" b="1">
                <a:solidFill>
                  <a:srgbClr val="FAFD00"/>
                </a:solidFill>
                <a:effectLst/>
                <a:latin typeface="Helvetica" pitchFamily="2" charset="0"/>
                <a:ea typeface="Gulim" panose="020B0600000101010101" pitchFamily="34" charset="-127"/>
              </a:rPr>
              <a:t>KELUARGA ABRAHAM</a:t>
            </a:r>
            <a:r>
              <a:rPr lang="en-US" altLang="ko-KR" sz="3200" b="1">
                <a:solidFill>
                  <a:srgbClr val="FAFD00"/>
                </a:solidFill>
                <a:effectLst/>
                <a:latin typeface="Helvetica" pitchFamily="2" charset="0"/>
                <a:ea typeface="Gulim" panose="020B0600000101010101" pitchFamily="34" charset="-127"/>
              </a:rPr>
              <a:t>:</a:t>
            </a:r>
          </a:p>
          <a:p>
            <a:pPr algn="l"/>
            <a:endParaRPr lang="en-US" altLang="ko-KR" sz="3200" b="1">
              <a:solidFill>
                <a:srgbClr val="FAFD00"/>
              </a:solidFill>
              <a:effectLst/>
              <a:latin typeface="Helvetica" pitchFamily="2" charset="0"/>
              <a:ea typeface="Gulim" panose="020B0600000101010101" pitchFamily="34" charset="-127"/>
            </a:endParaRPr>
          </a:p>
          <a:p>
            <a:pPr algn="l"/>
            <a:r>
              <a:rPr lang="en-US" altLang="ko-KR" sz="3200" b="1">
                <a:solidFill>
                  <a:srgbClr val="FAFD00"/>
                </a:solidFill>
                <a:effectLst/>
                <a:latin typeface="Helvetica" pitchFamily="2" charset="0"/>
                <a:ea typeface="Gulim" panose="020B0600000101010101" pitchFamily="34" charset="-127"/>
              </a:rPr>
              <a:t>• TERAH </a:t>
            </a:r>
            <a:r>
              <a:rPr lang="en-US" altLang="ko-KR" b="1" i="1">
                <a:solidFill>
                  <a:schemeClr val="tx1"/>
                </a:solidFill>
                <a:effectLst/>
                <a:latin typeface="Helvetica" pitchFamily="2" charset="0"/>
                <a:ea typeface="Gulim" panose="020B0600000101010101" pitchFamily="34" charset="-127"/>
              </a:rPr>
              <a:t>(AYAH)</a:t>
            </a:r>
            <a:r>
              <a:rPr lang="en-US" altLang="ko-KR" sz="3200" b="1">
                <a:solidFill>
                  <a:schemeClr val="tx1"/>
                </a:solidFill>
                <a:effectLst/>
                <a:latin typeface="Helvetica" pitchFamily="2" charset="0"/>
                <a:ea typeface="Gulim" panose="020B0600000101010101" pitchFamily="34" charset="-127"/>
              </a:rPr>
              <a:t> </a:t>
            </a:r>
          </a:p>
          <a:p>
            <a:pPr algn="l"/>
            <a:endParaRPr lang="en-US" altLang="ko-KR" sz="3200" b="1">
              <a:solidFill>
                <a:schemeClr val="tx1"/>
              </a:solidFill>
              <a:effectLst/>
              <a:latin typeface="Helvetica" pitchFamily="2" charset="0"/>
              <a:ea typeface="Gulim" panose="020B0600000101010101" pitchFamily="34" charset="-127"/>
            </a:endParaRPr>
          </a:p>
          <a:p>
            <a:pPr algn="l"/>
            <a:r>
              <a:rPr lang="en-US" altLang="ko-KR" sz="3200" b="1">
                <a:solidFill>
                  <a:srgbClr val="FAFD00"/>
                </a:solidFill>
                <a:effectLst/>
                <a:latin typeface="Helvetica" pitchFamily="2" charset="0"/>
                <a:ea typeface="Gulim" panose="020B0600000101010101" pitchFamily="34" charset="-127"/>
              </a:rPr>
              <a:t>   •ABRAHAM </a:t>
            </a:r>
            <a:r>
              <a:rPr lang="en-US" altLang="ko-KR" b="1" i="1">
                <a:solidFill>
                  <a:schemeClr val="tx1"/>
                </a:solidFill>
                <a:effectLst/>
                <a:latin typeface="Helvetica" pitchFamily="2" charset="0"/>
                <a:ea typeface="Gulim" panose="020B0600000101010101" pitchFamily="34" charset="-127"/>
              </a:rPr>
              <a:t>(ABRAM)</a:t>
            </a:r>
          </a:p>
          <a:p>
            <a:pPr algn="l"/>
            <a:endParaRPr lang="en-US" altLang="ko-KR" sz="3200" b="1">
              <a:solidFill>
                <a:schemeClr val="tx1"/>
              </a:solidFill>
              <a:effectLst/>
              <a:latin typeface="Helvetica" pitchFamily="2" charset="0"/>
              <a:ea typeface="Gulim" panose="020B0600000101010101" pitchFamily="34" charset="-127"/>
            </a:endParaRPr>
          </a:p>
          <a:p>
            <a:pPr algn="l"/>
            <a:r>
              <a:rPr lang="en-US" altLang="ko-KR" sz="3200" b="1">
                <a:solidFill>
                  <a:srgbClr val="FAFD00"/>
                </a:solidFill>
                <a:effectLst/>
                <a:latin typeface="Helvetica" pitchFamily="2" charset="0"/>
                <a:ea typeface="Gulim" panose="020B0600000101010101" pitchFamily="34" charset="-127"/>
              </a:rPr>
              <a:t>      • SARAH </a:t>
            </a:r>
            <a:r>
              <a:rPr lang="en-US" altLang="ko-KR" b="1" i="1">
                <a:solidFill>
                  <a:schemeClr val="tx1"/>
                </a:solidFill>
                <a:effectLst/>
                <a:latin typeface="Helvetica" pitchFamily="2" charset="0"/>
                <a:ea typeface="Gulim" panose="020B0600000101010101" pitchFamily="34" charset="-127"/>
              </a:rPr>
              <a:t>(ISTERI, SARAI)</a:t>
            </a:r>
            <a:endParaRPr lang="en-US" altLang="ko-KR" sz="3200" b="1">
              <a:solidFill>
                <a:schemeClr val="tx1"/>
              </a:solidFill>
              <a:effectLst/>
              <a:latin typeface="Helvetica" pitchFamily="2" charset="0"/>
              <a:ea typeface="Gulim" panose="020B0600000101010101" pitchFamily="34" charset="-127"/>
            </a:endParaRPr>
          </a:p>
          <a:p>
            <a:pPr algn="l"/>
            <a:endParaRPr lang="en-US" altLang="ko-KR" sz="3200" b="1">
              <a:solidFill>
                <a:schemeClr val="tx1"/>
              </a:solidFill>
              <a:effectLst/>
              <a:latin typeface="Helvetica" pitchFamily="2" charset="0"/>
              <a:ea typeface="Gulim" panose="020B0600000101010101" pitchFamily="34" charset="-127"/>
            </a:endParaRPr>
          </a:p>
          <a:p>
            <a:pPr algn="l"/>
            <a:r>
              <a:rPr lang="en-US" altLang="ko-KR" sz="3200" b="1">
                <a:solidFill>
                  <a:srgbClr val="FAFD00"/>
                </a:solidFill>
                <a:effectLst/>
                <a:latin typeface="Helvetica" pitchFamily="2" charset="0"/>
                <a:ea typeface="Gulim" panose="020B0600000101010101" pitchFamily="34" charset="-127"/>
              </a:rPr>
              <a:t>         • LOT </a:t>
            </a:r>
            <a:r>
              <a:rPr lang="en-US" altLang="ko-KR" b="1" i="1">
                <a:solidFill>
                  <a:schemeClr val="tx1"/>
                </a:solidFill>
                <a:effectLst/>
                <a:latin typeface="Helvetica" pitchFamily="2" charset="0"/>
                <a:ea typeface="Gulim" panose="020B0600000101010101" pitchFamily="34" charset="-127"/>
              </a:rPr>
              <a:t>(KEPONAKAN)</a:t>
            </a:r>
            <a:endParaRPr lang="en-US" altLang="ko-KR" b="1" i="1">
              <a:solidFill>
                <a:srgbClr val="FAFD00"/>
              </a:solidFill>
              <a:effectLst/>
              <a:latin typeface="Helvetica" pitchFamily="2" charset="0"/>
              <a:ea typeface="Gulim" panose="020B0600000101010101" pitchFamily="34" charset="-127"/>
            </a:endParaRPr>
          </a:p>
        </p:txBody>
      </p:sp>
      <p:sp>
        <p:nvSpPr>
          <p:cNvPr id="729122" name="Rectangle 34">
            <a:extLst>
              <a:ext uri="{FF2B5EF4-FFF2-40B4-BE49-F238E27FC236}">
                <a16:creationId xmlns:a16="http://schemas.microsoft.com/office/drawing/2014/main" id="{FF9C32A2-2AD7-9742-AED6-6BF5B6383CE9}"/>
              </a:ext>
            </a:extLst>
          </p:cNvPr>
          <p:cNvSpPr>
            <a:spLocks noChangeArrowheads="1"/>
          </p:cNvSpPr>
          <p:nvPr/>
        </p:nvSpPr>
        <p:spPr bwMode="auto">
          <a:xfrm>
            <a:off x="1125538" y="850900"/>
            <a:ext cx="7332662" cy="5108575"/>
          </a:xfrm>
          <a:prstGeom prst="rect">
            <a:avLst/>
          </a:prstGeom>
          <a:noFill/>
          <a:ln w="127000">
            <a:solidFill>
              <a:schemeClr val="accent2"/>
            </a:solidFill>
            <a:miter lim="800000"/>
            <a:headEnd/>
            <a:tailEnd/>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AF507438-7753-43E0-B8FC-AC1667EBCBE1}">
              <a14:hiddenEffects xmlns:a14="http://schemas.microsoft.com/office/drawing/2010/main">
                <a:effectLst>
                  <a:outerShdw dist="28398" dir="1593903" algn="ctr" rotWithShape="0">
                    <a:srgbClr val="868686"/>
                  </a:outerShdw>
                </a:effectLst>
              </a14:hiddenEffects>
            </a:ext>
          </a:extLst>
        </p:spPr>
        <p:txBody>
          <a:bodyPr wrap="none" anchor="ct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29094">
                                            <p:txEl>
                                              <p:pRg st="0" end="0"/>
                                            </p:txEl>
                                          </p:spTgt>
                                        </p:tgtEl>
                                        <p:attrNameLst>
                                          <p:attrName>style.visibility</p:attrName>
                                        </p:attrNameLst>
                                      </p:cBhvr>
                                      <p:to>
                                        <p:strVal val="visible"/>
                                      </p:to>
                                    </p:set>
                                    <p:animEffect transition="in" filter="box(out)">
                                      <p:cBhvr>
                                        <p:cTn id="7" dur="500"/>
                                        <p:tgtEl>
                                          <p:spTgt spid="72909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29094">
                                            <p:txEl>
                                              <p:pRg st="2" end="2"/>
                                            </p:txEl>
                                          </p:spTgt>
                                        </p:tgtEl>
                                        <p:attrNameLst>
                                          <p:attrName>style.visibility</p:attrName>
                                        </p:attrNameLst>
                                      </p:cBhvr>
                                      <p:to>
                                        <p:strVal val="visible"/>
                                      </p:to>
                                    </p:set>
                                    <p:animEffect transition="in" filter="box(out)">
                                      <p:cBhvr>
                                        <p:cTn id="12" dur="500"/>
                                        <p:tgtEl>
                                          <p:spTgt spid="729094">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29094">
                                            <p:txEl>
                                              <p:pRg st="4" end="4"/>
                                            </p:txEl>
                                          </p:spTgt>
                                        </p:tgtEl>
                                        <p:attrNameLst>
                                          <p:attrName>style.visibility</p:attrName>
                                        </p:attrNameLst>
                                      </p:cBhvr>
                                      <p:to>
                                        <p:strVal val="visible"/>
                                      </p:to>
                                    </p:set>
                                    <p:animEffect transition="in" filter="box(out)">
                                      <p:cBhvr>
                                        <p:cTn id="17" dur="500"/>
                                        <p:tgtEl>
                                          <p:spTgt spid="729094">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29094">
                                            <p:txEl>
                                              <p:pRg st="6" end="6"/>
                                            </p:txEl>
                                          </p:spTgt>
                                        </p:tgtEl>
                                        <p:attrNameLst>
                                          <p:attrName>style.visibility</p:attrName>
                                        </p:attrNameLst>
                                      </p:cBhvr>
                                      <p:to>
                                        <p:strVal val="visible"/>
                                      </p:to>
                                    </p:set>
                                    <p:animEffect transition="in" filter="box(out)">
                                      <p:cBhvr>
                                        <p:cTn id="22" dur="500"/>
                                        <p:tgtEl>
                                          <p:spTgt spid="729094">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729094">
                                            <p:txEl>
                                              <p:pRg st="8" end="8"/>
                                            </p:txEl>
                                          </p:spTgt>
                                        </p:tgtEl>
                                        <p:attrNameLst>
                                          <p:attrName>style.visibility</p:attrName>
                                        </p:attrNameLst>
                                      </p:cBhvr>
                                      <p:to>
                                        <p:strVal val="visible"/>
                                      </p:to>
                                    </p:set>
                                    <p:animEffect transition="in" filter="box(out)">
                                      <p:cBhvr>
                                        <p:cTn id="27" dur="500"/>
                                        <p:tgtEl>
                                          <p:spTgt spid="72909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094"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0850" name="Rectangle 1026">
            <a:extLst>
              <a:ext uri="{FF2B5EF4-FFF2-40B4-BE49-F238E27FC236}">
                <a16:creationId xmlns:a16="http://schemas.microsoft.com/office/drawing/2014/main" id="{4E66994A-C3C2-4143-8729-C9966406B1BE}"/>
              </a:ext>
            </a:extLst>
          </p:cNvPr>
          <p:cNvSpPr>
            <a:spLocks noChangeArrowheads="1"/>
          </p:cNvSpPr>
          <p:nvPr/>
        </p:nvSpPr>
        <p:spPr bwMode="auto">
          <a:xfrm>
            <a:off x="447675" y="1736725"/>
            <a:ext cx="2903538" cy="28352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3600">
                <a:solidFill>
                  <a:srgbClr val="FAFD00"/>
                </a:solidFill>
                <a:effectLst/>
                <a:latin typeface="Times" pitchFamily="2" charset="0"/>
                <a:ea typeface="Gulim" panose="020B0600000101010101" pitchFamily="34" charset="-127"/>
              </a:rPr>
              <a:t>Orang</a:t>
            </a:r>
            <a:r>
              <a:rPr lang="en-US" altLang="ko-KR" sz="3600">
                <a:solidFill>
                  <a:schemeClr val="tx2"/>
                </a:solidFill>
                <a:effectLst/>
                <a:latin typeface="Times" pitchFamily="2" charset="0"/>
                <a:ea typeface="Gulim" panose="020B0600000101010101" pitchFamily="34" charset="-127"/>
              </a:rPr>
              <a:t> </a:t>
            </a:r>
            <a:r>
              <a:rPr lang="en-US" altLang="ko-KR" sz="3600" i="1">
                <a:solidFill>
                  <a:schemeClr val="tx1"/>
                </a:solidFill>
                <a:effectLst/>
                <a:latin typeface="Times" pitchFamily="2" charset="0"/>
                <a:ea typeface="Gulim" panose="020B0600000101010101" pitchFamily="34" charset="-127"/>
              </a:rPr>
              <a:t>PERTAMA</a:t>
            </a:r>
            <a:r>
              <a:rPr lang="en-US" altLang="ko-KR" sz="3600">
                <a:solidFill>
                  <a:schemeClr val="tx2"/>
                </a:solidFill>
                <a:effectLst/>
                <a:latin typeface="Times" pitchFamily="2" charset="0"/>
                <a:ea typeface="Gulim" panose="020B0600000101010101" pitchFamily="34" charset="-127"/>
              </a:rPr>
              <a:t> </a:t>
            </a:r>
          </a:p>
          <a:p>
            <a:r>
              <a:rPr lang="en-US" altLang="ko-KR" sz="3600">
                <a:solidFill>
                  <a:srgbClr val="FAFD00"/>
                </a:solidFill>
                <a:effectLst/>
                <a:latin typeface="Times" pitchFamily="2" charset="0"/>
                <a:ea typeface="Gulim" panose="020B0600000101010101" pitchFamily="34" charset="-127"/>
              </a:rPr>
              <a:t>dari</a:t>
            </a:r>
          </a:p>
          <a:p>
            <a:r>
              <a:rPr lang="en-US" altLang="ko-KR" sz="3600" b="1">
                <a:solidFill>
                  <a:schemeClr val="tx1"/>
                </a:solidFill>
                <a:effectLst/>
                <a:latin typeface="Times" pitchFamily="2" charset="0"/>
                <a:ea typeface="Gulim" panose="020B0600000101010101" pitchFamily="34" charset="-127"/>
              </a:rPr>
              <a:t>4</a:t>
            </a:r>
            <a:r>
              <a:rPr lang="en-US" altLang="ko-KR" sz="3600" b="1">
                <a:solidFill>
                  <a:srgbClr val="00FF00"/>
                </a:solidFill>
                <a:effectLst/>
                <a:latin typeface="Times" pitchFamily="2" charset="0"/>
                <a:ea typeface="Gulim" panose="020B0600000101010101" pitchFamily="34" charset="-127"/>
              </a:rPr>
              <a:t> </a:t>
            </a:r>
            <a:r>
              <a:rPr lang="en-US" altLang="ko-KR" sz="3600" b="1">
                <a:solidFill>
                  <a:schemeClr val="tx1"/>
                </a:solidFill>
                <a:effectLst/>
                <a:latin typeface="Times" pitchFamily="2" charset="0"/>
                <a:ea typeface="Gulim" panose="020B0600000101010101" pitchFamily="34" charset="-127"/>
              </a:rPr>
              <a:t>TOKOH</a:t>
            </a:r>
            <a:endParaRPr lang="en-US" altLang="ko-KR" sz="3600">
              <a:solidFill>
                <a:schemeClr val="tx2"/>
              </a:solidFill>
              <a:effectLst/>
              <a:latin typeface="Times" pitchFamily="2" charset="0"/>
              <a:ea typeface="Gulim" panose="020B0600000101010101" pitchFamily="34" charset="-127"/>
            </a:endParaRPr>
          </a:p>
          <a:p>
            <a:r>
              <a:rPr lang="en-US" altLang="ko-KR" sz="3600">
                <a:solidFill>
                  <a:srgbClr val="FAFD00"/>
                </a:solidFill>
                <a:effectLst/>
                <a:latin typeface="Times" pitchFamily="2" charset="0"/>
                <a:ea typeface="Gulim" panose="020B0600000101010101" pitchFamily="34" charset="-127"/>
              </a:rPr>
              <a:t>adalah:</a:t>
            </a:r>
          </a:p>
        </p:txBody>
      </p:sp>
      <p:sp>
        <p:nvSpPr>
          <p:cNvPr id="590851" name="Rectangle 1027">
            <a:extLst>
              <a:ext uri="{FF2B5EF4-FFF2-40B4-BE49-F238E27FC236}">
                <a16:creationId xmlns:a16="http://schemas.microsoft.com/office/drawing/2014/main" id="{2EFA3ADE-8869-A54C-9F31-182B80BA11FB}"/>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52" name="Rectangle 1028">
            <a:extLst>
              <a:ext uri="{FF2B5EF4-FFF2-40B4-BE49-F238E27FC236}">
                <a16:creationId xmlns:a16="http://schemas.microsoft.com/office/drawing/2014/main" id="{AE374CA8-2A8A-A84D-AB55-49A56BFF7A9A}"/>
              </a:ext>
            </a:extLst>
          </p:cNvPr>
          <p:cNvSpPr>
            <a:spLocks noChangeArrowheads="1"/>
          </p:cNvSpPr>
          <p:nvPr/>
        </p:nvSpPr>
        <p:spPr bwMode="auto">
          <a:xfrm>
            <a:off x="3338513" y="968375"/>
            <a:ext cx="13874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800" b="1">
                <a:solidFill>
                  <a:schemeClr val="accent2"/>
                </a:solidFill>
                <a:effectLst/>
                <a:latin typeface="Times" pitchFamily="2" charset="0"/>
                <a:ea typeface="Gulim" panose="020B0600000101010101" pitchFamily="34" charset="-127"/>
              </a:rPr>
              <a:t>ABRAHAM</a:t>
            </a:r>
          </a:p>
        </p:txBody>
      </p:sp>
      <p:sp>
        <p:nvSpPr>
          <p:cNvPr id="590853" name="Rectangle 1029">
            <a:extLst>
              <a:ext uri="{FF2B5EF4-FFF2-40B4-BE49-F238E27FC236}">
                <a16:creationId xmlns:a16="http://schemas.microsoft.com/office/drawing/2014/main" id="{5D424CCF-7DC9-AC43-9DBC-638BB56C11C3}"/>
              </a:ext>
            </a:extLst>
          </p:cNvPr>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590854" name="AutoShape 1030">
            <a:extLst>
              <a:ext uri="{FF2B5EF4-FFF2-40B4-BE49-F238E27FC236}">
                <a16:creationId xmlns:a16="http://schemas.microsoft.com/office/drawing/2014/main" id="{A1EC668F-C1DB-F941-B8AC-B8C574BC4CE8}"/>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55" name="Rectangle 1031">
            <a:extLst>
              <a:ext uri="{FF2B5EF4-FFF2-40B4-BE49-F238E27FC236}">
                <a16:creationId xmlns:a16="http://schemas.microsoft.com/office/drawing/2014/main" id="{DD6D7600-E70D-1548-A72D-8E6DFCA6BCBF}"/>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57" name="Rectangle 1033">
            <a:extLst>
              <a:ext uri="{FF2B5EF4-FFF2-40B4-BE49-F238E27FC236}">
                <a16:creationId xmlns:a16="http://schemas.microsoft.com/office/drawing/2014/main" id="{CCF56B7D-1BCB-BD4F-BC92-BB842A5E09F5}"/>
              </a:ext>
            </a:extLst>
          </p:cNvPr>
          <p:cNvSpPr>
            <a:spLocks noChangeArrowheads="1"/>
          </p:cNvSpPr>
          <p:nvPr/>
        </p:nvSpPr>
        <p:spPr bwMode="auto">
          <a:xfrm>
            <a:off x="6324600" y="1524000"/>
            <a:ext cx="1219200" cy="5191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590858" name="Rectangle 1034">
            <a:extLst>
              <a:ext uri="{FF2B5EF4-FFF2-40B4-BE49-F238E27FC236}">
                <a16:creationId xmlns:a16="http://schemas.microsoft.com/office/drawing/2014/main" id="{1ABE803D-4E52-AC46-BBAB-089AF241EBB8}"/>
              </a:ext>
            </a:extLst>
          </p:cNvPr>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590859" name="Rectangle 1035">
            <a:extLst>
              <a:ext uri="{FF2B5EF4-FFF2-40B4-BE49-F238E27FC236}">
                <a16:creationId xmlns:a16="http://schemas.microsoft.com/office/drawing/2014/main" id="{A583FFA2-A3D1-6A4E-BABB-FD87FAB8C225}"/>
              </a:ext>
            </a:extLst>
          </p:cNvPr>
          <p:cNvSpPr>
            <a:spLocks noChangeArrowheads="1"/>
          </p:cNvSpPr>
          <p:nvPr/>
        </p:nvSpPr>
        <p:spPr bwMode="auto">
          <a:xfrm>
            <a:off x="898525" y="2605088"/>
            <a:ext cx="1747838"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590860" name="Rectangle 1036">
            <a:extLst>
              <a:ext uri="{FF2B5EF4-FFF2-40B4-BE49-F238E27FC236}">
                <a16:creationId xmlns:a16="http://schemas.microsoft.com/office/drawing/2014/main" id="{1E25FA44-5312-604B-A173-D8C785EF0F0A}"/>
              </a:ext>
            </a:extLst>
          </p:cNvPr>
          <p:cNvSpPr>
            <a:spLocks noChangeArrowheads="1"/>
          </p:cNvSpPr>
          <p:nvPr/>
        </p:nvSpPr>
        <p:spPr bwMode="auto">
          <a:xfrm>
            <a:off x="803275" y="4498975"/>
            <a:ext cx="2089150" cy="1095375"/>
          </a:xfrm>
          <a:prstGeom prst="rect">
            <a:avLst/>
          </a:prstGeom>
          <a:noFill/>
          <a:ln>
            <a:noFill/>
          </a:ln>
          <a:effectLst>
            <a:outerShdw dist="99190" dir="238833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6600">
                <a:solidFill>
                  <a:srgbClr val="D83104"/>
                </a:solidFill>
                <a:effectLst/>
                <a:latin typeface="Times" pitchFamily="2" charset="0"/>
                <a:ea typeface="Gulim" panose="020B0600000101010101" pitchFamily="34" charset="-127"/>
              </a:rPr>
              <a:t>A</a:t>
            </a:r>
            <a:r>
              <a:rPr lang="en-US" altLang="ko-KR" sz="4400">
                <a:solidFill>
                  <a:schemeClr val="tx2"/>
                </a:solidFill>
                <a:effectLst/>
                <a:latin typeface="Times" pitchFamily="2" charset="0"/>
                <a:ea typeface="Gulim" panose="020B0600000101010101" pitchFamily="34" charset="-127"/>
              </a:rPr>
              <a:t>YMY</a:t>
            </a:r>
          </a:p>
        </p:txBody>
      </p:sp>
      <p:sp>
        <p:nvSpPr>
          <p:cNvPr id="590861" name="Rectangle 1037">
            <a:extLst>
              <a:ext uri="{FF2B5EF4-FFF2-40B4-BE49-F238E27FC236}">
                <a16:creationId xmlns:a16="http://schemas.microsoft.com/office/drawing/2014/main" id="{2836A131-A1D7-2245-B879-D2F0F1B13190}"/>
              </a:ext>
            </a:extLst>
          </p:cNvPr>
          <p:cNvSpPr>
            <a:spLocks noChangeArrowheads="1"/>
          </p:cNvSpPr>
          <p:nvPr/>
        </p:nvSpPr>
        <p:spPr bwMode="auto">
          <a:xfrm>
            <a:off x="3084513" y="938213"/>
            <a:ext cx="17907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2400" b="1">
                <a:solidFill>
                  <a:schemeClr val="bg2"/>
                </a:solidFill>
                <a:effectLst/>
                <a:latin typeface="Times" pitchFamily="2" charset="0"/>
                <a:ea typeface="Gulim" panose="020B0600000101010101" pitchFamily="34" charset="-127"/>
              </a:rPr>
              <a:t>ABRAHAM</a:t>
            </a:r>
          </a:p>
        </p:txBody>
      </p:sp>
      <p:sp>
        <p:nvSpPr>
          <p:cNvPr id="590862" name="Rectangle 1038">
            <a:extLst>
              <a:ext uri="{FF2B5EF4-FFF2-40B4-BE49-F238E27FC236}">
                <a16:creationId xmlns:a16="http://schemas.microsoft.com/office/drawing/2014/main" id="{F4755ED3-9805-3545-9122-16A1E4C8610C}"/>
              </a:ext>
            </a:extLst>
          </p:cNvPr>
          <p:cNvSpPr>
            <a:spLocks noChangeArrowheads="1"/>
          </p:cNvSpPr>
          <p:nvPr/>
        </p:nvSpPr>
        <p:spPr bwMode="auto">
          <a:xfrm>
            <a:off x="7883525" y="5584825"/>
            <a:ext cx="4810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63" name="Line 1039">
            <a:extLst>
              <a:ext uri="{FF2B5EF4-FFF2-40B4-BE49-F238E27FC236}">
                <a16:creationId xmlns:a16="http://schemas.microsoft.com/office/drawing/2014/main" id="{06987AE3-571D-5241-AAF7-FDAE401EE50F}"/>
              </a:ext>
            </a:extLst>
          </p:cNvPr>
          <p:cNvSpPr>
            <a:spLocks noChangeShapeType="1"/>
          </p:cNvSpPr>
          <p:nvPr/>
        </p:nvSpPr>
        <p:spPr bwMode="auto">
          <a:xfrm>
            <a:off x="3340100" y="206533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64" name="Line 1040">
            <a:extLst>
              <a:ext uri="{FF2B5EF4-FFF2-40B4-BE49-F238E27FC236}">
                <a16:creationId xmlns:a16="http://schemas.microsoft.com/office/drawing/2014/main" id="{49B6F639-75FD-DF4B-A018-F29A1FA1968E}"/>
              </a:ext>
            </a:extLst>
          </p:cNvPr>
          <p:cNvSpPr>
            <a:spLocks noChangeShapeType="1"/>
          </p:cNvSpPr>
          <p:nvPr/>
        </p:nvSpPr>
        <p:spPr bwMode="auto">
          <a:xfrm>
            <a:off x="3340100" y="3886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65" name="Line 1041">
            <a:extLst>
              <a:ext uri="{FF2B5EF4-FFF2-40B4-BE49-F238E27FC236}">
                <a16:creationId xmlns:a16="http://schemas.microsoft.com/office/drawing/2014/main" id="{15F6BFBD-AE9F-9947-8D17-FAE3455FD452}"/>
              </a:ext>
            </a:extLst>
          </p:cNvPr>
          <p:cNvSpPr>
            <a:spLocks noChangeShapeType="1"/>
          </p:cNvSpPr>
          <p:nvPr/>
        </p:nvSpPr>
        <p:spPr bwMode="auto">
          <a:xfrm>
            <a:off x="3348038" y="2505075"/>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66" name="Line 1042">
            <a:extLst>
              <a:ext uri="{FF2B5EF4-FFF2-40B4-BE49-F238E27FC236}">
                <a16:creationId xmlns:a16="http://schemas.microsoft.com/office/drawing/2014/main" id="{A5D60640-7E20-5C44-892E-1700AFCB7E83}"/>
              </a:ext>
            </a:extLst>
          </p:cNvPr>
          <p:cNvSpPr>
            <a:spLocks noChangeShapeType="1"/>
          </p:cNvSpPr>
          <p:nvPr/>
        </p:nvSpPr>
        <p:spPr bwMode="auto">
          <a:xfrm>
            <a:off x="3340100" y="2997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67" name="Line 1043">
            <a:extLst>
              <a:ext uri="{FF2B5EF4-FFF2-40B4-BE49-F238E27FC236}">
                <a16:creationId xmlns:a16="http://schemas.microsoft.com/office/drawing/2014/main" id="{B7324E8E-8886-CF43-98E7-BAE9EF1B9C8E}"/>
              </a:ext>
            </a:extLst>
          </p:cNvPr>
          <p:cNvSpPr>
            <a:spLocks noChangeShapeType="1"/>
          </p:cNvSpPr>
          <p:nvPr/>
        </p:nvSpPr>
        <p:spPr bwMode="auto">
          <a:xfrm>
            <a:off x="3333750" y="3454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68" name="Rectangle 1044">
            <a:extLst>
              <a:ext uri="{FF2B5EF4-FFF2-40B4-BE49-F238E27FC236}">
                <a16:creationId xmlns:a16="http://schemas.microsoft.com/office/drawing/2014/main" id="{99ACD227-679A-7847-8B04-44DFF7683B02}"/>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590869" name="Line 1045">
            <a:extLst>
              <a:ext uri="{FF2B5EF4-FFF2-40B4-BE49-F238E27FC236}">
                <a16:creationId xmlns:a16="http://schemas.microsoft.com/office/drawing/2014/main" id="{E0810C56-CAA7-3A44-BAD9-02EF3AF47DF8}"/>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90874" name="Rectangle 1050">
            <a:extLst>
              <a:ext uri="{FF2B5EF4-FFF2-40B4-BE49-F238E27FC236}">
                <a16:creationId xmlns:a16="http://schemas.microsoft.com/office/drawing/2014/main" id="{D251190D-B302-1C44-84BC-E9EDDF6BB943}"/>
              </a:ext>
            </a:extLst>
          </p:cNvPr>
          <p:cNvSpPr>
            <a:spLocks noChangeArrowheads="1"/>
          </p:cNvSpPr>
          <p:nvPr/>
        </p:nvSpPr>
        <p:spPr bwMode="auto">
          <a:xfrm>
            <a:off x="4802188" y="979488"/>
            <a:ext cx="290512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tx2"/>
                </a:solidFill>
                <a:effectLst/>
                <a:latin typeface="Times" pitchFamily="2" charset="0"/>
                <a:ea typeface="Gulim" panose="020B0600000101010101" pitchFamily="34" charset="-127"/>
              </a:rPr>
              <a:t>kira-kira 2000 S.M.</a:t>
            </a:r>
            <a:endParaRPr lang="en-US" altLang="ko-KR" sz="1800" b="1">
              <a:solidFill>
                <a:schemeClr val="tx2"/>
              </a:solidFill>
              <a:effectLst/>
              <a:latin typeface="Times" pitchFamily="2" charset="0"/>
              <a:ea typeface="Gulim" panose="020B0600000101010101" pitchFamily="34" charset="-127"/>
            </a:endParaRPr>
          </a:p>
        </p:txBody>
      </p:sp>
      <p:sp>
        <p:nvSpPr>
          <p:cNvPr id="590888" name="AutoShape 1064">
            <a:extLst>
              <a:ext uri="{FF2B5EF4-FFF2-40B4-BE49-F238E27FC236}">
                <a16:creationId xmlns:a16="http://schemas.microsoft.com/office/drawing/2014/main" id="{CD0B09CC-28C8-F54E-939A-41B2F4AC6E9C}"/>
              </a:ext>
            </a:extLst>
          </p:cNvPr>
          <p:cNvSpPr>
            <a:spLocks noChangeArrowheads="1"/>
          </p:cNvSpPr>
          <p:nvPr/>
        </p:nvSpPr>
        <p:spPr bwMode="auto">
          <a:xfrm>
            <a:off x="7953375" y="3321050"/>
            <a:ext cx="1143000" cy="1447800"/>
          </a:xfrm>
          <a:prstGeom prst="roundRect">
            <a:avLst>
              <a:gd name="adj" fmla="val 16667"/>
            </a:avLst>
          </a:prstGeom>
          <a:noFill/>
          <a:ln w="7620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90895" name="Text Box 1071">
            <a:extLst>
              <a:ext uri="{FF2B5EF4-FFF2-40B4-BE49-F238E27FC236}">
                <a16:creationId xmlns:a16="http://schemas.microsoft.com/office/drawing/2014/main" id="{25E58F1C-DC59-5A4F-B015-4612C7E83E78}"/>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grpSp>
        <p:nvGrpSpPr>
          <p:cNvPr id="590897" name="Group 1073">
            <a:extLst>
              <a:ext uri="{FF2B5EF4-FFF2-40B4-BE49-F238E27FC236}">
                <a16:creationId xmlns:a16="http://schemas.microsoft.com/office/drawing/2014/main" id="{602BCA2E-4FE6-6C4D-9D00-5AD108742CD1}"/>
              </a:ext>
            </a:extLst>
          </p:cNvPr>
          <p:cNvGrpSpPr>
            <a:grpSpLocks/>
          </p:cNvGrpSpPr>
          <p:nvPr/>
        </p:nvGrpSpPr>
        <p:grpSpPr bwMode="auto">
          <a:xfrm>
            <a:off x="1524000" y="5257800"/>
            <a:ext cx="6553200" cy="838200"/>
            <a:chOff x="960" y="3312"/>
            <a:chExt cx="4128" cy="528"/>
          </a:xfrm>
        </p:grpSpPr>
        <p:sp>
          <p:nvSpPr>
            <p:cNvPr id="590898" name="Rectangle 1074">
              <a:extLst>
                <a:ext uri="{FF2B5EF4-FFF2-40B4-BE49-F238E27FC236}">
                  <a16:creationId xmlns:a16="http://schemas.microsoft.com/office/drawing/2014/main" id="{ABD94A79-3AC1-AE40-96C0-4EB8D081CD04}"/>
                </a:ext>
              </a:extLst>
            </p:cNvPr>
            <p:cNvSpPr>
              <a:spLocks noChangeArrowheads="1"/>
            </p:cNvSpPr>
            <p:nvPr/>
          </p:nvSpPr>
          <p:spPr bwMode="auto">
            <a:xfrm>
              <a:off x="1291" y="3354"/>
              <a:ext cx="3434" cy="402"/>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3600" i="1">
                  <a:solidFill>
                    <a:srgbClr val="FAFD00"/>
                  </a:solidFill>
                  <a:effectLst/>
                  <a:latin typeface="Times" pitchFamily="2" charset="0"/>
                  <a:ea typeface="Gulim" panose="020B0600000101010101" pitchFamily="34" charset="-127"/>
                </a:rPr>
                <a:t>Kejadian 12 dan selanjutnya</a:t>
              </a:r>
            </a:p>
          </p:txBody>
        </p:sp>
        <p:sp>
          <p:nvSpPr>
            <p:cNvPr id="590899" name="Oval 1075">
              <a:extLst>
                <a:ext uri="{FF2B5EF4-FFF2-40B4-BE49-F238E27FC236}">
                  <a16:creationId xmlns:a16="http://schemas.microsoft.com/office/drawing/2014/main" id="{457B92AD-436B-7847-BEAC-F5A118A2E9F8}"/>
                </a:ext>
              </a:extLst>
            </p:cNvPr>
            <p:cNvSpPr>
              <a:spLocks noChangeArrowheads="1"/>
            </p:cNvSpPr>
            <p:nvPr/>
          </p:nvSpPr>
          <p:spPr bwMode="auto">
            <a:xfrm>
              <a:off x="960" y="3312"/>
              <a:ext cx="4128" cy="528"/>
            </a:xfrm>
            <a:prstGeom prst="ellipse">
              <a:avLst/>
            </a:prstGeom>
            <a:noFill/>
            <a:ln w="76200">
              <a:solidFill>
                <a:srgbClr val="D83104"/>
              </a:solidFill>
              <a:round/>
              <a:headEnd/>
              <a:tailEnd/>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590900" name="Oval 1076">
            <a:extLst>
              <a:ext uri="{FF2B5EF4-FFF2-40B4-BE49-F238E27FC236}">
                <a16:creationId xmlns:a16="http://schemas.microsoft.com/office/drawing/2014/main" id="{992303FC-F7C7-0F41-9AE9-1633684510C6}"/>
              </a:ext>
            </a:extLst>
          </p:cNvPr>
          <p:cNvSpPr>
            <a:spLocks noChangeArrowheads="1"/>
          </p:cNvSpPr>
          <p:nvPr/>
        </p:nvSpPr>
        <p:spPr bwMode="auto">
          <a:xfrm>
            <a:off x="4473575" y="820738"/>
            <a:ext cx="3190875" cy="709612"/>
          </a:xfrm>
          <a:prstGeom prst="ellipse">
            <a:avLst/>
          </a:prstGeom>
          <a:noFill/>
          <a:ln w="76200">
            <a:solidFill>
              <a:srgbClr val="FF00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90901" name="Freeform 1077">
            <a:extLst>
              <a:ext uri="{FF2B5EF4-FFF2-40B4-BE49-F238E27FC236}">
                <a16:creationId xmlns:a16="http://schemas.microsoft.com/office/drawing/2014/main" id="{10553C8C-08DD-774F-88AF-776C3C2E5E9D}"/>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902" name="AutoShape 1078">
            <a:extLst>
              <a:ext uri="{FF2B5EF4-FFF2-40B4-BE49-F238E27FC236}">
                <a16:creationId xmlns:a16="http://schemas.microsoft.com/office/drawing/2014/main" id="{6DFD299F-5CDF-7346-9CEF-88E62876F426}"/>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903" name="Rectangle 1079">
            <a:extLst>
              <a:ext uri="{FF2B5EF4-FFF2-40B4-BE49-F238E27FC236}">
                <a16:creationId xmlns:a16="http://schemas.microsoft.com/office/drawing/2014/main" id="{81E5F178-C05E-DB43-A7D4-96F11DC4264E}"/>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904" name="AutoShape 1080">
            <a:extLst>
              <a:ext uri="{FF2B5EF4-FFF2-40B4-BE49-F238E27FC236}">
                <a16:creationId xmlns:a16="http://schemas.microsoft.com/office/drawing/2014/main" id="{52672835-FAE9-7148-8BA0-A115626EB178}"/>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905" name="Line 1081">
            <a:extLst>
              <a:ext uri="{FF2B5EF4-FFF2-40B4-BE49-F238E27FC236}">
                <a16:creationId xmlns:a16="http://schemas.microsoft.com/office/drawing/2014/main" id="{816E3204-F703-5049-965E-F7F8B83A2EBF}"/>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906" name="Line 1082">
            <a:extLst>
              <a:ext uri="{FF2B5EF4-FFF2-40B4-BE49-F238E27FC236}">
                <a16:creationId xmlns:a16="http://schemas.microsoft.com/office/drawing/2014/main" id="{5C1D237E-5AAB-344C-9FBC-38C5AC55358A}"/>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907" name="Rectangle 1083">
            <a:extLst>
              <a:ext uri="{FF2B5EF4-FFF2-40B4-BE49-F238E27FC236}">
                <a16:creationId xmlns:a16="http://schemas.microsoft.com/office/drawing/2014/main" id="{B2B719C6-5259-6042-BF74-F7B048245AD9}"/>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908" name="Rectangle 1084">
            <a:extLst>
              <a:ext uri="{FF2B5EF4-FFF2-40B4-BE49-F238E27FC236}">
                <a16:creationId xmlns:a16="http://schemas.microsoft.com/office/drawing/2014/main" id="{3823EAF7-83BC-A54E-9DD9-D3050A384718}"/>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590909" name="Line 1085">
            <a:extLst>
              <a:ext uri="{FF2B5EF4-FFF2-40B4-BE49-F238E27FC236}">
                <a16:creationId xmlns:a16="http://schemas.microsoft.com/office/drawing/2014/main" id="{D24C16E6-9989-2A47-B022-02E2F7303852}"/>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910" name="Line 1086">
            <a:extLst>
              <a:ext uri="{FF2B5EF4-FFF2-40B4-BE49-F238E27FC236}">
                <a16:creationId xmlns:a16="http://schemas.microsoft.com/office/drawing/2014/main" id="{90B01542-6419-9240-B135-1B8929C351F8}"/>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911" name="Line 1087">
            <a:extLst>
              <a:ext uri="{FF2B5EF4-FFF2-40B4-BE49-F238E27FC236}">
                <a16:creationId xmlns:a16="http://schemas.microsoft.com/office/drawing/2014/main" id="{FCAB20B8-0A3F-6A48-91D2-2FA495CCCA96}"/>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912" name="Text Box 1088">
            <a:extLst>
              <a:ext uri="{FF2B5EF4-FFF2-40B4-BE49-F238E27FC236}">
                <a16:creationId xmlns:a16="http://schemas.microsoft.com/office/drawing/2014/main" id="{51A346D8-5737-FF4F-8B0E-F082812375D7}"/>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590915" name="Text Box 1091">
            <a:extLst>
              <a:ext uri="{FF2B5EF4-FFF2-40B4-BE49-F238E27FC236}">
                <a16:creationId xmlns:a16="http://schemas.microsoft.com/office/drawing/2014/main" id="{7AADEE6F-668E-1846-9413-6986FEDB4EFD}"/>
              </a:ext>
            </a:extLst>
          </p:cNvPr>
          <p:cNvSpPr txBox="1">
            <a:spLocks noChangeArrowheads="1"/>
          </p:cNvSpPr>
          <p:nvPr/>
        </p:nvSpPr>
        <p:spPr bwMode="auto">
          <a:xfrm>
            <a:off x="8586788" y="6418263"/>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3</a:t>
            </a:r>
          </a:p>
        </p:txBody>
      </p:sp>
      <p:sp>
        <p:nvSpPr>
          <p:cNvPr id="590917" name="Rectangle 1093">
            <a:extLst>
              <a:ext uri="{FF2B5EF4-FFF2-40B4-BE49-F238E27FC236}">
                <a16:creationId xmlns:a16="http://schemas.microsoft.com/office/drawing/2014/main" id="{299427D5-A513-E442-860A-619071A34AC7}"/>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10</a:t>
            </a:r>
          </a:p>
        </p:txBody>
      </p:sp>
      <p:sp>
        <p:nvSpPr>
          <p:cNvPr id="590918" name="Text Box 1094">
            <a:extLst>
              <a:ext uri="{FF2B5EF4-FFF2-40B4-BE49-F238E27FC236}">
                <a16:creationId xmlns:a16="http://schemas.microsoft.com/office/drawing/2014/main" id="{7243FB6A-B77F-B043-BAF9-048773DDA068}"/>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grpSp>
        <p:nvGrpSpPr>
          <p:cNvPr id="590919" name="Group 1095">
            <a:extLst>
              <a:ext uri="{FF2B5EF4-FFF2-40B4-BE49-F238E27FC236}">
                <a16:creationId xmlns:a16="http://schemas.microsoft.com/office/drawing/2014/main" id="{06A9AD82-D4B4-1B45-B8B4-665D7DD681AD}"/>
              </a:ext>
            </a:extLst>
          </p:cNvPr>
          <p:cNvGrpSpPr>
            <a:grpSpLocks/>
          </p:cNvGrpSpPr>
          <p:nvPr/>
        </p:nvGrpSpPr>
        <p:grpSpPr bwMode="auto">
          <a:xfrm>
            <a:off x="6064250" y="1347788"/>
            <a:ext cx="1262063" cy="1347787"/>
            <a:chOff x="1084" y="711"/>
            <a:chExt cx="2950" cy="2769"/>
          </a:xfrm>
        </p:grpSpPr>
        <p:grpSp>
          <p:nvGrpSpPr>
            <p:cNvPr id="590920" name="Group 1096">
              <a:extLst>
                <a:ext uri="{FF2B5EF4-FFF2-40B4-BE49-F238E27FC236}">
                  <a16:creationId xmlns:a16="http://schemas.microsoft.com/office/drawing/2014/main" id="{965A2AA3-3C69-B744-8EBC-F6CD0E00537F}"/>
                </a:ext>
              </a:extLst>
            </p:cNvPr>
            <p:cNvGrpSpPr>
              <a:grpSpLocks/>
            </p:cNvGrpSpPr>
            <p:nvPr/>
          </p:nvGrpSpPr>
          <p:grpSpPr bwMode="auto">
            <a:xfrm>
              <a:off x="1084" y="711"/>
              <a:ext cx="2950" cy="2769"/>
              <a:chOff x="2707" y="548"/>
              <a:chExt cx="2950" cy="2769"/>
            </a:xfrm>
          </p:grpSpPr>
          <p:grpSp>
            <p:nvGrpSpPr>
              <p:cNvPr id="590921" name="Group 1097">
                <a:extLst>
                  <a:ext uri="{FF2B5EF4-FFF2-40B4-BE49-F238E27FC236}">
                    <a16:creationId xmlns:a16="http://schemas.microsoft.com/office/drawing/2014/main" id="{468492D8-C3AA-FF41-B874-B0999A314156}"/>
                  </a:ext>
                </a:extLst>
              </p:cNvPr>
              <p:cNvGrpSpPr>
                <a:grpSpLocks/>
              </p:cNvGrpSpPr>
              <p:nvPr/>
            </p:nvGrpSpPr>
            <p:grpSpPr bwMode="auto">
              <a:xfrm>
                <a:off x="3180" y="1046"/>
                <a:ext cx="2105" cy="1421"/>
                <a:chOff x="578" y="2316"/>
                <a:chExt cx="2105" cy="1421"/>
              </a:xfrm>
            </p:grpSpPr>
            <p:sp>
              <p:nvSpPr>
                <p:cNvPr id="590922" name="Freeform 1098" descr="Cork">
                  <a:extLst>
                    <a:ext uri="{FF2B5EF4-FFF2-40B4-BE49-F238E27FC236}">
                      <a16:creationId xmlns:a16="http://schemas.microsoft.com/office/drawing/2014/main" id="{94976BDA-AF81-8849-B79D-0E05CB85C110}"/>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923" name="Freeform 1099" descr="Cork">
                  <a:extLst>
                    <a:ext uri="{FF2B5EF4-FFF2-40B4-BE49-F238E27FC236}">
                      <a16:creationId xmlns:a16="http://schemas.microsoft.com/office/drawing/2014/main" id="{A3B2CA02-EF6B-E84B-8827-DB01E4AB2AE5}"/>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90924" name="Picture 1100">
                <a:extLst>
                  <a:ext uri="{FF2B5EF4-FFF2-40B4-BE49-F238E27FC236}">
                    <a16:creationId xmlns:a16="http://schemas.microsoft.com/office/drawing/2014/main" id="{558855FE-978A-0842-8A2B-9A908DCF3A5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90925" name="Freeform 1101">
              <a:extLst>
                <a:ext uri="{FF2B5EF4-FFF2-40B4-BE49-F238E27FC236}">
                  <a16:creationId xmlns:a16="http://schemas.microsoft.com/office/drawing/2014/main" id="{0976ADD7-6935-9B4F-A824-A6D4ADF6EA4D}"/>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926" name="Freeform 1102">
              <a:extLst>
                <a:ext uri="{FF2B5EF4-FFF2-40B4-BE49-F238E27FC236}">
                  <a16:creationId xmlns:a16="http://schemas.microsoft.com/office/drawing/2014/main" id="{68EF4F0F-C09B-3845-A57E-52CFE4CF8BB7}"/>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927" name="Freeform 1103">
              <a:extLst>
                <a:ext uri="{FF2B5EF4-FFF2-40B4-BE49-F238E27FC236}">
                  <a16:creationId xmlns:a16="http://schemas.microsoft.com/office/drawing/2014/main" id="{B59F31F7-1A99-DB4E-84D5-E9B61D642A0D}"/>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928" name="Freeform 1104">
              <a:extLst>
                <a:ext uri="{FF2B5EF4-FFF2-40B4-BE49-F238E27FC236}">
                  <a16:creationId xmlns:a16="http://schemas.microsoft.com/office/drawing/2014/main" id="{F90D5029-1EE8-E945-8679-8216CE3B3B8C}"/>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929" name="Freeform 1105">
              <a:extLst>
                <a:ext uri="{FF2B5EF4-FFF2-40B4-BE49-F238E27FC236}">
                  <a16:creationId xmlns:a16="http://schemas.microsoft.com/office/drawing/2014/main" id="{700F59E5-D6AD-7E47-9893-DD8838E10DDF}"/>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p:cTn id="6" dur="1" fill="hold">
                                          <p:stCondLst>
                                            <p:cond delay="0"/>
                                          </p:stCondLst>
                                        </p:cTn>
                                        <p:tgtEl>
                                          <p:spTgt spid="590888"/>
                                        </p:tgtEl>
                                        <p:attrNameLst>
                                          <p:attrName>style.visibility</p:attrName>
                                        </p:attrNameLst>
                                      </p:cBhvr>
                                      <p:to>
                                        <p:strVal val="visible"/>
                                      </p:to>
                                    </p:set>
                                    <p:anim calcmode="lin" valueType="num">
                                      <p:cBhvr>
                                        <p:cTn id="7" dur="500" fill="hold"/>
                                        <p:tgtEl>
                                          <p:spTgt spid="590888"/>
                                        </p:tgtEl>
                                        <p:attrNameLst>
                                          <p:attrName>ppt_w</p:attrName>
                                        </p:attrNameLst>
                                      </p:cBhvr>
                                      <p:tavLst>
                                        <p:tav tm="0">
                                          <p:val>
                                            <p:strVal val="(6*min(max(#ppt_w*#ppt_h,.3),1)-7.4)/-.7*#ppt_w"/>
                                          </p:val>
                                        </p:tav>
                                        <p:tav tm="100000">
                                          <p:val>
                                            <p:strVal val="#ppt_w"/>
                                          </p:val>
                                        </p:tav>
                                      </p:tavLst>
                                    </p:anim>
                                    <p:anim calcmode="lin" valueType="num">
                                      <p:cBhvr>
                                        <p:cTn id="8" dur="500" fill="hold"/>
                                        <p:tgtEl>
                                          <p:spTgt spid="590888"/>
                                        </p:tgtEl>
                                        <p:attrNameLst>
                                          <p:attrName>ppt_h</p:attrName>
                                        </p:attrNameLst>
                                      </p:cBhvr>
                                      <p:tavLst>
                                        <p:tav tm="0">
                                          <p:val>
                                            <p:strVal val="(6*min(max(#ppt_w*#ppt_h,.3),1)-7.4)/-.7*#ppt_h"/>
                                          </p:val>
                                        </p:tav>
                                        <p:tav tm="100000">
                                          <p:val>
                                            <p:strVal val="#ppt_h"/>
                                          </p:val>
                                        </p:tav>
                                      </p:tavLst>
                                    </p:anim>
                                    <p:anim calcmode="lin" valueType="num">
                                      <p:cBhvr>
                                        <p:cTn id="9" dur="500" fill="hold"/>
                                        <p:tgtEl>
                                          <p:spTgt spid="590888"/>
                                        </p:tgtEl>
                                        <p:attrNameLst>
                                          <p:attrName>ppt_x</p:attrName>
                                        </p:attrNameLst>
                                      </p:cBhvr>
                                      <p:tavLst>
                                        <p:tav tm="0">
                                          <p:val>
                                            <p:fltVal val="0.5"/>
                                          </p:val>
                                        </p:tav>
                                        <p:tav tm="100000">
                                          <p:val>
                                            <p:strVal val="#ppt_x"/>
                                          </p:val>
                                        </p:tav>
                                      </p:tavLst>
                                    </p:anim>
                                    <p:anim calcmode="lin" valueType="num">
                                      <p:cBhvr>
                                        <p:cTn id="10" dur="500" fill="hold"/>
                                        <p:tgtEl>
                                          <p:spTgt spid="590888"/>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590897"/>
                                        </p:tgtEl>
                                        <p:attrNameLst>
                                          <p:attrName>style.visibility</p:attrName>
                                        </p:attrNameLst>
                                      </p:cBhvr>
                                      <p:to>
                                        <p:strVal val="visible"/>
                                      </p:to>
                                    </p:set>
                                    <p:anim calcmode="lin" valueType="num">
                                      <p:cBhvr>
                                        <p:cTn id="15" dur="500" fill="hold"/>
                                        <p:tgtEl>
                                          <p:spTgt spid="590897"/>
                                        </p:tgtEl>
                                        <p:attrNameLst>
                                          <p:attrName>ppt_w</p:attrName>
                                        </p:attrNameLst>
                                      </p:cBhvr>
                                      <p:tavLst>
                                        <p:tav tm="0">
                                          <p:val>
                                            <p:fltVal val="0"/>
                                          </p:val>
                                        </p:tav>
                                        <p:tav tm="100000">
                                          <p:val>
                                            <p:strVal val="#ppt_w"/>
                                          </p:val>
                                        </p:tav>
                                      </p:tavLst>
                                    </p:anim>
                                    <p:anim calcmode="lin" valueType="num">
                                      <p:cBhvr>
                                        <p:cTn id="16" dur="500" fill="hold"/>
                                        <p:tgtEl>
                                          <p:spTgt spid="590897"/>
                                        </p:tgtEl>
                                        <p:attrNameLst>
                                          <p:attrName>ppt_h</p:attrName>
                                        </p:attrNameLst>
                                      </p:cBhvr>
                                      <p:tavLst>
                                        <p:tav tm="0">
                                          <p:val>
                                            <p:fltVal val="0"/>
                                          </p:val>
                                        </p:tav>
                                        <p:tav tm="100000">
                                          <p:val>
                                            <p:strVal val="#ppt_h"/>
                                          </p:val>
                                        </p:tav>
                                      </p:tavLst>
                                    </p:anim>
                                    <p:anim calcmode="lin" valueType="num">
                                      <p:cBhvr>
                                        <p:cTn id="17" dur="500" fill="hold"/>
                                        <p:tgtEl>
                                          <p:spTgt spid="590897"/>
                                        </p:tgtEl>
                                        <p:attrNameLst>
                                          <p:attrName>ppt_x</p:attrName>
                                        </p:attrNameLst>
                                      </p:cBhvr>
                                      <p:tavLst>
                                        <p:tav tm="0">
                                          <p:val>
                                            <p:fltVal val="0.5"/>
                                          </p:val>
                                        </p:tav>
                                        <p:tav tm="100000">
                                          <p:val>
                                            <p:strVal val="#ppt_x"/>
                                          </p:val>
                                        </p:tav>
                                      </p:tavLst>
                                    </p:anim>
                                    <p:anim calcmode="lin" valueType="num">
                                      <p:cBhvr>
                                        <p:cTn id="18" dur="500" fill="hold"/>
                                        <p:tgtEl>
                                          <p:spTgt spid="590897"/>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590900"/>
                                        </p:tgtEl>
                                        <p:attrNameLst>
                                          <p:attrName>style.visibility</p:attrName>
                                        </p:attrNameLst>
                                      </p:cBhvr>
                                      <p:to>
                                        <p:strVal val="visible"/>
                                      </p:to>
                                    </p:set>
                                    <p:animEffect transition="in" filter="dissolve">
                                      <p:cBhvr>
                                        <p:cTn id="23" dur="500"/>
                                        <p:tgtEl>
                                          <p:spTgt spid="590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3570" name="Rectangle 1026">
            <a:extLst>
              <a:ext uri="{FF2B5EF4-FFF2-40B4-BE49-F238E27FC236}">
                <a16:creationId xmlns:a16="http://schemas.microsoft.com/office/drawing/2014/main" id="{5EF93CC2-AB50-0F48-91EA-C41741DC266C}"/>
              </a:ext>
            </a:extLst>
          </p:cNvPr>
          <p:cNvSpPr>
            <a:spLocks noChangeArrowheads="1"/>
          </p:cNvSpPr>
          <p:nvPr/>
        </p:nvSpPr>
        <p:spPr bwMode="auto">
          <a:xfrm>
            <a:off x="447675" y="1765300"/>
            <a:ext cx="2903538" cy="33845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3600">
                <a:solidFill>
                  <a:srgbClr val="FAFD00"/>
                </a:solidFill>
                <a:effectLst/>
                <a:latin typeface="Times" pitchFamily="2" charset="0"/>
                <a:ea typeface="Gulim" panose="020B0600000101010101" pitchFamily="34" charset="-127"/>
              </a:rPr>
              <a:t>Orang</a:t>
            </a:r>
            <a:r>
              <a:rPr lang="en-US" altLang="ko-KR" sz="3600">
                <a:solidFill>
                  <a:schemeClr val="tx2"/>
                </a:solidFill>
                <a:effectLst/>
                <a:latin typeface="Times" pitchFamily="2" charset="0"/>
                <a:ea typeface="Gulim" panose="020B0600000101010101" pitchFamily="34" charset="-127"/>
              </a:rPr>
              <a:t> </a:t>
            </a:r>
            <a:r>
              <a:rPr lang="en-US" altLang="ko-KR" sz="3600" i="1">
                <a:solidFill>
                  <a:schemeClr val="tx1"/>
                </a:solidFill>
                <a:effectLst/>
                <a:latin typeface="Times" pitchFamily="2" charset="0"/>
                <a:ea typeface="Gulim" panose="020B0600000101010101" pitchFamily="34" charset="-127"/>
              </a:rPr>
              <a:t>PERTAMA</a:t>
            </a:r>
            <a:r>
              <a:rPr lang="en-US" altLang="ko-KR" sz="3600">
                <a:solidFill>
                  <a:schemeClr val="tx2"/>
                </a:solidFill>
                <a:effectLst/>
                <a:latin typeface="Times" pitchFamily="2" charset="0"/>
                <a:ea typeface="Gulim" panose="020B0600000101010101" pitchFamily="34" charset="-127"/>
              </a:rPr>
              <a:t> </a:t>
            </a:r>
          </a:p>
          <a:p>
            <a:r>
              <a:rPr lang="en-US" altLang="ko-KR" sz="3600">
                <a:solidFill>
                  <a:srgbClr val="FAFD00"/>
                </a:solidFill>
                <a:effectLst/>
                <a:latin typeface="Times" pitchFamily="2" charset="0"/>
                <a:ea typeface="Gulim" panose="020B0600000101010101" pitchFamily="34" charset="-127"/>
              </a:rPr>
              <a:t>dari</a:t>
            </a:r>
          </a:p>
          <a:p>
            <a:r>
              <a:rPr lang="en-US" altLang="ko-KR" sz="3600" b="1">
                <a:solidFill>
                  <a:schemeClr val="tx1"/>
                </a:solidFill>
                <a:effectLst/>
                <a:latin typeface="Times" pitchFamily="2" charset="0"/>
                <a:ea typeface="Gulim" panose="020B0600000101010101" pitchFamily="34" charset="-127"/>
              </a:rPr>
              <a:t>4</a:t>
            </a:r>
            <a:r>
              <a:rPr lang="en-US" altLang="ko-KR" sz="3600" b="1">
                <a:solidFill>
                  <a:srgbClr val="00FF00"/>
                </a:solidFill>
                <a:effectLst/>
                <a:latin typeface="Times" pitchFamily="2" charset="0"/>
                <a:ea typeface="Gulim" panose="020B0600000101010101" pitchFamily="34" charset="-127"/>
              </a:rPr>
              <a:t> </a:t>
            </a:r>
            <a:r>
              <a:rPr lang="en-US" altLang="ko-KR" sz="3600" b="1">
                <a:solidFill>
                  <a:schemeClr val="tx1"/>
                </a:solidFill>
                <a:effectLst/>
                <a:latin typeface="Times" pitchFamily="2" charset="0"/>
                <a:ea typeface="Gulim" panose="020B0600000101010101" pitchFamily="34" charset="-127"/>
              </a:rPr>
              <a:t>TOKOH</a:t>
            </a:r>
            <a:endParaRPr lang="en-US" altLang="ko-KR" sz="3600">
              <a:solidFill>
                <a:schemeClr val="tx2"/>
              </a:solidFill>
              <a:effectLst/>
              <a:latin typeface="Times" pitchFamily="2" charset="0"/>
              <a:ea typeface="Gulim" panose="020B0600000101010101" pitchFamily="34" charset="-127"/>
            </a:endParaRPr>
          </a:p>
          <a:p>
            <a:r>
              <a:rPr lang="en-US" altLang="ko-KR" sz="3600">
                <a:solidFill>
                  <a:srgbClr val="FAFD00"/>
                </a:solidFill>
                <a:effectLst/>
                <a:latin typeface="Times" pitchFamily="2" charset="0"/>
                <a:ea typeface="Gulim" panose="020B0600000101010101" pitchFamily="34" charset="-127"/>
              </a:rPr>
              <a:t>adalah:</a:t>
            </a:r>
          </a:p>
          <a:p>
            <a:endParaRPr lang="ko-KR" altLang="en-US" sz="3600">
              <a:solidFill>
                <a:srgbClr val="FAFD00"/>
              </a:solidFill>
              <a:effectLst/>
              <a:latin typeface="Times" pitchFamily="2" charset="0"/>
              <a:ea typeface="Gulim" panose="020B0600000101010101" pitchFamily="34" charset="-127"/>
            </a:endParaRPr>
          </a:p>
        </p:txBody>
      </p:sp>
      <p:sp>
        <p:nvSpPr>
          <p:cNvPr id="493571" name="Rectangle 1027">
            <a:extLst>
              <a:ext uri="{FF2B5EF4-FFF2-40B4-BE49-F238E27FC236}">
                <a16:creationId xmlns:a16="http://schemas.microsoft.com/office/drawing/2014/main" id="{B2944D46-9166-334B-8C60-3B213D8B62E2}"/>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572" name="Rectangle 1028">
            <a:extLst>
              <a:ext uri="{FF2B5EF4-FFF2-40B4-BE49-F238E27FC236}">
                <a16:creationId xmlns:a16="http://schemas.microsoft.com/office/drawing/2014/main" id="{CB6E5FAE-7EA0-BC4D-96CF-71997CEFB75B}"/>
              </a:ext>
            </a:extLst>
          </p:cNvPr>
          <p:cNvSpPr>
            <a:spLocks noChangeArrowheads="1"/>
          </p:cNvSpPr>
          <p:nvPr/>
        </p:nvSpPr>
        <p:spPr bwMode="auto">
          <a:xfrm>
            <a:off x="3338513" y="968375"/>
            <a:ext cx="13874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800" b="1">
                <a:solidFill>
                  <a:schemeClr val="accent2"/>
                </a:solidFill>
                <a:effectLst/>
                <a:latin typeface="Times" pitchFamily="2" charset="0"/>
                <a:ea typeface="Gulim" panose="020B0600000101010101" pitchFamily="34" charset="-127"/>
              </a:rPr>
              <a:t>ABRAHAM</a:t>
            </a:r>
          </a:p>
        </p:txBody>
      </p:sp>
      <p:sp>
        <p:nvSpPr>
          <p:cNvPr id="493573" name="Rectangle 1029">
            <a:extLst>
              <a:ext uri="{FF2B5EF4-FFF2-40B4-BE49-F238E27FC236}">
                <a16:creationId xmlns:a16="http://schemas.microsoft.com/office/drawing/2014/main" id="{F3A17E8E-AF69-B24A-8847-D3612821E565}"/>
              </a:ext>
            </a:extLst>
          </p:cNvPr>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493574" name="AutoShape 1030">
            <a:extLst>
              <a:ext uri="{FF2B5EF4-FFF2-40B4-BE49-F238E27FC236}">
                <a16:creationId xmlns:a16="http://schemas.microsoft.com/office/drawing/2014/main" id="{924B6272-798E-4E43-A68E-7215CF55B379}"/>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575" name="Rectangle 1031">
            <a:extLst>
              <a:ext uri="{FF2B5EF4-FFF2-40B4-BE49-F238E27FC236}">
                <a16:creationId xmlns:a16="http://schemas.microsoft.com/office/drawing/2014/main" id="{27A2E55A-8425-C94A-BC14-20EF04860341}"/>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578" name="Rectangle 1034">
            <a:extLst>
              <a:ext uri="{FF2B5EF4-FFF2-40B4-BE49-F238E27FC236}">
                <a16:creationId xmlns:a16="http://schemas.microsoft.com/office/drawing/2014/main" id="{B6984AF0-8E8F-3343-BA64-08165B9A34D2}"/>
              </a:ext>
            </a:extLst>
          </p:cNvPr>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493579" name="Rectangle 1035">
            <a:extLst>
              <a:ext uri="{FF2B5EF4-FFF2-40B4-BE49-F238E27FC236}">
                <a16:creationId xmlns:a16="http://schemas.microsoft.com/office/drawing/2014/main" id="{1D2E7430-A2A9-C34A-BA71-D3D0230395AA}"/>
              </a:ext>
            </a:extLst>
          </p:cNvPr>
          <p:cNvSpPr>
            <a:spLocks noChangeArrowheads="1"/>
          </p:cNvSpPr>
          <p:nvPr/>
        </p:nvSpPr>
        <p:spPr bwMode="auto">
          <a:xfrm>
            <a:off x="898525" y="2605088"/>
            <a:ext cx="1747838"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493580" name="Rectangle 1036">
            <a:extLst>
              <a:ext uri="{FF2B5EF4-FFF2-40B4-BE49-F238E27FC236}">
                <a16:creationId xmlns:a16="http://schemas.microsoft.com/office/drawing/2014/main" id="{F214BD80-1CC8-1E4C-8404-EAB05EBC70D7}"/>
              </a:ext>
            </a:extLst>
          </p:cNvPr>
          <p:cNvSpPr>
            <a:spLocks noChangeArrowheads="1"/>
          </p:cNvSpPr>
          <p:nvPr/>
        </p:nvSpPr>
        <p:spPr bwMode="auto">
          <a:xfrm>
            <a:off x="803275" y="4327525"/>
            <a:ext cx="2089150" cy="10953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6600">
                <a:solidFill>
                  <a:srgbClr val="D83104"/>
                </a:solidFill>
                <a:effectLst/>
                <a:latin typeface="Times" pitchFamily="2" charset="0"/>
                <a:ea typeface="Gulim" panose="020B0600000101010101" pitchFamily="34" charset="-127"/>
              </a:rPr>
              <a:t>A</a:t>
            </a:r>
            <a:r>
              <a:rPr lang="en-US" altLang="ko-KR" sz="4400">
                <a:solidFill>
                  <a:schemeClr val="tx2"/>
                </a:solidFill>
                <a:effectLst/>
                <a:latin typeface="Times" pitchFamily="2" charset="0"/>
                <a:ea typeface="Gulim" panose="020B0600000101010101" pitchFamily="34" charset="-127"/>
              </a:rPr>
              <a:t>YMY</a:t>
            </a:r>
          </a:p>
        </p:txBody>
      </p:sp>
      <p:sp>
        <p:nvSpPr>
          <p:cNvPr id="493581" name="Rectangle 1037">
            <a:extLst>
              <a:ext uri="{FF2B5EF4-FFF2-40B4-BE49-F238E27FC236}">
                <a16:creationId xmlns:a16="http://schemas.microsoft.com/office/drawing/2014/main" id="{E139AFD2-EE90-764F-B441-B073EA0E932D}"/>
              </a:ext>
            </a:extLst>
          </p:cNvPr>
          <p:cNvSpPr>
            <a:spLocks noChangeArrowheads="1"/>
          </p:cNvSpPr>
          <p:nvPr/>
        </p:nvSpPr>
        <p:spPr bwMode="auto">
          <a:xfrm>
            <a:off x="3084513" y="938213"/>
            <a:ext cx="17907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2400" b="1">
                <a:solidFill>
                  <a:schemeClr val="bg2"/>
                </a:solidFill>
                <a:effectLst/>
                <a:latin typeface="Times" pitchFamily="2" charset="0"/>
                <a:ea typeface="Gulim" panose="020B0600000101010101" pitchFamily="34" charset="-127"/>
              </a:rPr>
              <a:t>ABRAHAM</a:t>
            </a:r>
          </a:p>
        </p:txBody>
      </p:sp>
      <p:sp>
        <p:nvSpPr>
          <p:cNvPr id="493582" name="Rectangle 1038">
            <a:extLst>
              <a:ext uri="{FF2B5EF4-FFF2-40B4-BE49-F238E27FC236}">
                <a16:creationId xmlns:a16="http://schemas.microsoft.com/office/drawing/2014/main" id="{99D3C8D9-9D62-B549-9B22-BEA0AFAEF787}"/>
              </a:ext>
            </a:extLst>
          </p:cNvPr>
          <p:cNvSpPr>
            <a:spLocks noChangeArrowheads="1"/>
          </p:cNvSpPr>
          <p:nvPr/>
        </p:nvSpPr>
        <p:spPr bwMode="auto">
          <a:xfrm>
            <a:off x="7883525" y="5584825"/>
            <a:ext cx="4810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583" name="Line 1039">
            <a:extLst>
              <a:ext uri="{FF2B5EF4-FFF2-40B4-BE49-F238E27FC236}">
                <a16:creationId xmlns:a16="http://schemas.microsoft.com/office/drawing/2014/main" id="{54B8444E-240A-074F-B5E8-10BCD4CEE394}"/>
              </a:ext>
            </a:extLst>
          </p:cNvPr>
          <p:cNvSpPr>
            <a:spLocks noChangeShapeType="1"/>
          </p:cNvSpPr>
          <p:nvPr/>
        </p:nvSpPr>
        <p:spPr bwMode="auto">
          <a:xfrm>
            <a:off x="3340100" y="206533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584" name="Line 1040">
            <a:extLst>
              <a:ext uri="{FF2B5EF4-FFF2-40B4-BE49-F238E27FC236}">
                <a16:creationId xmlns:a16="http://schemas.microsoft.com/office/drawing/2014/main" id="{4272D4CD-7776-E441-AEAE-3D8E1E37C186}"/>
              </a:ext>
            </a:extLst>
          </p:cNvPr>
          <p:cNvSpPr>
            <a:spLocks noChangeShapeType="1"/>
          </p:cNvSpPr>
          <p:nvPr/>
        </p:nvSpPr>
        <p:spPr bwMode="auto">
          <a:xfrm>
            <a:off x="3340100" y="3886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585" name="Line 1041">
            <a:extLst>
              <a:ext uri="{FF2B5EF4-FFF2-40B4-BE49-F238E27FC236}">
                <a16:creationId xmlns:a16="http://schemas.microsoft.com/office/drawing/2014/main" id="{86515CA3-8631-E64E-ADEC-0572B788C304}"/>
              </a:ext>
            </a:extLst>
          </p:cNvPr>
          <p:cNvSpPr>
            <a:spLocks noChangeShapeType="1"/>
          </p:cNvSpPr>
          <p:nvPr/>
        </p:nvSpPr>
        <p:spPr bwMode="auto">
          <a:xfrm>
            <a:off x="3348038" y="2505075"/>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586" name="Line 1042">
            <a:extLst>
              <a:ext uri="{FF2B5EF4-FFF2-40B4-BE49-F238E27FC236}">
                <a16:creationId xmlns:a16="http://schemas.microsoft.com/office/drawing/2014/main" id="{B5BE29C7-F1F7-D94E-B711-74F19632A9CA}"/>
              </a:ext>
            </a:extLst>
          </p:cNvPr>
          <p:cNvSpPr>
            <a:spLocks noChangeShapeType="1"/>
          </p:cNvSpPr>
          <p:nvPr/>
        </p:nvSpPr>
        <p:spPr bwMode="auto">
          <a:xfrm>
            <a:off x="3340100" y="2997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587" name="Line 1043">
            <a:extLst>
              <a:ext uri="{FF2B5EF4-FFF2-40B4-BE49-F238E27FC236}">
                <a16:creationId xmlns:a16="http://schemas.microsoft.com/office/drawing/2014/main" id="{DB385CFC-A30E-034B-AB24-93A7F9C8F830}"/>
              </a:ext>
            </a:extLst>
          </p:cNvPr>
          <p:cNvSpPr>
            <a:spLocks noChangeShapeType="1"/>
          </p:cNvSpPr>
          <p:nvPr/>
        </p:nvSpPr>
        <p:spPr bwMode="auto">
          <a:xfrm>
            <a:off x="3333750" y="3454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588" name="Rectangle 1044">
            <a:extLst>
              <a:ext uri="{FF2B5EF4-FFF2-40B4-BE49-F238E27FC236}">
                <a16:creationId xmlns:a16="http://schemas.microsoft.com/office/drawing/2014/main" id="{AB869C43-B39A-0745-BC9B-FA3F22F18D7F}"/>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493589" name="Line 1045">
            <a:extLst>
              <a:ext uri="{FF2B5EF4-FFF2-40B4-BE49-F238E27FC236}">
                <a16:creationId xmlns:a16="http://schemas.microsoft.com/office/drawing/2014/main" id="{85D7F139-44DA-2A40-91E0-28D25BD62D35}"/>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93592" name="Rectangle 1048">
            <a:extLst>
              <a:ext uri="{FF2B5EF4-FFF2-40B4-BE49-F238E27FC236}">
                <a16:creationId xmlns:a16="http://schemas.microsoft.com/office/drawing/2014/main" id="{2058E088-725A-9641-9257-341A82C8F73D}"/>
              </a:ext>
            </a:extLst>
          </p:cNvPr>
          <p:cNvSpPr>
            <a:spLocks noChangeArrowheads="1"/>
          </p:cNvSpPr>
          <p:nvPr/>
        </p:nvSpPr>
        <p:spPr bwMode="auto">
          <a:xfrm>
            <a:off x="2049463" y="5324475"/>
            <a:ext cx="5451475" cy="638175"/>
          </a:xfrm>
          <a:prstGeom prst="rect">
            <a:avLst/>
          </a:prstGeom>
          <a:noFill/>
          <a:ln>
            <a:noFill/>
          </a:ln>
          <a:effectLst>
            <a:outerShdw dist="74053" dir="1857825"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3600" i="1">
                <a:solidFill>
                  <a:srgbClr val="FAFD00"/>
                </a:solidFill>
                <a:effectLst/>
                <a:latin typeface="Times" pitchFamily="2" charset="0"/>
                <a:ea typeface="Gulim" panose="020B0600000101010101" pitchFamily="34" charset="-127"/>
              </a:rPr>
              <a:t>Kejadian 12 dan selanjutnya</a:t>
            </a:r>
          </a:p>
        </p:txBody>
      </p:sp>
      <p:sp>
        <p:nvSpPr>
          <p:cNvPr id="493594" name="Rectangle 1050">
            <a:extLst>
              <a:ext uri="{FF2B5EF4-FFF2-40B4-BE49-F238E27FC236}">
                <a16:creationId xmlns:a16="http://schemas.microsoft.com/office/drawing/2014/main" id="{7C486E95-C96C-9D4B-B516-A9FE9085D91E}"/>
              </a:ext>
            </a:extLst>
          </p:cNvPr>
          <p:cNvSpPr>
            <a:spLocks noChangeArrowheads="1"/>
          </p:cNvSpPr>
          <p:nvPr/>
        </p:nvSpPr>
        <p:spPr bwMode="auto">
          <a:xfrm>
            <a:off x="4802188" y="979488"/>
            <a:ext cx="2965450"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tx2"/>
                </a:solidFill>
                <a:effectLst/>
                <a:latin typeface="Times" pitchFamily="2" charset="0"/>
                <a:ea typeface="Gulim" panose="020B0600000101010101" pitchFamily="34" charset="-127"/>
              </a:rPr>
              <a:t>kira-kira 2000 S.M.</a:t>
            </a:r>
            <a:endParaRPr lang="en-US" altLang="ko-KR" sz="1800" b="1">
              <a:solidFill>
                <a:schemeClr val="tx2"/>
              </a:solidFill>
              <a:effectLst/>
              <a:latin typeface="Times" pitchFamily="2" charset="0"/>
              <a:ea typeface="Gulim" panose="020B0600000101010101" pitchFamily="34" charset="-127"/>
            </a:endParaRPr>
          </a:p>
        </p:txBody>
      </p:sp>
      <p:sp>
        <p:nvSpPr>
          <p:cNvPr id="493595" name="Rectangle 1051">
            <a:extLst>
              <a:ext uri="{FF2B5EF4-FFF2-40B4-BE49-F238E27FC236}">
                <a16:creationId xmlns:a16="http://schemas.microsoft.com/office/drawing/2014/main" id="{794B0776-C952-B54A-9D41-221C0FC25BB8}"/>
              </a:ext>
            </a:extLst>
          </p:cNvPr>
          <p:cNvSpPr>
            <a:spLocks noChangeArrowheads="1"/>
          </p:cNvSpPr>
          <p:nvPr/>
        </p:nvSpPr>
        <p:spPr bwMode="auto">
          <a:xfrm>
            <a:off x="3409950" y="1603375"/>
            <a:ext cx="2354263"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b="1">
                <a:solidFill>
                  <a:schemeClr val="accent2"/>
                </a:solidFill>
                <a:effectLst/>
                <a:latin typeface="Times" pitchFamily="2" charset="0"/>
                <a:ea typeface="Gulim" panose="020B0600000101010101" pitchFamily="34" charset="-127"/>
              </a:rPr>
              <a:t>PANGGILAN</a:t>
            </a:r>
            <a:endParaRPr lang="en-US" altLang="ko-KR" b="1">
              <a:solidFill>
                <a:schemeClr val="bg2"/>
              </a:solidFill>
              <a:effectLst/>
              <a:latin typeface="Times" pitchFamily="2" charset="0"/>
              <a:ea typeface="Gulim" panose="020B0600000101010101" pitchFamily="34" charset="-127"/>
            </a:endParaRPr>
          </a:p>
        </p:txBody>
      </p:sp>
      <p:sp>
        <p:nvSpPr>
          <p:cNvPr id="493630" name="Text Box 1086">
            <a:extLst>
              <a:ext uri="{FF2B5EF4-FFF2-40B4-BE49-F238E27FC236}">
                <a16:creationId xmlns:a16="http://schemas.microsoft.com/office/drawing/2014/main" id="{F3209EB3-423F-F444-B933-13BA7E13DF2E}"/>
              </a:ext>
            </a:extLst>
          </p:cNvPr>
          <p:cNvSpPr txBox="1">
            <a:spLocks noChangeArrowheads="1"/>
          </p:cNvSpPr>
          <p:nvPr/>
        </p:nvSpPr>
        <p:spPr bwMode="auto">
          <a:xfrm>
            <a:off x="1781175" y="0"/>
            <a:ext cx="1820863"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12: 1-3</a:t>
            </a:r>
          </a:p>
        </p:txBody>
      </p:sp>
      <p:sp>
        <p:nvSpPr>
          <p:cNvPr id="493631" name="Freeform 1087">
            <a:extLst>
              <a:ext uri="{FF2B5EF4-FFF2-40B4-BE49-F238E27FC236}">
                <a16:creationId xmlns:a16="http://schemas.microsoft.com/office/drawing/2014/main" id="{706FE7AD-F3A3-A545-A5AB-011FB28E7793}"/>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3632" name="AutoShape 1088">
            <a:extLst>
              <a:ext uri="{FF2B5EF4-FFF2-40B4-BE49-F238E27FC236}">
                <a16:creationId xmlns:a16="http://schemas.microsoft.com/office/drawing/2014/main" id="{69720DFC-59F8-2542-9160-75271F5F7CDE}"/>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633" name="Rectangle 1089">
            <a:extLst>
              <a:ext uri="{FF2B5EF4-FFF2-40B4-BE49-F238E27FC236}">
                <a16:creationId xmlns:a16="http://schemas.microsoft.com/office/drawing/2014/main" id="{F5571BE8-B779-E34B-9069-BEF8FDBAFF64}"/>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634" name="AutoShape 1090">
            <a:extLst>
              <a:ext uri="{FF2B5EF4-FFF2-40B4-BE49-F238E27FC236}">
                <a16:creationId xmlns:a16="http://schemas.microsoft.com/office/drawing/2014/main" id="{D57084D0-619D-494A-9F43-7D634D8775CE}"/>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635" name="Line 1091">
            <a:extLst>
              <a:ext uri="{FF2B5EF4-FFF2-40B4-BE49-F238E27FC236}">
                <a16:creationId xmlns:a16="http://schemas.microsoft.com/office/drawing/2014/main" id="{84E3BEC4-3F55-A54D-9BBF-FAA2B9B211E7}"/>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636" name="Line 1092">
            <a:extLst>
              <a:ext uri="{FF2B5EF4-FFF2-40B4-BE49-F238E27FC236}">
                <a16:creationId xmlns:a16="http://schemas.microsoft.com/office/drawing/2014/main" id="{9E8716CF-3921-B244-99F5-211CFFAD03A2}"/>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637" name="Rectangle 1093">
            <a:extLst>
              <a:ext uri="{FF2B5EF4-FFF2-40B4-BE49-F238E27FC236}">
                <a16:creationId xmlns:a16="http://schemas.microsoft.com/office/drawing/2014/main" id="{DECBAD9C-02AD-F94D-819E-BCE0B2876294}"/>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638" name="Rectangle 1094">
            <a:extLst>
              <a:ext uri="{FF2B5EF4-FFF2-40B4-BE49-F238E27FC236}">
                <a16:creationId xmlns:a16="http://schemas.microsoft.com/office/drawing/2014/main" id="{92C02A80-6ADD-5A46-8453-BBA6F00E6A6C}"/>
              </a:ext>
            </a:extLst>
          </p:cNvPr>
          <p:cNvSpPr>
            <a:spLocks noChangeArrowheads="1"/>
          </p:cNvSpPr>
          <p:nvPr/>
        </p:nvSpPr>
        <p:spPr bwMode="auto">
          <a:xfrm>
            <a:off x="8104188"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493639" name="Rectangle 1095">
            <a:extLst>
              <a:ext uri="{FF2B5EF4-FFF2-40B4-BE49-F238E27FC236}">
                <a16:creationId xmlns:a16="http://schemas.microsoft.com/office/drawing/2014/main" id="{0C880DA4-BB8C-3740-A38C-3EC61B823EF1}"/>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493640" name="Line 1096">
            <a:extLst>
              <a:ext uri="{FF2B5EF4-FFF2-40B4-BE49-F238E27FC236}">
                <a16:creationId xmlns:a16="http://schemas.microsoft.com/office/drawing/2014/main" id="{9E400180-B711-394F-A238-8E4816EE1AB8}"/>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641" name="Line 1097">
            <a:extLst>
              <a:ext uri="{FF2B5EF4-FFF2-40B4-BE49-F238E27FC236}">
                <a16:creationId xmlns:a16="http://schemas.microsoft.com/office/drawing/2014/main" id="{FE72D90B-E04B-BA4E-8C0A-F18F3F5B1834}"/>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642" name="Line 1098">
            <a:extLst>
              <a:ext uri="{FF2B5EF4-FFF2-40B4-BE49-F238E27FC236}">
                <a16:creationId xmlns:a16="http://schemas.microsoft.com/office/drawing/2014/main" id="{224823CE-8FB1-6849-B4EF-C6FB0C93A053}"/>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643" name="Text Box 1099">
            <a:extLst>
              <a:ext uri="{FF2B5EF4-FFF2-40B4-BE49-F238E27FC236}">
                <a16:creationId xmlns:a16="http://schemas.microsoft.com/office/drawing/2014/main" id="{49780B7D-8369-ED48-A8C5-9261708B7464}"/>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493648" name="Rectangle 1104">
            <a:extLst>
              <a:ext uri="{FF2B5EF4-FFF2-40B4-BE49-F238E27FC236}">
                <a16:creationId xmlns:a16="http://schemas.microsoft.com/office/drawing/2014/main" id="{3852ECD6-0820-5D48-A082-6C2ACCEBFC96}"/>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11</a:t>
            </a:r>
          </a:p>
        </p:txBody>
      </p:sp>
      <p:sp>
        <p:nvSpPr>
          <p:cNvPr id="493649" name="Text Box 1105">
            <a:extLst>
              <a:ext uri="{FF2B5EF4-FFF2-40B4-BE49-F238E27FC236}">
                <a16:creationId xmlns:a16="http://schemas.microsoft.com/office/drawing/2014/main" id="{C39C248A-F76A-434F-8730-2E16A848DE8D}"/>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grpSp>
        <p:nvGrpSpPr>
          <p:cNvPr id="493650" name="Group 1106">
            <a:extLst>
              <a:ext uri="{FF2B5EF4-FFF2-40B4-BE49-F238E27FC236}">
                <a16:creationId xmlns:a16="http://schemas.microsoft.com/office/drawing/2014/main" id="{B4836143-3BD4-E541-B540-F048CAC2996B}"/>
              </a:ext>
            </a:extLst>
          </p:cNvPr>
          <p:cNvGrpSpPr>
            <a:grpSpLocks/>
          </p:cNvGrpSpPr>
          <p:nvPr/>
        </p:nvGrpSpPr>
        <p:grpSpPr bwMode="auto">
          <a:xfrm>
            <a:off x="6064250" y="1347788"/>
            <a:ext cx="1262063" cy="1347787"/>
            <a:chOff x="1084" y="711"/>
            <a:chExt cx="2950" cy="2769"/>
          </a:xfrm>
        </p:grpSpPr>
        <p:grpSp>
          <p:nvGrpSpPr>
            <p:cNvPr id="493651" name="Group 1107">
              <a:extLst>
                <a:ext uri="{FF2B5EF4-FFF2-40B4-BE49-F238E27FC236}">
                  <a16:creationId xmlns:a16="http://schemas.microsoft.com/office/drawing/2014/main" id="{187576F5-1089-894E-A760-94AFDAF24438}"/>
                </a:ext>
              </a:extLst>
            </p:cNvPr>
            <p:cNvGrpSpPr>
              <a:grpSpLocks/>
            </p:cNvGrpSpPr>
            <p:nvPr/>
          </p:nvGrpSpPr>
          <p:grpSpPr bwMode="auto">
            <a:xfrm>
              <a:off x="1084" y="711"/>
              <a:ext cx="2950" cy="2769"/>
              <a:chOff x="2707" y="548"/>
              <a:chExt cx="2950" cy="2769"/>
            </a:xfrm>
          </p:grpSpPr>
          <p:grpSp>
            <p:nvGrpSpPr>
              <p:cNvPr id="493652" name="Group 1108">
                <a:extLst>
                  <a:ext uri="{FF2B5EF4-FFF2-40B4-BE49-F238E27FC236}">
                    <a16:creationId xmlns:a16="http://schemas.microsoft.com/office/drawing/2014/main" id="{801FC5AE-7309-2747-B523-BC4FD7E03A50}"/>
                  </a:ext>
                </a:extLst>
              </p:cNvPr>
              <p:cNvGrpSpPr>
                <a:grpSpLocks/>
              </p:cNvGrpSpPr>
              <p:nvPr/>
            </p:nvGrpSpPr>
            <p:grpSpPr bwMode="auto">
              <a:xfrm>
                <a:off x="3180" y="1046"/>
                <a:ext cx="2105" cy="1421"/>
                <a:chOff x="578" y="2316"/>
                <a:chExt cx="2105" cy="1421"/>
              </a:xfrm>
            </p:grpSpPr>
            <p:sp>
              <p:nvSpPr>
                <p:cNvPr id="493653" name="Freeform 1109" descr="Cork">
                  <a:extLst>
                    <a:ext uri="{FF2B5EF4-FFF2-40B4-BE49-F238E27FC236}">
                      <a16:creationId xmlns:a16="http://schemas.microsoft.com/office/drawing/2014/main" id="{2F5FC6C0-7740-A844-97F1-A3E14696A7C5}"/>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654" name="Freeform 1110" descr="Cork">
                  <a:extLst>
                    <a:ext uri="{FF2B5EF4-FFF2-40B4-BE49-F238E27FC236}">
                      <a16:creationId xmlns:a16="http://schemas.microsoft.com/office/drawing/2014/main" id="{11C35D16-9BC3-A74E-B01E-CC54AC386046}"/>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93655" name="Picture 1111">
                <a:extLst>
                  <a:ext uri="{FF2B5EF4-FFF2-40B4-BE49-F238E27FC236}">
                    <a16:creationId xmlns:a16="http://schemas.microsoft.com/office/drawing/2014/main" id="{64470884-3C14-034C-B50F-ED42E21C4387}"/>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93656" name="Freeform 1112">
              <a:extLst>
                <a:ext uri="{FF2B5EF4-FFF2-40B4-BE49-F238E27FC236}">
                  <a16:creationId xmlns:a16="http://schemas.microsoft.com/office/drawing/2014/main" id="{B5988CD3-AB1E-8E47-AB0F-065A0D96650C}"/>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657" name="Freeform 1113">
              <a:extLst>
                <a:ext uri="{FF2B5EF4-FFF2-40B4-BE49-F238E27FC236}">
                  <a16:creationId xmlns:a16="http://schemas.microsoft.com/office/drawing/2014/main" id="{B075EAA8-908D-684B-B0D8-9F68ACDD554A}"/>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658" name="Freeform 1114">
              <a:extLst>
                <a:ext uri="{FF2B5EF4-FFF2-40B4-BE49-F238E27FC236}">
                  <a16:creationId xmlns:a16="http://schemas.microsoft.com/office/drawing/2014/main" id="{02AFF7CB-7BA6-CE48-803A-3B68DCD05C71}"/>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659" name="Freeform 1115">
              <a:extLst>
                <a:ext uri="{FF2B5EF4-FFF2-40B4-BE49-F238E27FC236}">
                  <a16:creationId xmlns:a16="http://schemas.microsoft.com/office/drawing/2014/main" id="{63036FB6-292A-4F40-A279-12A79503663F}"/>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3660" name="Freeform 1116">
              <a:extLst>
                <a:ext uri="{FF2B5EF4-FFF2-40B4-BE49-F238E27FC236}">
                  <a16:creationId xmlns:a16="http://schemas.microsoft.com/office/drawing/2014/main" id="{B0A51B7C-CFBF-F343-AB56-50459A7AD6FB}"/>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93595"/>
                                        </p:tgtEl>
                                        <p:attrNameLst>
                                          <p:attrName>style.visibility</p:attrName>
                                        </p:attrNameLst>
                                      </p:cBhvr>
                                      <p:to>
                                        <p:strVal val="visible"/>
                                      </p:to>
                                    </p:set>
                                    <p:anim calcmode="lin" valueType="num">
                                      <p:cBhvr>
                                        <p:cTn id="7" dur="500" fill="hold"/>
                                        <p:tgtEl>
                                          <p:spTgt spid="493595"/>
                                        </p:tgtEl>
                                        <p:attrNameLst>
                                          <p:attrName>ppt_x</p:attrName>
                                        </p:attrNameLst>
                                      </p:cBhvr>
                                      <p:tavLst>
                                        <p:tav tm="0">
                                          <p:val>
                                            <p:strVal val="#ppt_x-#ppt_w/2"/>
                                          </p:val>
                                        </p:tav>
                                        <p:tav tm="100000">
                                          <p:val>
                                            <p:strVal val="#ppt_x"/>
                                          </p:val>
                                        </p:tav>
                                      </p:tavLst>
                                    </p:anim>
                                    <p:anim calcmode="lin" valueType="num">
                                      <p:cBhvr>
                                        <p:cTn id="8" dur="500" fill="hold"/>
                                        <p:tgtEl>
                                          <p:spTgt spid="493595"/>
                                        </p:tgtEl>
                                        <p:attrNameLst>
                                          <p:attrName>ppt_y</p:attrName>
                                        </p:attrNameLst>
                                      </p:cBhvr>
                                      <p:tavLst>
                                        <p:tav tm="0">
                                          <p:val>
                                            <p:strVal val="#ppt_y"/>
                                          </p:val>
                                        </p:tav>
                                        <p:tav tm="100000">
                                          <p:val>
                                            <p:strVal val="#ppt_y"/>
                                          </p:val>
                                        </p:tav>
                                      </p:tavLst>
                                    </p:anim>
                                    <p:anim calcmode="lin" valueType="num">
                                      <p:cBhvr>
                                        <p:cTn id="9" dur="500" fill="hold"/>
                                        <p:tgtEl>
                                          <p:spTgt spid="493595"/>
                                        </p:tgtEl>
                                        <p:attrNameLst>
                                          <p:attrName>ppt_w</p:attrName>
                                        </p:attrNameLst>
                                      </p:cBhvr>
                                      <p:tavLst>
                                        <p:tav tm="0">
                                          <p:val>
                                            <p:fltVal val="0"/>
                                          </p:val>
                                        </p:tav>
                                        <p:tav tm="100000">
                                          <p:val>
                                            <p:strVal val="#ppt_w"/>
                                          </p:val>
                                        </p:tav>
                                      </p:tavLst>
                                    </p:anim>
                                    <p:anim calcmode="lin" valueType="num">
                                      <p:cBhvr>
                                        <p:cTn id="10" dur="500" fill="hold"/>
                                        <p:tgtEl>
                                          <p:spTgt spid="49359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95"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1298" name="Rectangle 2">
            <a:extLst>
              <a:ext uri="{FF2B5EF4-FFF2-40B4-BE49-F238E27FC236}">
                <a16:creationId xmlns:a16="http://schemas.microsoft.com/office/drawing/2014/main" id="{3F5739C4-07DE-144E-9338-2B094F7EF127}"/>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299" name="Rectangle 3">
            <a:extLst>
              <a:ext uri="{FF2B5EF4-FFF2-40B4-BE49-F238E27FC236}">
                <a16:creationId xmlns:a16="http://schemas.microsoft.com/office/drawing/2014/main" id="{F621BFA9-FCE2-E647-AB61-45CFF59014C3}"/>
              </a:ext>
            </a:extLst>
          </p:cNvPr>
          <p:cNvSpPr>
            <a:spLocks noChangeArrowheads="1"/>
          </p:cNvSpPr>
          <p:nvPr/>
        </p:nvSpPr>
        <p:spPr bwMode="auto">
          <a:xfrm>
            <a:off x="3338513" y="968375"/>
            <a:ext cx="13874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800" b="1">
                <a:solidFill>
                  <a:schemeClr val="accent2"/>
                </a:solidFill>
                <a:effectLst/>
                <a:latin typeface="Times" pitchFamily="2" charset="0"/>
                <a:ea typeface="Gulim" panose="020B0600000101010101" pitchFamily="34" charset="-127"/>
              </a:rPr>
              <a:t>ABRAHAM</a:t>
            </a:r>
          </a:p>
        </p:txBody>
      </p:sp>
      <p:sp>
        <p:nvSpPr>
          <p:cNvPr id="311300" name="Rectangle 4">
            <a:extLst>
              <a:ext uri="{FF2B5EF4-FFF2-40B4-BE49-F238E27FC236}">
                <a16:creationId xmlns:a16="http://schemas.microsoft.com/office/drawing/2014/main" id="{EB51AFA1-2988-4444-B290-926C3F627F4B}"/>
              </a:ext>
            </a:extLst>
          </p:cNvPr>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311301" name="AutoShape 5">
            <a:extLst>
              <a:ext uri="{FF2B5EF4-FFF2-40B4-BE49-F238E27FC236}">
                <a16:creationId xmlns:a16="http://schemas.microsoft.com/office/drawing/2014/main" id="{6BADD5B2-75ED-E74D-920E-847F184C7648}"/>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02" name="Rectangle 6">
            <a:extLst>
              <a:ext uri="{FF2B5EF4-FFF2-40B4-BE49-F238E27FC236}">
                <a16:creationId xmlns:a16="http://schemas.microsoft.com/office/drawing/2014/main" id="{97290DCE-AA57-F24C-BCFC-8A619531B796}"/>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03" name="Rectangle 7">
            <a:extLst>
              <a:ext uri="{FF2B5EF4-FFF2-40B4-BE49-F238E27FC236}">
                <a16:creationId xmlns:a16="http://schemas.microsoft.com/office/drawing/2014/main" id="{74D0FEF3-446F-D74A-9E63-25EF2E04DD4D}"/>
              </a:ext>
            </a:extLst>
          </p:cNvPr>
          <p:cNvSpPr>
            <a:spLocks noChangeArrowheads="1"/>
          </p:cNvSpPr>
          <p:nvPr/>
        </p:nvSpPr>
        <p:spPr bwMode="auto">
          <a:xfrm>
            <a:off x="3084513" y="938213"/>
            <a:ext cx="17907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2400" b="1">
                <a:solidFill>
                  <a:schemeClr val="bg2"/>
                </a:solidFill>
                <a:effectLst/>
                <a:latin typeface="Times" pitchFamily="2" charset="0"/>
                <a:ea typeface="Gulim" panose="020B0600000101010101" pitchFamily="34" charset="-127"/>
              </a:rPr>
              <a:t>ABRAHAM</a:t>
            </a:r>
          </a:p>
        </p:txBody>
      </p:sp>
      <p:sp>
        <p:nvSpPr>
          <p:cNvPr id="311304" name="Line 8">
            <a:extLst>
              <a:ext uri="{FF2B5EF4-FFF2-40B4-BE49-F238E27FC236}">
                <a16:creationId xmlns:a16="http://schemas.microsoft.com/office/drawing/2014/main" id="{43F12188-F940-3042-B2DA-6EF2A6F9571D}"/>
              </a:ext>
            </a:extLst>
          </p:cNvPr>
          <p:cNvSpPr>
            <a:spLocks noChangeShapeType="1"/>
          </p:cNvSpPr>
          <p:nvPr/>
        </p:nvSpPr>
        <p:spPr bwMode="auto">
          <a:xfrm>
            <a:off x="3340100" y="206533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05" name="Line 9">
            <a:extLst>
              <a:ext uri="{FF2B5EF4-FFF2-40B4-BE49-F238E27FC236}">
                <a16:creationId xmlns:a16="http://schemas.microsoft.com/office/drawing/2014/main" id="{F6D3AB14-C6BA-294D-A472-FA33E21F8E08}"/>
              </a:ext>
            </a:extLst>
          </p:cNvPr>
          <p:cNvSpPr>
            <a:spLocks noChangeShapeType="1"/>
          </p:cNvSpPr>
          <p:nvPr/>
        </p:nvSpPr>
        <p:spPr bwMode="auto">
          <a:xfrm>
            <a:off x="3340100" y="3886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08" name="Rectangle 12">
            <a:extLst>
              <a:ext uri="{FF2B5EF4-FFF2-40B4-BE49-F238E27FC236}">
                <a16:creationId xmlns:a16="http://schemas.microsoft.com/office/drawing/2014/main" id="{8ED46889-857B-D043-AE39-E0F64C4D614F}"/>
              </a:ext>
            </a:extLst>
          </p:cNvPr>
          <p:cNvSpPr>
            <a:spLocks noChangeArrowheads="1"/>
          </p:cNvSpPr>
          <p:nvPr/>
        </p:nvSpPr>
        <p:spPr bwMode="auto">
          <a:xfrm>
            <a:off x="3409950" y="1603375"/>
            <a:ext cx="2354263"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b="1">
                <a:solidFill>
                  <a:schemeClr val="bg2"/>
                </a:solidFill>
                <a:effectLst/>
                <a:latin typeface="Times" pitchFamily="2" charset="0"/>
                <a:ea typeface="Gulim" panose="020B0600000101010101" pitchFamily="34" charset="-127"/>
              </a:rPr>
              <a:t>PANGGILAN</a:t>
            </a:r>
          </a:p>
        </p:txBody>
      </p:sp>
      <p:sp>
        <p:nvSpPr>
          <p:cNvPr id="311314" name="Rectangle 18">
            <a:extLst>
              <a:ext uri="{FF2B5EF4-FFF2-40B4-BE49-F238E27FC236}">
                <a16:creationId xmlns:a16="http://schemas.microsoft.com/office/drawing/2014/main" id="{EB982413-1CDE-664D-93A3-85B8DAE75C92}"/>
              </a:ext>
            </a:extLst>
          </p:cNvPr>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grpSp>
        <p:nvGrpSpPr>
          <p:cNvPr id="311315" name="Group 19">
            <a:extLst>
              <a:ext uri="{FF2B5EF4-FFF2-40B4-BE49-F238E27FC236}">
                <a16:creationId xmlns:a16="http://schemas.microsoft.com/office/drawing/2014/main" id="{9A690362-6679-F14A-83DD-698CA5260B52}"/>
              </a:ext>
            </a:extLst>
          </p:cNvPr>
          <p:cNvGrpSpPr>
            <a:grpSpLocks/>
          </p:cNvGrpSpPr>
          <p:nvPr/>
        </p:nvGrpSpPr>
        <p:grpSpPr bwMode="auto">
          <a:xfrm>
            <a:off x="344488" y="2378075"/>
            <a:ext cx="2767012" cy="1446213"/>
            <a:chOff x="217" y="1498"/>
            <a:chExt cx="1743" cy="911"/>
          </a:xfrm>
        </p:grpSpPr>
        <p:sp>
          <p:nvSpPr>
            <p:cNvPr id="311316" name="Rectangle 20">
              <a:extLst>
                <a:ext uri="{FF2B5EF4-FFF2-40B4-BE49-F238E27FC236}">
                  <a16:creationId xmlns:a16="http://schemas.microsoft.com/office/drawing/2014/main" id="{C1A8BDD6-8279-DC4B-B6BD-460B6A269906}"/>
                </a:ext>
              </a:extLst>
            </p:cNvPr>
            <p:cNvSpPr>
              <a:spLocks noChangeArrowheads="1"/>
            </p:cNvSpPr>
            <p:nvPr/>
          </p:nvSpPr>
          <p:spPr bwMode="auto">
            <a:xfrm>
              <a:off x="519" y="1546"/>
              <a:ext cx="562" cy="8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endParaRPr lang="ko-KR" altLang="en-US">
                <a:solidFill>
                  <a:schemeClr val="tx2"/>
                </a:solidFill>
                <a:effectLst/>
                <a:latin typeface="Times" pitchFamily="2" charset="0"/>
                <a:ea typeface="Gulim" panose="020B0600000101010101" pitchFamily="34" charset="-127"/>
              </a:endParaRPr>
            </a:p>
            <a:p>
              <a:pPr algn="l"/>
              <a:endParaRPr lang="ko-KR" altLang="en-US">
                <a:solidFill>
                  <a:schemeClr val="tx2"/>
                </a:solidFill>
                <a:effectLst/>
                <a:latin typeface="Times" pitchFamily="2" charset="0"/>
                <a:ea typeface="Gulim" panose="020B0600000101010101" pitchFamily="34" charset="-127"/>
              </a:endParaRPr>
            </a:p>
            <a:p>
              <a:pPr algn="l"/>
              <a:r>
                <a:rPr lang="ko-KR" altLang="en-US">
                  <a:solidFill>
                    <a:schemeClr val="tx2"/>
                  </a:solidFill>
                  <a:effectLst/>
                  <a:latin typeface="Times" pitchFamily="2" charset="0"/>
                  <a:ea typeface="Gulim" panose="020B0600000101010101" pitchFamily="34" charset="-127"/>
                </a:rPr>
                <a:t>        </a:t>
              </a:r>
            </a:p>
          </p:txBody>
        </p:sp>
        <p:sp>
          <p:nvSpPr>
            <p:cNvPr id="311317" name="Rectangle 21">
              <a:extLst>
                <a:ext uri="{FF2B5EF4-FFF2-40B4-BE49-F238E27FC236}">
                  <a16:creationId xmlns:a16="http://schemas.microsoft.com/office/drawing/2014/main" id="{D93663A7-C29C-B14E-98EE-6D149EC018B8}"/>
                </a:ext>
              </a:extLst>
            </p:cNvPr>
            <p:cNvSpPr>
              <a:spLocks noChangeArrowheads="1"/>
            </p:cNvSpPr>
            <p:nvPr/>
          </p:nvSpPr>
          <p:spPr bwMode="auto">
            <a:xfrm>
              <a:off x="217" y="1498"/>
              <a:ext cx="1743"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8800">
                  <a:solidFill>
                    <a:srgbClr val="51DC00"/>
                  </a:solidFill>
                  <a:effectLst/>
                  <a:latin typeface="Times" pitchFamily="2" charset="0"/>
                  <a:ea typeface="Gulim" panose="020B0600000101010101" pitchFamily="34" charset="-127"/>
                </a:rPr>
                <a:t>A</a:t>
              </a:r>
              <a:r>
                <a:rPr lang="en-US" altLang="ko-KR" sz="6000">
                  <a:solidFill>
                    <a:schemeClr val="tx2"/>
                  </a:solidFill>
                  <a:effectLst/>
                  <a:latin typeface="Times" pitchFamily="2" charset="0"/>
                  <a:ea typeface="Gulim" panose="020B0600000101010101" pitchFamily="34" charset="-127"/>
                </a:rPr>
                <a:t>YMY</a:t>
              </a:r>
            </a:p>
          </p:txBody>
        </p:sp>
      </p:grpSp>
      <p:sp>
        <p:nvSpPr>
          <p:cNvPr id="311318" name="Line 22">
            <a:extLst>
              <a:ext uri="{FF2B5EF4-FFF2-40B4-BE49-F238E27FC236}">
                <a16:creationId xmlns:a16="http://schemas.microsoft.com/office/drawing/2014/main" id="{94023F29-DA4E-8141-8A4F-526730FFD397}"/>
              </a:ext>
            </a:extLst>
          </p:cNvPr>
          <p:cNvSpPr>
            <a:spLocks noChangeShapeType="1"/>
          </p:cNvSpPr>
          <p:nvPr/>
        </p:nvSpPr>
        <p:spPr bwMode="auto">
          <a:xfrm>
            <a:off x="3348038" y="2505075"/>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19" name="Line 23">
            <a:extLst>
              <a:ext uri="{FF2B5EF4-FFF2-40B4-BE49-F238E27FC236}">
                <a16:creationId xmlns:a16="http://schemas.microsoft.com/office/drawing/2014/main" id="{CA0F0DBD-A8F7-AF47-BC46-20E95821E130}"/>
              </a:ext>
            </a:extLst>
          </p:cNvPr>
          <p:cNvSpPr>
            <a:spLocks noChangeShapeType="1"/>
          </p:cNvSpPr>
          <p:nvPr/>
        </p:nvSpPr>
        <p:spPr bwMode="auto">
          <a:xfrm>
            <a:off x="3340100" y="2997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20" name="Line 24">
            <a:extLst>
              <a:ext uri="{FF2B5EF4-FFF2-40B4-BE49-F238E27FC236}">
                <a16:creationId xmlns:a16="http://schemas.microsoft.com/office/drawing/2014/main" id="{3D622854-A4F7-A348-8F63-0348A08FB835}"/>
              </a:ext>
            </a:extLst>
          </p:cNvPr>
          <p:cNvSpPr>
            <a:spLocks noChangeShapeType="1"/>
          </p:cNvSpPr>
          <p:nvPr/>
        </p:nvSpPr>
        <p:spPr bwMode="auto">
          <a:xfrm>
            <a:off x="3333750" y="3454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21" name="Rectangle 25">
            <a:extLst>
              <a:ext uri="{FF2B5EF4-FFF2-40B4-BE49-F238E27FC236}">
                <a16:creationId xmlns:a16="http://schemas.microsoft.com/office/drawing/2014/main" id="{86AD03F7-0495-5A47-AD00-BB3B10AEE248}"/>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311322" name="Line 26">
            <a:extLst>
              <a:ext uri="{FF2B5EF4-FFF2-40B4-BE49-F238E27FC236}">
                <a16:creationId xmlns:a16="http://schemas.microsoft.com/office/drawing/2014/main" id="{1DE2D8BC-A6B8-A244-B91D-F43E51E3DBBC}"/>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11327" name="Rectangle 31">
            <a:extLst>
              <a:ext uri="{FF2B5EF4-FFF2-40B4-BE49-F238E27FC236}">
                <a16:creationId xmlns:a16="http://schemas.microsoft.com/office/drawing/2014/main" id="{9A1B276D-0A12-E142-AED6-AB2E9EE4CAAD}"/>
              </a:ext>
            </a:extLst>
          </p:cNvPr>
          <p:cNvSpPr>
            <a:spLocks noChangeArrowheads="1"/>
          </p:cNvSpPr>
          <p:nvPr/>
        </p:nvSpPr>
        <p:spPr bwMode="auto">
          <a:xfrm>
            <a:off x="4802188" y="979488"/>
            <a:ext cx="305276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tx2"/>
                </a:solidFill>
                <a:effectLst/>
                <a:latin typeface="Times" pitchFamily="2" charset="0"/>
                <a:ea typeface="Gulim" panose="020B0600000101010101" pitchFamily="34" charset="-127"/>
              </a:rPr>
              <a:t>kira-kira 2000 S.M.</a:t>
            </a:r>
            <a:endParaRPr lang="en-US" altLang="ko-KR" sz="1800" b="1">
              <a:solidFill>
                <a:schemeClr val="tx2"/>
              </a:solidFill>
              <a:effectLst/>
              <a:latin typeface="Times" pitchFamily="2" charset="0"/>
              <a:ea typeface="Gulim" panose="020B0600000101010101" pitchFamily="34" charset="-127"/>
            </a:endParaRPr>
          </a:p>
        </p:txBody>
      </p:sp>
      <p:sp>
        <p:nvSpPr>
          <p:cNvPr id="311341" name="Freeform 45">
            <a:extLst>
              <a:ext uri="{FF2B5EF4-FFF2-40B4-BE49-F238E27FC236}">
                <a16:creationId xmlns:a16="http://schemas.microsoft.com/office/drawing/2014/main" id="{8AE7E0BC-6CBB-4349-8BDB-993E56F42149}"/>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342" name="AutoShape 46">
            <a:extLst>
              <a:ext uri="{FF2B5EF4-FFF2-40B4-BE49-F238E27FC236}">
                <a16:creationId xmlns:a16="http://schemas.microsoft.com/office/drawing/2014/main" id="{C516A4E1-8872-FF4D-B07E-3101765B3445}"/>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43" name="Rectangle 47">
            <a:extLst>
              <a:ext uri="{FF2B5EF4-FFF2-40B4-BE49-F238E27FC236}">
                <a16:creationId xmlns:a16="http://schemas.microsoft.com/office/drawing/2014/main" id="{CBFB2993-247B-AF4E-9DBD-4F0F12A40DFD}"/>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44" name="AutoShape 48">
            <a:extLst>
              <a:ext uri="{FF2B5EF4-FFF2-40B4-BE49-F238E27FC236}">
                <a16:creationId xmlns:a16="http://schemas.microsoft.com/office/drawing/2014/main" id="{5A20974C-36AB-3545-B3DB-834442640C68}"/>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45" name="Line 49">
            <a:extLst>
              <a:ext uri="{FF2B5EF4-FFF2-40B4-BE49-F238E27FC236}">
                <a16:creationId xmlns:a16="http://schemas.microsoft.com/office/drawing/2014/main" id="{F75B7D69-5CD4-B24D-AE82-BF14A2403060}"/>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46" name="Line 50">
            <a:extLst>
              <a:ext uri="{FF2B5EF4-FFF2-40B4-BE49-F238E27FC236}">
                <a16:creationId xmlns:a16="http://schemas.microsoft.com/office/drawing/2014/main" id="{A5F87058-73F7-3E40-9BAD-A9F2F5EF7C34}"/>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47" name="Rectangle 51">
            <a:extLst>
              <a:ext uri="{FF2B5EF4-FFF2-40B4-BE49-F238E27FC236}">
                <a16:creationId xmlns:a16="http://schemas.microsoft.com/office/drawing/2014/main" id="{DDD1A399-E15F-7E44-8301-0EC98E187274}"/>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49" name="Rectangle 53">
            <a:extLst>
              <a:ext uri="{FF2B5EF4-FFF2-40B4-BE49-F238E27FC236}">
                <a16:creationId xmlns:a16="http://schemas.microsoft.com/office/drawing/2014/main" id="{1B4DDC2D-36E9-4A42-AAC0-76CFA148E605}"/>
              </a:ext>
            </a:extLst>
          </p:cNvPr>
          <p:cNvSpPr>
            <a:spLocks noChangeArrowheads="1"/>
          </p:cNvSpPr>
          <p:nvPr/>
        </p:nvSpPr>
        <p:spPr bwMode="auto">
          <a:xfrm>
            <a:off x="8089900"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311350" name="Rectangle 54">
            <a:extLst>
              <a:ext uri="{FF2B5EF4-FFF2-40B4-BE49-F238E27FC236}">
                <a16:creationId xmlns:a16="http://schemas.microsoft.com/office/drawing/2014/main" id="{3DB7A056-C789-FF4F-95A8-447420E9DD2F}"/>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311351" name="Line 55">
            <a:extLst>
              <a:ext uri="{FF2B5EF4-FFF2-40B4-BE49-F238E27FC236}">
                <a16:creationId xmlns:a16="http://schemas.microsoft.com/office/drawing/2014/main" id="{7E60BFCE-C1C5-0C43-B926-49077F171F41}"/>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52" name="Line 56">
            <a:extLst>
              <a:ext uri="{FF2B5EF4-FFF2-40B4-BE49-F238E27FC236}">
                <a16:creationId xmlns:a16="http://schemas.microsoft.com/office/drawing/2014/main" id="{F6319FD5-1BC2-F14C-B7A1-394CB433ACD5}"/>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53" name="Line 57">
            <a:extLst>
              <a:ext uri="{FF2B5EF4-FFF2-40B4-BE49-F238E27FC236}">
                <a16:creationId xmlns:a16="http://schemas.microsoft.com/office/drawing/2014/main" id="{4E906B39-54B6-084E-947C-5268AF246612}"/>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54" name="Text Box 58">
            <a:extLst>
              <a:ext uri="{FF2B5EF4-FFF2-40B4-BE49-F238E27FC236}">
                <a16:creationId xmlns:a16="http://schemas.microsoft.com/office/drawing/2014/main" id="{ED2131F3-657A-EA4E-99C5-5BC6E944BD7D}"/>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311359" name="Rectangle 63">
            <a:extLst>
              <a:ext uri="{FF2B5EF4-FFF2-40B4-BE49-F238E27FC236}">
                <a16:creationId xmlns:a16="http://schemas.microsoft.com/office/drawing/2014/main" id="{19547874-3726-1747-9272-ED5BDB430310}"/>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12</a:t>
            </a:r>
          </a:p>
        </p:txBody>
      </p:sp>
      <p:sp>
        <p:nvSpPr>
          <p:cNvPr id="311360" name="Text Box 64">
            <a:extLst>
              <a:ext uri="{FF2B5EF4-FFF2-40B4-BE49-F238E27FC236}">
                <a16:creationId xmlns:a16="http://schemas.microsoft.com/office/drawing/2014/main" id="{18755EE0-0469-9D43-A53F-AC611B496AA5}"/>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grpSp>
        <p:nvGrpSpPr>
          <p:cNvPr id="311373" name="Group 77">
            <a:extLst>
              <a:ext uri="{FF2B5EF4-FFF2-40B4-BE49-F238E27FC236}">
                <a16:creationId xmlns:a16="http://schemas.microsoft.com/office/drawing/2014/main" id="{7B84B2A2-6940-4C42-BB84-18C6BA90567E}"/>
              </a:ext>
            </a:extLst>
          </p:cNvPr>
          <p:cNvGrpSpPr>
            <a:grpSpLocks/>
          </p:cNvGrpSpPr>
          <p:nvPr/>
        </p:nvGrpSpPr>
        <p:grpSpPr bwMode="auto">
          <a:xfrm>
            <a:off x="5976938" y="1390650"/>
            <a:ext cx="1262062" cy="1347788"/>
            <a:chOff x="3765" y="876"/>
            <a:chExt cx="795" cy="849"/>
          </a:xfrm>
        </p:grpSpPr>
        <p:grpSp>
          <p:nvGrpSpPr>
            <p:cNvPr id="311361" name="Group 65">
              <a:extLst>
                <a:ext uri="{FF2B5EF4-FFF2-40B4-BE49-F238E27FC236}">
                  <a16:creationId xmlns:a16="http://schemas.microsoft.com/office/drawing/2014/main" id="{FC6C4D5B-BFED-E041-8296-F580A84EA1F2}"/>
                </a:ext>
              </a:extLst>
            </p:cNvPr>
            <p:cNvGrpSpPr>
              <a:grpSpLocks/>
            </p:cNvGrpSpPr>
            <p:nvPr/>
          </p:nvGrpSpPr>
          <p:grpSpPr bwMode="auto">
            <a:xfrm>
              <a:off x="3765" y="876"/>
              <a:ext cx="795" cy="849"/>
              <a:chOff x="1084" y="711"/>
              <a:chExt cx="2950" cy="2769"/>
            </a:xfrm>
          </p:grpSpPr>
          <p:grpSp>
            <p:nvGrpSpPr>
              <p:cNvPr id="311362" name="Group 66">
                <a:extLst>
                  <a:ext uri="{FF2B5EF4-FFF2-40B4-BE49-F238E27FC236}">
                    <a16:creationId xmlns:a16="http://schemas.microsoft.com/office/drawing/2014/main" id="{EDB0241D-274E-4D41-88FD-219DFA3FCB7F}"/>
                  </a:ext>
                </a:extLst>
              </p:cNvPr>
              <p:cNvGrpSpPr>
                <a:grpSpLocks/>
              </p:cNvGrpSpPr>
              <p:nvPr/>
            </p:nvGrpSpPr>
            <p:grpSpPr bwMode="auto">
              <a:xfrm>
                <a:off x="1084" y="711"/>
                <a:ext cx="2950" cy="2769"/>
                <a:chOff x="2707" y="548"/>
                <a:chExt cx="2950" cy="2769"/>
              </a:xfrm>
            </p:grpSpPr>
            <p:grpSp>
              <p:nvGrpSpPr>
                <p:cNvPr id="311363" name="Group 67">
                  <a:extLst>
                    <a:ext uri="{FF2B5EF4-FFF2-40B4-BE49-F238E27FC236}">
                      <a16:creationId xmlns:a16="http://schemas.microsoft.com/office/drawing/2014/main" id="{3EA0C9A3-E255-AC41-AE36-000E02189B6E}"/>
                    </a:ext>
                  </a:extLst>
                </p:cNvPr>
                <p:cNvGrpSpPr>
                  <a:grpSpLocks/>
                </p:cNvGrpSpPr>
                <p:nvPr/>
              </p:nvGrpSpPr>
              <p:grpSpPr bwMode="auto">
                <a:xfrm>
                  <a:off x="3180" y="1046"/>
                  <a:ext cx="2105" cy="1421"/>
                  <a:chOff x="578" y="2316"/>
                  <a:chExt cx="2105" cy="1421"/>
                </a:xfrm>
              </p:grpSpPr>
              <p:sp>
                <p:nvSpPr>
                  <p:cNvPr id="311364" name="Freeform 68" descr="Cork">
                    <a:extLst>
                      <a:ext uri="{FF2B5EF4-FFF2-40B4-BE49-F238E27FC236}">
                        <a16:creationId xmlns:a16="http://schemas.microsoft.com/office/drawing/2014/main" id="{CA280D7D-1CAE-524A-B322-9C38F9346946}"/>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65" name="Freeform 69" descr="Cork">
                    <a:extLst>
                      <a:ext uri="{FF2B5EF4-FFF2-40B4-BE49-F238E27FC236}">
                        <a16:creationId xmlns:a16="http://schemas.microsoft.com/office/drawing/2014/main" id="{BB1B987B-6866-3E42-84DA-4F99CEE7C38D}"/>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311366" name="Picture 70">
                  <a:extLst>
                    <a:ext uri="{FF2B5EF4-FFF2-40B4-BE49-F238E27FC236}">
                      <a16:creationId xmlns:a16="http://schemas.microsoft.com/office/drawing/2014/main" id="{93B96E4A-1E83-514E-AF3E-442F009F293A}"/>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11367" name="Freeform 71">
                <a:extLst>
                  <a:ext uri="{FF2B5EF4-FFF2-40B4-BE49-F238E27FC236}">
                    <a16:creationId xmlns:a16="http://schemas.microsoft.com/office/drawing/2014/main" id="{E8EA5F0A-5377-A049-B655-2B679A3E7BB7}"/>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68" name="Freeform 72">
                <a:extLst>
                  <a:ext uri="{FF2B5EF4-FFF2-40B4-BE49-F238E27FC236}">
                    <a16:creationId xmlns:a16="http://schemas.microsoft.com/office/drawing/2014/main" id="{5396303F-F9E3-0B4F-BEB2-0BFDC52BF541}"/>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69" name="Freeform 73">
                <a:extLst>
                  <a:ext uri="{FF2B5EF4-FFF2-40B4-BE49-F238E27FC236}">
                    <a16:creationId xmlns:a16="http://schemas.microsoft.com/office/drawing/2014/main" id="{E4DFFCB2-2483-1341-8497-A04E854E26D1}"/>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70" name="Freeform 74">
                <a:extLst>
                  <a:ext uri="{FF2B5EF4-FFF2-40B4-BE49-F238E27FC236}">
                    <a16:creationId xmlns:a16="http://schemas.microsoft.com/office/drawing/2014/main" id="{3515B7AB-5165-D64A-8E0B-526157CC5D59}"/>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371" name="Freeform 75">
                <a:extLst>
                  <a:ext uri="{FF2B5EF4-FFF2-40B4-BE49-F238E27FC236}">
                    <a16:creationId xmlns:a16="http://schemas.microsoft.com/office/drawing/2014/main" id="{16105D67-FDCC-5647-9B61-F06D4E51C00A}"/>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11324" name="Rectangle 28">
              <a:extLst>
                <a:ext uri="{FF2B5EF4-FFF2-40B4-BE49-F238E27FC236}">
                  <a16:creationId xmlns:a16="http://schemas.microsoft.com/office/drawing/2014/main" id="{13400065-7719-964C-8653-2A1BFD52236C}"/>
                </a:ext>
              </a:extLst>
            </p:cNvPr>
            <p:cNvSpPr>
              <a:spLocks noChangeArrowheads="1"/>
            </p:cNvSpPr>
            <p:nvPr/>
          </p:nvSpPr>
          <p:spPr bwMode="auto">
            <a:xfrm>
              <a:off x="3922" y="991"/>
              <a:ext cx="558" cy="44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0487" tIns="44450" rIns="90487" bIns="44450">
              <a:spAutoFit/>
            </a:bodyPr>
            <a:lstStyle/>
            <a:p>
              <a:pPr algn="l"/>
              <a:r>
                <a:rPr lang="en-US" altLang="ko-KR" sz="4000" b="1" i="1">
                  <a:solidFill>
                    <a:srgbClr val="FFFFFF"/>
                  </a:solidFill>
                  <a:effectLst/>
                  <a:latin typeface="Kosher-Normal" charset="0"/>
                  <a:ea typeface="Gulim" panose="020B0600000101010101" pitchFamily="34" charset="-127"/>
                </a:rPr>
                <a:t>PA</a:t>
              </a:r>
              <a:endParaRPr lang="en-US" altLang="ko-KR" sz="2400" i="1">
                <a:solidFill>
                  <a:srgbClr val="FFFFFF"/>
                </a:solidFill>
                <a:effectLst/>
                <a:latin typeface="Helvetica" pitchFamily="2" charset="0"/>
                <a:ea typeface="Gulim" panose="020B0600000101010101" pitchFamily="34" charset="-127"/>
              </a:endParaRPr>
            </a:p>
          </p:txBody>
        </p:sp>
      </p:grpSp>
      <p:sp>
        <p:nvSpPr>
          <p:cNvPr id="311325" name="Rectangle 29">
            <a:extLst>
              <a:ext uri="{FF2B5EF4-FFF2-40B4-BE49-F238E27FC236}">
                <a16:creationId xmlns:a16="http://schemas.microsoft.com/office/drawing/2014/main" id="{686659A6-C1C8-4548-8040-25DD251616D3}"/>
              </a:ext>
            </a:extLst>
          </p:cNvPr>
          <p:cNvSpPr>
            <a:spLocks noChangeArrowheads="1"/>
          </p:cNvSpPr>
          <p:nvPr/>
        </p:nvSpPr>
        <p:spPr bwMode="auto">
          <a:xfrm>
            <a:off x="5983288" y="2384425"/>
            <a:ext cx="2597150" cy="64135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pPr algn="l"/>
            <a:r>
              <a:rPr lang="en-US" altLang="ko-KR" sz="3600" b="1" i="1">
                <a:solidFill>
                  <a:schemeClr val="tx1"/>
                </a:solidFill>
                <a:effectLst/>
                <a:latin typeface="Helvetica" pitchFamily="2" charset="0"/>
                <a:ea typeface="Gulim" panose="020B0600000101010101" pitchFamily="34" charset="-127"/>
              </a:rPr>
              <a:t>Kej. 12: 1-3</a:t>
            </a:r>
            <a:endParaRPr lang="en-US" altLang="ko-KR" b="1" i="1">
              <a:solidFill>
                <a:schemeClr val="tx1"/>
              </a:solidFill>
              <a:effectLst/>
              <a:latin typeface="Helvetica" pitchFamily="2" charset="0"/>
              <a:ea typeface="Gulim" panose="020B0600000101010101" pitchFamily="34" charset="-127"/>
            </a:endParaRPr>
          </a:p>
        </p:txBody>
      </p:sp>
      <p:sp>
        <p:nvSpPr>
          <p:cNvPr id="311372" name="AutoShape 76">
            <a:extLst>
              <a:ext uri="{FF2B5EF4-FFF2-40B4-BE49-F238E27FC236}">
                <a16:creationId xmlns:a16="http://schemas.microsoft.com/office/drawing/2014/main" id="{C0ED0CEC-B3AC-E54C-B4C5-3DEFE2188B63}"/>
              </a:ext>
            </a:extLst>
          </p:cNvPr>
          <p:cNvSpPr>
            <a:spLocks noChangeArrowheads="1"/>
          </p:cNvSpPr>
          <p:nvPr/>
        </p:nvSpPr>
        <p:spPr bwMode="auto">
          <a:xfrm>
            <a:off x="5984875" y="1390650"/>
            <a:ext cx="2820988" cy="1617663"/>
          </a:xfrm>
          <a:prstGeom prst="roundRect">
            <a:avLst>
              <a:gd name="adj" fmla="val 16667"/>
            </a:avLst>
          </a:prstGeom>
          <a:noFill/>
          <a:ln w="57150">
            <a:solidFill>
              <a:srgbClr val="1EDE17"/>
            </a:solidFill>
            <a:round/>
            <a:headEnd/>
            <a:tailEnd/>
          </a:ln>
          <a:effectLst>
            <a:outerShdw dist="5388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endParaRPr lang="en-US"/>
          </a:p>
        </p:txBody>
      </p:sp>
      <p:sp>
        <p:nvSpPr>
          <p:cNvPr id="311374" name="Text Box 78">
            <a:extLst>
              <a:ext uri="{FF2B5EF4-FFF2-40B4-BE49-F238E27FC236}">
                <a16:creationId xmlns:a16="http://schemas.microsoft.com/office/drawing/2014/main" id="{83A61FCE-095C-4743-957A-F39CA577F92B}"/>
              </a:ext>
            </a:extLst>
          </p:cNvPr>
          <p:cNvSpPr txBox="1">
            <a:spLocks noChangeArrowheads="1"/>
          </p:cNvSpPr>
          <p:nvPr/>
        </p:nvSpPr>
        <p:spPr bwMode="auto">
          <a:xfrm>
            <a:off x="787400" y="4775200"/>
            <a:ext cx="7543800" cy="1739900"/>
          </a:xfrm>
          <a:prstGeom prst="rect">
            <a:avLst/>
          </a:prstGeom>
          <a:noFill/>
          <a:ln>
            <a:noFill/>
          </a:ln>
          <a:effectLst>
            <a:outerShdw dist="99190" dir="238833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3600" b="1">
                <a:solidFill>
                  <a:srgbClr val="FFFF00"/>
                </a:solidFill>
                <a:effectLst/>
                <a:ea typeface="Gulim" panose="020B0600000101010101" pitchFamily="34" charset="-127"/>
              </a:rPr>
              <a:t>JANJI ALLAH YANG TIDAK BERSYARAT KEPADA ABRAHAM!</a:t>
            </a:r>
            <a:endParaRPr lang="en-US" altLang="ko-KR" sz="3600" b="1">
              <a:solidFill>
                <a:srgbClr val="5DBACA"/>
              </a:solidFill>
              <a:effectLst/>
              <a:ea typeface="Gulim" panose="020B0600000101010101" pitchFamily="34" charset="-127"/>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afterEffect">
                                  <p:stCondLst>
                                    <p:cond delay="0"/>
                                  </p:stCondLst>
                                  <p:childTnLst>
                                    <p:set>
                                      <p:cBhvr>
                                        <p:cTn id="6" dur="1" fill="hold">
                                          <p:stCondLst>
                                            <p:cond delay="0"/>
                                          </p:stCondLst>
                                        </p:cTn>
                                        <p:tgtEl>
                                          <p:spTgt spid="311372"/>
                                        </p:tgtEl>
                                        <p:attrNameLst>
                                          <p:attrName>style.visibility</p:attrName>
                                        </p:attrNameLst>
                                      </p:cBhvr>
                                      <p:to>
                                        <p:strVal val="visible"/>
                                      </p:to>
                                    </p:set>
                                    <p:anim calcmode="lin" valueType="num">
                                      <p:cBhvr>
                                        <p:cTn id="7" dur="500" fill="hold"/>
                                        <p:tgtEl>
                                          <p:spTgt spid="311372"/>
                                        </p:tgtEl>
                                        <p:attrNameLst>
                                          <p:attrName>ppt_w</p:attrName>
                                        </p:attrNameLst>
                                      </p:cBhvr>
                                      <p:tavLst>
                                        <p:tav tm="0">
                                          <p:val>
                                            <p:strVal val="2/3*#ppt_w"/>
                                          </p:val>
                                        </p:tav>
                                        <p:tav tm="100000">
                                          <p:val>
                                            <p:strVal val="#ppt_w"/>
                                          </p:val>
                                        </p:tav>
                                      </p:tavLst>
                                    </p:anim>
                                    <p:anim calcmode="lin" valueType="num">
                                      <p:cBhvr>
                                        <p:cTn id="8" dur="500" fill="hold"/>
                                        <p:tgtEl>
                                          <p:spTgt spid="311372"/>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9" presetClass="entr" presetSubtype="0" fill="hold" grpId="0" nodeType="afterEffect">
                                  <p:stCondLst>
                                    <p:cond delay="1000"/>
                                  </p:stCondLst>
                                  <p:childTnLst>
                                    <p:set>
                                      <p:cBhvr>
                                        <p:cTn id="11" dur="1" fill="hold">
                                          <p:stCondLst>
                                            <p:cond delay="0"/>
                                          </p:stCondLst>
                                        </p:cTn>
                                        <p:tgtEl>
                                          <p:spTgt spid="311374"/>
                                        </p:tgtEl>
                                        <p:attrNameLst>
                                          <p:attrName>style.visibility</p:attrName>
                                        </p:attrNameLst>
                                      </p:cBhvr>
                                      <p:to>
                                        <p:strVal val="visible"/>
                                      </p:to>
                                    </p:set>
                                    <p:animEffect transition="in" filter="dissolve">
                                      <p:cBhvr>
                                        <p:cTn id="12" dur="500"/>
                                        <p:tgtEl>
                                          <p:spTgt spid="311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374"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7250" name="Rectangle 1026">
            <a:extLst>
              <a:ext uri="{FF2B5EF4-FFF2-40B4-BE49-F238E27FC236}">
                <a16:creationId xmlns:a16="http://schemas.microsoft.com/office/drawing/2014/main" id="{B6F72FC8-D408-BA43-9E2D-49FA6700874B}"/>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51" name="Rectangle 1027">
            <a:extLst>
              <a:ext uri="{FF2B5EF4-FFF2-40B4-BE49-F238E27FC236}">
                <a16:creationId xmlns:a16="http://schemas.microsoft.com/office/drawing/2014/main" id="{DFFF50A4-38F5-9642-8DE7-CCFF6655F753}"/>
              </a:ext>
            </a:extLst>
          </p:cNvPr>
          <p:cNvSpPr>
            <a:spLocks noChangeArrowheads="1"/>
          </p:cNvSpPr>
          <p:nvPr/>
        </p:nvSpPr>
        <p:spPr bwMode="auto">
          <a:xfrm>
            <a:off x="3338513" y="968375"/>
            <a:ext cx="13874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800" b="1">
                <a:solidFill>
                  <a:schemeClr val="accent2"/>
                </a:solidFill>
                <a:effectLst/>
                <a:latin typeface="Times" pitchFamily="2" charset="0"/>
                <a:ea typeface="Gulim" panose="020B0600000101010101" pitchFamily="34" charset="-127"/>
              </a:rPr>
              <a:t>ABRAHAM</a:t>
            </a:r>
          </a:p>
        </p:txBody>
      </p:sp>
      <p:sp>
        <p:nvSpPr>
          <p:cNvPr id="437252" name="Rectangle 1028">
            <a:extLst>
              <a:ext uri="{FF2B5EF4-FFF2-40B4-BE49-F238E27FC236}">
                <a16:creationId xmlns:a16="http://schemas.microsoft.com/office/drawing/2014/main" id="{29B3A69F-346C-3F48-BF69-5F7F74E3A238}"/>
              </a:ext>
            </a:extLst>
          </p:cNvPr>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437253" name="AutoShape 1029">
            <a:extLst>
              <a:ext uri="{FF2B5EF4-FFF2-40B4-BE49-F238E27FC236}">
                <a16:creationId xmlns:a16="http://schemas.microsoft.com/office/drawing/2014/main" id="{C5DCC575-57F1-7144-BCE9-C493C6FB71D4}"/>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54" name="Rectangle 1030">
            <a:extLst>
              <a:ext uri="{FF2B5EF4-FFF2-40B4-BE49-F238E27FC236}">
                <a16:creationId xmlns:a16="http://schemas.microsoft.com/office/drawing/2014/main" id="{21A3EF9F-D35D-BE49-A338-F8741DA6B356}"/>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55" name="Rectangle 1031">
            <a:extLst>
              <a:ext uri="{FF2B5EF4-FFF2-40B4-BE49-F238E27FC236}">
                <a16:creationId xmlns:a16="http://schemas.microsoft.com/office/drawing/2014/main" id="{A06D6E8F-6CBC-B241-8087-59AC52585F58}"/>
              </a:ext>
            </a:extLst>
          </p:cNvPr>
          <p:cNvSpPr>
            <a:spLocks noChangeArrowheads="1"/>
          </p:cNvSpPr>
          <p:nvPr/>
        </p:nvSpPr>
        <p:spPr bwMode="auto">
          <a:xfrm>
            <a:off x="3084513" y="938213"/>
            <a:ext cx="17907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2400" b="1">
                <a:solidFill>
                  <a:schemeClr val="bg2"/>
                </a:solidFill>
                <a:effectLst/>
                <a:latin typeface="Times" pitchFamily="2" charset="0"/>
                <a:ea typeface="Gulim" panose="020B0600000101010101" pitchFamily="34" charset="-127"/>
              </a:rPr>
              <a:t>ABRAHAM</a:t>
            </a:r>
          </a:p>
        </p:txBody>
      </p:sp>
      <p:sp>
        <p:nvSpPr>
          <p:cNvPr id="437256" name="Line 1032">
            <a:extLst>
              <a:ext uri="{FF2B5EF4-FFF2-40B4-BE49-F238E27FC236}">
                <a16:creationId xmlns:a16="http://schemas.microsoft.com/office/drawing/2014/main" id="{37BD9DBD-AFE4-6845-8B8A-AE0B24A53507}"/>
              </a:ext>
            </a:extLst>
          </p:cNvPr>
          <p:cNvSpPr>
            <a:spLocks noChangeShapeType="1"/>
          </p:cNvSpPr>
          <p:nvPr/>
        </p:nvSpPr>
        <p:spPr bwMode="auto">
          <a:xfrm>
            <a:off x="3340100" y="206533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57" name="Line 1033">
            <a:extLst>
              <a:ext uri="{FF2B5EF4-FFF2-40B4-BE49-F238E27FC236}">
                <a16:creationId xmlns:a16="http://schemas.microsoft.com/office/drawing/2014/main" id="{9F6D8BE8-9518-FB45-9024-3DF369B0030B}"/>
              </a:ext>
            </a:extLst>
          </p:cNvPr>
          <p:cNvSpPr>
            <a:spLocks noChangeShapeType="1"/>
          </p:cNvSpPr>
          <p:nvPr/>
        </p:nvSpPr>
        <p:spPr bwMode="auto">
          <a:xfrm>
            <a:off x="3340100" y="3886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60" name="Rectangle 1036">
            <a:extLst>
              <a:ext uri="{FF2B5EF4-FFF2-40B4-BE49-F238E27FC236}">
                <a16:creationId xmlns:a16="http://schemas.microsoft.com/office/drawing/2014/main" id="{550986EB-D1EC-0B4A-8816-8CB5154E87CC}"/>
              </a:ext>
            </a:extLst>
          </p:cNvPr>
          <p:cNvSpPr>
            <a:spLocks noChangeArrowheads="1"/>
          </p:cNvSpPr>
          <p:nvPr/>
        </p:nvSpPr>
        <p:spPr bwMode="auto">
          <a:xfrm>
            <a:off x="3409950" y="1603375"/>
            <a:ext cx="2354263"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b="1">
                <a:solidFill>
                  <a:schemeClr val="bg2"/>
                </a:solidFill>
                <a:effectLst/>
                <a:latin typeface="Times" pitchFamily="2" charset="0"/>
                <a:ea typeface="Gulim" panose="020B0600000101010101" pitchFamily="34" charset="-127"/>
              </a:rPr>
              <a:t>PANGGILAN</a:t>
            </a:r>
          </a:p>
        </p:txBody>
      </p:sp>
      <p:sp>
        <p:nvSpPr>
          <p:cNvPr id="437261" name="Rectangle 1037">
            <a:extLst>
              <a:ext uri="{FF2B5EF4-FFF2-40B4-BE49-F238E27FC236}">
                <a16:creationId xmlns:a16="http://schemas.microsoft.com/office/drawing/2014/main" id="{C56B0CE3-53EB-D946-ADD3-411E6A55BEF6}"/>
              </a:ext>
            </a:extLst>
          </p:cNvPr>
          <p:cNvSpPr>
            <a:spLocks noChangeArrowheads="1"/>
          </p:cNvSpPr>
          <p:nvPr/>
        </p:nvSpPr>
        <p:spPr bwMode="auto">
          <a:xfrm>
            <a:off x="3897313" y="2060575"/>
            <a:ext cx="148431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b="1">
                <a:solidFill>
                  <a:schemeClr val="accent2"/>
                </a:solidFill>
                <a:effectLst/>
                <a:latin typeface="Times" pitchFamily="2" charset="0"/>
                <a:ea typeface="Gulim" panose="020B0600000101010101" pitchFamily="34" charset="-127"/>
              </a:rPr>
              <a:t>T - B - B</a:t>
            </a:r>
          </a:p>
        </p:txBody>
      </p:sp>
      <p:sp>
        <p:nvSpPr>
          <p:cNvPr id="437262" name="Rectangle 1038">
            <a:extLst>
              <a:ext uri="{FF2B5EF4-FFF2-40B4-BE49-F238E27FC236}">
                <a16:creationId xmlns:a16="http://schemas.microsoft.com/office/drawing/2014/main" id="{895765F7-6F7B-8149-810D-58DD3730E02F}"/>
              </a:ext>
            </a:extLst>
          </p:cNvPr>
          <p:cNvSpPr>
            <a:spLocks noChangeArrowheads="1"/>
          </p:cNvSpPr>
          <p:nvPr/>
        </p:nvSpPr>
        <p:spPr bwMode="auto">
          <a:xfrm>
            <a:off x="6324600" y="1524000"/>
            <a:ext cx="1219200" cy="5191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437263" name="Rectangle 1039">
            <a:extLst>
              <a:ext uri="{FF2B5EF4-FFF2-40B4-BE49-F238E27FC236}">
                <a16:creationId xmlns:a16="http://schemas.microsoft.com/office/drawing/2014/main" id="{AF88EB19-8B5E-A549-8577-1C001C8771E7}"/>
              </a:ext>
            </a:extLst>
          </p:cNvPr>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grpSp>
        <p:nvGrpSpPr>
          <p:cNvPr id="437264" name="Group 1040">
            <a:extLst>
              <a:ext uri="{FF2B5EF4-FFF2-40B4-BE49-F238E27FC236}">
                <a16:creationId xmlns:a16="http://schemas.microsoft.com/office/drawing/2014/main" id="{C1D12AAC-E853-FE45-A603-6EB96E8E98C4}"/>
              </a:ext>
            </a:extLst>
          </p:cNvPr>
          <p:cNvGrpSpPr>
            <a:grpSpLocks/>
          </p:cNvGrpSpPr>
          <p:nvPr/>
        </p:nvGrpSpPr>
        <p:grpSpPr bwMode="auto">
          <a:xfrm>
            <a:off x="344488" y="2378075"/>
            <a:ext cx="2767012" cy="1446213"/>
            <a:chOff x="217" y="1498"/>
            <a:chExt cx="1743" cy="911"/>
          </a:xfrm>
        </p:grpSpPr>
        <p:sp>
          <p:nvSpPr>
            <p:cNvPr id="437265" name="Rectangle 1041">
              <a:extLst>
                <a:ext uri="{FF2B5EF4-FFF2-40B4-BE49-F238E27FC236}">
                  <a16:creationId xmlns:a16="http://schemas.microsoft.com/office/drawing/2014/main" id="{2440876C-767C-B445-A612-1FB7A2F7D092}"/>
                </a:ext>
              </a:extLst>
            </p:cNvPr>
            <p:cNvSpPr>
              <a:spLocks noChangeArrowheads="1"/>
            </p:cNvSpPr>
            <p:nvPr/>
          </p:nvSpPr>
          <p:spPr bwMode="auto">
            <a:xfrm>
              <a:off x="519" y="1546"/>
              <a:ext cx="562" cy="8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endParaRPr lang="ko-KR" altLang="en-US">
                <a:solidFill>
                  <a:schemeClr val="tx2"/>
                </a:solidFill>
                <a:effectLst/>
                <a:latin typeface="Times" pitchFamily="2" charset="0"/>
                <a:ea typeface="Gulim" panose="020B0600000101010101" pitchFamily="34" charset="-127"/>
              </a:endParaRPr>
            </a:p>
            <a:p>
              <a:pPr algn="l"/>
              <a:endParaRPr lang="ko-KR" altLang="en-US">
                <a:solidFill>
                  <a:schemeClr val="tx2"/>
                </a:solidFill>
                <a:effectLst/>
                <a:latin typeface="Times" pitchFamily="2" charset="0"/>
                <a:ea typeface="Gulim" panose="020B0600000101010101" pitchFamily="34" charset="-127"/>
              </a:endParaRPr>
            </a:p>
            <a:p>
              <a:pPr algn="l"/>
              <a:r>
                <a:rPr lang="ko-KR" altLang="en-US">
                  <a:solidFill>
                    <a:schemeClr val="tx2"/>
                  </a:solidFill>
                  <a:effectLst/>
                  <a:latin typeface="Times" pitchFamily="2" charset="0"/>
                  <a:ea typeface="Gulim" panose="020B0600000101010101" pitchFamily="34" charset="-127"/>
                </a:rPr>
                <a:t>        </a:t>
              </a:r>
            </a:p>
          </p:txBody>
        </p:sp>
        <p:sp>
          <p:nvSpPr>
            <p:cNvPr id="437266" name="Rectangle 1042">
              <a:extLst>
                <a:ext uri="{FF2B5EF4-FFF2-40B4-BE49-F238E27FC236}">
                  <a16:creationId xmlns:a16="http://schemas.microsoft.com/office/drawing/2014/main" id="{2A7C62BB-853C-D14F-AD28-088AB5368C5B}"/>
                </a:ext>
              </a:extLst>
            </p:cNvPr>
            <p:cNvSpPr>
              <a:spLocks noChangeArrowheads="1"/>
            </p:cNvSpPr>
            <p:nvPr/>
          </p:nvSpPr>
          <p:spPr bwMode="auto">
            <a:xfrm>
              <a:off x="217" y="1498"/>
              <a:ext cx="1743"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8800">
                  <a:solidFill>
                    <a:srgbClr val="51DC00"/>
                  </a:solidFill>
                  <a:effectLst/>
                  <a:latin typeface="Times" pitchFamily="2" charset="0"/>
                  <a:ea typeface="Gulim" panose="020B0600000101010101" pitchFamily="34" charset="-127"/>
                </a:rPr>
                <a:t>A</a:t>
              </a:r>
              <a:r>
                <a:rPr lang="en-US" altLang="ko-KR" sz="6000">
                  <a:solidFill>
                    <a:schemeClr val="tx2"/>
                  </a:solidFill>
                  <a:effectLst/>
                  <a:latin typeface="Times" pitchFamily="2" charset="0"/>
                  <a:ea typeface="Gulim" panose="020B0600000101010101" pitchFamily="34" charset="-127"/>
                </a:rPr>
                <a:t>YMY</a:t>
              </a:r>
            </a:p>
          </p:txBody>
        </p:sp>
      </p:grpSp>
      <p:sp>
        <p:nvSpPr>
          <p:cNvPr id="437267" name="Line 1043">
            <a:extLst>
              <a:ext uri="{FF2B5EF4-FFF2-40B4-BE49-F238E27FC236}">
                <a16:creationId xmlns:a16="http://schemas.microsoft.com/office/drawing/2014/main" id="{ECA798D8-91A2-2C4B-A62E-2BCDD4F13C20}"/>
              </a:ext>
            </a:extLst>
          </p:cNvPr>
          <p:cNvSpPr>
            <a:spLocks noChangeShapeType="1"/>
          </p:cNvSpPr>
          <p:nvPr/>
        </p:nvSpPr>
        <p:spPr bwMode="auto">
          <a:xfrm>
            <a:off x="3348038" y="2505075"/>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68" name="Line 1044">
            <a:extLst>
              <a:ext uri="{FF2B5EF4-FFF2-40B4-BE49-F238E27FC236}">
                <a16:creationId xmlns:a16="http://schemas.microsoft.com/office/drawing/2014/main" id="{24E0FEF6-C07A-6641-9D8B-5851CFF9C381}"/>
              </a:ext>
            </a:extLst>
          </p:cNvPr>
          <p:cNvSpPr>
            <a:spLocks noChangeShapeType="1"/>
          </p:cNvSpPr>
          <p:nvPr/>
        </p:nvSpPr>
        <p:spPr bwMode="auto">
          <a:xfrm>
            <a:off x="3340100" y="2997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69" name="Line 1045">
            <a:extLst>
              <a:ext uri="{FF2B5EF4-FFF2-40B4-BE49-F238E27FC236}">
                <a16:creationId xmlns:a16="http://schemas.microsoft.com/office/drawing/2014/main" id="{830BFDAE-DAF9-0044-86EC-71FA5AE716A2}"/>
              </a:ext>
            </a:extLst>
          </p:cNvPr>
          <p:cNvSpPr>
            <a:spLocks noChangeShapeType="1"/>
          </p:cNvSpPr>
          <p:nvPr/>
        </p:nvSpPr>
        <p:spPr bwMode="auto">
          <a:xfrm>
            <a:off x="3333750" y="3454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70" name="Rectangle 1046">
            <a:extLst>
              <a:ext uri="{FF2B5EF4-FFF2-40B4-BE49-F238E27FC236}">
                <a16:creationId xmlns:a16="http://schemas.microsoft.com/office/drawing/2014/main" id="{5ED14D9F-02DF-2448-8991-3E46A62FD231}"/>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437271" name="Line 1047">
            <a:extLst>
              <a:ext uri="{FF2B5EF4-FFF2-40B4-BE49-F238E27FC236}">
                <a16:creationId xmlns:a16="http://schemas.microsoft.com/office/drawing/2014/main" id="{3DD66B00-531C-B742-8599-D8798B9E144E}"/>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37275" name="Rectangle 1051">
            <a:extLst>
              <a:ext uri="{FF2B5EF4-FFF2-40B4-BE49-F238E27FC236}">
                <a16:creationId xmlns:a16="http://schemas.microsoft.com/office/drawing/2014/main" id="{378CFF23-96B5-A44D-B4D6-0F1F819FE4F2}"/>
              </a:ext>
            </a:extLst>
          </p:cNvPr>
          <p:cNvSpPr>
            <a:spLocks noChangeArrowheads="1"/>
          </p:cNvSpPr>
          <p:nvPr/>
        </p:nvSpPr>
        <p:spPr bwMode="auto">
          <a:xfrm>
            <a:off x="4802188" y="979488"/>
            <a:ext cx="30083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tx2"/>
                </a:solidFill>
                <a:effectLst/>
                <a:latin typeface="Times" pitchFamily="2" charset="0"/>
                <a:ea typeface="Gulim" panose="020B0600000101010101" pitchFamily="34" charset="-127"/>
              </a:rPr>
              <a:t>kira-kira 2000 S.M.</a:t>
            </a:r>
            <a:endParaRPr lang="en-US" altLang="ko-KR" sz="1800" b="1">
              <a:solidFill>
                <a:schemeClr val="tx2"/>
              </a:solidFill>
              <a:effectLst/>
              <a:latin typeface="Times" pitchFamily="2" charset="0"/>
              <a:ea typeface="Gulim" panose="020B0600000101010101" pitchFamily="34" charset="-127"/>
            </a:endParaRPr>
          </a:p>
        </p:txBody>
      </p:sp>
      <p:grpSp>
        <p:nvGrpSpPr>
          <p:cNvPr id="437355" name="Group 1131">
            <a:extLst>
              <a:ext uri="{FF2B5EF4-FFF2-40B4-BE49-F238E27FC236}">
                <a16:creationId xmlns:a16="http://schemas.microsoft.com/office/drawing/2014/main" id="{BD92B09B-BE40-094F-BEE6-61AF8A846D5E}"/>
              </a:ext>
            </a:extLst>
          </p:cNvPr>
          <p:cNvGrpSpPr>
            <a:grpSpLocks/>
          </p:cNvGrpSpPr>
          <p:nvPr/>
        </p:nvGrpSpPr>
        <p:grpSpPr bwMode="auto">
          <a:xfrm>
            <a:off x="4784725" y="4073525"/>
            <a:ext cx="2870200" cy="625475"/>
            <a:chOff x="3014" y="2566"/>
            <a:chExt cx="1808" cy="394"/>
          </a:xfrm>
        </p:grpSpPr>
        <p:sp>
          <p:nvSpPr>
            <p:cNvPr id="437294" name="Oval 1070">
              <a:extLst>
                <a:ext uri="{FF2B5EF4-FFF2-40B4-BE49-F238E27FC236}">
                  <a16:creationId xmlns:a16="http://schemas.microsoft.com/office/drawing/2014/main" id="{20CDEE3F-440D-0B44-B392-DD0C460ED9FA}"/>
                </a:ext>
              </a:extLst>
            </p:cNvPr>
            <p:cNvSpPr>
              <a:spLocks noChangeArrowheads="1"/>
            </p:cNvSpPr>
            <p:nvPr/>
          </p:nvSpPr>
          <p:spPr bwMode="auto">
            <a:xfrm>
              <a:off x="3014" y="2566"/>
              <a:ext cx="1808" cy="394"/>
            </a:xfrm>
            <a:prstGeom prst="ellipse">
              <a:avLst/>
            </a:prstGeom>
            <a:solidFill>
              <a:schemeClr val="accent2"/>
            </a:solidFill>
            <a:ln w="50800">
              <a:solidFill>
                <a:schemeClr val="tx1"/>
              </a:solidFill>
              <a:round/>
              <a:headEnd/>
              <a:tailEnd/>
            </a:ln>
            <a:effectLst>
              <a:outerShdw dist="107763" dir="2700000" algn="ctr" rotWithShape="0">
                <a:schemeClr val="bg2"/>
              </a:outerShdw>
            </a:effectLst>
          </p:spPr>
          <p:txBody>
            <a:bodyPr wrap="none" anchor="ctr"/>
            <a:lstStyle/>
            <a:p>
              <a:endParaRPr lang="en-US"/>
            </a:p>
          </p:txBody>
        </p:sp>
        <p:sp>
          <p:nvSpPr>
            <p:cNvPr id="437295" name="Rectangle 1071">
              <a:extLst>
                <a:ext uri="{FF2B5EF4-FFF2-40B4-BE49-F238E27FC236}">
                  <a16:creationId xmlns:a16="http://schemas.microsoft.com/office/drawing/2014/main" id="{2DA511C1-E5C7-5949-B865-2916CF6B9837}"/>
                </a:ext>
              </a:extLst>
            </p:cNvPr>
            <p:cNvSpPr>
              <a:spLocks noChangeArrowheads="1"/>
            </p:cNvSpPr>
            <p:nvPr/>
          </p:nvSpPr>
          <p:spPr bwMode="auto">
            <a:xfrm>
              <a:off x="3431" y="2609"/>
              <a:ext cx="1010" cy="3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ko-KR">
                  <a:solidFill>
                    <a:schemeClr val="hlink"/>
                  </a:solidFill>
                  <a:effectLst/>
                  <a:latin typeface="Times" pitchFamily="2" charset="0"/>
                  <a:ea typeface="Gulim" panose="020B0600000101010101" pitchFamily="34" charset="-127"/>
                </a:rPr>
                <a:t>BERKAT</a:t>
              </a:r>
            </a:p>
          </p:txBody>
        </p:sp>
      </p:grpSp>
      <p:grpSp>
        <p:nvGrpSpPr>
          <p:cNvPr id="437354" name="Group 1130">
            <a:extLst>
              <a:ext uri="{FF2B5EF4-FFF2-40B4-BE49-F238E27FC236}">
                <a16:creationId xmlns:a16="http://schemas.microsoft.com/office/drawing/2014/main" id="{1823BAF2-66C0-544D-898F-ED089017C0FB}"/>
              </a:ext>
            </a:extLst>
          </p:cNvPr>
          <p:cNvGrpSpPr>
            <a:grpSpLocks/>
          </p:cNvGrpSpPr>
          <p:nvPr/>
        </p:nvGrpSpPr>
        <p:grpSpPr bwMode="auto">
          <a:xfrm>
            <a:off x="3435350" y="3440113"/>
            <a:ext cx="2166938" cy="528637"/>
            <a:chOff x="2164" y="2167"/>
            <a:chExt cx="1365" cy="333"/>
          </a:xfrm>
        </p:grpSpPr>
        <p:sp>
          <p:nvSpPr>
            <p:cNvPr id="437297" name="Oval 1073">
              <a:extLst>
                <a:ext uri="{FF2B5EF4-FFF2-40B4-BE49-F238E27FC236}">
                  <a16:creationId xmlns:a16="http://schemas.microsoft.com/office/drawing/2014/main" id="{8F1BE972-B9E6-014B-9ECF-0004F948E55E}"/>
                </a:ext>
              </a:extLst>
            </p:cNvPr>
            <p:cNvSpPr>
              <a:spLocks noChangeArrowheads="1"/>
            </p:cNvSpPr>
            <p:nvPr/>
          </p:nvSpPr>
          <p:spPr bwMode="auto">
            <a:xfrm>
              <a:off x="2164" y="2169"/>
              <a:ext cx="1365" cy="331"/>
            </a:xfrm>
            <a:prstGeom prst="ellipse">
              <a:avLst/>
            </a:prstGeom>
            <a:solidFill>
              <a:schemeClr val="accent2"/>
            </a:solidFill>
            <a:ln w="50800">
              <a:solidFill>
                <a:schemeClr val="tx1"/>
              </a:solidFill>
              <a:round/>
              <a:headEnd/>
              <a:tailEnd/>
            </a:ln>
            <a:effectLst>
              <a:outerShdw dist="107763" dir="2700000" algn="ctr" rotWithShape="0">
                <a:schemeClr val="bg2"/>
              </a:outerShdw>
            </a:effectLst>
          </p:spPr>
          <p:txBody>
            <a:bodyPr wrap="none" anchor="ctr"/>
            <a:lstStyle/>
            <a:p>
              <a:endParaRPr lang="en-US"/>
            </a:p>
          </p:txBody>
        </p:sp>
        <p:sp>
          <p:nvSpPr>
            <p:cNvPr id="437298" name="Rectangle 1074">
              <a:extLst>
                <a:ext uri="{FF2B5EF4-FFF2-40B4-BE49-F238E27FC236}">
                  <a16:creationId xmlns:a16="http://schemas.microsoft.com/office/drawing/2014/main" id="{9B4CA59F-F3BC-9D42-B6A7-B270AE1B063A}"/>
                </a:ext>
              </a:extLst>
            </p:cNvPr>
            <p:cNvSpPr>
              <a:spLocks noChangeArrowheads="1"/>
            </p:cNvSpPr>
            <p:nvPr/>
          </p:nvSpPr>
          <p:spPr bwMode="auto">
            <a:xfrm>
              <a:off x="2450" y="2167"/>
              <a:ext cx="799" cy="3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ko-KR">
                  <a:solidFill>
                    <a:schemeClr val="hlink"/>
                  </a:solidFill>
                  <a:effectLst/>
                  <a:latin typeface="Times" pitchFamily="2" charset="0"/>
                  <a:ea typeface="Gulim" panose="020B0600000101010101" pitchFamily="34" charset="-127"/>
                </a:rPr>
                <a:t>BENIH</a:t>
              </a:r>
            </a:p>
          </p:txBody>
        </p:sp>
      </p:grpSp>
      <p:grpSp>
        <p:nvGrpSpPr>
          <p:cNvPr id="437353" name="Group 1129">
            <a:extLst>
              <a:ext uri="{FF2B5EF4-FFF2-40B4-BE49-F238E27FC236}">
                <a16:creationId xmlns:a16="http://schemas.microsoft.com/office/drawing/2014/main" id="{AD90CFD5-FA97-3F48-A1D1-95BDF0D8C3D8}"/>
              </a:ext>
            </a:extLst>
          </p:cNvPr>
          <p:cNvGrpSpPr>
            <a:grpSpLocks/>
          </p:cNvGrpSpPr>
          <p:nvPr/>
        </p:nvGrpSpPr>
        <p:grpSpPr bwMode="auto">
          <a:xfrm>
            <a:off x="2082800" y="2765425"/>
            <a:ext cx="2252663" cy="530225"/>
            <a:chOff x="1312" y="1742"/>
            <a:chExt cx="1419" cy="334"/>
          </a:xfrm>
        </p:grpSpPr>
        <p:sp>
          <p:nvSpPr>
            <p:cNvPr id="437300" name="Oval 1076">
              <a:extLst>
                <a:ext uri="{FF2B5EF4-FFF2-40B4-BE49-F238E27FC236}">
                  <a16:creationId xmlns:a16="http://schemas.microsoft.com/office/drawing/2014/main" id="{4E4CA083-0121-A74C-A3CF-4E8DC362E3E2}"/>
                </a:ext>
              </a:extLst>
            </p:cNvPr>
            <p:cNvSpPr>
              <a:spLocks noChangeArrowheads="1"/>
            </p:cNvSpPr>
            <p:nvPr/>
          </p:nvSpPr>
          <p:spPr bwMode="auto">
            <a:xfrm>
              <a:off x="1312" y="1742"/>
              <a:ext cx="1419" cy="331"/>
            </a:xfrm>
            <a:prstGeom prst="ellipse">
              <a:avLst/>
            </a:prstGeom>
            <a:solidFill>
              <a:schemeClr val="accent2"/>
            </a:solidFill>
            <a:ln w="50800">
              <a:solidFill>
                <a:schemeClr val="tx1"/>
              </a:solidFill>
              <a:round/>
              <a:headEnd/>
              <a:tailEnd/>
            </a:ln>
            <a:effectLst>
              <a:outerShdw dist="107763" dir="2700000" algn="ctr" rotWithShape="0">
                <a:schemeClr val="bg2"/>
              </a:outerShdw>
            </a:effectLst>
          </p:spPr>
          <p:txBody>
            <a:bodyPr wrap="none" anchor="ctr"/>
            <a:lstStyle/>
            <a:p>
              <a:endParaRPr lang="en-US"/>
            </a:p>
          </p:txBody>
        </p:sp>
        <p:sp>
          <p:nvSpPr>
            <p:cNvPr id="437301" name="Rectangle 1077">
              <a:extLst>
                <a:ext uri="{FF2B5EF4-FFF2-40B4-BE49-F238E27FC236}">
                  <a16:creationId xmlns:a16="http://schemas.microsoft.com/office/drawing/2014/main" id="{3FE3E9BE-B21F-7B45-9A85-FEE02E374B8E}"/>
                </a:ext>
              </a:extLst>
            </p:cNvPr>
            <p:cNvSpPr>
              <a:spLocks noChangeArrowheads="1"/>
            </p:cNvSpPr>
            <p:nvPr/>
          </p:nvSpPr>
          <p:spPr bwMode="auto">
            <a:xfrm>
              <a:off x="1581" y="1751"/>
              <a:ext cx="899" cy="3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ko-KR">
                  <a:solidFill>
                    <a:schemeClr val="hlink"/>
                  </a:solidFill>
                  <a:effectLst/>
                  <a:latin typeface="Times" pitchFamily="2" charset="0"/>
                  <a:ea typeface="Gulim" panose="020B0600000101010101" pitchFamily="34" charset="-127"/>
                </a:rPr>
                <a:t>TANAH</a:t>
              </a:r>
            </a:p>
          </p:txBody>
        </p:sp>
      </p:grpSp>
      <p:sp>
        <p:nvSpPr>
          <p:cNvPr id="437302" name="Freeform 1078">
            <a:extLst>
              <a:ext uri="{FF2B5EF4-FFF2-40B4-BE49-F238E27FC236}">
                <a16:creationId xmlns:a16="http://schemas.microsoft.com/office/drawing/2014/main" id="{7AD97595-4EED-2D48-8A43-3536EA611504}"/>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7303" name="AutoShape 1079">
            <a:extLst>
              <a:ext uri="{FF2B5EF4-FFF2-40B4-BE49-F238E27FC236}">
                <a16:creationId xmlns:a16="http://schemas.microsoft.com/office/drawing/2014/main" id="{85BC2382-9BA2-5B4A-A31E-06E7F7AC2417}"/>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04" name="Rectangle 1080">
            <a:extLst>
              <a:ext uri="{FF2B5EF4-FFF2-40B4-BE49-F238E27FC236}">
                <a16:creationId xmlns:a16="http://schemas.microsoft.com/office/drawing/2014/main" id="{AC4B4D6F-A855-A942-9226-2A9B96F6BF66}"/>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05" name="AutoShape 1081">
            <a:extLst>
              <a:ext uri="{FF2B5EF4-FFF2-40B4-BE49-F238E27FC236}">
                <a16:creationId xmlns:a16="http://schemas.microsoft.com/office/drawing/2014/main" id="{904359BC-F09C-7140-85A5-1C4A9A393453}"/>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06" name="Line 1082">
            <a:extLst>
              <a:ext uri="{FF2B5EF4-FFF2-40B4-BE49-F238E27FC236}">
                <a16:creationId xmlns:a16="http://schemas.microsoft.com/office/drawing/2014/main" id="{C6EBC60D-C2FA-E944-B1C7-9C7F3CD16556}"/>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07" name="Line 1083">
            <a:extLst>
              <a:ext uri="{FF2B5EF4-FFF2-40B4-BE49-F238E27FC236}">
                <a16:creationId xmlns:a16="http://schemas.microsoft.com/office/drawing/2014/main" id="{692BF36E-9932-454A-87CA-D8EC5F206E8B}"/>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08" name="Rectangle 1084">
            <a:extLst>
              <a:ext uri="{FF2B5EF4-FFF2-40B4-BE49-F238E27FC236}">
                <a16:creationId xmlns:a16="http://schemas.microsoft.com/office/drawing/2014/main" id="{A7CAEE8C-6535-0B4B-A32A-37C58C4D15BB}"/>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09" name="Rectangle 1085">
            <a:extLst>
              <a:ext uri="{FF2B5EF4-FFF2-40B4-BE49-F238E27FC236}">
                <a16:creationId xmlns:a16="http://schemas.microsoft.com/office/drawing/2014/main" id="{E869C2D4-3078-7F42-B519-F0942DBCF849}"/>
              </a:ext>
            </a:extLst>
          </p:cNvPr>
          <p:cNvSpPr>
            <a:spLocks noChangeArrowheads="1"/>
          </p:cNvSpPr>
          <p:nvPr/>
        </p:nvSpPr>
        <p:spPr bwMode="auto">
          <a:xfrm>
            <a:off x="8186738" y="3832225"/>
            <a:ext cx="633412"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B</a:t>
            </a:r>
          </a:p>
        </p:txBody>
      </p:sp>
      <p:sp>
        <p:nvSpPr>
          <p:cNvPr id="437310" name="Rectangle 1086">
            <a:extLst>
              <a:ext uri="{FF2B5EF4-FFF2-40B4-BE49-F238E27FC236}">
                <a16:creationId xmlns:a16="http://schemas.microsoft.com/office/drawing/2014/main" id="{6815FB43-2B4E-0749-8545-EEEE446122BD}"/>
              </a:ext>
            </a:extLst>
          </p:cNvPr>
          <p:cNvSpPr>
            <a:spLocks noChangeArrowheads="1"/>
          </p:cNvSpPr>
          <p:nvPr/>
        </p:nvSpPr>
        <p:spPr bwMode="auto">
          <a:xfrm>
            <a:off x="8104188"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437311" name="Rectangle 1087">
            <a:extLst>
              <a:ext uri="{FF2B5EF4-FFF2-40B4-BE49-F238E27FC236}">
                <a16:creationId xmlns:a16="http://schemas.microsoft.com/office/drawing/2014/main" id="{5480BFD1-1E00-3340-94D5-2C612D5092B0}"/>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437312" name="Line 1088">
            <a:extLst>
              <a:ext uri="{FF2B5EF4-FFF2-40B4-BE49-F238E27FC236}">
                <a16:creationId xmlns:a16="http://schemas.microsoft.com/office/drawing/2014/main" id="{3F7E5D7A-8F21-A445-ACB6-CDE48BFA8F0C}"/>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13" name="Line 1089">
            <a:extLst>
              <a:ext uri="{FF2B5EF4-FFF2-40B4-BE49-F238E27FC236}">
                <a16:creationId xmlns:a16="http://schemas.microsoft.com/office/drawing/2014/main" id="{A4C8349A-D7E0-324D-AE81-AE3B6D9D5358}"/>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14" name="Line 1090">
            <a:extLst>
              <a:ext uri="{FF2B5EF4-FFF2-40B4-BE49-F238E27FC236}">
                <a16:creationId xmlns:a16="http://schemas.microsoft.com/office/drawing/2014/main" id="{FBA5EE2E-C926-574C-9EE7-3E28F1968191}"/>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15" name="Text Box 1091">
            <a:extLst>
              <a:ext uri="{FF2B5EF4-FFF2-40B4-BE49-F238E27FC236}">
                <a16:creationId xmlns:a16="http://schemas.microsoft.com/office/drawing/2014/main" id="{958E614A-CE03-7F4E-AC08-788B82B2EA93}"/>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437320" name="Rectangle 1096">
            <a:extLst>
              <a:ext uri="{FF2B5EF4-FFF2-40B4-BE49-F238E27FC236}">
                <a16:creationId xmlns:a16="http://schemas.microsoft.com/office/drawing/2014/main" id="{70390FD3-6996-0C44-A4D7-1B5CEFBE4C8B}"/>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13</a:t>
            </a:r>
          </a:p>
        </p:txBody>
      </p:sp>
      <p:sp>
        <p:nvSpPr>
          <p:cNvPr id="437321" name="Text Box 1097">
            <a:extLst>
              <a:ext uri="{FF2B5EF4-FFF2-40B4-BE49-F238E27FC236}">
                <a16:creationId xmlns:a16="http://schemas.microsoft.com/office/drawing/2014/main" id="{6D1F3FE7-CD64-3145-B8C1-AFFA9289ABBC}"/>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437336" name="Text Box 1112">
            <a:extLst>
              <a:ext uri="{FF2B5EF4-FFF2-40B4-BE49-F238E27FC236}">
                <a16:creationId xmlns:a16="http://schemas.microsoft.com/office/drawing/2014/main" id="{02398EE2-469F-F54C-8AC0-A8339847CE35}"/>
              </a:ext>
            </a:extLst>
          </p:cNvPr>
          <p:cNvSpPr txBox="1">
            <a:spLocks noChangeArrowheads="1"/>
          </p:cNvSpPr>
          <p:nvPr/>
        </p:nvSpPr>
        <p:spPr bwMode="auto">
          <a:xfrm>
            <a:off x="787400" y="4632325"/>
            <a:ext cx="7543800" cy="1739900"/>
          </a:xfrm>
          <a:prstGeom prst="rect">
            <a:avLst/>
          </a:prstGeom>
          <a:noFill/>
          <a:ln>
            <a:noFill/>
          </a:ln>
          <a:effectLst>
            <a:outerShdw dist="99190" dir="238833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3600" b="1">
                <a:solidFill>
                  <a:srgbClr val="66FFFF"/>
                </a:solidFill>
                <a:effectLst/>
                <a:ea typeface="Gulim" panose="020B0600000101010101" pitchFamily="34" charset="-127"/>
              </a:rPr>
              <a:t>JANJI TIDAK BERSYARAT KEMUDIAN BERUBAH MENJADI PEDOMAN HUKUM!</a:t>
            </a:r>
          </a:p>
        </p:txBody>
      </p:sp>
      <p:grpSp>
        <p:nvGrpSpPr>
          <p:cNvPr id="437338" name="Group 1114">
            <a:extLst>
              <a:ext uri="{FF2B5EF4-FFF2-40B4-BE49-F238E27FC236}">
                <a16:creationId xmlns:a16="http://schemas.microsoft.com/office/drawing/2014/main" id="{5BB71C60-C518-5B43-B78C-BACEA2DF0254}"/>
              </a:ext>
            </a:extLst>
          </p:cNvPr>
          <p:cNvGrpSpPr>
            <a:grpSpLocks/>
          </p:cNvGrpSpPr>
          <p:nvPr/>
        </p:nvGrpSpPr>
        <p:grpSpPr bwMode="auto">
          <a:xfrm>
            <a:off x="5976938" y="1390650"/>
            <a:ext cx="1262062" cy="1347788"/>
            <a:chOff x="3765" y="876"/>
            <a:chExt cx="795" cy="849"/>
          </a:xfrm>
        </p:grpSpPr>
        <p:grpSp>
          <p:nvGrpSpPr>
            <p:cNvPr id="437339" name="Group 1115">
              <a:extLst>
                <a:ext uri="{FF2B5EF4-FFF2-40B4-BE49-F238E27FC236}">
                  <a16:creationId xmlns:a16="http://schemas.microsoft.com/office/drawing/2014/main" id="{49246071-63DF-C948-B70F-660FC4633AAA}"/>
                </a:ext>
              </a:extLst>
            </p:cNvPr>
            <p:cNvGrpSpPr>
              <a:grpSpLocks/>
            </p:cNvGrpSpPr>
            <p:nvPr/>
          </p:nvGrpSpPr>
          <p:grpSpPr bwMode="auto">
            <a:xfrm>
              <a:off x="3765" y="876"/>
              <a:ext cx="795" cy="849"/>
              <a:chOff x="1084" y="711"/>
              <a:chExt cx="2950" cy="2769"/>
            </a:xfrm>
          </p:grpSpPr>
          <p:grpSp>
            <p:nvGrpSpPr>
              <p:cNvPr id="437340" name="Group 1116">
                <a:extLst>
                  <a:ext uri="{FF2B5EF4-FFF2-40B4-BE49-F238E27FC236}">
                    <a16:creationId xmlns:a16="http://schemas.microsoft.com/office/drawing/2014/main" id="{1FD7CA35-07FD-A247-9615-D026359D79F9}"/>
                  </a:ext>
                </a:extLst>
              </p:cNvPr>
              <p:cNvGrpSpPr>
                <a:grpSpLocks/>
              </p:cNvGrpSpPr>
              <p:nvPr/>
            </p:nvGrpSpPr>
            <p:grpSpPr bwMode="auto">
              <a:xfrm>
                <a:off x="1084" y="711"/>
                <a:ext cx="2950" cy="2769"/>
                <a:chOff x="2707" y="548"/>
                <a:chExt cx="2950" cy="2769"/>
              </a:xfrm>
            </p:grpSpPr>
            <p:grpSp>
              <p:nvGrpSpPr>
                <p:cNvPr id="437341" name="Group 1117">
                  <a:extLst>
                    <a:ext uri="{FF2B5EF4-FFF2-40B4-BE49-F238E27FC236}">
                      <a16:creationId xmlns:a16="http://schemas.microsoft.com/office/drawing/2014/main" id="{09FA57BD-D14D-8F4A-8A6D-DB08AE1AE034}"/>
                    </a:ext>
                  </a:extLst>
                </p:cNvPr>
                <p:cNvGrpSpPr>
                  <a:grpSpLocks/>
                </p:cNvGrpSpPr>
                <p:nvPr/>
              </p:nvGrpSpPr>
              <p:grpSpPr bwMode="auto">
                <a:xfrm>
                  <a:off x="3180" y="1046"/>
                  <a:ext cx="2105" cy="1421"/>
                  <a:chOff x="578" y="2316"/>
                  <a:chExt cx="2105" cy="1421"/>
                </a:xfrm>
              </p:grpSpPr>
              <p:sp>
                <p:nvSpPr>
                  <p:cNvPr id="437342" name="Freeform 1118" descr="Cork">
                    <a:extLst>
                      <a:ext uri="{FF2B5EF4-FFF2-40B4-BE49-F238E27FC236}">
                        <a16:creationId xmlns:a16="http://schemas.microsoft.com/office/drawing/2014/main" id="{158F9F0A-4AE4-1C4A-BA31-F90AE3990AAC}"/>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43" name="Freeform 1119" descr="Cork">
                    <a:extLst>
                      <a:ext uri="{FF2B5EF4-FFF2-40B4-BE49-F238E27FC236}">
                        <a16:creationId xmlns:a16="http://schemas.microsoft.com/office/drawing/2014/main" id="{9C217FA4-FB28-1E4D-81A1-D5C2D92BCCF8}"/>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7344" name="Picture 1120">
                  <a:extLst>
                    <a:ext uri="{FF2B5EF4-FFF2-40B4-BE49-F238E27FC236}">
                      <a16:creationId xmlns:a16="http://schemas.microsoft.com/office/drawing/2014/main" id="{E665E3BE-0822-124E-8143-98905483A0E6}"/>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37345" name="Freeform 1121">
                <a:extLst>
                  <a:ext uri="{FF2B5EF4-FFF2-40B4-BE49-F238E27FC236}">
                    <a16:creationId xmlns:a16="http://schemas.microsoft.com/office/drawing/2014/main" id="{28F8975E-7841-8C49-AB72-B2E1829F230F}"/>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46" name="Freeform 1122">
                <a:extLst>
                  <a:ext uri="{FF2B5EF4-FFF2-40B4-BE49-F238E27FC236}">
                    <a16:creationId xmlns:a16="http://schemas.microsoft.com/office/drawing/2014/main" id="{6BE3B3FC-F2A4-EA43-BB93-4E5D0D3A17B0}"/>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47" name="Freeform 1123">
                <a:extLst>
                  <a:ext uri="{FF2B5EF4-FFF2-40B4-BE49-F238E27FC236}">
                    <a16:creationId xmlns:a16="http://schemas.microsoft.com/office/drawing/2014/main" id="{9C575BAA-1C2C-B147-BDC8-1AC501CE09FF}"/>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48" name="Freeform 1124">
                <a:extLst>
                  <a:ext uri="{FF2B5EF4-FFF2-40B4-BE49-F238E27FC236}">
                    <a16:creationId xmlns:a16="http://schemas.microsoft.com/office/drawing/2014/main" id="{A1E3663D-DBD7-554D-A256-DF3FB50F444D}"/>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49" name="Freeform 1125">
                <a:extLst>
                  <a:ext uri="{FF2B5EF4-FFF2-40B4-BE49-F238E27FC236}">
                    <a16:creationId xmlns:a16="http://schemas.microsoft.com/office/drawing/2014/main" id="{17976873-0DF4-6948-8E19-706D054BD1AF}"/>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37350" name="Rectangle 1126">
              <a:extLst>
                <a:ext uri="{FF2B5EF4-FFF2-40B4-BE49-F238E27FC236}">
                  <a16:creationId xmlns:a16="http://schemas.microsoft.com/office/drawing/2014/main" id="{EE1B7EB4-806B-C243-AE46-B012711D4CCC}"/>
                </a:ext>
              </a:extLst>
            </p:cNvPr>
            <p:cNvSpPr>
              <a:spLocks noChangeArrowheads="1"/>
            </p:cNvSpPr>
            <p:nvPr/>
          </p:nvSpPr>
          <p:spPr bwMode="auto">
            <a:xfrm>
              <a:off x="3922" y="991"/>
              <a:ext cx="558" cy="44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0487" tIns="44450" rIns="90487" bIns="44450">
              <a:spAutoFit/>
            </a:bodyPr>
            <a:lstStyle/>
            <a:p>
              <a:pPr algn="l"/>
              <a:r>
                <a:rPr lang="en-US" altLang="ko-KR" sz="4000" b="1" i="1">
                  <a:solidFill>
                    <a:srgbClr val="FFFFFF"/>
                  </a:solidFill>
                  <a:effectLst/>
                  <a:latin typeface="Kosher-Normal" charset="0"/>
                  <a:ea typeface="Gulim" panose="020B0600000101010101" pitchFamily="34" charset="-127"/>
                </a:rPr>
                <a:t>PA</a:t>
              </a:r>
              <a:endParaRPr lang="en-US" altLang="ko-KR" sz="2400" i="1">
                <a:solidFill>
                  <a:srgbClr val="FFFFFF"/>
                </a:solidFill>
                <a:effectLst/>
                <a:latin typeface="Helvetica" pitchFamily="2" charset="0"/>
                <a:ea typeface="Gulim" panose="020B0600000101010101" pitchFamily="34" charset="-127"/>
              </a:endParaRPr>
            </a:p>
          </p:txBody>
        </p:sp>
      </p:grpSp>
      <p:sp>
        <p:nvSpPr>
          <p:cNvPr id="437351" name="Rectangle 1127">
            <a:extLst>
              <a:ext uri="{FF2B5EF4-FFF2-40B4-BE49-F238E27FC236}">
                <a16:creationId xmlns:a16="http://schemas.microsoft.com/office/drawing/2014/main" id="{42E68130-2D4F-4940-BAAE-975048B07485}"/>
              </a:ext>
            </a:extLst>
          </p:cNvPr>
          <p:cNvSpPr>
            <a:spLocks noChangeArrowheads="1"/>
          </p:cNvSpPr>
          <p:nvPr/>
        </p:nvSpPr>
        <p:spPr bwMode="auto">
          <a:xfrm>
            <a:off x="5983288" y="2384425"/>
            <a:ext cx="2597150" cy="64135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pPr algn="l"/>
            <a:r>
              <a:rPr lang="en-US" altLang="ko-KR" sz="3600" b="1" i="1">
                <a:solidFill>
                  <a:schemeClr val="tx1"/>
                </a:solidFill>
                <a:effectLst/>
                <a:latin typeface="Helvetica" pitchFamily="2" charset="0"/>
                <a:ea typeface="Gulim" panose="020B0600000101010101" pitchFamily="34" charset="-127"/>
              </a:rPr>
              <a:t>Kej. 12: 1-3</a:t>
            </a:r>
            <a:endParaRPr lang="en-US" altLang="ko-KR" b="1" i="1">
              <a:solidFill>
                <a:schemeClr val="tx1"/>
              </a:solidFill>
              <a:effectLst/>
              <a:latin typeface="Helvetica" pitchFamily="2" charset="0"/>
              <a:ea typeface="Gulim" panose="020B0600000101010101" pitchFamily="34" charset="-127"/>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7261"/>
                                        </p:tgtEl>
                                        <p:attrNameLst>
                                          <p:attrName>style.visibility</p:attrName>
                                        </p:attrNameLst>
                                      </p:cBhvr>
                                      <p:to>
                                        <p:strVal val="visible"/>
                                      </p:to>
                                    </p:set>
                                    <p:animEffect transition="in" filter="wipe(left)">
                                      <p:cBhvr>
                                        <p:cTn id="7" dur="500"/>
                                        <p:tgtEl>
                                          <p:spTgt spid="437261"/>
                                        </p:tgtEl>
                                      </p:cBhvr>
                                    </p:animEffect>
                                  </p:childTnLst>
                                </p:cTn>
                              </p:par>
                            </p:childTnLst>
                          </p:cTn>
                        </p:par>
                        <p:par>
                          <p:cTn id="8" fill="hold" nodeType="afterGroup">
                            <p:stCondLst>
                              <p:cond delay="500"/>
                            </p:stCondLst>
                            <p:childTnLst>
                              <p:par>
                                <p:cTn id="9" presetID="53" presetClass="entr" presetSubtype="0" fill="hold" nodeType="afterEffect">
                                  <p:stCondLst>
                                    <p:cond delay="0"/>
                                  </p:stCondLst>
                                  <p:childTnLst>
                                    <p:set>
                                      <p:cBhvr>
                                        <p:cTn id="10" dur="1" fill="hold">
                                          <p:stCondLst>
                                            <p:cond delay="0"/>
                                          </p:stCondLst>
                                        </p:cTn>
                                        <p:tgtEl>
                                          <p:spTgt spid="437353"/>
                                        </p:tgtEl>
                                        <p:attrNameLst>
                                          <p:attrName>style.visibility</p:attrName>
                                        </p:attrNameLst>
                                      </p:cBhvr>
                                      <p:to>
                                        <p:strVal val="visible"/>
                                      </p:to>
                                    </p:set>
                                    <p:anim calcmode="lin" valueType="num">
                                      <p:cBhvr>
                                        <p:cTn id="11" dur="500" fill="hold"/>
                                        <p:tgtEl>
                                          <p:spTgt spid="437353"/>
                                        </p:tgtEl>
                                        <p:attrNameLst>
                                          <p:attrName>ppt_w</p:attrName>
                                        </p:attrNameLst>
                                      </p:cBhvr>
                                      <p:tavLst>
                                        <p:tav tm="0">
                                          <p:val>
                                            <p:fltVal val="0"/>
                                          </p:val>
                                        </p:tav>
                                        <p:tav tm="100000">
                                          <p:val>
                                            <p:strVal val="#ppt_w"/>
                                          </p:val>
                                        </p:tav>
                                      </p:tavLst>
                                    </p:anim>
                                    <p:anim calcmode="lin" valueType="num">
                                      <p:cBhvr>
                                        <p:cTn id="12" dur="500" fill="hold"/>
                                        <p:tgtEl>
                                          <p:spTgt spid="437353"/>
                                        </p:tgtEl>
                                        <p:attrNameLst>
                                          <p:attrName>ppt_h</p:attrName>
                                        </p:attrNameLst>
                                      </p:cBhvr>
                                      <p:tavLst>
                                        <p:tav tm="0">
                                          <p:val>
                                            <p:fltVal val="0"/>
                                          </p:val>
                                        </p:tav>
                                        <p:tav tm="100000">
                                          <p:val>
                                            <p:strVal val="#ppt_h"/>
                                          </p:val>
                                        </p:tav>
                                      </p:tavLst>
                                    </p:anim>
                                    <p:animEffect transition="in" filter="fade">
                                      <p:cBhvr>
                                        <p:cTn id="13" dur="500"/>
                                        <p:tgtEl>
                                          <p:spTgt spid="437353"/>
                                        </p:tgtEl>
                                      </p:cBhvr>
                                    </p:animEffect>
                                  </p:childTnLst>
                                </p:cTn>
                              </p:par>
                            </p:childTnLst>
                          </p:cTn>
                        </p:par>
                        <p:par>
                          <p:cTn id="14" fill="hold" nodeType="afterGroup">
                            <p:stCondLst>
                              <p:cond delay="1000"/>
                            </p:stCondLst>
                            <p:childTnLst>
                              <p:par>
                                <p:cTn id="15" presetID="53" presetClass="entr" presetSubtype="0" fill="hold" nodeType="afterEffect">
                                  <p:stCondLst>
                                    <p:cond delay="0"/>
                                  </p:stCondLst>
                                  <p:childTnLst>
                                    <p:set>
                                      <p:cBhvr>
                                        <p:cTn id="16" dur="1" fill="hold">
                                          <p:stCondLst>
                                            <p:cond delay="0"/>
                                          </p:stCondLst>
                                        </p:cTn>
                                        <p:tgtEl>
                                          <p:spTgt spid="437354"/>
                                        </p:tgtEl>
                                        <p:attrNameLst>
                                          <p:attrName>style.visibility</p:attrName>
                                        </p:attrNameLst>
                                      </p:cBhvr>
                                      <p:to>
                                        <p:strVal val="visible"/>
                                      </p:to>
                                    </p:set>
                                    <p:anim calcmode="lin" valueType="num">
                                      <p:cBhvr>
                                        <p:cTn id="17" dur="500" fill="hold"/>
                                        <p:tgtEl>
                                          <p:spTgt spid="437354"/>
                                        </p:tgtEl>
                                        <p:attrNameLst>
                                          <p:attrName>ppt_w</p:attrName>
                                        </p:attrNameLst>
                                      </p:cBhvr>
                                      <p:tavLst>
                                        <p:tav tm="0">
                                          <p:val>
                                            <p:fltVal val="0"/>
                                          </p:val>
                                        </p:tav>
                                        <p:tav tm="100000">
                                          <p:val>
                                            <p:strVal val="#ppt_w"/>
                                          </p:val>
                                        </p:tav>
                                      </p:tavLst>
                                    </p:anim>
                                    <p:anim calcmode="lin" valueType="num">
                                      <p:cBhvr>
                                        <p:cTn id="18" dur="500" fill="hold"/>
                                        <p:tgtEl>
                                          <p:spTgt spid="437354"/>
                                        </p:tgtEl>
                                        <p:attrNameLst>
                                          <p:attrName>ppt_h</p:attrName>
                                        </p:attrNameLst>
                                      </p:cBhvr>
                                      <p:tavLst>
                                        <p:tav tm="0">
                                          <p:val>
                                            <p:fltVal val="0"/>
                                          </p:val>
                                        </p:tav>
                                        <p:tav tm="100000">
                                          <p:val>
                                            <p:strVal val="#ppt_h"/>
                                          </p:val>
                                        </p:tav>
                                      </p:tavLst>
                                    </p:anim>
                                    <p:animEffect transition="in" filter="fade">
                                      <p:cBhvr>
                                        <p:cTn id="19" dur="500"/>
                                        <p:tgtEl>
                                          <p:spTgt spid="437354"/>
                                        </p:tgtEl>
                                      </p:cBhvr>
                                    </p:animEffect>
                                  </p:childTnLst>
                                </p:cTn>
                              </p:par>
                            </p:childTnLst>
                          </p:cTn>
                        </p:par>
                        <p:par>
                          <p:cTn id="20" fill="hold" nodeType="afterGroup">
                            <p:stCondLst>
                              <p:cond delay="1500"/>
                            </p:stCondLst>
                            <p:childTnLst>
                              <p:par>
                                <p:cTn id="21" presetID="53" presetClass="entr" presetSubtype="0" fill="hold" nodeType="afterEffect">
                                  <p:stCondLst>
                                    <p:cond delay="0"/>
                                  </p:stCondLst>
                                  <p:childTnLst>
                                    <p:set>
                                      <p:cBhvr>
                                        <p:cTn id="22" dur="1" fill="hold">
                                          <p:stCondLst>
                                            <p:cond delay="0"/>
                                          </p:stCondLst>
                                        </p:cTn>
                                        <p:tgtEl>
                                          <p:spTgt spid="437355"/>
                                        </p:tgtEl>
                                        <p:attrNameLst>
                                          <p:attrName>style.visibility</p:attrName>
                                        </p:attrNameLst>
                                      </p:cBhvr>
                                      <p:to>
                                        <p:strVal val="visible"/>
                                      </p:to>
                                    </p:set>
                                    <p:anim calcmode="lin" valueType="num">
                                      <p:cBhvr>
                                        <p:cTn id="23" dur="500" fill="hold"/>
                                        <p:tgtEl>
                                          <p:spTgt spid="437355"/>
                                        </p:tgtEl>
                                        <p:attrNameLst>
                                          <p:attrName>ppt_w</p:attrName>
                                        </p:attrNameLst>
                                      </p:cBhvr>
                                      <p:tavLst>
                                        <p:tav tm="0">
                                          <p:val>
                                            <p:fltVal val="0"/>
                                          </p:val>
                                        </p:tav>
                                        <p:tav tm="100000">
                                          <p:val>
                                            <p:strVal val="#ppt_w"/>
                                          </p:val>
                                        </p:tav>
                                      </p:tavLst>
                                    </p:anim>
                                    <p:anim calcmode="lin" valueType="num">
                                      <p:cBhvr>
                                        <p:cTn id="24" dur="500" fill="hold"/>
                                        <p:tgtEl>
                                          <p:spTgt spid="437355"/>
                                        </p:tgtEl>
                                        <p:attrNameLst>
                                          <p:attrName>ppt_h</p:attrName>
                                        </p:attrNameLst>
                                      </p:cBhvr>
                                      <p:tavLst>
                                        <p:tav tm="0">
                                          <p:val>
                                            <p:fltVal val="0"/>
                                          </p:val>
                                        </p:tav>
                                        <p:tav tm="100000">
                                          <p:val>
                                            <p:strVal val="#ppt_h"/>
                                          </p:val>
                                        </p:tav>
                                      </p:tavLst>
                                    </p:anim>
                                    <p:animEffect transition="in" filter="fade">
                                      <p:cBhvr>
                                        <p:cTn id="25" dur="500"/>
                                        <p:tgtEl>
                                          <p:spTgt spid="437355"/>
                                        </p:tgtEl>
                                      </p:cBhvr>
                                    </p:animEffect>
                                  </p:childTnLst>
                                </p:cTn>
                              </p:par>
                            </p:childTnLst>
                          </p:cTn>
                        </p:par>
                        <p:par>
                          <p:cTn id="26" fill="hold" nodeType="afterGroup">
                            <p:stCondLst>
                              <p:cond delay="2000"/>
                            </p:stCondLst>
                            <p:childTnLst>
                              <p:par>
                                <p:cTn id="27" presetID="9" presetClass="entr" presetSubtype="0" fill="hold" grpId="0" nodeType="afterEffect">
                                  <p:stCondLst>
                                    <p:cond delay="0"/>
                                  </p:stCondLst>
                                  <p:childTnLst>
                                    <p:set>
                                      <p:cBhvr>
                                        <p:cTn id="28" dur="1" fill="hold">
                                          <p:stCondLst>
                                            <p:cond delay="0"/>
                                          </p:stCondLst>
                                        </p:cTn>
                                        <p:tgtEl>
                                          <p:spTgt spid="437336"/>
                                        </p:tgtEl>
                                        <p:attrNameLst>
                                          <p:attrName>style.visibility</p:attrName>
                                        </p:attrNameLst>
                                      </p:cBhvr>
                                      <p:to>
                                        <p:strVal val="visible"/>
                                      </p:to>
                                    </p:set>
                                    <p:animEffect transition="in" filter="dissolve">
                                      <p:cBhvr>
                                        <p:cTn id="29" dur="500"/>
                                        <p:tgtEl>
                                          <p:spTgt spid="437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261" grpId="0" autoUpdateAnimBg="0"/>
      <p:bldP spid="437336"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6826" name="Group 42">
            <a:extLst>
              <a:ext uri="{FF2B5EF4-FFF2-40B4-BE49-F238E27FC236}">
                <a16:creationId xmlns:a16="http://schemas.microsoft.com/office/drawing/2014/main" id="{A267A0B5-5BA4-A742-A56E-B75FFB2BB0EF}"/>
              </a:ext>
            </a:extLst>
          </p:cNvPr>
          <p:cNvGrpSpPr>
            <a:grpSpLocks/>
          </p:cNvGrpSpPr>
          <p:nvPr/>
        </p:nvGrpSpPr>
        <p:grpSpPr bwMode="auto">
          <a:xfrm>
            <a:off x="1292225" y="314325"/>
            <a:ext cx="7110413" cy="2224088"/>
            <a:chOff x="814" y="225"/>
            <a:chExt cx="4479" cy="1401"/>
          </a:xfrm>
        </p:grpSpPr>
        <p:sp>
          <p:nvSpPr>
            <p:cNvPr id="246786" name="Rectangle 2">
              <a:extLst>
                <a:ext uri="{FF2B5EF4-FFF2-40B4-BE49-F238E27FC236}">
                  <a16:creationId xmlns:a16="http://schemas.microsoft.com/office/drawing/2014/main" id="{9E524980-5421-6A4B-9C3D-68D04BA0FB11}"/>
                </a:ext>
              </a:extLst>
            </p:cNvPr>
            <p:cNvSpPr>
              <a:spLocks noChangeArrowheads="1"/>
            </p:cNvSpPr>
            <p:nvPr/>
          </p:nvSpPr>
          <p:spPr bwMode="auto">
            <a:xfrm>
              <a:off x="814" y="225"/>
              <a:ext cx="4479" cy="14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lIns="90487" tIns="44450" rIns="90487" bIns="44450">
              <a:spAutoFit/>
            </a:bodyPr>
            <a:lstStyle/>
            <a:p>
              <a:pPr algn="l"/>
              <a:r>
                <a:rPr lang="ko-KR" altLang="en-US" b="1">
                  <a:solidFill>
                    <a:srgbClr val="FAFD00"/>
                  </a:solidFill>
                  <a:effectLst/>
                  <a:latin typeface="Times" pitchFamily="2" charset="0"/>
                  <a:ea typeface="Gulim" panose="020B0600000101010101" pitchFamily="34" charset="-127"/>
                </a:rPr>
                <a:t>                            </a:t>
              </a:r>
            </a:p>
            <a:p>
              <a:pPr algn="l"/>
              <a:r>
                <a:rPr lang="ko-KR" altLang="en-US" b="1">
                  <a:solidFill>
                    <a:srgbClr val="FAFD00"/>
                  </a:solidFill>
                  <a:effectLst/>
                  <a:latin typeface="Times" pitchFamily="2" charset="0"/>
                  <a:ea typeface="Gulim" panose="020B0600000101010101" pitchFamily="34" charset="-127"/>
                </a:rPr>
                <a:t>	</a:t>
              </a:r>
              <a:r>
                <a:rPr lang="en-US" altLang="ko-KR" b="1">
                  <a:solidFill>
                    <a:srgbClr val="FAFD00"/>
                  </a:solidFill>
                  <a:effectLst/>
                  <a:latin typeface="Times" pitchFamily="2" charset="0"/>
                  <a:ea typeface="Gulim" panose="020B0600000101010101" pitchFamily="34" charset="-127"/>
                </a:rPr>
                <a:t>Berfirmanlah TUHAN kepada Abram, </a:t>
              </a:r>
            </a:p>
            <a:p>
              <a:pPr algn="l"/>
              <a:r>
                <a:rPr lang="en-US" altLang="ko-KR" b="1">
                  <a:solidFill>
                    <a:srgbClr val="FAFD00"/>
                  </a:solidFill>
                  <a:effectLst/>
                  <a:latin typeface="Times" pitchFamily="2" charset="0"/>
                  <a:ea typeface="Gulim" panose="020B0600000101010101" pitchFamily="34" charset="-127"/>
                </a:rPr>
                <a:t>        “Pergilah dari negerimu dan dari sanak keluargamu dan dari rumah bapamu ini ke </a:t>
              </a:r>
              <a:r>
                <a:rPr lang="en-US" altLang="ko-KR" b="1">
                  <a:effectLst/>
                  <a:latin typeface="Times" pitchFamily="2" charset="0"/>
                  <a:ea typeface="Gulim" panose="020B0600000101010101" pitchFamily="34" charset="-127"/>
                </a:rPr>
                <a:t>negeri </a:t>
              </a:r>
              <a:r>
                <a:rPr lang="en-US" altLang="ko-KR" b="1">
                  <a:solidFill>
                    <a:srgbClr val="FAFD00"/>
                  </a:solidFill>
                  <a:effectLst/>
                  <a:latin typeface="Times" pitchFamily="2" charset="0"/>
                  <a:ea typeface="Gulim" panose="020B0600000101010101" pitchFamily="34" charset="-127"/>
                </a:rPr>
                <a:t>yang akan Kutunjukkan kepadamu;</a:t>
              </a:r>
              <a:endParaRPr lang="en-US" altLang="ko-KR" b="1">
                <a:effectLst/>
                <a:latin typeface="Times" pitchFamily="2" charset="0"/>
                <a:ea typeface="Gulim" panose="020B0600000101010101" pitchFamily="34" charset="-127"/>
              </a:endParaRPr>
            </a:p>
          </p:txBody>
        </p:sp>
        <p:sp>
          <p:nvSpPr>
            <p:cNvPr id="246788" name="Rectangle 4">
              <a:extLst>
                <a:ext uri="{FF2B5EF4-FFF2-40B4-BE49-F238E27FC236}">
                  <a16:creationId xmlns:a16="http://schemas.microsoft.com/office/drawing/2014/main" id="{FCBFC719-8042-494C-A11A-55BF9A35F7A7}"/>
                </a:ext>
              </a:extLst>
            </p:cNvPr>
            <p:cNvSpPr>
              <a:spLocks noChangeArrowheads="1"/>
            </p:cNvSpPr>
            <p:nvPr/>
          </p:nvSpPr>
          <p:spPr bwMode="auto">
            <a:xfrm>
              <a:off x="1207" y="440"/>
              <a:ext cx="180" cy="286"/>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FAFD00"/>
                  </a:solidFill>
                  <a:effectLst/>
                  <a:latin typeface="Times" pitchFamily="2" charset="0"/>
                  <a:ea typeface="Gulim" panose="020B0600000101010101" pitchFamily="34" charset="-127"/>
                </a:rPr>
                <a:t>1</a:t>
              </a:r>
            </a:p>
          </p:txBody>
        </p:sp>
      </p:grpSp>
      <p:grpSp>
        <p:nvGrpSpPr>
          <p:cNvPr id="246827" name="Group 43">
            <a:extLst>
              <a:ext uri="{FF2B5EF4-FFF2-40B4-BE49-F238E27FC236}">
                <a16:creationId xmlns:a16="http://schemas.microsoft.com/office/drawing/2014/main" id="{B2B3CB37-2A91-934D-BD02-7B9CFE22216D}"/>
              </a:ext>
            </a:extLst>
          </p:cNvPr>
          <p:cNvGrpSpPr>
            <a:grpSpLocks/>
          </p:cNvGrpSpPr>
          <p:nvPr/>
        </p:nvGrpSpPr>
        <p:grpSpPr bwMode="auto">
          <a:xfrm>
            <a:off x="1154113" y="2082800"/>
            <a:ext cx="7110412" cy="2224088"/>
            <a:chOff x="727" y="1339"/>
            <a:chExt cx="4479" cy="1401"/>
          </a:xfrm>
        </p:grpSpPr>
        <p:sp>
          <p:nvSpPr>
            <p:cNvPr id="246822" name="Rectangle 38">
              <a:extLst>
                <a:ext uri="{FF2B5EF4-FFF2-40B4-BE49-F238E27FC236}">
                  <a16:creationId xmlns:a16="http://schemas.microsoft.com/office/drawing/2014/main" id="{563B3E32-8688-0943-BB02-6449A9A9BF70}"/>
                </a:ext>
              </a:extLst>
            </p:cNvPr>
            <p:cNvSpPr>
              <a:spLocks noChangeArrowheads="1"/>
            </p:cNvSpPr>
            <p:nvPr/>
          </p:nvSpPr>
          <p:spPr bwMode="auto">
            <a:xfrm>
              <a:off x="727" y="1339"/>
              <a:ext cx="4479" cy="14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lIns="90487" tIns="44450" rIns="90487" bIns="44450">
              <a:spAutoFit/>
            </a:bodyPr>
            <a:lstStyle/>
            <a:p>
              <a:pPr algn="l"/>
              <a:endParaRPr lang="ko-KR" altLang="en-US" b="1">
                <a:solidFill>
                  <a:srgbClr val="FAFD00"/>
                </a:solidFill>
                <a:effectLst/>
                <a:latin typeface="Times" pitchFamily="2" charset="0"/>
                <a:ea typeface="Gulim" panose="020B0600000101010101" pitchFamily="34" charset="-127"/>
              </a:endParaRPr>
            </a:p>
            <a:p>
              <a:pPr algn="l"/>
              <a:r>
                <a:rPr lang="ko-KR" altLang="en-US" sz="2000" b="1">
                  <a:solidFill>
                    <a:srgbClr val="FAFD00"/>
                  </a:solidFill>
                  <a:effectLst/>
                  <a:latin typeface="Times" pitchFamily="2" charset="0"/>
                  <a:ea typeface="Gulim" panose="020B0600000101010101" pitchFamily="34" charset="-127"/>
                </a:rPr>
                <a:t>	 </a:t>
              </a:r>
              <a:r>
                <a:rPr lang="ko-KR" altLang="en-US" b="1">
                  <a:solidFill>
                    <a:srgbClr val="FAFD00"/>
                  </a:solidFill>
                  <a:effectLst/>
                  <a:latin typeface="Times" pitchFamily="2" charset="0"/>
                  <a:ea typeface="Gulim" panose="020B0600000101010101" pitchFamily="34" charset="-127"/>
                </a:rPr>
                <a:t>“</a:t>
              </a:r>
              <a:r>
                <a:rPr lang="en-US" altLang="ko-KR" b="1">
                  <a:solidFill>
                    <a:srgbClr val="FAFD00"/>
                  </a:solidFill>
                  <a:effectLst/>
                  <a:latin typeface="Times" pitchFamily="2" charset="0"/>
                  <a:ea typeface="Gulim" panose="020B0600000101010101" pitchFamily="34" charset="-127"/>
                </a:rPr>
                <a:t>Aku akan membuat engkau menjadi     </a:t>
              </a:r>
              <a:r>
                <a:rPr lang="en-US" altLang="ko-KR" b="1">
                  <a:effectLst/>
                  <a:latin typeface="Times" pitchFamily="2" charset="0"/>
                  <a:ea typeface="Gulim" panose="020B0600000101010101" pitchFamily="34" charset="-127"/>
                </a:rPr>
                <a:t>bangsa yang besar,</a:t>
              </a:r>
              <a:r>
                <a:rPr lang="en-US" altLang="ko-KR" b="1">
                  <a:solidFill>
                    <a:srgbClr val="FAFD00"/>
                  </a:solidFill>
                  <a:effectLst/>
                  <a:latin typeface="Times" pitchFamily="2" charset="0"/>
                  <a:ea typeface="Gulim" panose="020B0600000101010101" pitchFamily="34" charset="-127"/>
                </a:rPr>
                <a:t> dan memberkati 	   engkau serta membuat namamu 	  	   masyhur; dan engkau akan menjadi berkat.</a:t>
              </a:r>
              <a:endParaRPr lang="en-US" altLang="ko-KR" b="1">
                <a:effectLst/>
                <a:latin typeface="Times" pitchFamily="2" charset="0"/>
                <a:ea typeface="Gulim" panose="020B0600000101010101" pitchFamily="34" charset="-127"/>
              </a:endParaRPr>
            </a:p>
          </p:txBody>
        </p:sp>
        <p:sp>
          <p:nvSpPr>
            <p:cNvPr id="246789" name="Rectangle 5">
              <a:extLst>
                <a:ext uri="{FF2B5EF4-FFF2-40B4-BE49-F238E27FC236}">
                  <a16:creationId xmlns:a16="http://schemas.microsoft.com/office/drawing/2014/main" id="{9CB8CB6F-2C6B-EF44-9A9F-CCED41D5A785}"/>
                </a:ext>
              </a:extLst>
            </p:cNvPr>
            <p:cNvSpPr>
              <a:spLocks noChangeArrowheads="1"/>
            </p:cNvSpPr>
            <p:nvPr/>
          </p:nvSpPr>
          <p:spPr bwMode="auto">
            <a:xfrm>
              <a:off x="1227" y="1513"/>
              <a:ext cx="180" cy="286"/>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FAFD00"/>
                  </a:solidFill>
                  <a:effectLst/>
                  <a:latin typeface="Times" pitchFamily="2" charset="0"/>
                  <a:ea typeface="Gulim" panose="020B0600000101010101" pitchFamily="34" charset="-127"/>
                </a:rPr>
                <a:t>2</a:t>
              </a:r>
            </a:p>
          </p:txBody>
        </p:sp>
      </p:grpSp>
      <p:grpSp>
        <p:nvGrpSpPr>
          <p:cNvPr id="246824" name="Group 40">
            <a:extLst>
              <a:ext uri="{FF2B5EF4-FFF2-40B4-BE49-F238E27FC236}">
                <a16:creationId xmlns:a16="http://schemas.microsoft.com/office/drawing/2014/main" id="{77D81600-3B23-A546-B542-C3757762344B}"/>
              </a:ext>
            </a:extLst>
          </p:cNvPr>
          <p:cNvGrpSpPr>
            <a:grpSpLocks/>
          </p:cNvGrpSpPr>
          <p:nvPr/>
        </p:nvGrpSpPr>
        <p:grpSpPr bwMode="auto">
          <a:xfrm>
            <a:off x="1131888" y="3898900"/>
            <a:ext cx="7110412" cy="2651125"/>
            <a:chOff x="713" y="2429"/>
            <a:chExt cx="4479" cy="1670"/>
          </a:xfrm>
        </p:grpSpPr>
        <p:sp>
          <p:nvSpPr>
            <p:cNvPr id="246817" name="Rectangle 33">
              <a:extLst>
                <a:ext uri="{FF2B5EF4-FFF2-40B4-BE49-F238E27FC236}">
                  <a16:creationId xmlns:a16="http://schemas.microsoft.com/office/drawing/2014/main" id="{3310E592-185F-6548-82AD-3000F1C21CF5}"/>
                </a:ext>
              </a:extLst>
            </p:cNvPr>
            <p:cNvSpPr>
              <a:spLocks noChangeArrowheads="1"/>
            </p:cNvSpPr>
            <p:nvPr/>
          </p:nvSpPr>
          <p:spPr bwMode="auto">
            <a:xfrm>
              <a:off x="713" y="2429"/>
              <a:ext cx="4479" cy="167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lIns="90487" tIns="44450" rIns="90487" bIns="44450">
              <a:spAutoFit/>
            </a:bodyPr>
            <a:lstStyle/>
            <a:p>
              <a:pPr algn="l"/>
              <a:endParaRPr lang="ko-KR" altLang="en-US" b="1">
                <a:solidFill>
                  <a:srgbClr val="FAFD00"/>
                </a:solidFill>
                <a:effectLst/>
                <a:latin typeface="Times" pitchFamily="2" charset="0"/>
                <a:ea typeface="Gulim" panose="020B0600000101010101" pitchFamily="34" charset="-127"/>
              </a:endParaRPr>
            </a:p>
            <a:p>
              <a:pPr algn="l"/>
              <a:r>
                <a:rPr lang="ko-KR" altLang="en-US" b="1">
                  <a:solidFill>
                    <a:srgbClr val="FAFD00"/>
                  </a:solidFill>
                  <a:effectLst/>
                  <a:latin typeface="Times" pitchFamily="2" charset="0"/>
                  <a:ea typeface="Gulim" panose="020B0600000101010101" pitchFamily="34" charset="-127"/>
                </a:rPr>
                <a:t>	</a:t>
              </a:r>
              <a:r>
                <a:rPr lang="ko-KR" altLang="en-US" sz="2000" b="1">
                  <a:solidFill>
                    <a:srgbClr val="FAFD00"/>
                  </a:solidFill>
                  <a:effectLst/>
                  <a:latin typeface="Times" pitchFamily="2" charset="0"/>
                  <a:ea typeface="Gulim" panose="020B0600000101010101" pitchFamily="34" charset="-127"/>
                </a:rPr>
                <a:t> </a:t>
              </a:r>
              <a:r>
                <a:rPr lang="en-US" altLang="ko-KR" b="1">
                  <a:solidFill>
                    <a:srgbClr val="FAFD00"/>
                  </a:solidFill>
                  <a:effectLst/>
                  <a:latin typeface="Times" pitchFamily="2" charset="0"/>
                  <a:ea typeface="Gulim" panose="020B0600000101010101" pitchFamily="34" charset="-127"/>
                </a:rPr>
                <a:t>Aku akan memberkati orang-orang yang memberkati engkau, dan mengutuk orang-orang yang mengutuk engkau,</a:t>
              </a:r>
            </a:p>
            <a:p>
              <a:pPr algn="l"/>
              <a:r>
                <a:rPr lang="en-US" altLang="ko-KR" b="1">
                  <a:solidFill>
                    <a:srgbClr val="FAFD00"/>
                  </a:solidFill>
                  <a:effectLst/>
                  <a:latin typeface="Times" pitchFamily="2" charset="0"/>
                  <a:ea typeface="Gulim" panose="020B0600000101010101" pitchFamily="34" charset="-127"/>
                </a:rPr>
                <a:t>	 dan </a:t>
              </a:r>
              <a:r>
                <a:rPr lang="en-US" altLang="ko-KR" b="1">
                  <a:effectLst/>
                  <a:latin typeface="Times" pitchFamily="2" charset="0"/>
                  <a:ea typeface="Gulim" panose="020B0600000101010101" pitchFamily="34" charset="-127"/>
                </a:rPr>
                <a:t>olehmu semua kaum di muka bumi akan mendapat berkat.</a:t>
              </a:r>
              <a:r>
                <a:rPr lang="en-US" altLang="ko-KR" b="1">
                  <a:solidFill>
                    <a:srgbClr val="FAFD00"/>
                  </a:solidFill>
                  <a:effectLst/>
                  <a:latin typeface="Times" pitchFamily="2" charset="0"/>
                  <a:ea typeface="Gulim" panose="020B0600000101010101" pitchFamily="34" charset="-127"/>
                </a:rPr>
                <a:t>”</a:t>
              </a:r>
              <a:endParaRPr lang="en-US" altLang="ko-KR" b="1">
                <a:effectLst/>
                <a:latin typeface="Times" pitchFamily="2" charset="0"/>
                <a:ea typeface="Gulim" panose="020B0600000101010101" pitchFamily="34" charset="-127"/>
              </a:endParaRPr>
            </a:p>
          </p:txBody>
        </p:sp>
        <p:sp>
          <p:nvSpPr>
            <p:cNvPr id="246790" name="Rectangle 6">
              <a:extLst>
                <a:ext uri="{FF2B5EF4-FFF2-40B4-BE49-F238E27FC236}">
                  <a16:creationId xmlns:a16="http://schemas.microsoft.com/office/drawing/2014/main" id="{E75C4384-3A3C-D441-BE2B-8F7819BD13D4}"/>
                </a:ext>
              </a:extLst>
            </p:cNvPr>
            <p:cNvSpPr>
              <a:spLocks noChangeArrowheads="1"/>
            </p:cNvSpPr>
            <p:nvPr/>
          </p:nvSpPr>
          <p:spPr bwMode="auto">
            <a:xfrm>
              <a:off x="1207" y="2589"/>
              <a:ext cx="180" cy="286"/>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FAFD00"/>
                  </a:solidFill>
                  <a:effectLst/>
                  <a:latin typeface="Times" pitchFamily="2" charset="0"/>
                  <a:ea typeface="Gulim" panose="020B0600000101010101" pitchFamily="34" charset="-127"/>
                </a:rPr>
                <a:t>3</a:t>
              </a:r>
            </a:p>
          </p:txBody>
        </p:sp>
      </p:grpSp>
      <p:sp>
        <p:nvSpPr>
          <p:cNvPr id="246800" name="Rectangle 16">
            <a:extLst>
              <a:ext uri="{FF2B5EF4-FFF2-40B4-BE49-F238E27FC236}">
                <a16:creationId xmlns:a16="http://schemas.microsoft.com/office/drawing/2014/main" id="{4B37E808-58CB-B748-88A5-07198190C9ED}"/>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246801" name="Line 17">
            <a:extLst>
              <a:ext uri="{FF2B5EF4-FFF2-40B4-BE49-F238E27FC236}">
                <a16:creationId xmlns:a16="http://schemas.microsoft.com/office/drawing/2014/main" id="{DC381665-2481-C34B-86C2-25FEB11398D2}"/>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46828" name="Freeform 44">
            <a:extLst>
              <a:ext uri="{FF2B5EF4-FFF2-40B4-BE49-F238E27FC236}">
                <a16:creationId xmlns:a16="http://schemas.microsoft.com/office/drawing/2014/main" id="{EED00D0F-D943-BF42-92AE-34E377AA6F1A}"/>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829" name="AutoShape 45">
            <a:extLst>
              <a:ext uri="{FF2B5EF4-FFF2-40B4-BE49-F238E27FC236}">
                <a16:creationId xmlns:a16="http://schemas.microsoft.com/office/drawing/2014/main" id="{07410357-2BCD-F445-8908-286E4ABC8D1C}"/>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830" name="Rectangle 46">
            <a:extLst>
              <a:ext uri="{FF2B5EF4-FFF2-40B4-BE49-F238E27FC236}">
                <a16:creationId xmlns:a16="http://schemas.microsoft.com/office/drawing/2014/main" id="{95FD28F1-465D-1149-A478-9BDE8937393C}"/>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effectLst>
                <a:outerShdw blurRad="38100" dist="38100" dir="2700000" algn="tl">
                  <a:srgbClr val="000000"/>
                </a:outerShdw>
              </a:effectLst>
              <a:ea typeface="Gulim" panose="020B0600000101010101" pitchFamily="34" charset="-127"/>
            </a:endParaRPr>
          </a:p>
        </p:txBody>
      </p:sp>
      <p:sp>
        <p:nvSpPr>
          <p:cNvPr id="246831" name="AutoShape 47">
            <a:extLst>
              <a:ext uri="{FF2B5EF4-FFF2-40B4-BE49-F238E27FC236}">
                <a16:creationId xmlns:a16="http://schemas.microsoft.com/office/drawing/2014/main" id="{F53998D5-161B-1948-94D6-6C3F55ED3AA1}"/>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832" name="Line 48">
            <a:extLst>
              <a:ext uri="{FF2B5EF4-FFF2-40B4-BE49-F238E27FC236}">
                <a16:creationId xmlns:a16="http://schemas.microsoft.com/office/drawing/2014/main" id="{03DB27EC-FE31-AB48-B049-28326B496FEC}"/>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833" name="Line 49">
            <a:extLst>
              <a:ext uri="{FF2B5EF4-FFF2-40B4-BE49-F238E27FC236}">
                <a16:creationId xmlns:a16="http://schemas.microsoft.com/office/drawing/2014/main" id="{AFDF91E1-4142-9441-8B39-328C39B8D165}"/>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834" name="Rectangle 50">
            <a:extLst>
              <a:ext uri="{FF2B5EF4-FFF2-40B4-BE49-F238E27FC236}">
                <a16:creationId xmlns:a16="http://schemas.microsoft.com/office/drawing/2014/main" id="{BAE7DCD1-54A9-E544-A6DD-BA39C9BBD622}"/>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835" name="Rectangle 51">
            <a:extLst>
              <a:ext uri="{FF2B5EF4-FFF2-40B4-BE49-F238E27FC236}">
                <a16:creationId xmlns:a16="http://schemas.microsoft.com/office/drawing/2014/main" id="{66C2CAB3-24D1-7744-B47F-D232272C0FF0}"/>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246836" name="Rectangle 52">
            <a:extLst>
              <a:ext uri="{FF2B5EF4-FFF2-40B4-BE49-F238E27FC236}">
                <a16:creationId xmlns:a16="http://schemas.microsoft.com/office/drawing/2014/main" id="{C66B712C-4226-1E4E-A541-0D5C35120016}"/>
              </a:ext>
            </a:extLst>
          </p:cNvPr>
          <p:cNvSpPr>
            <a:spLocks noChangeArrowheads="1"/>
          </p:cNvSpPr>
          <p:nvPr/>
        </p:nvSpPr>
        <p:spPr bwMode="auto">
          <a:xfrm>
            <a:off x="8089900"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246837" name="Rectangle 53">
            <a:extLst>
              <a:ext uri="{FF2B5EF4-FFF2-40B4-BE49-F238E27FC236}">
                <a16:creationId xmlns:a16="http://schemas.microsoft.com/office/drawing/2014/main" id="{04CC2751-17E3-7447-842D-EB7DF57BCFEA}"/>
              </a:ext>
            </a:extLst>
          </p:cNvPr>
          <p:cNvSpPr>
            <a:spLocks noChangeArrowheads="1"/>
          </p:cNvSpPr>
          <p:nvPr/>
        </p:nvSpPr>
        <p:spPr bwMode="auto">
          <a:xfrm>
            <a:off x="8004175" y="3432175"/>
            <a:ext cx="819150"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246838" name="Line 54">
            <a:extLst>
              <a:ext uri="{FF2B5EF4-FFF2-40B4-BE49-F238E27FC236}">
                <a16:creationId xmlns:a16="http://schemas.microsoft.com/office/drawing/2014/main" id="{62CFEFA8-D105-C043-A39B-DC4438CD93F1}"/>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839" name="Line 55">
            <a:extLst>
              <a:ext uri="{FF2B5EF4-FFF2-40B4-BE49-F238E27FC236}">
                <a16:creationId xmlns:a16="http://schemas.microsoft.com/office/drawing/2014/main" id="{76F77F6F-15F8-674D-BB8C-F0A2837D39BE}"/>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840" name="Line 56">
            <a:extLst>
              <a:ext uri="{FF2B5EF4-FFF2-40B4-BE49-F238E27FC236}">
                <a16:creationId xmlns:a16="http://schemas.microsoft.com/office/drawing/2014/main" id="{C5360928-5358-274F-A796-B16A0418C88D}"/>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841" name="Text Box 57">
            <a:extLst>
              <a:ext uri="{FF2B5EF4-FFF2-40B4-BE49-F238E27FC236}">
                <a16:creationId xmlns:a16="http://schemas.microsoft.com/office/drawing/2014/main" id="{26F15251-E760-AD4A-A52F-D233DD609018}"/>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246844" name="Text Box 60">
            <a:extLst>
              <a:ext uri="{FF2B5EF4-FFF2-40B4-BE49-F238E27FC236}">
                <a16:creationId xmlns:a16="http://schemas.microsoft.com/office/drawing/2014/main" id="{2803288C-0699-754B-ADDD-0834F7A17653}"/>
              </a:ext>
            </a:extLst>
          </p:cNvPr>
          <p:cNvSpPr txBox="1">
            <a:spLocks noChangeArrowheads="1"/>
          </p:cNvSpPr>
          <p:nvPr/>
        </p:nvSpPr>
        <p:spPr bwMode="auto">
          <a:xfrm>
            <a:off x="8577263" y="6416675"/>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3</a:t>
            </a:r>
          </a:p>
        </p:txBody>
      </p:sp>
      <p:sp>
        <p:nvSpPr>
          <p:cNvPr id="246846" name="Rectangle 62">
            <a:extLst>
              <a:ext uri="{FF2B5EF4-FFF2-40B4-BE49-F238E27FC236}">
                <a16:creationId xmlns:a16="http://schemas.microsoft.com/office/drawing/2014/main" id="{CA62C4A4-A954-0C47-B8DA-3CB057D33BDC}"/>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14</a:t>
            </a:r>
          </a:p>
        </p:txBody>
      </p:sp>
      <p:sp>
        <p:nvSpPr>
          <p:cNvPr id="246847" name="Text Box 63">
            <a:extLst>
              <a:ext uri="{FF2B5EF4-FFF2-40B4-BE49-F238E27FC236}">
                <a16:creationId xmlns:a16="http://schemas.microsoft.com/office/drawing/2014/main" id="{83A5B05C-97B7-D943-9C24-FE83A468B740}"/>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246848" name="Text Box 64">
            <a:extLst>
              <a:ext uri="{FF2B5EF4-FFF2-40B4-BE49-F238E27FC236}">
                <a16:creationId xmlns:a16="http://schemas.microsoft.com/office/drawing/2014/main" id="{6EA04EEF-452A-8D49-9C82-97601DF31CA9}"/>
              </a:ext>
            </a:extLst>
          </p:cNvPr>
          <p:cNvSpPr txBox="1">
            <a:spLocks noChangeArrowheads="1"/>
          </p:cNvSpPr>
          <p:nvPr/>
        </p:nvSpPr>
        <p:spPr bwMode="auto">
          <a:xfrm>
            <a:off x="3403600" y="279400"/>
            <a:ext cx="4025900" cy="587375"/>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flatTx/>
          </a:bodyPr>
          <a:lstStyle/>
          <a:p>
            <a:pPr>
              <a:spcBef>
                <a:spcPct val="50000"/>
              </a:spcBef>
            </a:pPr>
            <a:endParaRPr lang="ko-KR" altLang="en-US">
              <a:effectLst>
                <a:outerShdw blurRad="38100" dist="38100" dir="2700000" algn="tl">
                  <a:srgbClr val="000000"/>
                </a:outerShdw>
              </a:effectLst>
              <a:ea typeface="Gulim" panose="020B0600000101010101" pitchFamily="34" charset="-127"/>
            </a:endParaRPr>
          </a:p>
        </p:txBody>
      </p:sp>
      <p:sp>
        <p:nvSpPr>
          <p:cNvPr id="246861" name="Text Box 77">
            <a:extLst>
              <a:ext uri="{FF2B5EF4-FFF2-40B4-BE49-F238E27FC236}">
                <a16:creationId xmlns:a16="http://schemas.microsoft.com/office/drawing/2014/main" id="{02C45CB9-EE37-9E4F-8273-B5E86A986928}"/>
              </a:ext>
            </a:extLst>
          </p:cNvPr>
          <p:cNvSpPr txBox="1">
            <a:spLocks noChangeArrowheads="1"/>
          </p:cNvSpPr>
          <p:nvPr/>
        </p:nvSpPr>
        <p:spPr bwMode="auto">
          <a:xfrm>
            <a:off x="2882900" y="355600"/>
            <a:ext cx="3606800" cy="519113"/>
          </a:xfrm>
          <a:prstGeom prst="rect">
            <a:avLst/>
          </a:prstGeom>
          <a:noFill/>
          <a:ln>
            <a:noFill/>
          </a:ln>
          <a:effectLst>
            <a:outerShdw dist="107763" dir="2700000" algn="ctr" rotWithShape="0">
              <a:srgbClr val="000000"/>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en-US" altLang="ko-KR" b="1">
                <a:solidFill>
                  <a:srgbClr val="FAFD00"/>
                </a:solidFill>
                <a:effectLst/>
                <a:latin typeface="Times" pitchFamily="2" charset="0"/>
                <a:ea typeface="Gulim" panose="020B0600000101010101" pitchFamily="34" charset="-127"/>
              </a:rPr>
              <a:t>Kejadian 12</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46826"/>
                                        </p:tgtEl>
                                        <p:attrNameLst>
                                          <p:attrName>style.visibility</p:attrName>
                                        </p:attrNameLst>
                                      </p:cBhvr>
                                      <p:to>
                                        <p:strVal val="visible"/>
                                      </p:to>
                                    </p:set>
                                    <p:animEffect transition="in" filter="dissolve">
                                      <p:cBhvr>
                                        <p:cTn id="7" dur="500"/>
                                        <p:tgtEl>
                                          <p:spTgt spid="2468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46827"/>
                                        </p:tgtEl>
                                        <p:attrNameLst>
                                          <p:attrName>style.visibility</p:attrName>
                                        </p:attrNameLst>
                                      </p:cBhvr>
                                      <p:to>
                                        <p:strVal val="visible"/>
                                      </p:to>
                                    </p:set>
                                    <p:animEffect transition="in" filter="dissolve">
                                      <p:cBhvr>
                                        <p:cTn id="12" dur="500"/>
                                        <p:tgtEl>
                                          <p:spTgt spid="2468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46824"/>
                                        </p:tgtEl>
                                        <p:attrNameLst>
                                          <p:attrName>style.visibility</p:attrName>
                                        </p:attrNameLst>
                                      </p:cBhvr>
                                      <p:to>
                                        <p:strVal val="visible"/>
                                      </p:to>
                                    </p:set>
                                    <p:animEffect transition="in" filter="dissolve">
                                      <p:cBhvr>
                                        <p:cTn id="17" dur="500"/>
                                        <p:tgtEl>
                                          <p:spTgt spid="246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75551" name="Group 1087">
            <a:extLst>
              <a:ext uri="{FF2B5EF4-FFF2-40B4-BE49-F238E27FC236}">
                <a16:creationId xmlns:a16="http://schemas.microsoft.com/office/drawing/2014/main" id="{B65C4CED-70E2-8541-9CB0-BC0FA6CAE7EA}"/>
              </a:ext>
            </a:extLst>
          </p:cNvPr>
          <p:cNvGrpSpPr>
            <a:grpSpLocks/>
          </p:cNvGrpSpPr>
          <p:nvPr/>
        </p:nvGrpSpPr>
        <p:grpSpPr bwMode="auto">
          <a:xfrm>
            <a:off x="1277938" y="314325"/>
            <a:ext cx="7110412" cy="2224088"/>
            <a:chOff x="814" y="225"/>
            <a:chExt cx="4479" cy="1401"/>
          </a:xfrm>
        </p:grpSpPr>
        <p:sp>
          <p:nvSpPr>
            <p:cNvPr id="575552" name="Rectangle 1088">
              <a:extLst>
                <a:ext uri="{FF2B5EF4-FFF2-40B4-BE49-F238E27FC236}">
                  <a16:creationId xmlns:a16="http://schemas.microsoft.com/office/drawing/2014/main" id="{F32E7679-2810-8B4B-8658-3F5482E04B9D}"/>
                </a:ext>
              </a:extLst>
            </p:cNvPr>
            <p:cNvSpPr>
              <a:spLocks noChangeArrowheads="1"/>
            </p:cNvSpPr>
            <p:nvPr/>
          </p:nvSpPr>
          <p:spPr bwMode="auto">
            <a:xfrm>
              <a:off x="814" y="225"/>
              <a:ext cx="4479" cy="14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lIns="90487" tIns="44450" rIns="90487" bIns="44450">
              <a:spAutoFit/>
            </a:bodyPr>
            <a:lstStyle/>
            <a:p>
              <a:pPr algn="l"/>
              <a:r>
                <a:rPr lang="ko-KR" altLang="en-US" b="1">
                  <a:solidFill>
                    <a:srgbClr val="FAFD00"/>
                  </a:solidFill>
                  <a:effectLst/>
                  <a:latin typeface="Times" pitchFamily="2" charset="0"/>
                  <a:ea typeface="Gulim" panose="020B0600000101010101" pitchFamily="34" charset="-127"/>
                </a:rPr>
                <a:t>                            </a:t>
              </a:r>
              <a:r>
                <a:rPr lang="en-US" altLang="ko-KR" b="1">
                  <a:solidFill>
                    <a:srgbClr val="FAFD00"/>
                  </a:solidFill>
                  <a:effectLst/>
                  <a:latin typeface="Times" pitchFamily="2" charset="0"/>
                  <a:ea typeface="Gulim" panose="020B0600000101010101" pitchFamily="34" charset="-127"/>
                </a:rPr>
                <a:t>Kejadian 12</a:t>
              </a:r>
            </a:p>
            <a:p>
              <a:pPr algn="l"/>
              <a:r>
                <a:rPr lang="en-US" altLang="ko-KR" b="1">
                  <a:solidFill>
                    <a:srgbClr val="FAFD00"/>
                  </a:solidFill>
                  <a:effectLst/>
                  <a:latin typeface="Times" pitchFamily="2" charset="0"/>
                  <a:ea typeface="Gulim" panose="020B0600000101010101" pitchFamily="34" charset="-127"/>
                </a:rPr>
                <a:t>	Berfirmanlah TUHAN kepada Abram, </a:t>
              </a:r>
            </a:p>
            <a:p>
              <a:pPr algn="l"/>
              <a:r>
                <a:rPr lang="en-US" altLang="ko-KR" b="1">
                  <a:solidFill>
                    <a:srgbClr val="FAFD00"/>
                  </a:solidFill>
                  <a:effectLst/>
                  <a:latin typeface="Times" pitchFamily="2" charset="0"/>
                  <a:ea typeface="Gulim" panose="020B0600000101010101" pitchFamily="34" charset="-127"/>
                </a:rPr>
                <a:t>        “Pergilah dari negerimu dan dari sanak keluargamu dan dari rumah bapamu ini ke </a:t>
              </a:r>
              <a:r>
                <a:rPr lang="en-US" altLang="ko-KR" b="1">
                  <a:effectLst/>
                  <a:latin typeface="Times" pitchFamily="2" charset="0"/>
                  <a:ea typeface="Gulim" panose="020B0600000101010101" pitchFamily="34" charset="-127"/>
                </a:rPr>
                <a:t>negeri </a:t>
              </a:r>
              <a:r>
                <a:rPr lang="en-US" altLang="ko-KR" b="1">
                  <a:solidFill>
                    <a:srgbClr val="FAFD00"/>
                  </a:solidFill>
                  <a:effectLst/>
                  <a:latin typeface="Times" pitchFamily="2" charset="0"/>
                  <a:ea typeface="Gulim" panose="020B0600000101010101" pitchFamily="34" charset="-127"/>
                </a:rPr>
                <a:t>yang akan Kutunjukkan kepadamu;</a:t>
              </a:r>
              <a:endParaRPr lang="en-US" altLang="ko-KR" b="1">
                <a:effectLst/>
                <a:latin typeface="Times" pitchFamily="2" charset="0"/>
                <a:ea typeface="Gulim" panose="020B0600000101010101" pitchFamily="34" charset="-127"/>
              </a:endParaRPr>
            </a:p>
          </p:txBody>
        </p:sp>
        <p:sp>
          <p:nvSpPr>
            <p:cNvPr id="575553" name="Rectangle 1089">
              <a:extLst>
                <a:ext uri="{FF2B5EF4-FFF2-40B4-BE49-F238E27FC236}">
                  <a16:creationId xmlns:a16="http://schemas.microsoft.com/office/drawing/2014/main" id="{C23AB01F-D86B-ED4F-8B9B-14736C39154E}"/>
                </a:ext>
              </a:extLst>
            </p:cNvPr>
            <p:cNvSpPr>
              <a:spLocks noChangeArrowheads="1"/>
            </p:cNvSpPr>
            <p:nvPr/>
          </p:nvSpPr>
          <p:spPr bwMode="auto">
            <a:xfrm>
              <a:off x="1207" y="440"/>
              <a:ext cx="180" cy="286"/>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FAFD00"/>
                  </a:solidFill>
                  <a:effectLst/>
                  <a:latin typeface="Times" pitchFamily="2" charset="0"/>
                  <a:ea typeface="Gulim" panose="020B0600000101010101" pitchFamily="34" charset="-127"/>
                </a:rPr>
                <a:t>1</a:t>
              </a:r>
            </a:p>
          </p:txBody>
        </p:sp>
      </p:grpSp>
      <p:grpSp>
        <p:nvGrpSpPr>
          <p:cNvPr id="575554" name="Group 1090">
            <a:extLst>
              <a:ext uri="{FF2B5EF4-FFF2-40B4-BE49-F238E27FC236}">
                <a16:creationId xmlns:a16="http://schemas.microsoft.com/office/drawing/2014/main" id="{D7F62E3E-A4AF-A04E-B5FA-1B45FA7478D9}"/>
              </a:ext>
            </a:extLst>
          </p:cNvPr>
          <p:cNvGrpSpPr>
            <a:grpSpLocks/>
          </p:cNvGrpSpPr>
          <p:nvPr/>
        </p:nvGrpSpPr>
        <p:grpSpPr bwMode="auto">
          <a:xfrm>
            <a:off x="1139825" y="2082800"/>
            <a:ext cx="7110413" cy="2224088"/>
            <a:chOff x="727" y="1339"/>
            <a:chExt cx="4479" cy="1401"/>
          </a:xfrm>
        </p:grpSpPr>
        <p:sp>
          <p:nvSpPr>
            <p:cNvPr id="575555" name="Rectangle 1091">
              <a:extLst>
                <a:ext uri="{FF2B5EF4-FFF2-40B4-BE49-F238E27FC236}">
                  <a16:creationId xmlns:a16="http://schemas.microsoft.com/office/drawing/2014/main" id="{B7459D70-3819-6B4F-AB1E-906E1E5A1F2B}"/>
                </a:ext>
              </a:extLst>
            </p:cNvPr>
            <p:cNvSpPr>
              <a:spLocks noChangeArrowheads="1"/>
            </p:cNvSpPr>
            <p:nvPr/>
          </p:nvSpPr>
          <p:spPr bwMode="auto">
            <a:xfrm>
              <a:off x="727" y="1339"/>
              <a:ext cx="4479" cy="14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lIns="90487" tIns="44450" rIns="90487" bIns="44450">
              <a:spAutoFit/>
            </a:bodyPr>
            <a:lstStyle/>
            <a:p>
              <a:pPr algn="l"/>
              <a:endParaRPr lang="ko-KR" altLang="en-US" b="1">
                <a:solidFill>
                  <a:srgbClr val="FAFD00"/>
                </a:solidFill>
                <a:effectLst/>
                <a:latin typeface="Times" pitchFamily="2" charset="0"/>
                <a:ea typeface="Gulim" panose="020B0600000101010101" pitchFamily="34" charset="-127"/>
              </a:endParaRPr>
            </a:p>
            <a:p>
              <a:pPr algn="l"/>
              <a:r>
                <a:rPr lang="ko-KR" altLang="en-US" sz="2000" b="1">
                  <a:solidFill>
                    <a:srgbClr val="FAFD00"/>
                  </a:solidFill>
                  <a:effectLst/>
                  <a:latin typeface="Times" pitchFamily="2" charset="0"/>
                  <a:ea typeface="Gulim" panose="020B0600000101010101" pitchFamily="34" charset="-127"/>
                </a:rPr>
                <a:t>	 </a:t>
              </a:r>
              <a:r>
                <a:rPr lang="ko-KR" altLang="en-US" b="1">
                  <a:solidFill>
                    <a:srgbClr val="FAFD00"/>
                  </a:solidFill>
                  <a:effectLst/>
                  <a:latin typeface="Times" pitchFamily="2" charset="0"/>
                  <a:ea typeface="Gulim" panose="020B0600000101010101" pitchFamily="34" charset="-127"/>
                </a:rPr>
                <a:t>“</a:t>
              </a:r>
              <a:r>
                <a:rPr lang="en-US" altLang="ko-KR" b="1">
                  <a:solidFill>
                    <a:srgbClr val="FAFD00"/>
                  </a:solidFill>
                  <a:effectLst/>
                  <a:latin typeface="Times" pitchFamily="2" charset="0"/>
                  <a:ea typeface="Gulim" panose="020B0600000101010101" pitchFamily="34" charset="-127"/>
                </a:rPr>
                <a:t>Aku akan membuat engkau menjadi     </a:t>
              </a:r>
              <a:r>
                <a:rPr lang="en-US" altLang="ko-KR" b="1">
                  <a:effectLst/>
                  <a:latin typeface="Times" pitchFamily="2" charset="0"/>
                  <a:ea typeface="Gulim" panose="020B0600000101010101" pitchFamily="34" charset="-127"/>
                </a:rPr>
                <a:t>bangsa yang besar,</a:t>
              </a:r>
              <a:r>
                <a:rPr lang="en-US" altLang="ko-KR" b="1">
                  <a:solidFill>
                    <a:srgbClr val="FAFD00"/>
                  </a:solidFill>
                  <a:effectLst/>
                  <a:latin typeface="Times" pitchFamily="2" charset="0"/>
                  <a:ea typeface="Gulim" panose="020B0600000101010101" pitchFamily="34" charset="-127"/>
                </a:rPr>
                <a:t> dan memberkati 	   engkau serta membuat namamu 	  	   masyhur; dan engkau akan menjadi berkat.</a:t>
              </a:r>
              <a:endParaRPr lang="en-US" altLang="ko-KR" b="1">
                <a:effectLst/>
                <a:latin typeface="Times" pitchFamily="2" charset="0"/>
                <a:ea typeface="Gulim" panose="020B0600000101010101" pitchFamily="34" charset="-127"/>
              </a:endParaRPr>
            </a:p>
          </p:txBody>
        </p:sp>
        <p:sp>
          <p:nvSpPr>
            <p:cNvPr id="575556" name="Rectangle 1092">
              <a:extLst>
                <a:ext uri="{FF2B5EF4-FFF2-40B4-BE49-F238E27FC236}">
                  <a16:creationId xmlns:a16="http://schemas.microsoft.com/office/drawing/2014/main" id="{81BF40AE-D454-D646-B18A-82104AB23E6A}"/>
                </a:ext>
              </a:extLst>
            </p:cNvPr>
            <p:cNvSpPr>
              <a:spLocks noChangeArrowheads="1"/>
            </p:cNvSpPr>
            <p:nvPr/>
          </p:nvSpPr>
          <p:spPr bwMode="auto">
            <a:xfrm>
              <a:off x="1227" y="1513"/>
              <a:ext cx="180" cy="286"/>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FAFD00"/>
                  </a:solidFill>
                  <a:effectLst/>
                  <a:latin typeface="Times" pitchFamily="2" charset="0"/>
                  <a:ea typeface="Gulim" panose="020B0600000101010101" pitchFamily="34" charset="-127"/>
                </a:rPr>
                <a:t>2</a:t>
              </a:r>
            </a:p>
          </p:txBody>
        </p:sp>
      </p:grpSp>
      <p:grpSp>
        <p:nvGrpSpPr>
          <p:cNvPr id="575557" name="Group 1093">
            <a:extLst>
              <a:ext uri="{FF2B5EF4-FFF2-40B4-BE49-F238E27FC236}">
                <a16:creationId xmlns:a16="http://schemas.microsoft.com/office/drawing/2014/main" id="{E249B470-C436-BF4B-9BC3-B93B5BFE3B37}"/>
              </a:ext>
            </a:extLst>
          </p:cNvPr>
          <p:cNvGrpSpPr>
            <a:grpSpLocks/>
          </p:cNvGrpSpPr>
          <p:nvPr/>
        </p:nvGrpSpPr>
        <p:grpSpPr bwMode="auto">
          <a:xfrm>
            <a:off x="1117600" y="3898900"/>
            <a:ext cx="7110413" cy="2651125"/>
            <a:chOff x="713" y="2429"/>
            <a:chExt cx="4479" cy="1670"/>
          </a:xfrm>
        </p:grpSpPr>
        <p:sp>
          <p:nvSpPr>
            <p:cNvPr id="575558" name="Rectangle 1094">
              <a:extLst>
                <a:ext uri="{FF2B5EF4-FFF2-40B4-BE49-F238E27FC236}">
                  <a16:creationId xmlns:a16="http://schemas.microsoft.com/office/drawing/2014/main" id="{419D7333-8818-D349-99C0-E7D448AE9EFF}"/>
                </a:ext>
              </a:extLst>
            </p:cNvPr>
            <p:cNvSpPr>
              <a:spLocks noChangeArrowheads="1"/>
            </p:cNvSpPr>
            <p:nvPr/>
          </p:nvSpPr>
          <p:spPr bwMode="auto">
            <a:xfrm>
              <a:off x="713" y="2429"/>
              <a:ext cx="4479" cy="167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lIns="90487" tIns="44450" rIns="90487" bIns="44450">
              <a:spAutoFit/>
            </a:bodyPr>
            <a:lstStyle/>
            <a:p>
              <a:pPr algn="l"/>
              <a:endParaRPr lang="ko-KR" altLang="en-US" b="1">
                <a:solidFill>
                  <a:srgbClr val="FAFD00"/>
                </a:solidFill>
                <a:effectLst/>
                <a:latin typeface="Times" pitchFamily="2" charset="0"/>
                <a:ea typeface="Gulim" panose="020B0600000101010101" pitchFamily="34" charset="-127"/>
              </a:endParaRPr>
            </a:p>
            <a:p>
              <a:pPr algn="l"/>
              <a:r>
                <a:rPr lang="ko-KR" altLang="en-US" b="1">
                  <a:solidFill>
                    <a:srgbClr val="FAFD00"/>
                  </a:solidFill>
                  <a:effectLst/>
                  <a:latin typeface="Times" pitchFamily="2" charset="0"/>
                  <a:ea typeface="Gulim" panose="020B0600000101010101" pitchFamily="34" charset="-127"/>
                </a:rPr>
                <a:t>	</a:t>
              </a:r>
              <a:r>
                <a:rPr lang="ko-KR" altLang="en-US" sz="2000" b="1">
                  <a:solidFill>
                    <a:srgbClr val="FAFD00"/>
                  </a:solidFill>
                  <a:effectLst/>
                  <a:latin typeface="Times" pitchFamily="2" charset="0"/>
                  <a:ea typeface="Gulim" panose="020B0600000101010101" pitchFamily="34" charset="-127"/>
                </a:rPr>
                <a:t> </a:t>
              </a:r>
              <a:r>
                <a:rPr lang="en-US" altLang="ko-KR" b="1">
                  <a:solidFill>
                    <a:srgbClr val="FAFD00"/>
                  </a:solidFill>
                  <a:effectLst/>
                  <a:latin typeface="Times" pitchFamily="2" charset="0"/>
                  <a:ea typeface="Gulim" panose="020B0600000101010101" pitchFamily="34" charset="-127"/>
                </a:rPr>
                <a:t>Aku akan memberkati orang-orang yang memberkati engkau, dan mengutuk orang-orang yang mengutuk engkau,</a:t>
              </a:r>
            </a:p>
            <a:p>
              <a:pPr algn="l"/>
              <a:r>
                <a:rPr lang="en-US" altLang="ko-KR" b="1">
                  <a:solidFill>
                    <a:srgbClr val="FAFD00"/>
                  </a:solidFill>
                  <a:effectLst/>
                  <a:latin typeface="Times" pitchFamily="2" charset="0"/>
                  <a:ea typeface="Gulim" panose="020B0600000101010101" pitchFamily="34" charset="-127"/>
                </a:rPr>
                <a:t>	 dan </a:t>
              </a:r>
              <a:r>
                <a:rPr lang="en-US" altLang="ko-KR" b="1">
                  <a:effectLst/>
                  <a:latin typeface="Times" pitchFamily="2" charset="0"/>
                  <a:ea typeface="Gulim" panose="020B0600000101010101" pitchFamily="34" charset="-127"/>
                </a:rPr>
                <a:t>olehmu semua kaum di muka bumi akan mendapat berkat.</a:t>
              </a:r>
              <a:r>
                <a:rPr lang="en-US" altLang="ko-KR" b="1">
                  <a:solidFill>
                    <a:srgbClr val="FAFD00"/>
                  </a:solidFill>
                  <a:effectLst/>
                  <a:latin typeface="Times" pitchFamily="2" charset="0"/>
                  <a:ea typeface="Gulim" panose="020B0600000101010101" pitchFamily="34" charset="-127"/>
                </a:rPr>
                <a:t>”</a:t>
              </a:r>
              <a:endParaRPr lang="en-US" altLang="ko-KR" b="1">
                <a:effectLst/>
                <a:latin typeface="Times" pitchFamily="2" charset="0"/>
                <a:ea typeface="Gulim" panose="020B0600000101010101" pitchFamily="34" charset="-127"/>
              </a:endParaRPr>
            </a:p>
          </p:txBody>
        </p:sp>
        <p:sp>
          <p:nvSpPr>
            <p:cNvPr id="575559" name="Rectangle 1095">
              <a:extLst>
                <a:ext uri="{FF2B5EF4-FFF2-40B4-BE49-F238E27FC236}">
                  <a16:creationId xmlns:a16="http://schemas.microsoft.com/office/drawing/2014/main" id="{F6F28AF1-6D4C-B44A-9ED1-E3F71E3ABC3A}"/>
                </a:ext>
              </a:extLst>
            </p:cNvPr>
            <p:cNvSpPr>
              <a:spLocks noChangeArrowheads="1"/>
            </p:cNvSpPr>
            <p:nvPr/>
          </p:nvSpPr>
          <p:spPr bwMode="auto">
            <a:xfrm>
              <a:off x="1207" y="2589"/>
              <a:ext cx="180" cy="286"/>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FAFD00"/>
                  </a:solidFill>
                  <a:effectLst/>
                  <a:latin typeface="Times" pitchFamily="2" charset="0"/>
                  <a:ea typeface="Gulim" panose="020B0600000101010101" pitchFamily="34" charset="-127"/>
                </a:rPr>
                <a:t>3</a:t>
              </a:r>
            </a:p>
          </p:txBody>
        </p:sp>
      </p:grpSp>
      <p:sp>
        <p:nvSpPr>
          <p:cNvPr id="575491" name="Rectangle 1027">
            <a:extLst>
              <a:ext uri="{FF2B5EF4-FFF2-40B4-BE49-F238E27FC236}">
                <a16:creationId xmlns:a16="http://schemas.microsoft.com/office/drawing/2014/main" id="{C6CD851E-3B2A-8F45-9109-1E5728DF8294}"/>
              </a:ext>
            </a:extLst>
          </p:cNvPr>
          <p:cNvSpPr>
            <a:spLocks noChangeArrowheads="1"/>
          </p:cNvSpPr>
          <p:nvPr/>
        </p:nvSpPr>
        <p:spPr bwMode="auto">
          <a:xfrm>
            <a:off x="1168400" y="357188"/>
            <a:ext cx="7110413" cy="5159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lIns="90487" tIns="44450" rIns="90487" bIns="44450">
            <a:spAutoFit/>
          </a:bodyPr>
          <a:lstStyle/>
          <a:p>
            <a:pPr algn="l"/>
            <a:r>
              <a:rPr lang="ko-KR" altLang="en-US" b="1">
                <a:solidFill>
                  <a:srgbClr val="FAFD00"/>
                </a:solidFill>
                <a:effectLst/>
                <a:latin typeface="Times" pitchFamily="2" charset="0"/>
                <a:ea typeface="Gulim" panose="020B0600000101010101" pitchFamily="34" charset="-127"/>
              </a:rPr>
              <a:t>                            </a:t>
            </a:r>
          </a:p>
        </p:txBody>
      </p:sp>
      <p:grpSp>
        <p:nvGrpSpPr>
          <p:cNvPr id="575562" name="Group 1098">
            <a:extLst>
              <a:ext uri="{FF2B5EF4-FFF2-40B4-BE49-F238E27FC236}">
                <a16:creationId xmlns:a16="http://schemas.microsoft.com/office/drawing/2014/main" id="{7684D597-D454-374B-BC17-EC6C4ABE604F}"/>
              </a:ext>
            </a:extLst>
          </p:cNvPr>
          <p:cNvGrpSpPr>
            <a:grpSpLocks/>
          </p:cNvGrpSpPr>
          <p:nvPr/>
        </p:nvGrpSpPr>
        <p:grpSpPr bwMode="auto">
          <a:xfrm>
            <a:off x="4630738" y="6000750"/>
            <a:ext cx="2870200" cy="625475"/>
            <a:chOff x="2488" y="3104"/>
            <a:chExt cx="1808" cy="394"/>
          </a:xfrm>
        </p:grpSpPr>
        <p:sp>
          <p:nvSpPr>
            <p:cNvPr id="575496" name="Oval 1032">
              <a:extLst>
                <a:ext uri="{FF2B5EF4-FFF2-40B4-BE49-F238E27FC236}">
                  <a16:creationId xmlns:a16="http://schemas.microsoft.com/office/drawing/2014/main" id="{22334220-4C80-AD4B-A202-BE3015185BC1}"/>
                </a:ext>
              </a:extLst>
            </p:cNvPr>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dist="107763" dir="2700000" algn="ctr" rotWithShape="0">
                <a:schemeClr val="bg2"/>
              </a:outerShdw>
            </a:effectLst>
          </p:spPr>
          <p:txBody>
            <a:bodyPr wrap="none" anchor="ctr"/>
            <a:lstStyle/>
            <a:p>
              <a:endParaRPr lang="en-US"/>
            </a:p>
          </p:txBody>
        </p:sp>
        <p:sp>
          <p:nvSpPr>
            <p:cNvPr id="575497" name="Rectangle 1033">
              <a:extLst>
                <a:ext uri="{FF2B5EF4-FFF2-40B4-BE49-F238E27FC236}">
                  <a16:creationId xmlns:a16="http://schemas.microsoft.com/office/drawing/2014/main" id="{3DFBA7E7-80F0-F648-AC4B-C0B466F2BB16}"/>
                </a:ext>
              </a:extLst>
            </p:cNvPr>
            <p:cNvSpPr>
              <a:spLocks noChangeArrowheads="1"/>
            </p:cNvSpPr>
            <p:nvPr/>
          </p:nvSpPr>
          <p:spPr bwMode="auto">
            <a:xfrm>
              <a:off x="2896" y="3147"/>
              <a:ext cx="1010" cy="3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ko-KR">
                  <a:solidFill>
                    <a:schemeClr val="hlink"/>
                  </a:solidFill>
                  <a:effectLst/>
                  <a:latin typeface="Times" pitchFamily="2" charset="0"/>
                  <a:ea typeface="Gulim" panose="020B0600000101010101" pitchFamily="34" charset="-127"/>
                </a:rPr>
                <a:t>BERKAT</a:t>
              </a:r>
            </a:p>
          </p:txBody>
        </p:sp>
      </p:grpSp>
      <p:sp>
        <p:nvSpPr>
          <p:cNvPr id="575499" name="Oval 1035">
            <a:extLst>
              <a:ext uri="{FF2B5EF4-FFF2-40B4-BE49-F238E27FC236}">
                <a16:creationId xmlns:a16="http://schemas.microsoft.com/office/drawing/2014/main" id="{87231678-594B-B24F-8719-4C407D9594A1}"/>
              </a:ext>
            </a:extLst>
          </p:cNvPr>
          <p:cNvSpPr>
            <a:spLocks noChangeArrowheads="1"/>
          </p:cNvSpPr>
          <p:nvPr/>
        </p:nvSpPr>
        <p:spPr bwMode="auto">
          <a:xfrm>
            <a:off x="234950" y="2959100"/>
            <a:ext cx="2166938" cy="525463"/>
          </a:xfrm>
          <a:prstGeom prst="ellipse">
            <a:avLst/>
          </a:prstGeom>
          <a:solidFill>
            <a:schemeClr val="accent2"/>
          </a:solidFill>
          <a:ln w="50800">
            <a:solidFill>
              <a:schemeClr val="tx1"/>
            </a:solidFill>
            <a:round/>
            <a:headEnd/>
            <a:tailEnd/>
          </a:ln>
          <a:effectLst>
            <a:outerShdw dist="107763" dir="2700000" algn="ctr" rotWithShape="0">
              <a:schemeClr val="bg2"/>
            </a:outerShdw>
          </a:effectLst>
        </p:spPr>
        <p:txBody>
          <a:bodyPr wrap="none" anchor="ctr"/>
          <a:lstStyle/>
          <a:p>
            <a:endParaRPr lang="en-US"/>
          </a:p>
        </p:txBody>
      </p:sp>
      <p:sp>
        <p:nvSpPr>
          <p:cNvPr id="575500" name="Rectangle 1036">
            <a:extLst>
              <a:ext uri="{FF2B5EF4-FFF2-40B4-BE49-F238E27FC236}">
                <a16:creationId xmlns:a16="http://schemas.microsoft.com/office/drawing/2014/main" id="{D81F153C-555A-F941-B78A-EFD7EA8B8A2F}"/>
              </a:ext>
            </a:extLst>
          </p:cNvPr>
          <p:cNvSpPr>
            <a:spLocks noChangeArrowheads="1"/>
          </p:cNvSpPr>
          <p:nvPr/>
        </p:nvSpPr>
        <p:spPr bwMode="auto">
          <a:xfrm>
            <a:off x="712788" y="2970213"/>
            <a:ext cx="1268412" cy="5159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ko-KR">
                <a:solidFill>
                  <a:schemeClr val="hlink"/>
                </a:solidFill>
                <a:effectLst/>
                <a:latin typeface="Times" pitchFamily="2" charset="0"/>
                <a:ea typeface="Gulim" panose="020B0600000101010101" pitchFamily="34" charset="-127"/>
              </a:rPr>
              <a:t>BENIH</a:t>
            </a:r>
          </a:p>
        </p:txBody>
      </p:sp>
      <p:grpSp>
        <p:nvGrpSpPr>
          <p:cNvPr id="575561" name="Group 1097">
            <a:extLst>
              <a:ext uri="{FF2B5EF4-FFF2-40B4-BE49-F238E27FC236}">
                <a16:creationId xmlns:a16="http://schemas.microsoft.com/office/drawing/2014/main" id="{AF56BB93-40DF-A74A-A23E-D82892C93F32}"/>
              </a:ext>
            </a:extLst>
          </p:cNvPr>
          <p:cNvGrpSpPr>
            <a:grpSpLocks/>
          </p:cNvGrpSpPr>
          <p:nvPr/>
        </p:nvGrpSpPr>
        <p:grpSpPr bwMode="auto">
          <a:xfrm>
            <a:off x="1209675" y="1611313"/>
            <a:ext cx="2252663" cy="530225"/>
            <a:chOff x="4165" y="741"/>
            <a:chExt cx="1419" cy="334"/>
          </a:xfrm>
        </p:grpSpPr>
        <p:sp>
          <p:nvSpPr>
            <p:cNvPr id="575502" name="Oval 1038">
              <a:extLst>
                <a:ext uri="{FF2B5EF4-FFF2-40B4-BE49-F238E27FC236}">
                  <a16:creationId xmlns:a16="http://schemas.microsoft.com/office/drawing/2014/main" id="{3A05E6F0-6972-504B-94BF-A5D372727A7E}"/>
                </a:ext>
              </a:extLst>
            </p:cNvPr>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dist="107763" dir="2700000" algn="ctr" rotWithShape="0">
                <a:schemeClr val="bg2"/>
              </a:outerShdw>
            </a:effectLst>
          </p:spPr>
          <p:txBody>
            <a:bodyPr wrap="none" anchor="ctr"/>
            <a:lstStyle/>
            <a:p>
              <a:endParaRPr lang="en-US"/>
            </a:p>
          </p:txBody>
        </p:sp>
        <p:sp>
          <p:nvSpPr>
            <p:cNvPr id="575503" name="Rectangle 1039">
              <a:extLst>
                <a:ext uri="{FF2B5EF4-FFF2-40B4-BE49-F238E27FC236}">
                  <a16:creationId xmlns:a16="http://schemas.microsoft.com/office/drawing/2014/main" id="{3E465A96-C31E-BB48-BF60-6AE54FEF125B}"/>
                </a:ext>
              </a:extLst>
            </p:cNvPr>
            <p:cNvSpPr>
              <a:spLocks noChangeArrowheads="1"/>
            </p:cNvSpPr>
            <p:nvPr/>
          </p:nvSpPr>
          <p:spPr bwMode="auto">
            <a:xfrm>
              <a:off x="4470" y="750"/>
              <a:ext cx="899" cy="3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ko-KR">
                  <a:solidFill>
                    <a:schemeClr val="hlink"/>
                  </a:solidFill>
                  <a:effectLst/>
                  <a:latin typeface="Times" pitchFamily="2" charset="0"/>
                  <a:ea typeface="Gulim" panose="020B0600000101010101" pitchFamily="34" charset="-127"/>
                </a:rPr>
                <a:t>TANAH</a:t>
              </a:r>
            </a:p>
          </p:txBody>
        </p:sp>
      </p:grpSp>
      <p:sp>
        <p:nvSpPr>
          <p:cNvPr id="575504" name="Rectangle 1040">
            <a:extLst>
              <a:ext uri="{FF2B5EF4-FFF2-40B4-BE49-F238E27FC236}">
                <a16:creationId xmlns:a16="http://schemas.microsoft.com/office/drawing/2014/main" id="{59AC475B-D6F6-564F-BC96-492FFD0C0195}"/>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575505" name="Line 1041">
            <a:extLst>
              <a:ext uri="{FF2B5EF4-FFF2-40B4-BE49-F238E27FC236}">
                <a16:creationId xmlns:a16="http://schemas.microsoft.com/office/drawing/2014/main" id="{97973F78-FD66-3F4F-8BB8-91B9059B3DD9}"/>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75529" name="Freeform 1065">
            <a:extLst>
              <a:ext uri="{FF2B5EF4-FFF2-40B4-BE49-F238E27FC236}">
                <a16:creationId xmlns:a16="http://schemas.microsoft.com/office/drawing/2014/main" id="{A846A0B5-07FC-9745-8294-77C48ED85A01}"/>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5530" name="AutoShape 1066">
            <a:extLst>
              <a:ext uri="{FF2B5EF4-FFF2-40B4-BE49-F238E27FC236}">
                <a16:creationId xmlns:a16="http://schemas.microsoft.com/office/drawing/2014/main" id="{0D8C1C30-7B58-934B-83F1-F5005F28CCD8}"/>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5531" name="Rectangle 1067">
            <a:extLst>
              <a:ext uri="{FF2B5EF4-FFF2-40B4-BE49-F238E27FC236}">
                <a16:creationId xmlns:a16="http://schemas.microsoft.com/office/drawing/2014/main" id="{A7EFE53C-522B-054F-A802-E533D585A64F}"/>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5532" name="AutoShape 1068">
            <a:extLst>
              <a:ext uri="{FF2B5EF4-FFF2-40B4-BE49-F238E27FC236}">
                <a16:creationId xmlns:a16="http://schemas.microsoft.com/office/drawing/2014/main" id="{3A95BE77-F28D-A448-99DC-0619222EA996}"/>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5533" name="Line 1069">
            <a:extLst>
              <a:ext uri="{FF2B5EF4-FFF2-40B4-BE49-F238E27FC236}">
                <a16:creationId xmlns:a16="http://schemas.microsoft.com/office/drawing/2014/main" id="{6F525BC0-AB52-444D-84F8-6E62125140C2}"/>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5534" name="Line 1070">
            <a:extLst>
              <a:ext uri="{FF2B5EF4-FFF2-40B4-BE49-F238E27FC236}">
                <a16:creationId xmlns:a16="http://schemas.microsoft.com/office/drawing/2014/main" id="{F5688CCF-54C8-A142-B8EC-F257A6967FDD}"/>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5535" name="Rectangle 1071">
            <a:extLst>
              <a:ext uri="{FF2B5EF4-FFF2-40B4-BE49-F238E27FC236}">
                <a16:creationId xmlns:a16="http://schemas.microsoft.com/office/drawing/2014/main" id="{21717501-3C1B-9C48-8FD8-C8C0A6485A7D}"/>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5536" name="Rectangle 1072">
            <a:extLst>
              <a:ext uri="{FF2B5EF4-FFF2-40B4-BE49-F238E27FC236}">
                <a16:creationId xmlns:a16="http://schemas.microsoft.com/office/drawing/2014/main" id="{1389B647-F172-9B43-B307-3CE4563683FF}"/>
              </a:ext>
            </a:extLst>
          </p:cNvPr>
          <p:cNvSpPr>
            <a:spLocks noChangeArrowheads="1"/>
          </p:cNvSpPr>
          <p:nvPr/>
        </p:nvSpPr>
        <p:spPr bwMode="auto">
          <a:xfrm>
            <a:off x="8186738" y="3832225"/>
            <a:ext cx="633412"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B</a:t>
            </a:r>
          </a:p>
        </p:txBody>
      </p:sp>
      <p:sp>
        <p:nvSpPr>
          <p:cNvPr id="575537" name="Rectangle 1073">
            <a:extLst>
              <a:ext uri="{FF2B5EF4-FFF2-40B4-BE49-F238E27FC236}">
                <a16:creationId xmlns:a16="http://schemas.microsoft.com/office/drawing/2014/main" id="{383FBD02-2C80-7943-A2C7-94A7713B43E2}"/>
              </a:ext>
            </a:extLst>
          </p:cNvPr>
          <p:cNvSpPr>
            <a:spLocks noChangeArrowheads="1"/>
          </p:cNvSpPr>
          <p:nvPr/>
        </p:nvSpPr>
        <p:spPr bwMode="auto">
          <a:xfrm>
            <a:off x="8104188"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575538" name="Rectangle 1074">
            <a:extLst>
              <a:ext uri="{FF2B5EF4-FFF2-40B4-BE49-F238E27FC236}">
                <a16:creationId xmlns:a16="http://schemas.microsoft.com/office/drawing/2014/main" id="{1DE9B772-8D45-C948-8EEF-F24E2C2262D9}"/>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575539" name="Line 1075">
            <a:extLst>
              <a:ext uri="{FF2B5EF4-FFF2-40B4-BE49-F238E27FC236}">
                <a16:creationId xmlns:a16="http://schemas.microsoft.com/office/drawing/2014/main" id="{6E17778A-1331-E749-86B1-2DA3CC14EC17}"/>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5540" name="Line 1076">
            <a:extLst>
              <a:ext uri="{FF2B5EF4-FFF2-40B4-BE49-F238E27FC236}">
                <a16:creationId xmlns:a16="http://schemas.microsoft.com/office/drawing/2014/main" id="{02928E90-C312-6945-A1EB-50C7DF1A0BA1}"/>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5541" name="Line 1077">
            <a:extLst>
              <a:ext uri="{FF2B5EF4-FFF2-40B4-BE49-F238E27FC236}">
                <a16:creationId xmlns:a16="http://schemas.microsoft.com/office/drawing/2014/main" id="{1CB5510C-2F7F-8949-B982-C6042D65A96F}"/>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5542" name="Text Box 1078">
            <a:extLst>
              <a:ext uri="{FF2B5EF4-FFF2-40B4-BE49-F238E27FC236}">
                <a16:creationId xmlns:a16="http://schemas.microsoft.com/office/drawing/2014/main" id="{3530A931-74BC-004A-BBCD-096AA6660007}"/>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575546" name="Text Box 1082">
            <a:extLst>
              <a:ext uri="{FF2B5EF4-FFF2-40B4-BE49-F238E27FC236}">
                <a16:creationId xmlns:a16="http://schemas.microsoft.com/office/drawing/2014/main" id="{925B1C8B-3796-7041-8D10-6DB8E62659BD}"/>
              </a:ext>
            </a:extLst>
          </p:cNvPr>
          <p:cNvSpPr txBox="1">
            <a:spLocks noChangeArrowheads="1"/>
          </p:cNvSpPr>
          <p:nvPr/>
        </p:nvSpPr>
        <p:spPr bwMode="auto">
          <a:xfrm>
            <a:off x="8591550" y="64135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3</a:t>
            </a:r>
          </a:p>
        </p:txBody>
      </p:sp>
      <p:sp>
        <p:nvSpPr>
          <p:cNvPr id="575548" name="Rectangle 1084">
            <a:extLst>
              <a:ext uri="{FF2B5EF4-FFF2-40B4-BE49-F238E27FC236}">
                <a16:creationId xmlns:a16="http://schemas.microsoft.com/office/drawing/2014/main" id="{E0E9585E-980A-0041-9E25-AFDCCFA4524A}"/>
              </a:ext>
            </a:extLst>
          </p:cNvPr>
          <p:cNvSpPr>
            <a:spLocks noChangeArrowheads="1"/>
          </p:cNvSpPr>
          <p:nvPr/>
        </p:nvSpPr>
        <p:spPr bwMode="auto">
          <a:xfrm>
            <a:off x="8093075"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15</a:t>
            </a:r>
          </a:p>
        </p:txBody>
      </p:sp>
      <p:sp>
        <p:nvSpPr>
          <p:cNvPr id="575549" name="Text Box 1085">
            <a:extLst>
              <a:ext uri="{FF2B5EF4-FFF2-40B4-BE49-F238E27FC236}">
                <a16:creationId xmlns:a16="http://schemas.microsoft.com/office/drawing/2014/main" id="{E327A6E5-FE53-8D43-9C93-FEA5EE48EB16}"/>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75551"/>
                                        </p:tgtEl>
                                        <p:attrNameLst>
                                          <p:attrName>style.visibility</p:attrName>
                                        </p:attrNameLst>
                                      </p:cBhvr>
                                      <p:to>
                                        <p:strVal val="visible"/>
                                      </p:to>
                                    </p:set>
                                    <p:animEffect transition="in" filter="dissolve">
                                      <p:cBhvr>
                                        <p:cTn id="7" dur="500"/>
                                        <p:tgtEl>
                                          <p:spTgt spid="5755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75554"/>
                                        </p:tgtEl>
                                        <p:attrNameLst>
                                          <p:attrName>style.visibility</p:attrName>
                                        </p:attrNameLst>
                                      </p:cBhvr>
                                      <p:to>
                                        <p:strVal val="visible"/>
                                      </p:to>
                                    </p:set>
                                    <p:animEffect transition="in" filter="dissolve">
                                      <p:cBhvr>
                                        <p:cTn id="12" dur="500"/>
                                        <p:tgtEl>
                                          <p:spTgt spid="57555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75557"/>
                                        </p:tgtEl>
                                        <p:attrNameLst>
                                          <p:attrName>style.visibility</p:attrName>
                                        </p:attrNameLst>
                                      </p:cBhvr>
                                      <p:to>
                                        <p:strVal val="visible"/>
                                      </p:to>
                                    </p:set>
                                    <p:animEffect transition="in" filter="dissolve">
                                      <p:cBhvr>
                                        <p:cTn id="17" dur="500"/>
                                        <p:tgtEl>
                                          <p:spTgt spid="575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81" name="Rectangle 57" descr="Green marble">
            <a:extLst>
              <a:ext uri="{FF2B5EF4-FFF2-40B4-BE49-F238E27FC236}">
                <a16:creationId xmlns:a16="http://schemas.microsoft.com/office/drawing/2014/main" id="{AA6BBA46-200C-3F45-92D1-0A8EBACB487F}"/>
              </a:ext>
            </a:extLst>
          </p:cNvPr>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57" name="Freeform 33">
            <a:extLst>
              <a:ext uri="{FF2B5EF4-FFF2-40B4-BE49-F238E27FC236}">
                <a16:creationId xmlns:a16="http://schemas.microsoft.com/office/drawing/2014/main" id="{98A8A46C-8F02-CD43-8506-6CEB6142FAF7}"/>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58" name="AutoShape 34">
            <a:extLst>
              <a:ext uri="{FF2B5EF4-FFF2-40B4-BE49-F238E27FC236}">
                <a16:creationId xmlns:a16="http://schemas.microsoft.com/office/drawing/2014/main" id="{992D6BDE-9B13-7A44-8336-D224CE71E93B}"/>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59" name="Rectangle 35">
            <a:extLst>
              <a:ext uri="{FF2B5EF4-FFF2-40B4-BE49-F238E27FC236}">
                <a16:creationId xmlns:a16="http://schemas.microsoft.com/office/drawing/2014/main" id="{FEEF5AD3-D7DB-1C49-ADA3-B484742BF8A1}"/>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0" name="AutoShape 36">
            <a:extLst>
              <a:ext uri="{FF2B5EF4-FFF2-40B4-BE49-F238E27FC236}">
                <a16:creationId xmlns:a16="http://schemas.microsoft.com/office/drawing/2014/main" id="{4F5DD509-3C66-F24D-B34D-C32CD8EF6746}"/>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1" name="Line 37">
            <a:extLst>
              <a:ext uri="{FF2B5EF4-FFF2-40B4-BE49-F238E27FC236}">
                <a16:creationId xmlns:a16="http://schemas.microsoft.com/office/drawing/2014/main" id="{664A01E5-0D73-BB46-9008-EEE0753642D2}"/>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2" name="Line 38">
            <a:extLst>
              <a:ext uri="{FF2B5EF4-FFF2-40B4-BE49-F238E27FC236}">
                <a16:creationId xmlns:a16="http://schemas.microsoft.com/office/drawing/2014/main" id="{4435E3D7-30B2-C445-8ED6-54B632896DDC}"/>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3" name="Rectangle 39">
            <a:extLst>
              <a:ext uri="{FF2B5EF4-FFF2-40B4-BE49-F238E27FC236}">
                <a16:creationId xmlns:a16="http://schemas.microsoft.com/office/drawing/2014/main" id="{4F134C44-D704-FC44-883F-86A6F8577F15}"/>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4" name="Rectangle 40">
            <a:extLst>
              <a:ext uri="{FF2B5EF4-FFF2-40B4-BE49-F238E27FC236}">
                <a16:creationId xmlns:a16="http://schemas.microsoft.com/office/drawing/2014/main" id="{730038D7-6107-5443-864A-A5CB4D8D7421}"/>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52265" name="Rectangle 41">
            <a:extLst>
              <a:ext uri="{FF2B5EF4-FFF2-40B4-BE49-F238E27FC236}">
                <a16:creationId xmlns:a16="http://schemas.microsoft.com/office/drawing/2014/main" id="{7A1FAFB7-504D-6047-BFE3-E479CBFAC43C}"/>
              </a:ext>
            </a:extLst>
          </p:cNvPr>
          <p:cNvSpPr>
            <a:spLocks noChangeArrowheads="1"/>
          </p:cNvSpPr>
          <p:nvPr/>
        </p:nvSpPr>
        <p:spPr bwMode="auto">
          <a:xfrm>
            <a:off x="8118475"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52266" name="Rectangle 42">
            <a:extLst>
              <a:ext uri="{FF2B5EF4-FFF2-40B4-BE49-F238E27FC236}">
                <a16:creationId xmlns:a16="http://schemas.microsoft.com/office/drawing/2014/main" id="{6BD9E009-4D5D-974E-A089-BCB6E1770225}"/>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52267" name="Line 43">
            <a:extLst>
              <a:ext uri="{FF2B5EF4-FFF2-40B4-BE49-F238E27FC236}">
                <a16:creationId xmlns:a16="http://schemas.microsoft.com/office/drawing/2014/main" id="{B9AA4A56-B3A1-9944-A1B0-9AF98DA43506}"/>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8" name="Line 44">
            <a:extLst>
              <a:ext uri="{FF2B5EF4-FFF2-40B4-BE49-F238E27FC236}">
                <a16:creationId xmlns:a16="http://schemas.microsoft.com/office/drawing/2014/main" id="{468C07A5-ECDB-DE4E-8CA4-2F948AA7CED3}"/>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9" name="Line 45">
            <a:extLst>
              <a:ext uri="{FF2B5EF4-FFF2-40B4-BE49-F238E27FC236}">
                <a16:creationId xmlns:a16="http://schemas.microsoft.com/office/drawing/2014/main" id="{0AEAA0B3-393C-3C4C-8674-3DBCEDD653B7}"/>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70" name="Text Box 46">
            <a:extLst>
              <a:ext uri="{FF2B5EF4-FFF2-40B4-BE49-F238E27FC236}">
                <a16:creationId xmlns:a16="http://schemas.microsoft.com/office/drawing/2014/main" id="{DBA99609-94D0-5C49-A506-2905DD68C6C7}"/>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52277" name="Rectangle 53">
            <a:extLst>
              <a:ext uri="{FF2B5EF4-FFF2-40B4-BE49-F238E27FC236}">
                <a16:creationId xmlns:a16="http://schemas.microsoft.com/office/drawing/2014/main" id="{89951930-B46B-FC46-8A31-BAF4A178699B}"/>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16</a:t>
            </a:r>
          </a:p>
        </p:txBody>
      </p:sp>
      <p:sp>
        <p:nvSpPr>
          <p:cNvPr id="52278" name="Text Box 54">
            <a:extLst>
              <a:ext uri="{FF2B5EF4-FFF2-40B4-BE49-F238E27FC236}">
                <a16:creationId xmlns:a16="http://schemas.microsoft.com/office/drawing/2014/main" id="{A2D07214-6307-2540-8111-DB1EEF860AF7}"/>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52280" name="Text Box 56">
            <a:extLst>
              <a:ext uri="{FF2B5EF4-FFF2-40B4-BE49-F238E27FC236}">
                <a16:creationId xmlns:a16="http://schemas.microsoft.com/office/drawing/2014/main" id="{9AD054FB-5354-5F45-94A6-05C18F689D13}"/>
              </a:ext>
            </a:extLst>
          </p:cNvPr>
          <p:cNvSpPr txBox="1">
            <a:spLocks noChangeArrowheads="1"/>
          </p:cNvSpPr>
          <p:nvPr/>
        </p:nvSpPr>
        <p:spPr bwMode="auto">
          <a:xfrm>
            <a:off x="8591550" y="64135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3</a:t>
            </a:r>
          </a:p>
        </p:txBody>
      </p:sp>
      <p:sp>
        <p:nvSpPr>
          <p:cNvPr id="52283" name="Rectangle 59">
            <a:extLst>
              <a:ext uri="{FF2B5EF4-FFF2-40B4-BE49-F238E27FC236}">
                <a16:creationId xmlns:a16="http://schemas.microsoft.com/office/drawing/2014/main" id="{F1ADA899-9802-4A49-99C5-811B45277CFA}"/>
              </a:ext>
            </a:extLst>
          </p:cNvPr>
          <p:cNvSpPr>
            <a:spLocks noChangeArrowheads="1"/>
          </p:cNvSpPr>
          <p:nvPr/>
        </p:nvSpPr>
        <p:spPr bwMode="auto">
          <a:xfrm>
            <a:off x="1019175" y="3354388"/>
            <a:ext cx="7086600" cy="1825625"/>
          </a:xfrm>
          <a:prstGeom prst="rect">
            <a:avLst/>
          </a:prstGeom>
          <a:noFill/>
          <a:ln w="76320">
            <a:solidFill>
              <a:srgbClr val="FAFD00"/>
            </a:solidFill>
            <a:miter lim="800000"/>
            <a:headEnd/>
            <a:tailEnd/>
          </a:ln>
          <a:effectLst>
            <a:outerShdw dist="107933"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284" name="Line 60">
            <a:extLst>
              <a:ext uri="{FF2B5EF4-FFF2-40B4-BE49-F238E27FC236}">
                <a16:creationId xmlns:a16="http://schemas.microsoft.com/office/drawing/2014/main" id="{883DAA92-C81A-6E4B-BBDF-5010F8E6CBB2}"/>
              </a:ext>
            </a:extLst>
          </p:cNvPr>
          <p:cNvSpPr>
            <a:spLocks noChangeShapeType="1"/>
          </p:cNvSpPr>
          <p:nvPr/>
        </p:nvSpPr>
        <p:spPr bwMode="auto">
          <a:xfrm flipH="1">
            <a:off x="2298700" y="2468563"/>
            <a:ext cx="2241550" cy="1203325"/>
          </a:xfrm>
          <a:prstGeom prst="line">
            <a:avLst/>
          </a:prstGeom>
          <a:noFill/>
          <a:ln w="57240">
            <a:solidFill>
              <a:srgbClr val="FFFFFF"/>
            </a:solidFill>
            <a:miter lim="800000"/>
            <a:headEnd/>
            <a:tailEnd type="triangle" w="med" len="med"/>
          </a:ln>
          <a:effectLst>
            <a:outerShdw dist="89605"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endParaRPr lang="en-US"/>
          </a:p>
        </p:txBody>
      </p:sp>
      <p:sp>
        <p:nvSpPr>
          <p:cNvPr id="52285" name="Line 61">
            <a:extLst>
              <a:ext uri="{FF2B5EF4-FFF2-40B4-BE49-F238E27FC236}">
                <a16:creationId xmlns:a16="http://schemas.microsoft.com/office/drawing/2014/main" id="{5E60E1AC-6ABE-0C41-B72C-65AE46BD9912}"/>
              </a:ext>
            </a:extLst>
          </p:cNvPr>
          <p:cNvSpPr>
            <a:spLocks noChangeShapeType="1"/>
          </p:cNvSpPr>
          <p:nvPr/>
        </p:nvSpPr>
        <p:spPr bwMode="auto">
          <a:xfrm>
            <a:off x="4538663" y="2451100"/>
            <a:ext cx="1587" cy="1246188"/>
          </a:xfrm>
          <a:prstGeom prst="line">
            <a:avLst/>
          </a:prstGeom>
          <a:noFill/>
          <a:ln w="57240">
            <a:solidFill>
              <a:srgbClr val="FFFFFF"/>
            </a:solidFill>
            <a:miter lim="800000"/>
            <a:headEnd/>
            <a:tailEnd type="triangle" w="med" len="med"/>
          </a:ln>
          <a:effectLst>
            <a:outerShdw dist="89605"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endParaRPr lang="en-US"/>
          </a:p>
        </p:txBody>
      </p:sp>
      <p:sp>
        <p:nvSpPr>
          <p:cNvPr id="52286" name="Line 62">
            <a:extLst>
              <a:ext uri="{FF2B5EF4-FFF2-40B4-BE49-F238E27FC236}">
                <a16:creationId xmlns:a16="http://schemas.microsoft.com/office/drawing/2014/main" id="{DE507C39-619E-BD44-BCE8-C1CF0FB86863}"/>
              </a:ext>
            </a:extLst>
          </p:cNvPr>
          <p:cNvSpPr>
            <a:spLocks noChangeShapeType="1"/>
          </p:cNvSpPr>
          <p:nvPr/>
        </p:nvSpPr>
        <p:spPr bwMode="auto">
          <a:xfrm>
            <a:off x="4524375" y="2465388"/>
            <a:ext cx="2163763" cy="1206500"/>
          </a:xfrm>
          <a:prstGeom prst="line">
            <a:avLst/>
          </a:prstGeom>
          <a:noFill/>
          <a:ln w="57240">
            <a:solidFill>
              <a:srgbClr val="FFFFFF"/>
            </a:solidFill>
            <a:miter lim="800000"/>
            <a:headEnd/>
            <a:tailEnd type="triangle" w="med" len="med"/>
          </a:ln>
          <a:effectLst>
            <a:outerShdw dist="89605"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endParaRPr lang="en-US"/>
          </a:p>
        </p:txBody>
      </p:sp>
      <p:sp>
        <p:nvSpPr>
          <p:cNvPr id="52287" name="AutoShape 63">
            <a:extLst>
              <a:ext uri="{FF2B5EF4-FFF2-40B4-BE49-F238E27FC236}">
                <a16:creationId xmlns:a16="http://schemas.microsoft.com/office/drawing/2014/main" id="{B01CCE63-EBE3-3144-8089-68703158AF6A}"/>
              </a:ext>
            </a:extLst>
          </p:cNvPr>
          <p:cNvSpPr>
            <a:spLocks noChangeArrowheads="1"/>
          </p:cNvSpPr>
          <p:nvPr/>
        </p:nvSpPr>
        <p:spPr bwMode="auto">
          <a:xfrm>
            <a:off x="1443038" y="3705225"/>
            <a:ext cx="1765300" cy="1335088"/>
          </a:xfrm>
          <a:prstGeom prst="roundRect">
            <a:avLst>
              <a:gd name="adj" fmla="val 10546"/>
            </a:avLst>
          </a:prstGeom>
          <a:noFill/>
          <a:ln w="57240">
            <a:solidFill>
              <a:srgbClr val="FF0000"/>
            </a:solidFill>
            <a:miter lim="800000"/>
            <a:headEnd/>
            <a:tailEnd/>
          </a:ln>
          <a:effectLst>
            <a:outerShdw dist="52300" dir="4563565" algn="ctr" rotWithShape="0">
              <a:srgbClr val="808080">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288" name="AutoShape 64">
            <a:extLst>
              <a:ext uri="{FF2B5EF4-FFF2-40B4-BE49-F238E27FC236}">
                <a16:creationId xmlns:a16="http://schemas.microsoft.com/office/drawing/2014/main" id="{B59799E0-1A2D-004F-86ED-9AA243385491}"/>
              </a:ext>
            </a:extLst>
          </p:cNvPr>
          <p:cNvSpPr>
            <a:spLocks noChangeArrowheads="1"/>
          </p:cNvSpPr>
          <p:nvPr/>
        </p:nvSpPr>
        <p:spPr bwMode="auto">
          <a:xfrm>
            <a:off x="3594100" y="3703638"/>
            <a:ext cx="1765300" cy="1335087"/>
          </a:xfrm>
          <a:prstGeom prst="roundRect">
            <a:avLst>
              <a:gd name="adj" fmla="val 10546"/>
            </a:avLst>
          </a:prstGeom>
          <a:noFill/>
          <a:ln w="57240">
            <a:solidFill>
              <a:srgbClr val="FF0000"/>
            </a:solidFill>
            <a:miter lim="800000"/>
            <a:headEnd/>
            <a:tailEnd/>
          </a:ln>
          <a:effectLst>
            <a:outerShdw dist="52300" dir="4563565" algn="ctr" rotWithShape="0">
              <a:srgbClr val="808080">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289" name="AutoShape 65">
            <a:extLst>
              <a:ext uri="{FF2B5EF4-FFF2-40B4-BE49-F238E27FC236}">
                <a16:creationId xmlns:a16="http://schemas.microsoft.com/office/drawing/2014/main" id="{6920A968-B08F-D142-852A-FEBEE362887F}"/>
              </a:ext>
            </a:extLst>
          </p:cNvPr>
          <p:cNvSpPr>
            <a:spLocks noChangeArrowheads="1"/>
          </p:cNvSpPr>
          <p:nvPr/>
        </p:nvSpPr>
        <p:spPr bwMode="auto">
          <a:xfrm>
            <a:off x="5656263" y="3703638"/>
            <a:ext cx="2098675" cy="1335087"/>
          </a:xfrm>
          <a:prstGeom prst="roundRect">
            <a:avLst>
              <a:gd name="adj" fmla="val 10546"/>
            </a:avLst>
          </a:prstGeom>
          <a:noFill/>
          <a:ln w="57240">
            <a:solidFill>
              <a:srgbClr val="FF0000"/>
            </a:solidFill>
            <a:miter lim="800000"/>
            <a:headEnd/>
            <a:tailEnd/>
          </a:ln>
          <a:effectLst>
            <a:outerShdw dist="52300" dir="4563565" algn="ctr" rotWithShape="0">
              <a:srgbClr val="808080">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290" name="Rectangle 66">
            <a:extLst>
              <a:ext uri="{FF2B5EF4-FFF2-40B4-BE49-F238E27FC236}">
                <a16:creationId xmlns:a16="http://schemas.microsoft.com/office/drawing/2014/main" id="{9425213E-D26A-E74E-A609-9E7E03D9BBC7}"/>
              </a:ext>
            </a:extLst>
          </p:cNvPr>
          <p:cNvSpPr>
            <a:spLocks noChangeArrowheads="1"/>
          </p:cNvSpPr>
          <p:nvPr/>
        </p:nvSpPr>
        <p:spPr bwMode="auto">
          <a:xfrm>
            <a:off x="852488" y="612775"/>
            <a:ext cx="7505700" cy="758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4280" rIns="90360" bIns="4428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buClr>
                <a:srgbClr val="FAFD00"/>
              </a:buClr>
              <a:buSzPct val="100000"/>
              <a:buFont typeface="Arial" panose="020B0604020202020204" pitchFamily="34" charset="0"/>
              <a:buNone/>
            </a:pPr>
            <a:r>
              <a:rPr lang="en-GB" altLang="en-US" sz="4400" b="1">
                <a:solidFill>
                  <a:srgbClr val="FAFD00"/>
                </a:solidFill>
                <a:effectLst/>
                <a:latin typeface="Arial" panose="020B0604020202020204" pitchFamily="34" charset="0"/>
                <a:ea typeface="ＭＳ Ｐゴシック" panose="020B0600070205080204" pitchFamily="34" charset="-128"/>
              </a:rPr>
              <a:t>Perjanjian Abraham</a:t>
            </a:r>
          </a:p>
        </p:txBody>
      </p:sp>
      <p:sp>
        <p:nvSpPr>
          <p:cNvPr id="52291" name="Text Box 67">
            <a:extLst>
              <a:ext uri="{FF2B5EF4-FFF2-40B4-BE49-F238E27FC236}">
                <a16:creationId xmlns:a16="http://schemas.microsoft.com/office/drawing/2014/main" id="{2E6E7AB5-92A5-CE4A-8DFF-CAD3981637F8}"/>
              </a:ext>
            </a:extLst>
          </p:cNvPr>
          <p:cNvSpPr txBox="1">
            <a:spLocks noChangeArrowheads="1"/>
          </p:cNvSpPr>
          <p:nvPr/>
        </p:nvSpPr>
        <p:spPr bwMode="auto">
          <a:xfrm>
            <a:off x="5368925" y="3657600"/>
            <a:ext cx="2752725"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spcBef>
                <a:spcPts val="2250"/>
              </a:spcBef>
              <a:buClr>
                <a:srgbClr val="00FF00"/>
              </a:buClr>
              <a:buSzPct val="100000"/>
              <a:buFont typeface="Arial" panose="020B0604020202020204" pitchFamily="34" charset="0"/>
              <a:buNone/>
            </a:pPr>
            <a:r>
              <a:rPr lang="en-GB" altLang="en-US" sz="3600" b="1">
                <a:solidFill>
                  <a:srgbClr val="00FF00"/>
                </a:solidFill>
                <a:effectLst/>
                <a:latin typeface="Arial" panose="020B0604020202020204" pitchFamily="34" charset="0"/>
                <a:ea typeface="ＭＳ Ｐゴシック" panose="020B0600070205080204" pitchFamily="34" charset="-128"/>
              </a:rPr>
              <a:t>BERKAT</a:t>
            </a:r>
          </a:p>
        </p:txBody>
      </p:sp>
      <p:sp>
        <p:nvSpPr>
          <p:cNvPr id="52292" name="Text Box 68">
            <a:extLst>
              <a:ext uri="{FF2B5EF4-FFF2-40B4-BE49-F238E27FC236}">
                <a16:creationId xmlns:a16="http://schemas.microsoft.com/office/drawing/2014/main" id="{A89D2393-BC0D-5841-B0D6-86DFA63007E3}"/>
              </a:ext>
            </a:extLst>
          </p:cNvPr>
          <p:cNvSpPr txBox="1">
            <a:spLocks noChangeArrowheads="1"/>
          </p:cNvSpPr>
          <p:nvPr/>
        </p:nvSpPr>
        <p:spPr bwMode="auto">
          <a:xfrm>
            <a:off x="3638550" y="3670300"/>
            <a:ext cx="1735138"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spcBef>
                <a:spcPts val="2250"/>
              </a:spcBef>
              <a:buClr>
                <a:srgbClr val="00FF00"/>
              </a:buClr>
              <a:buSzPct val="100000"/>
              <a:buFont typeface="Arial" panose="020B0604020202020204" pitchFamily="34" charset="0"/>
              <a:buNone/>
            </a:pPr>
            <a:r>
              <a:rPr lang="en-GB" altLang="en-US" sz="3600" b="1">
                <a:solidFill>
                  <a:srgbClr val="00FF00"/>
                </a:solidFill>
                <a:effectLst/>
                <a:latin typeface="Arial" panose="020B0604020202020204" pitchFamily="34" charset="0"/>
                <a:ea typeface="ＭＳ Ｐゴシック" panose="020B0600070205080204" pitchFamily="34" charset="-128"/>
              </a:rPr>
              <a:t>BENIH</a:t>
            </a:r>
          </a:p>
        </p:txBody>
      </p:sp>
      <p:sp>
        <p:nvSpPr>
          <p:cNvPr id="52293" name="Text Box 69">
            <a:extLst>
              <a:ext uri="{FF2B5EF4-FFF2-40B4-BE49-F238E27FC236}">
                <a16:creationId xmlns:a16="http://schemas.microsoft.com/office/drawing/2014/main" id="{FE3CC3EC-4508-D74D-9BB5-4C993B4647DF}"/>
              </a:ext>
            </a:extLst>
          </p:cNvPr>
          <p:cNvSpPr txBox="1">
            <a:spLocks noChangeArrowheads="1"/>
          </p:cNvSpPr>
          <p:nvPr/>
        </p:nvSpPr>
        <p:spPr bwMode="auto">
          <a:xfrm>
            <a:off x="1390650" y="3659188"/>
            <a:ext cx="18780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spcBef>
                <a:spcPts val="2250"/>
              </a:spcBef>
              <a:buClr>
                <a:srgbClr val="00FF00"/>
              </a:buClr>
              <a:buSzPct val="100000"/>
              <a:buFont typeface="Arial" panose="020B0604020202020204" pitchFamily="34" charset="0"/>
              <a:buNone/>
            </a:pPr>
            <a:r>
              <a:rPr lang="en-GB" altLang="en-US" sz="3600" b="1">
                <a:solidFill>
                  <a:srgbClr val="00FF00"/>
                </a:solidFill>
                <a:effectLst/>
                <a:latin typeface="Arial" panose="020B0604020202020204" pitchFamily="34" charset="0"/>
                <a:ea typeface="ＭＳ Ｐゴシック" panose="020B0600070205080204" pitchFamily="34" charset="-128"/>
              </a:rPr>
              <a:t>TANAH</a:t>
            </a:r>
          </a:p>
        </p:txBody>
      </p:sp>
      <p:sp>
        <p:nvSpPr>
          <p:cNvPr id="52294" name="Text Box 70">
            <a:extLst>
              <a:ext uri="{FF2B5EF4-FFF2-40B4-BE49-F238E27FC236}">
                <a16:creationId xmlns:a16="http://schemas.microsoft.com/office/drawing/2014/main" id="{D3E23E2D-8D02-9B4C-B40E-E6E864D40875}"/>
              </a:ext>
            </a:extLst>
          </p:cNvPr>
          <p:cNvSpPr txBox="1">
            <a:spLocks noChangeArrowheads="1"/>
          </p:cNvSpPr>
          <p:nvPr/>
        </p:nvSpPr>
        <p:spPr bwMode="auto">
          <a:xfrm>
            <a:off x="1460500" y="4364038"/>
            <a:ext cx="1684338"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spcBef>
                <a:spcPts val="2500"/>
              </a:spcBef>
              <a:buClr>
                <a:srgbClr val="FAFD00"/>
              </a:buClr>
              <a:buSzPct val="100000"/>
              <a:buFont typeface="Arial" panose="020B0604020202020204" pitchFamily="34" charset="0"/>
              <a:buNone/>
            </a:pPr>
            <a:r>
              <a:rPr lang="en-GB" altLang="en-US" sz="4000" b="1">
                <a:solidFill>
                  <a:srgbClr val="FAFD00"/>
                </a:solidFill>
                <a:effectLst/>
                <a:latin typeface="Arial" panose="020B0604020202020204" pitchFamily="34" charset="0"/>
                <a:ea typeface="ＭＳ Ｐゴシック" panose="020B0600070205080204" pitchFamily="34" charset="-128"/>
              </a:rPr>
              <a:t>12:1</a:t>
            </a:r>
          </a:p>
        </p:txBody>
      </p:sp>
      <p:sp>
        <p:nvSpPr>
          <p:cNvPr id="52295" name="Text Box 71">
            <a:extLst>
              <a:ext uri="{FF2B5EF4-FFF2-40B4-BE49-F238E27FC236}">
                <a16:creationId xmlns:a16="http://schemas.microsoft.com/office/drawing/2014/main" id="{DEB3F613-1C64-4F4F-BF07-CA962C55A6B2}"/>
              </a:ext>
            </a:extLst>
          </p:cNvPr>
          <p:cNvSpPr txBox="1">
            <a:spLocks noChangeArrowheads="1"/>
          </p:cNvSpPr>
          <p:nvPr/>
        </p:nvSpPr>
        <p:spPr bwMode="auto">
          <a:xfrm>
            <a:off x="5607050" y="4364038"/>
            <a:ext cx="2200275"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spcBef>
                <a:spcPts val="2500"/>
              </a:spcBef>
              <a:buClr>
                <a:srgbClr val="FAFD00"/>
              </a:buClr>
              <a:buSzPct val="100000"/>
              <a:buFont typeface="Arial" panose="020B0604020202020204" pitchFamily="34" charset="0"/>
              <a:buNone/>
            </a:pPr>
            <a:r>
              <a:rPr lang="en-GB" altLang="en-US" sz="4000" b="1">
                <a:solidFill>
                  <a:srgbClr val="FAFD00"/>
                </a:solidFill>
                <a:effectLst/>
                <a:latin typeface="Arial" panose="020B0604020202020204" pitchFamily="34" charset="0"/>
                <a:ea typeface="ＭＳ Ｐゴシック" panose="020B0600070205080204" pitchFamily="34" charset="-128"/>
              </a:rPr>
              <a:t>12:3</a:t>
            </a:r>
          </a:p>
        </p:txBody>
      </p:sp>
      <p:sp>
        <p:nvSpPr>
          <p:cNvPr id="52296" name="Text Box 72">
            <a:extLst>
              <a:ext uri="{FF2B5EF4-FFF2-40B4-BE49-F238E27FC236}">
                <a16:creationId xmlns:a16="http://schemas.microsoft.com/office/drawing/2014/main" id="{37084118-0490-B04C-9F8C-55EFBA1FBC57}"/>
              </a:ext>
            </a:extLst>
          </p:cNvPr>
          <p:cNvSpPr txBox="1">
            <a:spLocks noChangeArrowheads="1"/>
          </p:cNvSpPr>
          <p:nvPr/>
        </p:nvSpPr>
        <p:spPr bwMode="auto">
          <a:xfrm>
            <a:off x="3446463" y="4376738"/>
            <a:ext cx="2200275"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spcBef>
                <a:spcPts val="2500"/>
              </a:spcBef>
              <a:buClr>
                <a:srgbClr val="FAFD00"/>
              </a:buClr>
              <a:buSzPct val="100000"/>
              <a:buFont typeface="Arial" panose="020B0604020202020204" pitchFamily="34" charset="0"/>
              <a:buNone/>
            </a:pPr>
            <a:r>
              <a:rPr lang="en-GB" altLang="en-US" sz="4000" b="1">
                <a:solidFill>
                  <a:srgbClr val="FAFD00"/>
                </a:solidFill>
                <a:effectLst/>
                <a:latin typeface="Arial" panose="020B0604020202020204" pitchFamily="34" charset="0"/>
                <a:ea typeface="ＭＳ Ｐゴシック" panose="020B0600070205080204" pitchFamily="34" charset="-128"/>
              </a:rPr>
              <a:t>12:2</a:t>
            </a:r>
          </a:p>
        </p:txBody>
      </p:sp>
      <p:sp>
        <p:nvSpPr>
          <p:cNvPr id="52297" name="Text Box 73">
            <a:extLst>
              <a:ext uri="{FF2B5EF4-FFF2-40B4-BE49-F238E27FC236}">
                <a16:creationId xmlns:a16="http://schemas.microsoft.com/office/drawing/2014/main" id="{FC12742D-51A5-D94D-AC2B-D2AE39BF8AC5}"/>
              </a:ext>
            </a:extLst>
          </p:cNvPr>
          <p:cNvSpPr txBox="1">
            <a:spLocks noChangeArrowheads="1"/>
          </p:cNvSpPr>
          <p:nvPr/>
        </p:nvSpPr>
        <p:spPr bwMode="auto">
          <a:xfrm>
            <a:off x="2555875" y="1878013"/>
            <a:ext cx="4062413"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spcBef>
                <a:spcPts val="2000"/>
              </a:spcBef>
              <a:buClr>
                <a:srgbClr val="00FF00"/>
              </a:buClr>
              <a:buSzPct val="100000"/>
              <a:buFont typeface="Arial" panose="020B0604020202020204" pitchFamily="34" charset="0"/>
              <a:buNone/>
            </a:pPr>
            <a:r>
              <a:rPr lang="en-GB" altLang="en-US" sz="3200" b="1" i="1">
                <a:solidFill>
                  <a:srgbClr val="00FF00"/>
                </a:solidFill>
                <a:effectLst/>
                <a:latin typeface="Arial" panose="020B0604020202020204" pitchFamily="34" charset="0"/>
                <a:ea typeface="ＭＳ Ｐゴシック" panose="020B0600070205080204" pitchFamily="34" charset="-128"/>
              </a:rPr>
              <a:t>Kejadian 12:1-3</a:t>
            </a:r>
          </a:p>
        </p:txBody>
      </p:sp>
      <p:sp>
        <p:nvSpPr>
          <p:cNvPr id="52298" name="Rectangle 74">
            <a:extLst>
              <a:ext uri="{FF2B5EF4-FFF2-40B4-BE49-F238E27FC236}">
                <a16:creationId xmlns:a16="http://schemas.microsoft.com/office/drawing/2014/main" id="{54A4D5FE-0875-8D4D-858A-92E07BE3FD06}"/>
              </a:ext>
            </a:extLst>
          </p:cNvPr>
          <p:cNvSpPr>
            <a:spLocks noChangeArrowheads="1"/>
          </p:cNvSpPr>
          <p:nvPr/>
        </p:nvSpPr>
        <p:spPr bwMode="auto">
          <a:xfrm>
            <a:off x="3101975" y="1323975"/>
            <a:ext cx="2921000"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4280" rIns="90360" bIns="4428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buClr>
                <a:srgbClr val="FAFD00"/>
              </a:buClr>
              <a:buSzPct val="100000"/>
              <a:buFont typeface="Arial" panose="020B0604020202020204" pitchFamily="34" charset="0"/>
              <a:buNone/>
            </a:pPr>
            <a:r>
              <a:rPr lang="en-GB" altLang="en-US" sz="3200" b="1">
                <a:solidFill>
                  <a:srgbClr val="FAFD00"/>
                </a:solidFill>
                <a:effectLst/>
                <a:latin typeface="Arial" panose="020B0604020202020204" pitchFamily="34" charset="0"/>
                <a:ea typeface="ＭＳ Ｐゴシック" panose="020B0600070205080204" pitchFamily="34" charset="-128"/>
              </a:rPr>
              <a:t>(“Panggilan”)</a:t>
            </a:r>
          </a:p>
        </p:txBody>
      </p:sp>
      <p:sp>
        <p:nvSpPr>
          <p:cNvPr id="52299" name="Rectangle 75">
            <a:extLst>
              <a:ext uri="{FF2B5EF4-FFF2-40B4-BE49-F238E27FC236}">
                <a16:creationId xmlns:a16="http://schemas.microsoft.com/office/drawing/2014/main" id="{0B513CDA-C080-AE45-9E8D-6C37DEED6BC0}"/>
              </a:ext>
            </a:extLst>
          </p:cNvPr>
          <p:cNvSpPr>
            <a:spLocks noChangeArrowheads="1"/>
          </p:cNvSpPr>
          <p:nvPr/>
        </p:nvSpPr>
        <p:spPr bwMode="auto">
          <a:xfrm>
            <a:off x="2668588" y="5116513"/>
            <a:ext cx="3794125" cy="130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buClr>
                <a:srgbClr val="FFFFFF"/>
              </a:buClr>
              <a:buSzPct val="100000"/>
              <a:buFont typeface="Times New Roman" panose="02020603050405020304" pitchFamily="18" charset="0"/>
              <a:buNone/>
            </a:pPr>
            <a:r>
              <a:rPr lang="en-GB" altLang="en-US" sz="8000" i="1">
                <a:solidFill>
                  <a:srgbClr val="FFFFFF"/>
                </a:solidFill>
                <a:effectLst/>
                <a:latin typeface="Times New Roman" panose="02020603050405020304" pitchFamily="18" charset="0"/>
                <a:ea typeface="ＭＳ Ｐゴシック" panose="020B0600070205080204" pitchFamily="34" charset="-128"/>
              </a:rPr>
              <a:t>“T-B-B”</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52299"/>
                                        </p:tgtEl>
                                        <p:attrNameLst>
                                          <p:attrName>style.visibility</p:attrName>
                                        </p:attrNameLst>
                                      </p:cBhvr>
                                      <p:to>
                                        <p:strVal val="visible"/>
                                      </p:to>
                                    </p:set>
                                    <p:anim calcmode="lin" valueType="num">
                                      <p:cBhvr>
                                        <p:cTn id="7" dur="500" fill="hold"/>
                                        <p:tgtEl>
                                          <p:spTgt spid="52299"/>
                                        </p:tgtEl>
                                        <p:attrNameLst>
                                          <p:attrName>ppt_x</p:attrName>
                                        </p:attrNameLst>
                                      </p:cBhvr>
                                      <p:tavLst>
                                        <p:tav tm="100000">
                                          <p:val>
                                            <p:strVal val="0-#ppt_w/2"/>
                                          </p:val>
                                        </p:tav>
                                        <p:tav>
                                          <p:val>
                                            <p:strVal val="#ppt_x"/>
                                          </p:val>
                                        </p:tav>
                                      </p:tavLst>
                                    </p:anim>
                                    <p:anim calcmode="lin" valueType="num">
                                      <p:cBhvr>
                                        <p:cTn id="8" dur="500" fill="hold"/>
                                        <p:tgtEl>
                                          <p:spTgt spid="52299"/>
                                        </p:tgtEl>
                                        <p:attrNameLst>
                                          <p:attrName>ppt_y</p:attrName>
                                        </p:attrNameLst>
                                      </p:cBhvr>
                                      <p:tavLst>
                                        <p:tav tm="100000">
                                          <p:val>
                                            <p:strVal val="#ppt_y"/>
                                          </p:val>
                                        </p:tav>
                                        <p:tav>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52283"/>
                                        </p:tgtEl>
                                        <p:attrNameLst>
                                          <p:attrName>style.visibility</p:attrName>
                                        </p:attrNameLst>
                                      </p:cBhvr>
                                      <p:to>
                                        <p:strVal val="visible"/>
                                      </p:to>
                                    </p:set>
                                    <p:animEffect transition="in" filter="wipe(left)">
                                      <p:cBhvr>
                                        <p:cTn id="12" dur="500"/>
                                        <p:tgtEl>
                                          <p:spTgt spid="5228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52284"/>
                                        </p:tgtEl>
                                        <p:attrNameLst>
                                          <p:attrName>style.visibility</p:attrName>
                                        </p:attrNameLst>
                                      </p:cBhvr>
                                      <p:to>
                                        <p:strVal val="visible"/>
                                      </p:to>
                                    </p:set>
                                    <p:animEffect transition="in" filter="wipe(up)">
                                      <p:cBhvr>
                                        <p:cTn id="17" dur="500"/>
                                        <p:tgtEl>
                                          <p:spTgt spid="52284"/>
                                        </p:tgtEl>
                                      </p:cBhvr>
                                    </p:animEffect>
                                  </p:childTnLst>
                                </p:cTn>
                              </p:par>
                            </p:childTnLst>
                          </p:cTn>
                        </p:par>
                        <p:par>
                          <p:cTn id="18" fill="hold" nodeType="afterGroup">
                            <p:stCondLst>
                              <p:cond delay="500"/>
                            </p:stCondLst>
                            <p:childTnLst>
                              <p:par>
                                <p:cTn id="19" presetID="10" presetClass="entr" fill="hold" nodeType="afterEffect">
                                  <p:stCondLst>
                                    <p:cond delay="0"/>
                                  </p:stCondLst>
                                  <p:childTnLst>
                                    <p:set>
                                      <p:cBhvr>
                                        <p:cTn id="20" dur="1" fill="hold">
                                          <p:stCondLst>
                                            <p:cond delay="0"/>
                                          </p:stCondLst>
                                        </p:cTn>
                                        <p:tgtEl>
                                          <p:spTgt spid="52293"/>
                                        </p:tgtEl>
                                        <p:attrNameLst>
                                          <p:attrName>style.visibility</p:attrName>
                                        </p:attrNameLst>
                                      </p:cBhvr>
                                      <p:to>
                                        <p:strVal val="visible"/>
                                      </p:to>
                                    </p:set>
                                    <p:animEffect transition="in" filter="fade">
                                      <p:cBhvr>
                                        <p:cTn id="21" dur="1000"/>
                                        <p:tgtEl>
                                          <p:spTgt spid="52293"/>
                                        </p:tgtEl>
                                      </p:cBhvr>
                                    </p:animEffect>
                                  </p:childTnLst>
                                </p:cTn>
                              </p:par>
                              <p:par>
                                <p:cTn id="22" presetID="10" presetClass="entr" fill="hold" nodeType="withEffect">
                                  <p:stCondLst>
                                    <p:cond delay="0"/>
                                  </p:stCondLst>
                                  <p:childTnLst>
                                    <p:set>
                                      <p:cBhvr>
                                        <p:cTn id="23" dur="1" fill="hold">
                                          <p:stCondLst>
                                            <p:cond delay="0"/>
                                          </p:stCondLst>
                                        </p:cTn>
                                        <p:tgtEl>
                                          <p:spTgt spid="52287"/>
                                        </p:tgtEl>
                                        <p:attrNameLst>
                                          <p:attrName>style.visibility</p:attrName>
                                        </p:attrNameLst>
                                      </p:cBhvr>
                                      <p:to>
                                        <p:strVal val="visible"/>
                                      </p:to>
                                    </p:set>
                                    <p:animEffect transition="in" filter="fade">
                                      <p:cBhvr>
                                        <p:cTn id="24" dur="500"/>
                                        <p:tgtEl>
                                          <p:spTgt spid="52287"/>
                                        </p:tgtEl>
                                      </p:cBhvr>
                                    </p:animEffect>
                                  </p:childTnLst>
                                </p:cTn>
                              </p:par>
                              <p:par>
                                <p:cTn id="25" presetID="10" presetClass="entr" fill="hold" nodeType="withEffect">
                                  <p:stCondLst>
                                    <p:cond delay="0"/>
                                  </p:stCondLst>
                                  <p:childTnLst>
                                    <p:set>
                                      <p:cBhvr>
                                        <p:cTn id="26" dur="1" fill="hold">
                                          <p:stCondLst>
                                            <p:cond delay="0"/>
                                          </p:stCondLst>
                                        </p:cTn>
                                        <p:tgtEl>
                                          <p:spTgt spid="52294"/>
                                        </p:tgtEl>
                                        <p:attrNameLst>
                                          <p:attrName>style.visibility</p:attrName>
                                        </p:attrNameLst>
                                      </p:cBhvr>
                                      <p:to>
                                        <p:strVal val="visible"/>
                                      </p:to>
                                    </p:set>
                                    <p:animEffect transition="in" filter="fade">
                                      <p:cBhvr>
                                        <p:cTn id="27" dur="1000"/>
                                        <p:tgtEl>
                                          <p:spTgt spid="5229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52285"/>
                                        </p:tgtEl>
                                        <p:attrNameLst>
                                          <p:attrName>style.visibility</p:attrName>
                                        </p:attrNameLst>
                                      </p:cBhvr>
                                      <p:to>
                                        <p:strVal val="visible"/>
                                      </p:to>
                                    </p:set>
                                    <p:animEffect transition="in" filter="wipe(up)">
                                      <p:cBhvr>
                                        <p:cTn id="32" dur="500"/>
                                        <p:tgtEl>
                                          <p:spTgt spid="52285"/>
                                        </p:tgtEl>
                                      </p:cBhvr>
                                    </p:animEffect>
                                  </p:childTnLst>
                                </p:cTn>
                              </p:par>
                            </p:childTnLst>
                          </p:cTn>
                        </p:par>
                        <p:par>
                          <p:cTn id="33" fill="hold" nodeType="afterGroup">
                            <p:stCondLst>
                              <p:cond delay="500"/>
                            </p:stCondLst>
                            <p:childTnLst>
                              <p:par>
                                <p:cTn id="34" presetID="10" presetClass="entr" fill="hold" nodeType="afterEffect">
                                  <p:stCondLst>
                                    <p:cond delay="0"/>
                                  </p:stCondLst>
                                  <p:childTnLst>
                                    <p:set>
                                      <p:cBhvr>
                                        <p:cTn id="35" dur="1" fill="hold">
                                          <p:stCondLst>
                                            <p:cond delay="0"/>
                                          </p:stCondLst>
                                        </p:cTn>
                                        <p:tgtEl>
                                          <p:spTgt spid="52292"/>
                                        </p:tgtEl>
                                        <p:attrNameLst>
                                          <p:attrName>style.visibility</p:attrName>
                                        </p:attrNameLst>
                                      </p:cBhvr>
                                      <p:to>
                                        <p:strVal val="visible"/>
                                      </p:to>
                                    </p:set>
                                    <p:animEffect transition="in" filter="fade">
                                      <p:cBhvr>
                                        <p:cTn id="36" dur="1000"/>
                                        <p:tgtEl>
                                          <p:spTgt spid="52292"/>
                                        </p:tgtEl>
                                      </p:cBhvr>
                                    </p:animEffect>
                                  </p:childTnLst>
                                </p:cTn>
                              </p:par>
                              <p:par>
                                <p:cTn id="37" presetID="10" presetClass="entr" fill="hold" nodeType="withEffect">
                                  <p:stCondLst>
                                    <p:cond delay="0"/>
                                  </p:stCondLst>
                                  <p:childTnLst>
                                    <p:set>
                                      <p:cBhvr>
                                        <p:cTn id="38" dur="1" fill="hold">
                                          <p:stCondLst>
                                            <p:cond delay="0"/>
                                          </p:stCondLst>
                                        </p:cTn>
                                        <p:tgtEl>
                                          <p:spTgt spid="52288"/>
                                        </p:tgtEl>
                                        <p:attrNameLst>
                                          <p:attrName>style.visibility</p:attrName>
                                        </p:attrNameLst>
                                      </p:cBhvr>
                                      <p:to>
                                        <p:strVal val="visible"/>
                                      </p:to>
                                    </p:set>
                                    <p:animEffect transition="in" filter="fade">
                                      <p:cBhvr>
                                        <p:cTn id="39" dur="1000"/>
                                        <p:tgtEl>
                                          <p:spTgt spid="52288"/>
                                        </p:tgtEl>
                                      </p:cBhvr>
                                    </p:animEffect>
                                  </p:childTnLst>
                                </p:cTn>
                              </p:par>
                              <p:par>
                                <p:cTn id="40" presetID="10" presetClass="entr" fill="hold" nodeType="withEffect">
                                  <p:stCondLst>
                                    <p:cond delay="0"/>
                                  </p:stCondLst>
                                  <p:childTnLst>
                                    <p:set>
                                      <p:cBhvr>
                                        <p:cTn id="41" dur="1" fill="hold">
                                          <p:stCondLst>
                                            <p:cond delay="0"/>
                                          </p:stCondLst>
                                        </p:cTn>
                                        <p:tgtEl>
                                          <p:spTgt spid="52296"/>
                                        </p:tgtEl>
                                        <p:attrNameLst>
                                          <p:attrName>style.visibility</p:attrName>
                                        </p:attrNameLst>
                                      </p:cBhvr>
                                      <p:to>
                                        <p:strVal val="visible"/>
                                      </p:to>
                                    </p:set>
                                    <p:animEffect transition="in" filter="fade">
                                      <p:cBhvr>
                                        <p:cTn id="42" dur="1000"/>
                                        <p:tgtEl>
                                          <p:spTgt spid="5229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nodeType="clickEffect">
                                  <p:stCondLst>
                                    <p:cond delay="0"/>
                                  </p:stCondLst>
                                  <p:childTnLst>
                                    <p:set>
                                      <p:cBhvr>
                                        <p:cTn id="46" dur="1" fill="hold">
                                          <p:stCondLst>
                                            <p:cond delay="0"/>
                                          </p:stCondLst>
                                        </p:cTn>
                                        <p:tgtEl>
                                          <p:spTgt spid="52286"/>
                                        </p:tgtEl>
                                        <p:attrNameLst>
                                          <p:attrName>style.visibility</p:attrName>
                                        </p:attrNameLst>
                                      </p:cBhvr>
                                      <p:to>
                                        <p:strVal val="visible"/>
                                      </p:to>
                                    </p:set>
                                    <p:animEffect transition="in" filter="wipe(up)">
                                      <p:cBhvr>
                                        <p:cTn id="47" dur="500"/>
                                        <p:tgtEl>
                                          <p:spTgt spid="52286"/>
                                        </p:tgtEl>
                                      </p:cBhvr>
                                    </p:animEffect>
                                  </p:childTnLst>
                                </p:cTn>
                              </p:par>
                            </p:childTnLst>
                          </p:cTn>
                        </p:par>
                        <p:par>
                          <p:cTn id="48" fill="hold" nodeType="afterGroup">
                            <p:stCondLst>
                              <p:cond delay="500"/>
                            </p:stCondLst>
                            <p:childTnLst>
                              <p:par>
                                <p:cTn id="49" presetID="10" presetClass="entr" fill="hold" nodeType="afterEffect">
                                  <p:stCondLst>
                                    <p:cond delay="0"/>
                                  </p:stCondLst>
                                  <p:childTnLst>
                                    <p:set>
                                      <p:cBhvr>
                                        <p:cTn id="50" dur="1" fill="hold">
                                          <p:stCondLst>
                                            <p:cond delay="0"/>
                                          </p:stCondLst>
                                        </p:cTn>
                                        <p:tgtEl>
                                          <p:spTgt spid="52291"/>
                                        </p:tgtEl>
                                        <p:attrNameLst>
                                          <p:attrName>style.visibility</p:attrName>
                                        </p:attrNameLst>
                                      </p:cBhvr>
                                      <p:to>
                                        <p:strVal val="visible"/>
                                      </p:to>
                                    </p:set>
                                    <p:animEffect transition="in" filter="fade">
                                      <p:cBhvr>
                                        <p:cTn id="51" dur="1000"/>
                                        <p:tgtEl>
                                          <p:spTgt spid="52291"/>
                                        </p:tgtEl>
                                      </p:cBhvr>
                                    </p:animEffect>
                                  </p:childTnLst>
                                </p:cTn>
                              </p:par>
                              <p:par>
                                <p:cTn id="52" presetID="10" presetClass="entr" fill="hold" nodeType="withEffect">
                                  <p:stCondLst>
                                    <p:cond delay="0"/>
                                  </p:stCondLst>
                                  <p:childTnLst>
                                    <p:set>
                                      <p:cBhvr>
                                        <p:cTn id="53" dur="1" fill="hold">
                                          <p:stCondLst>
                                            <p:cond delay="0"/>
                                          </p:stCondLst>
                                        </p:cTn>
                                        <p:tgtEl>
                                          <p:spTgt spid="52289"/>
                                        </p:tgtEl>
                                        <p:attrNameLst>
                                          <p:attrName>style.visibility</p:attrName>
                                        </p:attrNameLst>
                                      </p:cBhvr>
                                      <p:to>
                                        <p:strVal val="visible"/>
                                      </p:to>
                                    </p:set>
                                    <p:animEffect transition="in" filter="fade">
                                      <p:cBhvr>
                                        <p:cTn id="54" dur="1000"/>
                                        <p:tgtEl>
                                          <p:spTgt spid="52289"/>
                                        </p:tgtEl>
                                      </p:cBhvr>
                                    </p:animEffect>
                                  </p:childTnLst>
                                </p:cTn>
                              </p:par>
                              <p:par>
                                <p:cTn id="55" presetID="10" presetClass="entr" fill="hold" nodeType="withEffect">
                                  <p:stCondLst>
                                    <p:cond delay="0"/>
                                  </p:stCondLst>
                                  <p:childTnLst>
                                    <p:set>
                                      <p:cBhvr>
                                        <p:cTn id="56" dur="1" fill="hold">
                                          <p:stCondLst>
                                            <p:cond delay="0"/>
                                          </p:stCondLst>
                                        </p:cTn>
                                        <p:tgtEl>
                                          <p:spTgt spid="52295"/>
                                        </p:tgtEl>
                                        <p:attrNameLst>
                                          <p:attrName>style.visibility</p:attrName>
                                        </p:attrNameLst>
                                      </p:cBhvr>
                                      <p:to>
                                        <p:strVal val="visible"/>
                                      </p:to>
                                    </p:set>
                                    <p:animEffect transition="in" filter="fade">
                                      <p:cBhvr>
                                        <p:cTn id="57" dur="1000"/>
                                        <p:tgtEl>
                                          <p:spTgt spid="52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8226" name="Picture 2">
            <a:extLst>
              <a:ext uri="{FF2B5EF4-FFF2-40B4-BE49-F238E27FC236}">
                <a16:creationId xmlns:a16="http://schemas.microsoft.com/office/drawing/2014/main" id="{DE0AD8E3-EAE2-8247-B12E-397E80AE8944}"/>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5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5122" name="Picture 3" descr="BACKGR Indonesia6">
            <a:extLst>
              <a:ext uri="{FF2B5EF4-FFF2-40B4-BE49-F238E27FC236}">
                <a16:creationId xmlns:a16="http://schemas.microsoft.com/office/drawing/2014/main" id="{E8F0CB7D-DD54-294A-A30C-B409C3F50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3" name="Group 4">
            <a:extLst>
              <a:ext uri="{FF2B5EF4-FFF2-40B4-BE49-F238E27FC236}">
                <a16:creationId xmlns:a16="http://schemas.microsoft.com/office/drawing/2014/main" id="{391C88A6-60C6-664D-A603-4EB45750B010}"/>
              </a:ext>
            </a:extLst>
          </p:cNvPr>
          <p:cNvGrpSpPr>
            <a:grpSpLocks/>
          </p:cNvGrpSpPr>
          <p:nvPr/>
        </p:nvGrpSpPr>
        <p:grpSpPr bwMode="auto">
          <a:xfrm>
            <a:off x="76200" y="5435600"/>
            <a:ext cx="8596313" cy="1346200"/>
            <a:chOff x="48" y="3424"/>
            <a:chExt cx="5415" cy="848"/>
          </a:xfrm>
        </p:grpSpPr>
        <p:sp>
          <p:nvSpPr>
            <p:cNvPr id="308229" name="Text Box 5">
              <a:extLst>
                <a:ext uri="{FF2B5EF4-FFF2-40B4-BE49-F238E27FC236}">
                  <a16:creationId xmlns:a16="http://schemas.microsoft.com/office/drawing/2014/main" id="{3FC0E653-141F-B444-B231-249DBC4ACFED}"/>
                </a:ext>
              </a:extLst>
            </p:cNvPr>
            <p:cNvSpPr txBox="1">
              <a:spLocks noChangeArrowheads="1"/>
            </p:cNvSpPr>
            <p:nvPr/>
          </p:nvSpPr>
          <p:spPr bwMode="auto">
            <a:xfrm>
              <a:off x="48" y="4099"/>
              <a:ext cx="1017" cy="173"/>
            </a:xfrm>
            <a:prstGeom prst="rect">
              <a:avLst/>
            </a:prstGeom>
            <a:noFill/>
            <a:ln>
              <a:noFill/>
            </a:ln>
            <a:effectLst>
              <a:outerShdw blurRad="63500" dist="85194" dir="1593903"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mn-cs"/>
              </a:endParaRPr>
            </a:p>
          </p:txBody>
        </p:sp>
        <p:sp>
          <p:nvSpPr>
            <p:cNvPr id="308230" name="Text Box 6">
              <a:extLst>
                <a:ext uri="{FF2B5EF4-FFF2-40B4-BE49-F238E27FC236}">
                  <a16:creationId xmlns:a16="http://schemas.microsoft.com/office/drawing/2014/main" id="{40194C69-8AAF-C947-9132-8CD2C245CFEF}"/>
                </a:ext>
              </a:extLst>
            </p:cNvPr>
            <p:cNvSpPr txBox="1">
              <a:spLocks noChangeArrowheads="1"/>
            </p:cNvSpPr>
            <p:nvPr/>
          </p:nvSpPr>
          <p:spPr bwMode="auto">
            <a:xfrm>
              <a:off x="409" y="3424"/>
              <a:ext cx="5054" cy="44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1" u="none" strike="noStrike" kern="1200" cap="none" spc="0" normalizeH="0" baseline="0" noProof="0">
                  <a:ln>
                    <a:noFill/>
                  </a:ln>
                  <a:solidFill>
                    <a:srgbClr val="FAFD00"/>
                  </a:solidFill>
                  <a:effectLst/>
                  <a:uLnTx/>
                  <a:uFillTx/>
                  <a:latin typeface="Times New Roman" panose="02020603050405020304" pitchFamily="18" charset="0"/>
                  <a:ea typeface="ＭＳ Ｐゴシック" panose="020B0600070205080204" pitchFamily="34" charset="-128"/>
                  <a:cs typeface="+mn-cs"/>
                </a:rPr>
                <a:t>Presentasi dari The Bible…Basically Ministries International Inc.                Fort Worth, Texas</a:t>
              </a:r>
              <a:endParaRPr kumimoji="0" lang="en-US" altLang="en-US" sz="1800" b="1" i="0" u="none" strike="noStrike" kern="1200" cap="none" spc="0" normalizeH="0" baseline="0" noProof="0">
                <a:ln>
                  <a:noFill/>
                </a:ln>
                <a:solidFill>
                  <a:srgbClr val="FAFD00"/>
                </a:solidFill>
                <a:effectLst/>
                <a:uLnTx/>
                <a:uFillTx/>
                <a:latin typeface="Times New Roman" panose="02020603050405020304" pitchFamily="18" charset="0"/>
                <a:ea typeface="ＭＳ Ｐゴシック" panose="020B0600070205080204" pitchFamily="34" charset="-128"/>
                <a:cs typeface="+mn-cs"/>
              </a:endParaRPr>
            </a:p>
          </p:txBody>
        </p:sp>
        <p:sp>
          <p:nvSpPr>
            <p:cNvPr id="308231" name="Text Box 7">
              <a:extLst>
                <a:ext uri="{FF2B5EF4-FFF2-40B4-BE49-F238E27FC236}">
                  <a16:creationId xmlns:a16="http://schemas.microsoft.com/office/drawing/2014/main" id="{C7FF3702-67A3-6D45-B74B-8A9DFB8AC3C7}"/>
                </a:ext>
              </a:extLst>
            </p:cNvPr>
            <p:cNvSpPr txBox="1">
              <a:spLocks noChangeArrowheads="1"/>
            </p:cNvSpPr>
            <p:nvPr/>
          </p:nvSpPr>
          <p:spPr bwMode="auto">
            <a:xfrm>
              <a:off x="1957" y="3866"/>
              <a:ext cx="1871" cy="250"/>
            </a:xfrm>
            <a:prstGeom prst="rect">
              <a:avLst/>
            </a:prstGeom>
            <a:noFill/>
            <a:ln>
              <a:noFill/>
            </a:ln>
            <a:effectLst>
              <a:outerShdw blurRad="63500" dist="53882" dir="2700000" algn="ctr" rotWithShape="0">
                <a:srgbClr val="080435">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FFFB0C"/>
                  </a:solidFill>
                  <a:effectLst/>
                  <a:uLnTx/>
                  <a:uFillTx/>
                  <a:latin typeface="Helvetica" charset="0"/>
                  <a:ea typeface="ＭＳ Ｐゴシック" charset="0"/>
                  <a:cs typeface="+mn-cs"/>
                </a:rPr>
                <a:t>BibleBasically.org</a:t>
              </a:r>
            </a:p>
          </p:txBody>
        </p:sp>
      </p:grpSp>
      <p:sp>
        <p:nvSpPr>
          <p:cNvPr id="308232" name="Text Box 8">
            <a:extLst>
              <a:ext uri="{FF2B5EF4-FFF2-40B4-BE49-F238E27FC236}">
                <a16:creationId xmlns:a16="http://schemas.microsoft.com/office/drawing/2014/main" id="{89C9F6F8-E32F-E846-87FB-ED99D9630432}"/>
              </a:ext>
            </a:extLst>
          </p:cNvPr>
          <p:cNvSpPr txBox="1">
            <a:spLocks noChangeArrowheads="1"/>
          </p:cNvSpPr>
          <p:nvPr/>
        </p:nvSpPr>
        <p:spPr bwMode="auto">
          <a:xfrm>
            <a:off x="8832850" y="6184900"/>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08233" name="Text Box 9">
            <a:extLst>
              <a:ext uri="{FF2B5EF4-FFF2-40B4-BE49-F238E27FC236}">
                <a16:creationId xmlns:a16="http://schemas.microsoft.com/office/drawing/2014/main" id="{6920202D-4F2B-084B-A742-7B848ECF46C0}"/>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9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©2006 TBBMI</a:t>
            </a:r>
          </a:p>
        </p:txBody>
      </p:sp>
      <p:sp>
        <p:nvSpPr>
          <p:cNvPr id="308234" name="Rectangle 10">
            <a:extLst>
              <a:ext uri="{FF2B5EF4-FFF2-40B4-BE49-F238E27FC236}">
                <a16:creationId xmlns:a16="http://schemas.microsoft.com/office/drawing/2014/main" id="{986A4438-1A6F-6047-B658-D533C98E02BE}"/>
              </a:ext>
            </a:extLst>
          </p:cNvPr>
          <p:cNvSpPr>
            <a:spLocks noChangeArrowheads="1"/>
          </p:cNvSpPr>
          <p:nvPr/>
        </p:nvSpPr>
        <p:spPr bwMode="auto">
          <a:xfrm>
            <a:off x="7580313" y="6526213"/>
            <a:ext cx="73977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902030302020204" pitchFamily="66" charset="0"/>
                <a:ea typeface="ＭＳ Ｐゴシック" panose="020B0600070205080204" pitchFamily="34" charset="-128"/>
                <a:cs typeface="+mn-cs"/>
              </a:rPr>
              <a:t>9.65.01.</a:t>
            </a:r>
          </a:p>
        </p:txBody>
      </p:sp>
      <p:sp>
        <p:nvSpPr>
          <p:cNvPr id="308235" name="Text Box 11">
            <a:extLst>
              <a:ext uri="{FF2B5EF4-FFF2-40B4-BE49-F238E27FC236}">
                <a16:creationId xmlns:a16="http://schemas.microsoft.com/office/drawing/2014/main" id="{EECD9BA1-CFF0-6F48-A8C3-1BB6287255F9}"/>
              </a:ext>
            </a:extLst>
          </p:cNvPr>
          <p:cNvSpPr txBox="1">
            <a:spLocks noChangeArrowheads="1"/>
          </p:cNvSpPr>
          <p:nvPr/>
        </p:nvSpPr>
        <p:spPr bwMode="auto">
          <a:xfrm>
            <a:off x="8158163" y="6519863"/>
            <a:ext cx="325437"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cs typeface="+mn-cs"/>
              </a:rPr>
              <a:t>01</a:t>
            </a:r>
          </a:p>
        </p:txBody>
      </p:sp>
    </p:spTree>
    <p:extLst>
      <p:ext uri="{BB962C8B-B14F-4D97-AF65-F5344CB8AC3E}">
        <p14:creationId xmlns:p14="http://schemas.microsoft.com/office/powerpoint/2010/main" val="1290704485"/>
      </p:ext>
    </p:extLst>
  </p:cSld>
  <p:clrMapOvr>
    <a:masterClrMapping/>
  </p:clrMapOvr>
  <p:transition spd="slow">
    <p:wheel spokes="0"/>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6046" name="Rectangle 78" descr="Green marble">
            <a:extLst>
              <a:ext uri="{FF2B5EF4-FFF2-40B4-BE49-F238E27FC236}">
                <a16:creationId xmlns:a16="http://schemas.microsoft.com/office/drawing/2014/main" id="{1BA35C71-61AC-ED43-B7FB-8DAD89A58D6D}"/>
              </a:ext>
            </a:extLst>
          </p:cNvPr>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95976" name="Group 8">
            <a:extLst>
              <a:ext uri="{FF2B5EF4-FFF2-40B4-BE49-F238E27FC236}">
                <a16:creationId xmlns:a16="http://schemas.microsoft.com/office/drawing/2014/main" id="{967F92C1-3B74-6B43-8A0F-9C9993430424}"/>
              </a:ext>
            </a:extLst>
          </p:cNvPr>
          <p:cNvGrpSpPr>
            <a:grpSpLocks/>
          </p:cNvGrpSpPr>
          <p:nvPr/>
        </p:nvGrpSpPr>
        <p:grpSpPr bwMode="auto">
          <a:xfrm>
            <a:off x="620713" y="160338"/>
            <a:ext cx="739775" cy="1430337"/>
            <a:chOff x="391" y="101"/>
            <a:chExt cx="466" cy="901"/>
          </a:xfrm>
        </p:grpSpPr>
        <p:sp>
          <p:nvSpPr>
            <p:cNvPr id="595977" name="Rectangle 9">
              <a:extLst>
                <a:ext uri="{FF2B5EF4-FFF2-40B4-BE49-F238E27FC236}">
                  <a16:creationId xmlns:a16="http://schemas.microsoft.com/office/drawing/2014/main" id="{2DD7063F-3EB8-3A42-A0B0-299384C21E9F}"/>
                </a:ext>
              </a:extLst>
            </p:cNvPr>
            <p:cNvSpPr>
              <a:spLocks noChangeArrowheads="1"/>
            </p:cNvSpPr>
            <p:nvPr/>
          </p:nvSpPr>
          <p:spPr bwMode="auto">
            <a:xfrm>
              <a:off x="391" y="101"/>
              <a:ext cx="466"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595978" name="Line 10">
              <a:extLst>
                <a:ext uri="{FF2B5EF4-FFF2-40B4-BE49-F238E27FC236}">
                  <a16:creationId xmlns:a16="http://schemas.microsoft.com/office/drawing/2014/main" id="{9B24F072-9A98-DA49-9559-4466D27B6C9F}"/>
                </a:ext>
              </a:extLst>
            </p:cNvPr>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595997" name="Text Box 29">
            <a:extLst>
              <a:ext uri="{FF2B5EF4-FFF2-40B4-BE49-F238E27FC236}">
                <a16:creationId xmlns:a16="http://schemas.microsoft.com/office/drawing/2014/main" id="{3F797FC8-BB51-3349-80ED-67CC2D7D8DB2}"/>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595998" name="Text Box 30">
            <a:extLst>
              <a:ext uri="{FF2B5EF4-FFF2-40B4-BE49-F238E27FC236}">
                <a16:creationId xmlns:a16="http://schemas.microsoft.com/office/drawing/2014/main" id="{ADCBC3FD-667A-584D-9E4C-4225EBF79D4A}"/>
              </a:ext>
            </a:extLst>
          </p:cNvPr>
          <p:cNvSpPr txBox="1">
            <a:spLocks noChangeArrowheads="1"/>
          </p:cNvSpPr>
          <p:nvPr/>
        </p:nvSpPr>
        <p:spPr bwMode="auto">
          <a:xfrm>
            <a:off x="1785938" y="0"/>
            <a:ext cx="26035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13:15; Kej. 15</a:t>
            </a:r>
          </a:p>
        </p:txBody>
      </p:sp>
      <p:sp>
        <p:nvSpPr>
          <p:cNvPr id="596014" name="Text Box 46">
            <a:extLst>
              <a:ext uri="{FF2B5EF4-FFF2-40B4-BE49-F238E27FC236}">
                <a16:creationId xmlns:a16="http://schemas.microsoft.com/office/drawing/2014/main" id="{472A8F71-C4E6-A045-A23C-B2158BAEBCFE}"/>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596017" name="Text Box 49">
            <a:extLst>
              <a:ext uri="{FF2B5EF4-FFF2-40B4-BE49-F238E27FC236}">
                <a16:creationId xmlns:a16="http://schemas.microsoft.com/office/drawing/2014/main" id="{8E671CAE-C6B5-8240-A1A5-D21866431E5E}"/>
              </a:ext>
            </a:extLst>
          </p:cNvPr>
          <p:cNvSpPr txBox="1">
            <a:spLocks noChangeArrowheads="1"/>
          </p:cNvSpPr>
          <p:nvPr/>
        </p:nvSpPr>
        <p:spPr bwMode="auto">
          <a:xfrm>
            <a:off x="8591550" y="641667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3</a:t>
            </a:r>
          </a:p>
        </p:txBody>
      </p:sp>
      <p:sp>
        <p:nvSpPr>
          <p:cNvPr id="596019" name="Rectangle 51">
            <a:extLst>
              <a:ext uri="{FF2B5EF4-FFF2-40B4-BE49-F238E27FC236}">
                <a16:creationId xmlns:a16="http://schemas.microsoft.com/office/drawing/2014/main" id="{650A8457-DBCC-A24C-B5BE-DF8428AD4E77}"/>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17</a:t>
            </a:r>
          </a:p>
        </p:txBody>
      </p:sp>
      <p:sp>
        <p:nvSpPr>
          <p:cNvPr id="596020" name="Text Box 52">
            <a:extLst>
              <a:ext uri="{FF2B5EF4-FFF2-40B4-BE49-F238E27FC236}">
                <a16:creationId xmlns:a16="http://schemas.microsoft.com/office/drawing/2014/main" id="{972B885A-4D8A-EF4D-9138-FFA5369D8AE9}"/>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596025" name="Rectangle 57">
            <a:extLst>
              <a:ext uri="{FF2B5EF4-FFF2-40B4-BE49-F238E27FC236}">
                <a16:creationId xmlns:a16="http://schemas.microsoft.com/office/drawing/2014/main" id="{26AABA31-2DF9-C440-898A-FF4E1261EC69}"/>
              </a:ext>
            </a:extLst>
          </p:cNvPr>
          <p:cNvSpPr>
            <a:spLocks noChangeArrowheads="1"/>
          </p:cNvSpPr>
          <p:nvPr/>
        </p:nvSpPr>
        <p:spPr bwMode="auto">
          <a:xfrm>
            <a:off x="1019175" y="3303588"/>
            <a:ext cx="7086600" cy="2847975"/>
          </a:xfrm>
          <a:prstGeom prst="rect">
            <a:avLst/>
          </a:prstGeom>
          <a:noFill/>
          <a:ln w="76320">
            <a:solidFill>
              <a:srgbClr val="FAFD00"/>
            </a:solidFill>
            <a:miter lim="800000"/>
            <a:headEnd/>
            <a:tailEnd/>
          </a:ln>
          <a:effectLst>
            <a:outerShdw dist="107933"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96026" name="Text Box 58">
            <a:extLst>
              <a:ext uri="{FF2B5EF4-FFF2-40B4-BE49-F238E27FC236}">
                <a16:creationId xmlns:a16="http://schemas.microsoft.com/office/drawing/2014/main" id="{480FDF81-4286-B740-B4D6-19B9CF89CCD4}"/>
              </a:ext>
            </a:extLst>
          </p:cNvPr>
          <p:cNvSpPr txBox="1">
            <a:spLocks noChangeArrowheads="1"/>
          </p:cNvSpPr>
          <p:nvPr/>
        </p:nvSpPr>
        <p:spPr bwMode="auto">
          <a:xfrm>
            <a:off x="8723313" y="88900"/>
            <a:ext cx="250825"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spcBef>
                <a:spcPts val="1250"/>
              </a:spcBef>
              <a:buClr>
                <a:srgbClr val="FFA27C"/>
              </a:buClr>
              <a:buSzPct val="100000"/>
              <a:buFont typeface="Arial" panose="020B0604020202020204" pitchFamily="34" charset="0"/>
              <a:buNone/>
            </a:pPr>
            <a:r>
              <a:rPr lang="en-GB" altLang="en-US" sz="2000">
                <a:solidFill>
                  <a:srgbClr val="FFA27C"/>
                </a:solidFill>
                <a:effectLst/>
                <a:latin typeface="Arial" panose="020B0604020202020204" pitchFamily="34" charset="0"/>
                <a:ea typeface="ＭＳ Ｐゴシック" panose="020B0600070205080204" pitchFamily="34" charset="-128"/>
              </a:rPr>
              <a:t> </a:t>
            </a:r>
          </a:p>
        </p:txBody>
      </p:sp>
      <p:sp>
        <p:nvSpPr>
          <p:cNvPr id="596027" name="Text Box 59">
            <a:extLst>
              <a:ext uri="{FF2B5EF4-FFF2-40B4-BE49-F238E27FC236}">
                <a16:creationId xmlns:a16="http://schemas.microsoft.com/office/drawing/2014/main" id="{8AE30345-7AB5-6B48-80A2-8F80ECFFB91B}"/>
              </a:ext>
            </a:extLst>
          </p:cNvPr>
          <p:cNvSpPr txBox="1">
            <a:spLocks noChangeArrowheads="1"/>
          </p:cNvSpPr>
          <p:nvPr/>
        </p:nvSpPr>
        <p:spPr bwMode="auto">
          <a:xfrm>
            <a:off x="647700" y="3541713"/>
            <a:ext cx="6307138"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96033" name="Line 65">
            <a:extLst>
              <a:ext uri="{FF2B5EF4-FFF2-40B4-BE49-F238E27FC236}">
                <a16:creationId xmlns:a16="http://schemas.microsoft.com/office/drawing/2014/main" id="{5AFF52E0-A435-E045-BA47-66D6F4865CB3}"/>
              </a:ext>
            </a:extLst>
          </p:cNvPr>
          <p:cNvSpPr>
            <a:spLocks noChangeShapeType="1"/>
          </p:cNvSpPr>
          <p:nvPr/>
        </p:nvSpPr>
        <p:spPr bwMode="auto">
          <a:xfrm flipH="1">
            <a:off x="2298700" y="2468563"/>
            <a:ext cx="2241550" cy="1203325"/>
          </a:xfrm>
          <a:prstGeom prst="line">
            <a:avLst/>
          </a:prstGeom>
          <a:noFill/>
          <a:ln w="57240">
            <a:solidFill>
              <a:srgbClr val="FFFFFF"/>
            </a:solidFill>
            <a:miter lim="800000"/>
            <a:headEnd/>
            <a:tailEnd type="triangle" w="med" len="med"/>
          </a:ln>
          <a:effectLst>
            <a:outerShdw dist="89605"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endParaRPr lang="en-US"/>
          </a:p>
        </p:txBody>
      </p:sp>
      <p:sp>
        <p:nvSpPr>
          <p:cNvPr id="596034" name="Line 66">
            <a:extLst>
              <a:ext uri="{FF2B5EF4-FFF2-40B4-BE49-F238E27FC236}">
                <a16:creationId xmlns:a16="http://schemas.microsoft.com/office/drawing/2014/main" id="{225DAFC5-9603-644A-B134-BCF631012524}"/>
              </a:ext>
            </a:extLst>
          </p:cNvPr>
          <p:cNvSpPr>
            <a:spLocks noChangeShapeType="1"/>
          </p:cNvSpPr>
          <p:nvPr/>
        </p:nvSpPr>
        <p:spPr bwMode="auto">
          <a:xfrm>
            <a:off x="4538663" y="2451100"/>
            <a:ext cx="1587" cy="1246188"/>
          </a:xfrm>
          <a:prstGeom prst="line">
            <a:avLst/>
          </a:prstGeom>
          <a:noFill/>
          <a:ln w="57240">
            <a:solidFill>
              <a:srgbClr val="FFFFFF"/>
            </a:solidFill>
            <a:miter lim="800000"/>
            <a:headEnd/>
            <a:tailEnd type="triangle" w="med" len="med"/>
          </a:ln>
          <a:effectLst>
            <a:outerShdw dist="89605"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endParaRPr lang="en-US"/>
          </a:p>
        </p:txBody>
      </p:sp>
      <p:sp>
        <p:nvSpPr>
          <p:cNvPr id="596035" name="Line 67">
            <a:extLst>
              <a:ext uri="{FF2B5EF4-FFF2-40B4-BE49-F238E27FC236}">
                <a16:creationId xmlns:a16="http://schemas.microsoft.com/office/drawing/2014/main" id="{C9DD905A-9306-5A40-986C-7AD503790A5F}"/>
              </a:ext>
            </a:extLst>
          </p:cNvPr>
          <p:cNvSpPr>
            <a:spLocks noChangeShapeType="1"/>
          </p:cNvSpPr>
          <p:nvPr/>
        </p:nvSpPr>
        <p:spPr bwMode="auto">
          <a:xfrm>
            <a:off x="4524375" y="2465388"/>
            <a:ext cx="2163763" cy="1206500"/>
          </a:xfrm>
          <a:prstGeom prst="line">
            <a:avLst/>
          </a:prstGeom>
          <a:noFill/>
          <a:ln w="57240">
            <a:solidFill>
              <a:srgbClr val="FFFFFF"/>
            </a:solidFill>
            <a:miter lim="800000"/>
            <a:headEnd/>
            <a:tailEnd type="triangle" w="med" len="med"/>
          </a:ln>
          <a:effectLst>
            <a:outerShdw dist="89605" dir="2700000" algn="ctr" rotWithShape="0">
              <a:srgbClr val="1A0004">
                <a:alpha val="75014"/>
              </a:srgbClr>
            </a:outerShdw>
          </a:effectLst>
          <a:extLst>
            <a:ext uri="{909E8E84-426E-40DD-AFC4-6F175D3DCCD1}">
              <a14:hiddenFill xmlns:a14="http://schemas.microsoft.com/office/drawing/2010/main">
                <a:noFill/>
              </a14:hiddenFill>
            </a:ext>
          </a:extLst>
        </p:spPr>
        <p:txBody>
          <a:bodyPr/>
          <a:lstStyle/>
          <a:p>
            <a:endParaRPr lang="en-US"/>
          </a:p>
        </p:txBody>
      </p:sp>
      <p:sp>
        <p:nvSpPr>
          <p:cNvPr id="596036" name="Text Box 68">
            <a:extLst>
              <a:ext uri="{FF2B5EF4-FFF2-40B4-BE49-F238E27FC236}">
                <a16:creationId xmlns:a16="http://schemas.microsoft.com/office/drawing/2014/main" id="{B5734BA0-1626-7F43-9EED-52B499A07D0D}"/>
              </a:ext>
            </a:extLst>
          </p:cNvPr>
          <p:cNvSpPr txBox="1">
            <a:spLocks noChangeArrowheads="1"/>
          </p:cNvSpPr>
          <p:nvPr/>
        </p:nvSpPr>
        <p:spPr bwMode="auto">
          <a:xfrm>
            <a:off x="3276600" y="5273675"/>
            <a:ext cx="50165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spcBef>
                <a:spcPts val="2250"/>
              </a:spcBef>
              <a:buClr>
                <a:srgbClr val="FFEA18"/>
              </a:buClr>
              <a:buSzPct val="100000"/>
              <a:buFont typeface="Arial" panose="020B0604020202020204" pitchFamily="34" charset="0"/>
              <a:buNone/>
            </a:pPr>
            <a:r>
              <a:rPr lang="en-GB" altLang="en-US" sz="3600" b="1">
                <a:solidFill>
                  <a:srgbClr val="FFEA18"/>
                </a:solidFill>
                <a:effectLst/>
                <a:latin typeface="Arial" panose="020B0604020202020204" pitchFamily="34" charset="0"/>
                <a:ea typeface="ＭＳ Ｐゴシック" panose="020B0600070205080204" pitchFamily="34" charset="-128"/>
              </a:rPr>
              <a:t>• TIDAK BERSYARAT</a:t>
            </a:r>
          </a:p>
        </p:txBody>
      </p:sp>
      <p:sp>
        <p:nvSpPr>
          <p:cNvPr id="596037" name="Text Box 69">
            <a:extLst>
              <a:ext uri="{FF2B5EF4-FFF2-40B4-BE49-F238E27FC236}">
                <a16:creationId xmlns:a16="http://schemas.microsoft.com/office/drawing/2014/main" id="{479ADDF1-CCB5-CC48-AFDC-33B7F25C8973}"/>
              </a:ext>
            </a:extLst>
          </p:cNvPr>
          <p:cNvSpPr txBox="1">
            <a:spLocks noChangeArrowheads="1"/>
          </p:cNvSpPr>
          <p:nvPr/>
        </p:nvSpPr>
        <p:spPr bwMode="auto">
          <a:xfrm>
            <a:off x="2233613" y="4768850"/>
            <a:ext cx="2819400"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spcBef>
                <a:spcPts val="2250"/>
              </a:spcBef>
              <a:buClr>
                <a:srgbClr val="FFEA18"/>
              </a:buClr>
              <a:buSzPct val="100000"/>
              <a:buFont typeface="Arial" panose="020B0604020202020204" pitchFamily="34" charset="0"/>
              <a:buNone/>
            </a:pPr>
            <a:r>
              <a:rPr lang="en-GB" altLang="en-US" sz="3600" b="1">
                <a:solidFill>
                  <a:srgbClr val="FFEA18"/>
                </a:solidFill>
                <a:effectLst/>
                <a:latin typeface="Arial" panose="020B0604020202020204" pitchFamily="34" charset="0"/>
                <a:ea typeface="ＭＳ Ｐゴシック" panose="020B0600070205080204" pitchFamily="34" charset="-128"/>
              </a:rPr>
              <a:t>• KEKAL</a:t>
            </a:r>
          </a:p>
        </p:txBody>
      </p:sp>
      <p:sp>
        <p:nvSpPr>
          <p:cNvPr id="596038" name="Rectangle 70">
            <a:extLst>
              <a:ext uri="{FF2B5EF4-FFF2-40B4-BE49-F238E27FC236}">
                <a16:creationId xmlns:a16="http://schemas.microsoft.com/office/drawing/2014/main" id="{441ECD12-DCAE-B745-BD03-E006BAEEE268}"/>
              </a:ext>
            </a:extLst>
          </p:cNvPr>
          <p:cNvSpPr>
            <a:spLocks noChangeArrowheads="1"/>
          </p:cNvSpPr>
          <p:nvPr/>
        </p:nvSpPr>
        <p:spPr bwMode="auto">
          <a:xfrm>
            <a:off x="1055688" y="4235450"/>
            <a:ext cx="2855912"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buClr>
                <a:srgbClr val="FFEA18"/>
              </a:buClr>
              <a:buSzPct val="100000"/>
              <a:buFont typeface="Arial" panose="020B0604020202020204" pitchFamily="34" charset="0"/>
              <a:buNone/>
            </a:pPr>
            <a:r>
              <a:rPr lang="en-GB" altLang="en-US" sz="3600" b="1">
                <a:solidFill>
                  <a:srgbClr val="FFEA18"/>
                </a:solidFill>
                <a:effectLst/>
                <a:latin typeface="Arial" panose="020B0604020202020204" pitchFamily="34" charset="0"/>
                <a:ea typeface="ＭＳ Ｐゴシック" panose="020B0600070205080204" pitchFamily="34" charset="-128"/>
              </a:rPr>
              <a:t>• HARAFIAH</a:t>
            </a:r>
          </a:p>
        </p:txBody>
      </p:sp>
      <p:sp>
        <p:nvSpPr>
          <p:cNvPr id="596039" name="Text Box 71">
            <a:extLst>
              <a:ext uri="{FF2B5EF4-FFF2-40B4-BE49-F238E27FC236}">
                <a16:creationId xmlns:a16="http://schemas.microsoft.com/office/drawing/2014/main" id="{CA552293-FBF8-6141-880C-40603483DD81}"/>
              </a:ext>
            </a:extLst>
          </p:cNvPr>
          <p:cNvSpPr txBox="1">
            <a:spLocks noChangeArrowheads="1"/>
          </p:cNvSpPr>
          <p:nvPr/>
        </p:nvSpPr>
        <p:spPr bwMode="auto">
          <a:xfrm>
            <a:off x="1201738" y="2490788"/>
            <a:ext cx="6675437"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spcBef>
                <a:spcPts val="2250"/>
              </a:spcBef>
              <a:buClr>
                <a:srgbClr val="FF8F1E"/>
              </a:buClr>
              <a:buSzPct val="100000"/>
              <a:buFont typeface="Arial" panose="020B0604020202020204" pitchFamily="34" charset="0"/>
              <a:buNone/>
            </a:pPr>
            <a:r>
              <a:rPr lang="en-GB" altLang="en-US" sz="3600" b="1">
                <a:solidFill>
                  <a:srgbClr val="FF8F1E"/>
                </a:solidFill>
                <a:effectLst/>
                <a:latin typeface="Arial" panose="020B0604020202020204" pitchFamily="34" charset="0"/>
                <a:ea typeface="ＭＳ Ｐゴシック" panose="020B0600070205080204" pitchFamily="34" charset="-128"/>
              </a:rPr>
              <a:t>Tiga Karakteristik Tambahan!</a:t>
            </a:r>
          </a:p>
        </p:txBody>
      </p:sp>
      <p:sp>
        <p:nvSpPr>
          <p:cNvPr id="596040" name="Rectangle 72">
            <a:extLst>
              <a:ext uri="{FF2B5EF4-FFF2-40B4-BE49-F238E27FC236}">
                <a16:creationId xmlns:a16="http://schemas.microsoft.com/office/drawing/2014/main" id="{3B91DABC-DC24-1840-AD4D-A1019C2C1A20}"/>
              </a:ext>
            </a:extLst>
          </p:cNvPr>
          <p:cNvSpPr>
            <a:spLocks noChangeArrowheads="1"/>
          </p:cNvSpPr>
          <p:nvPr/>
        </p:nvSpPr>
        <p:spPr bwMode="auto">
          <a:xfrm>
            <a:off x="852488" y="612775"/>
            <a:ext cx="7505700" cy="758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4280" rIns="90360" bIns="4428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buClr>
                <a:srgbClr val="FAFD00"/>
              </a:buClr>
              <a:buSzPct val="100000"/>
              <a:buFont typeface="Arial" panose="020B0604020202020204" pitchFamily="34" charset="0"/>
              <a:buNone/>
            </a:pPr>
            <a:r>
              <a:rPr lang="en-GB" altLang="en-US" sz="4400" b="1">
                <a:solidFill>
                  <a:srgbClr val="FAFD00"/>
                </a:solidFill>
                <a:effectLst/>
                <a:latin typeface="Arial" panose="020B0604020202020204" pitchFamily="34" charset="0"/>
                <a:ea typeface="ＭＳ Ｐゴシック" panose="020B0600070205080204" pitchFamily="34" charset="-128"/>
              </a:rPr>
              <a:t>Perjanjian Abraham</a:t>
            </a:r>
          </a:p>
        </p:txBody>
      </p:sp>
      <p:sp>
        <p:nvSpPr>
          <p:cNvPr id="596041" name="Text Box 73">
            <a:extLst>
              <a:ext uri="{FF2B5EF4-FFF2-40B4-BE49-F238E27FC236}">
                <a16:creationId xmlns:a16="http://schemas.microsoft.com/office/drawing/2014/main" id="{6E457BF6-9C95-E54F-A615-80D407E84D5B}"/>
              </a:ext>
            </a:extLst>
          </p:cNvPr>
          <p:cNvSpPr txBox="1">
            <a:spLocks noChangeArrowheads="1"/>
          </p:cNvSpPr>
          <p:nvPr/>
        </p:nvSpPr>
        <p:spPr bwMode="auto">
          <a:xfrm>
            <a:off x="2555875" y="1878013"/>
            <a:ext cx="4062413"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spcBef>
                <a:spcPts val="2000"/>
              </a:spcBef>
              <a:buClr>
                <a:srgbClr val="00FF00"/>
              </a:buClr>
              <a:buSzPct val="100000"/>
              <a:buFont typeface="Arial" panose="020B0604020202020204" pitchFamily="34" charset="0"/>
              <a:buNone/>
            </a:pPr>
            <a:r>
              <a:rPr lang="en-GB" altLang="en-US" sz="3200" b="1" i="1">
                <a:solidFill>
                  <a:srgbClr val="00FF00"/>
                </a:solidFill>
                <a:effectLst/>
                <a:latin typeface="Arial" panose="020B0604020202020204" pitchFamily="34" charset="0"/>
                <a:ea typeface="ＭＳ Ｐゴシック" panose="020B0600070205080204" pitchFamily="34" charset="-128"/>
              </a:rPr>
              <a:t>Kejadian 12:1-3</a:t>
            </a:r>
          </a:p>
        </p:txBody>
      </p:sp>
      <p:sp>
        <p:nvSpPr>
          <p:cNvPr id="596042" name="Rectangle 74">
            <a:extLst>
              <a:ext uri="{FF2B5EF4-FFF2-40B4-BE49-F238E27FC236}">
                <a16:creationId xmlns:a16="http://schemas.microsoft.com/office/drawing/2014/main" id="{3EE86259-AB65-E84B-8169-653BD6197F0A}"/>
              </a:ext>
            </a:extLst>
          </p:cNvPr>
          <p:cNvSpPr>
            <a:spLocks noChangeArrowheads="1"/>
          </p:cNvSpPr>
          <p:nvPr/>
        </p:nvSpPr>
        <p:spPr bwMode="auto">
          <a:xfrm>
            <a:off x="3101975" y="1323975"/>
            <a:ext cx="2921000"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4280" rIns="90360" bIns="4428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buClr>
                <a:srgbClr val="FAFD00"/>
              </a:buClr>
              <a:buSzPct val="100000"/>
              <a:buFont typeface="Arial" panose="020B0604020202020204" pitchFamily="34" charset="0"/>
              <a:buNone/>
            </a:pPr>
            <a:r>
              <a:rPr lang="en-GB" altLang="en-US" sz="3200" b="1">
                <a:solidFill>
                  <a:srgbClr val="FAFD00"/>
                </a:solidFill>
                <a:effectLst/>
                <a:latin typeface="Arial" panose="020B0604020202020204" pitchFamily="34" charset="0"/>
                <a:ea typeface="ＭＳ Ｐゴシック" panose="020B0600070205080204" pitchFamily="34" charset="-128"/>
              </a:rPr>
              <a:t>(“Panggilan”)</a:t>
            </a:r>
          </a:p>
        </p:txBody>
      </p:sp>
      <p:sp>
        <p:nvSpPr>
          <p:cNvPr id="596043" name="Text Box 75">
            <a:extLst>
              <a:ext uri="{FF2B5EF4-FFF2-40B4-BE49-F238E27FC236}">
                <a16:creationId xmlns:a16="http://schemas.microsoft.com/office/drawing/2014/main" id="{73E77280-A575-D84C-9A98-A713A073240F}"/>
              </a:ext>
            </a:extLst>
          </p:cNvPr>
          <p:cNvSpPr txBox="1">
            <a:spLocks noChangeArrowheads="1"/>
          </p:cNvSpPr>
          <p:nvPr/>
        </p:nvSpPr>
        <p:spPr bwMode="auto">
          <a:xfrm>
            <a:off x="5368925" y="3657600"/>
            <a:ext cx="2752725"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spcBef>
                <a:spcPts val="2250"/>
              </a:spcBef>
              <a:buClr>
                <a:srgbClr val="00FF00"/>
              </a:buClr>
              <a:buSzPct val="100000"/>
              <a:buFont typeface="Arial" panose="020B0604020202020204" pitchFamily="34" charset="0"/>
              <a:buNone/>
            </a:pPr>
            <a:r>
              <a:rPr lang="en-GB" altLang="en-US" sz="3600" b="1">
                <a:solidFill>
                  <a:srgbClr val="00FF00"/>
                </a:solidFill>
                <a:effectLst/>
                <a:latin typeface="Arial" panose="020B0604020202020204" pitchFamily="34" charset="0"/>
                <a:ea typeface="ＭＳ Ｐゴシック" panose="020B0600070205080204" pitchFamily="34" charset="-128"/>
              </a:rPr>
              <a:t>BERKAT</a:t>
            </a:r>
          </a:p>
        </p:txBody>
      </p:sp>
      <p:sp>
        <p:nvSpPr>
          <p:cNvPr id="596044" name="Text Box 76">
            <a:extLst>
              <a:ext uri="{FF2B5EF4-FFF2-40B4-BE49-F238E27FC236}">
                <a16:creationId xmlns:a16="http://schemas.microsoft.com/office/drawing/2014/main" id="{31551691-B88E-4D4C-A178-F58743F78BBD}"/>
              </a:ext>
            </a:extLst>
          </p:cNvPr>
          <p:cNvSpPr txBox="1">
            <a:spLocks noChangeArrowheads="1"/>
          </p:cNvSpPr>
          <p:nvPr/>
        </p:nvSpPr>
        <p:spPr bwMode="auto">
          <a:xfrm>
            <a:off x="3638550" y="3670300"/>
            <a:ext cx="1735138"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spcBef>
                <a:spcPts val="2250"/>
              </a:spcBef>
              <a:buClr>
                <a:srgbClr val="00FF00"/>
              </a:buClr>
              <a:buSzPct val="100000"/>
              <a:buFont typeface="Arial" panose="020B0604020202020204" pitchFamily="34" charset="0"/>
              <a:buNone/>
            </a:pPr>
            <a:r>
              <a:rPr lang="en-GB" altLang="en-US" sz="3600" b="1">
                <a:solidFill>
                  <a:srgbClr val="00FF00"/>
                </a:solidFill>
                <a:effectLst/>
                <a:latin typeface="Arial" panose="020B0604020202020204" pitchFamily="34" charset="0"/>
                <a:ea typeface="ＭＳ Ｐゴシック" panose="020B0600070205080204" pitchFamily="34" charset="-128"/>
              </a:rPr>
              <a:t>BENIH</a:t>
            </a:r>
          </a:p>
        </p:txBody>
      </p:sp>
      <p:sp>
        <p:nvSpPr>
          <p:cNvPr id="596045" name="Text Box 77">
            <a:extLst>
              <a:ext uri="{FF2B5EF4-FFF2-40B4-BE49-F238E27FC236}">
                <a16:creationId xmlns:a16="http://schemas.microsoft.com/office/drawing/2014/main" id="{941C99AD-8F8D-734D-A8AB-E89E131E9B6D}"/>
              </a:ext>
            </a:extLst>
          </p:cNvPr>
          <p:cNvSpPr txBox="1">
            <a:spLocks noChangeArrowheads="1"/>
          </p:cNvSpPr>
          <p:nvPr/>
        </p:nvSpPr>
        <p:spPr bwMode="auto">
          <a:xfrm>
            <a:off x="1390650" y="3659188"/>
            <a:ext cx="18780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lgn="ctr">
              <a:spcBef>
                <a:spcPts val="2250"/>
              </a:spcBef>
              <a:buClr>
                <a:srgbClr val="00FF00"/>
              </a:buClr>
              <a:buSzPct val="100000"/>
              <a:buFont typeface="Arial" panose="020B0604020202020204" pitchFamily="34" charset="0"/>
              <a:buNone/>
            </a:pPr>
            <a:r>
              <a:rPr lang="en-GB" altLang="en-US" sz="3600" b="1">
                <a:solidFill>
                  <a:srgbClr val="00FF00"/>
                </a:solidFill>
                <a:effectLst/>
                <a:latin typeface="Arial" panose="020B0604020202020204" pitchFamily="34" charset="0"/>
                <a:ea typeface="ＭＳ Ｐゴシック" panose="020B0600070205080204" pitchFamily="34" charset="-128"/>
              </a:rPr>
              <a:t>TANAH</a:t>
            </a:r>
          </a:p>
        </p:txBody>
      </p:sp>
      <p:sp>
        <p:nvSpPr>
          <p:cNvPr id="596001" name="Freeform 33">
            <a:extLst>
              <a:ext uri="{FF2B5EF4-FFF2-40B4-BE49-F238E27FC236}">
                <a16:creationId xmlns:a16="http://schemas.microsoft.com/office/drawing/2014/main" id="{71DE6086-D03E-0D4B-B793-716723096B7A}"/>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6002" name="AutoShape 34">
            <a:extLst>
              <a:ext uri="{FF2B5EF4-FFF2-40B4-BE49-F238E27FC236}">
                <a16:creationId xmlns:a16="http://schemas.microsoft.com/office/drawing/2014/main" id="{0307F4F0-8C1B-4646-9F83-1BD94CB0ED5D}"/>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6003" name="Rectangle 35">
            <a:extLst>
              <a:ext uri="{FF2B5EF4-FFF2-40B4-BE49-F238E27FC236}">
                <a16:creationId xmlns:a16="http://schemas.microsoft.com/office/drawing/2014/main" id="{6D300F4F-2A0C-9648-A70F-0B6AE6936E27}"/>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6004" name="AutoShape 36">
            <a:extLst>
              <a:ext uri="{FF2B5EF4-FFF2-40B4-BE49-F238E27FC236}">
                <a16:creationId xmlns:a16="http://schemas.microsoft.com/office/drawing/2014/main" id="{C472D08B-D03F-BB43-A71D-D21A3B299F0D}"/>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6005" name="Line 37">
            <a:extLst>
              <a:ext uri="{FF2B5EF4-FFF2-40B4-BE49-F238E27FC236}">
                <a16:creationId xmlns:a16="http://schemas.microsoft.com/office/drawing/2014/main" id="{9FB42AF4-69ED-C844-A02E-D484E0F6CE18}"/>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6006" name="Line 38">
            <a:extLst>
              <a:ext uri="{FF2B5EF4-FFF2-40B4-BE49-F238E27FC236}">
                <a16:creationId xmlns:a16="http://schemas.microsoft.com/office/drawing/2014/main" id="{24A65CE9-9D14-A94D-9B77-D85BAC9B46E5}"/>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6007" name="Rectangle 39">
            <a:extLst>
              <a:ext uri="{FF2B5EF4-FFF2-40B4-BE49-F238E27FC236}">
                <a16:creationId xmlns:a16="http://schemas.microsoft.com/office/drawing/2014/main" id="{449C9A56-378B-304E-82C6-1F28A3FEF2B6}"/>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6008" name="Rectangle 40">
            <a:extLst>
              <a:ext uri="{FF2B5EF4-FFF2-40B4-BE49-F238E27FC236}">
                <a16:creationId xmlns:a16="http://schemas.microsoft.com/office/drawing/2014/main" id="{83E5CFCD-A39A-7046-A9AA-F4326F7CB276}"/>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596009" name="Rectangle 41">
            <a:extLst>
              <a:ext uri="{FF2B5EF4-FFF2-40B4-BE49-F238E27FC236}">
                <a16:creationId xmlns:a16="http://schemas.microsoft.com/office/drawing/2014/main" id="{C181D785-DC27-E242-9624-B53D4620BEA1}"/>
              </a:ext>
            </a:extLst>
          </p:cNvPr>
          <p:cNvSpPr>
            <a:spLocks noChangeArrowheads="1"/>
          </p:cNvSpPr>
          <p:nvPr/>
        </p:nvSpPr>
        <p:spPr bwMode="auto">
          <a:xfrm>
            <a:off x="8104188"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596010" name="Rectangle 42">
            <a:extLst>
              <a:ext uri="{FF2B5EF4-FFF2-40B4-BE49-F238E27FC236}">
                <a16:creationId xmlns:a16="http://schemas.microsoft.com/office/drawing/2014/main" id="{41E0FDAA-9B12-2C47-B3D8-992769D4A4E1}"/>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596011" name="Line 43">
            <a:extLst>
              <a:ext uri="{FF2B5EF4-FFF2-40B4-BE49-F238E27FC236}">
                <a16:creationId xmlns:a16="http://schemas.microsoft.com/office/drawing/2014/main" id="{CBE4FB94-D830-B44B-B6D9-DA8E1B4D8988}"/>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6012" name="Line 44">
            <a:extLst>
              <a:ext uri="{FF2B5EF4-FFF2-40B4-BE49-F238E27FC236}">
                <a16:creationId xmlns:a16="http://schemas.microsoft.com/office/drawing/2014/main" id="{B023C7B7-DBB1-7B40-A803-0EACF01E5446}"/>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6013" name="Line 45">
            <a:extLst>
              <a:ext uri="{FF2B5EF4-FFF2-40B4-BE49-F238E27FC236}">
                <a16:creationId xmlns:a16="http://schemas.microsoft.com/office/drawing/2014/main" id="{73588845-B983-B34E-9D2F-9B8CE1B0C3A7}"/>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96039"/>
                                        </p:tgtEl>
                                        <p:attrNameLst>
                                          <p:attrName>style.visibility</p:attrName>
                                        </p:attrNameLst>
                                      </p:cBhvr>
                                      <p:to>
                                        <p:strVal val="visible"/>
                                      </p:to>
                                    </p:set>
                                    <p:animEffect transition="in" filter="wipe(left)">
                                      <p:cBhvr>
                                        <p:cTn id="7" dur="500"/>
                                        <p:tgtEl>
                                          <p:spTgt spid="5960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596038">
                                            <p:txEl>
                                              <p:pRg st="0" end="0"/>
                                            </p:txEl>
                                          </p:spTgt>
                                        </p:tgtEl>
                                        <p:attrNameLst>
                                          <p:attrName>style.visibility</p:attrName>
                                        </p:attrNameLst>
                                      </p:cBhvr>
                                      <p:to>
                                        <p:strVal val="visible"/>
                                      </p:to>
                                    </p:set>
                                    <p:animEffect transition="in" filter="box(out)">
                                      <p:cBhvr>
                                        <p:cTn id="12" dur="500"/>
                                        <p:tgtEl>
                                          <p:spTgt spid="59603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596037">
                                            <p:txEl>
                                              <p:pRg st="0" end="0"/>
                                            </p:txEl>
                                          </p:spTgt>
                                        </p:tgtEl>
                                        <p:attrNameLst>
                                          <p:attrName>style.visibility</p:attrName>
                                        </p:attrNameLst>
                                      </p:cBhvr>
                                      <p:to>
                                        <p:strVal val="visible"/>
                                      </p:to>
                                    </p:set>
                                    <p:animEffect transition="in" filter="box(out)">
                                      <p:cBhvr>
                                        <p:cTn id="17" dur="500"/>
                                        <p:tgtEl>
                                          <p:spTgt spid="59603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596036">
                                            <p:txEl>
                                              <p:pRg st="0" end="0"/>
                                            </p:txEl>
                                          </p:spTgt>
                                        </p:tgtEl>
                                        <p:attrNameLst>
                                          <p:attrName>style.visibility</p:attrName>
                                        </p:attrNameLst>
                                      </p:cBhvr>
                                      <p:to>
                                        <p:strVal val="visible"/>
                                      </p:to>
                                    </p:set>
                                    <p:animEffect transition="in" filter="box(out)">
                                      <p:cBhvr>
                                        <p:cTn id="22" dur="500"/>
                                        <p:tgtEl>
                                          <p:spTgt spid="5960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3886" name="Rectangle 110">
            <a:extLst>
              <a:ext uri="{FF2B5EF4-FFF2-40B4-BE49-F238E27FC236}">
                <a16:creationId xmlns:a16="http://schemas.microsoft.com/office/drawing/2014/main" id="{D768BC8C-5E49-2840-A484-AC418C75D8FC}"/>
              </a:ext>
            </a:extLst>
          </p:cNvPr>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778" name="Freeform 2">
            <a:extLst>
              <a:ext uri="{FF2B5EF4-FFF2-40B4-BE49-F238E27FC236}">
                <a16:creationId xmlns:a16="http://schemas.microsoft.com/office/drawing/2014/main" id="{5954F51E-036D-9F40-92D9-B2BA3A9E6C6D}"/>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3779" name="Rectangle 3">
            <a:extLst>
              <a:ext uri="{FF2B5EF4-FFF2-40B4-BE49-F238E27FC236}">
                <a16:creationId xmlns:a16="http://schemas.microsoft.com/office/drawing/2014/main" id="{7CBE478B-B8EC-874C-BB88-909BFF513817}"/>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03780" name="Rectangle 4">
            <a:extLst>
              <a:ext uri="{FF2B5EF4-FFF2-40B4-BE49-F238E27FC236}">
                <a16:creationId xmlns:a16="http://schemas.microsoft.com/office/drawing/2014/main" id="{0D497EB1-31B8-CC45-A36A-B0D980315E2D}"/>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781" name="Freeform 5">
            <a:extLst>
              <a:ext uri="{FF2B5EF4-FFF2-40B4-BE49-F238E27FC236}">
                <a16:creationId xmlns:a16="http://schemas.microsoft.com/office/drawing/2014/main" id="{4982AC0A-5A78-D64B-B82D-1C684A4E8FBF}"/>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3782" name="Freeform 6">
            <a:extLst>
              <a:ext uri="{FF2B5EF4-FFF2-40B4-BE49-F238E27FC236}">
                <a16:creationId xmlns:a16="http://schemas.microsoft.com/office/drawing/2014/main" id="{F262C199-F35D-3F47-A309-D3E8A0566579}"/>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3783" name="Rectangle 7">
            <a:extLst>
              <a:ext uri="{FF2B5EF4-FFF2-40B4-BE49-F238E27FC236}">
                <a16:creationId xmlns:a16="http://schemas.microsoft.com/office/drawing/2014/main" id="{81D9F573-C322-5B49-9ECE-E9F349D0C0E8}"/>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R</a:t>
            </a:r>
          </a:p>
        </p:txBody>
      </p:sp>
      <p:sp>
        <p:nvSpPr>
          <p:cNvPr id="203784" name="Freeform 8">
            <a:extLst>
              <a:ext uri="{FF2B5EF4-FFF2-40B4-BE49-F238E27FC236}">
                <a16:creationId xmlns:a16="http://schemas.microsoft.com/office/drawing/2014/main" id="{3EA55384-E1AC-F64C-A352-6103B3793C68}"/>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3785" name="Rectangle 9">
            <a:extLst>
              <a:ext uri="{FF2B5EF4-FFF2-40B4-BE49-F238E27FC236}">
                <a16:creationId xmlns:a16="http://schemas.microsoft.com/office/drawing/2014/main" id="{05CA5497-4D64-C842-AC02-FEAED0E084DA}"/>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TP</a:t>
            </a:r>
          </a:p>
        </p:txBody>
      </p:sp>
      <p:sp>
        <p:nvSpPr>
          <p:cNvPr id="203786" name="Freeform 10">
            <a:extLst>
              <a:ext uri="{FF2B5EF4-FFF2-40B4-BE49-F238E27FC236}">
                <a16:creationId xmlns:a16="http://schemas.microsoft.com/office/drawing/2014/main" id="{AE0DEE77-7B96-3046-8D9D-A2B3C90B5C5B}"/>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3787" name="Freeform 11">
            <a:extLst>
              <a:ext uri="{FF2B5EF4-FFF2-40B4-BE49-F238E27FC236}">
                <a16:creationId xmlns:a16="http://schemas.microsoft.com/office/drawing/2014/main" id="{9970E914-47A0-0948-9943-B3C1C7F0641E}"/>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3788" name="Freeform 12">
            <a:extLst>
              <a:ext uri="{FF2B5EF4-FFF2-40B4-BE49-F238E27FC236}">
                <a16:creationId xmlns:a16="http://schemas.microsoft.com/office/drawing/2014/main" id="{E6ABFB59-C5F4-5143-A62E-C641CD020E26}"/>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3789" name="Rectangle 13">
            <a:extLst>
              <a:ext uri="{FF2B5EF4-FFF2-40B4-BE49-F238E27FC236}">
                <a16:creationId xmlns:a16="http://schemas.microsoft.com/office/drawing/2014/main" id="{13F6AA14-1FE5-4D47-8510-273F1F597A92}"/>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DG</a:t>
            </a:r>
          </a:p>
        </p:txBody>
      </p:sp>
      <p:sp>
        <p:nvSpPr>
          <p:cNvPr id="203790" name="Rectangle 14">
            <a:extLst>
              <a:ext uri="{FF2B5EF4-FFF2-40B4-BE49-F238E27FC236}">
                <a16:creationId xmlns:a16="http://schemas.microsoft.com/office/drawing/2014/main" id="{2773FE1E-6128-3941-B065-4174178ACD64}"/>
              </a:ext>
            </a:extLst>
          </p:cNvPr>
          <p:cNvSpPr>
            <a:spLocks noChangeArrowheads="1"/>
          </p:cNvSpPr>
          <p:nvPr/>
        </p:nvSpPr>
        <p:spPr bwMode="auto">
          <a:xfrm>
            <a:off x="2516188" y="5640388"/>
            <a:ext cx="89376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LMe</a:t>
            </a:r>
          </a:p>
        </p:txBody>
      </p:sp>
      <p:sp>
        <p:nvSpPr>
          <p:cNvPr id="203791" name="Rectangle 15">
            <a:extLst>
              <a:ext uri="{FF2B5EF4-FFF2-40B4-BE49-F238E27FC236}">
                <a16:creationId xmlns:a16="http://schemas.microsoft.com/office/drawing/2014/main" id="{D59D8A53-4B71-6645-93C2-8B5848803445}"/>
              </a:ext>
            </a:extLst>
          </p:cNvPr>
          <p:cNvSpPr>
            <a:spLocks noChangeArrowheads="1"/>
          </p:cNvSpPr>
          <p:nvPr/>
        </p:nvSpPr>
        <p:spPr bwMode="auto">
          <a:xfrm>
            <a:off x="2020888" y="992188"/>
            <a:ext cx="13795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LMedit</a:t>
            </a:r>
          </a:p>
        </p:txBody>
      </p:sp>
      <p:sp>
        <p:nvSpPr>
          <p:cNvPr id="203792" name="Rectangle 16">
            <a:extLst>
              <a:ext uri="{FF2B5EF4-FFF2-40B4-BE49-F238E27FC236}">
                <a16:creationId xmlns:a16="http://schemas.microsoft.com/office/drawing/2014/main" id="{17DA7BCE-F011-184E-94AC-407DB5AC1445}"/>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793" name="Line 17">
            <a:extLst>
              <a:ext uri="{FF2B5EF4-FFF2-40B4-BE49-F238E27FC236}">
                <a16:creationId xmlns:a16="http://schemas.microsoft.com/office/drawing/2014/main" id="{7CA6B2EB-D861-5042-AE8D-A5702F2C489A}"/>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794" name="Line 18">
            <a:extLst>
              <a:ext uri="{FF2B5EF4-FFF2-40B4-BE49-F238E27FC236}">
                <a16:creationId xmlns:a16="http://schemas.microsoft.com/office/drawing/2014/main" id="{C7324890-D557-5847-AE68-A3D874FCF804}"/>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795" name="Rectangle 19">
            <a:extLst>
              <a:ext uri="{FF2B5EF4-FFF2-40B4-BE49-F238E27FC236}">
                <a16:creationId xmlns:a16="http://schemas.microsoft.com/office/drawing/2014/main" id="{8F29CAC1-36C5-F44C-A100-CBC0204E72AE}"/>
              </a:ext>
            </a:extLst>
          </p:cNvPr>
          <p:cNvSpPr>
            <a:spLocks noChangeArrowheads="1"/>
          </p:cNvSpPr>
          <p:nvPr/>
        </p:nvSpPr>
        <p:spPr bwMode="auto">
          <a:xfrm>
            <a:off x="76200" y="304800"/>
            <a:ext cx="2825750" cy="8191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ko-KR" altLang="en-US" sz="2400" b="1">
                <a:solidFill>
                  <a:schemeClr val="tx2"/>
                </a:solidFill>
                <a:effectLst/>
                <a:latin typeface="Times" pitchFamily="2" charset="0"/>
                <a:ea typeface="Gulim" panose="020B0600000101010101" pitchFamily="34" charset="-127"/>
              </a:rPr>
              <a:t> </a:t>
            </a:r>
            <a:r>
              <a:rPr lang="en-US" altLang="ko-KR" sz="2400" b="1">
                <a:solidFill>
                  <a:schemeClr val="tx2"/>
                </a:solidFill>
                <a:effectLst/>
                <a:latin typeface="Times" pitchFamily="2" charset="0"/>
                <a:ea typeface="Gulim" panose="020B0600000101010101" pitchFamily="34" charset="-127"/>
              </a:rPr>
              <a:t>MENATA</a:t>
            </a:r>
          </a:p>
          <a:p>
            <a:pPr algn="l"/>
            <a:r>
              <a:rPr lang="en-US" altLang="ko-KR" sz="2400" b="1">
                <a:solidFill>
                  <a:schemeClr val="tx2"/>
                </a:solidFill>
                <a:effectLst/>
                <a:latin typeface="Times" pitchFamily="2" charset="0"/>
                <a:ea typeface="Gulim" panose="020B0600000101010101" pitchFamily="34" charset="-127"/>
              </a:rPr>
              <a:t>PANGGUNG</a:t>
            </a:r>
          </a:p>
        </p:txBody>
      </p:sp>
      <p:sp>
        <p:nvSpPr>
          <p:cNvPr id="203796" name="Rectangle 20">
            <a:extLst>
              <a:ext uri="{FF2B5EF4-FFF2-40B4-BE49-F238E27FC236}">
                <a16:creationId xmlns:a16="http://schemas.microsoft.com/office/drawing/2014/main" id="{3F29EC66-009E-FC40-8FAC-A9921A8FE9A9}"/>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LM</a:t>
            </a:r>
          </a:p>
        </p:txBody>
      </p:sp>
      <p:sp>
        <p:nvSpPr>
          <p:cNvPr id="203797" name="Line 21">
            <a:extLst>
              <a:ext uri="{FF2B5EF4-FFF2-40B4-BE49-F238E27FC236}">
                <a16:creationId xmlns:a16="http://schemas.microsoft.com/office/drawing/2014/main" id="{DFAD0594-9A9B-BA4F-B36F-D2F64609A128}"/>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203799" name="Rectangle 23">
            <a:extLst>
              <a:ext uri="{FF2B5EF4-FFF2-40B4-BE49-F238E27FC236}">
                <a16:creationId xmlns:a16="http://schemas.microsoft.com/office/drawing/2014/main" id="{5691689D-77F1-AB45-8A1D-58B2CDAF1F94}"/>
              </a:ext>
            </a:extLst>
          </p:cNvPr>
          <p:cNvSpPr>
            <a:spLocks noChangeArrowheads="1"/>
          </p:cNvSpPr>
          <p:nvPr/>
        </p:nvSpPr>
        <p:spPr bwMode="auto">
          <a:xfrm>
            <a:off x="4081463" y="1125538"/>
            <a:ext cx="8128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03800" name="Rectangle 24">
            <a:extLst>
              <a:ext uri="{FF2B5EF4-FFF2-40B4-BE49-F238E27FC236}">
                <a16:creationId xmlns:a16="http://schemas.microsoft.com/office/drawing/2014/main" id="{8AAA64AC-8848-A24D-88C1-345C6361DDEF}"/>
              </a:ext>
            </a:extLst>
          </p:cNvPr>
          <p:cNvSpPr>
            <a:spLocks noChangeArrowheads="1"/>
          </p:cNvSpPr>
          <p:nvPr/>
        </p:nvSpPr>
        <p:spPr bwMode="auto">
          <a:xfrm>
            <a:off x="6896100" y="4395788"/>
            <a:ext cx="835025" cy="6985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4000" b="1">
                <a:solidFill>
                  <a:srgbClr val="EEFF4B"/>
                </a:solidFill>
                <a:effectLst/>
                <a:latin typeface="Times" pitchFamily="2" charset="0"/>
                <a:ea typeface="Gulim" panose="020B0600000101010101" pitchFamily="34" charset="-127"/>
              </a:rPr>
              <a:t>U</a:t>
            </a:r>
          </a:p>
        </p:txBody>
      </p:sp>
      <p:sp>
        <p:nvSpPr>
          <p:cNvPr id="203801" name="Rectangle 25">
            <a:extLst>
              <a:ext uri="{FF2B5EF4-FFF2-40B4-BE49-F238E27FC236}">
                <a16:creationId xmlns:a16="http://schemas.microsoft.com/office/drawing/2014/main" id="{E4C54BF2-1987-1D49-9F90-AF984F33A2CD}"/>
              </a:ext>
            </a:extLst>
          </p:cNvPr>
          <p:cNvSpPr>
            <a:spLocks noChangeArrowheads="1"/>
          </p:cNvSpPr>
          <p:nvPr/>
        </p:nvSpPr>
        <p:spPr bwMode="auto">
          <a:xfrm>
            <a:off x="5830888" y="2884488"/>
            <a:ext cx="835025" cy="6985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4000" b="1">
                <a:solidFill>
                  <a:srgbClr val="EEFF4B"/>
                </a:solidFill>
                <a:effectLst/>
                <a:latin typeface="Times" pitchFamily="2" charset="0"/>
                <a:ea typeface="Gulim" panose="020B0600000101010101" pitchFamily="34" charset="-127"/>
              </a:rPr>
              <a:t>B</a:t>
            </a:r>
          </a:p>
        </p:txBody>
      </p:sp>
      <p:sp>
        <p:nvSpPr>
          <p:cNvPr id="203802" name="Oval 26">
            <a:extLst>
              <a:ext uri="{FF2B5EF4-FFF2-40B4-BE49-F238E27FC236}">
                <a16:creationId xmlns:a16="http://schemas.microsoft.com/office/drawing/2014/main" id="{D226F0A8-20AF-7245-AD2F-D39181C7A824}"/>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803" name="Rectangle 27">
            <a:extLst>
              <a:ext uri="{FF2B5EF4-FFF2-40B4-BE49-F238E27FC236}">
                <a16:creationId xmlns:a16="http://schemas.microsoft.com/office/drawing/2014/main" id="{1E6C2F86-641F-024A-9F55-C4385AE80C63}"/>
              </a:ext>
            </a:extLst>
          </p:cNvPr>
          <p:cNvSpPr>
            <a:spLocks noChangeArrowheads="1"/>
          </p:cNvSpPr>
          <p:nvPr/>
        </p:nvSpPr>
        <p:spPr bwMode="auto">
          <a:xfrm>
            <a:off x="5487988" y="181133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H</a:t>
            </a:r>
          </a:p>
        </p:txBody>
      </p:sp>
      <p:sp>
        <p:nvSpPr>
          <p:cNvPr id="203804" name="Oval 28">
            <a:extLst>
              <a:ext uri="{FF2B5EF4-FFF2-40B4-BE49-F238E27FC236}">
                <a16:creationId xmlns:a16="http://schemas.microsoft.com/office/drawing/2014/main" id="{AA9F1559-FBAF-6346-AB64-CA368D0066AF}"/>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805" name="Rectangle 29">
            <a:extLst>
              <a:ext uri="{FF2B5EF4-FFF2-40B4-BE49-F238E27FC236}">
                <a16:creationId xmlns:a16="http://schemas.microsoft.com/office/drawing/2014/main" id="{C902020A-AD0A-FE47-B1FE-810145295535}"/>
              </a:ext>
            </a:extLst>
          </p:cNvPr>
          <p:cNvSpPr>
            <a:spLocks noChangeArrowheads="1"/>
          </p:cNvSpPr>
          <p:nvPr/>
        </p:nvSpPr>
        <p:spPr bwMode="auto">
          <a:xfrm>
            <a:off x="7088188" y="1525588"/>
            <a:ext cx="12922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N(A)</a:t>
            </a:r>
          </a:p>
        </p:txBody>
      </p:sp>
      <p:sp>
        <p:nvSpPr>
          <p:cNvPr id="203806" name="Oval 30">
            <a:extLst>
              <a:ext uri="{FF2B5EF4-FFF2-40B4-BE49-F238E27FC236}">
                <a16:creationId xmlns:a16="http://schemas.microsoft.com/office/drawing/2014/main" id="{9A52A1C7-52CA-6A44-A33F-EF74CA3EF744}"/>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807" name="Oval 31">
            <a:extLst>
              <a:ext uri="{FF2B5EF4-FFF2-40B4-BE49-F238E27FC236}">
                <a16:creationId xmlns:a16="http://schemas.microsoft.com/office/drawing/2014/main" id="{19CFD078-FD69-B047-AA8E-0DE21FE9A7EC}"/>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808" name="Rectangle 32">
            <a:extLst>
              <a:ext uri="{FF2B5EF4-FFF2-40B4-BE49-F238E27FC236}">
                <a16:creationId xmlns:a16="http://schemas.microsoft.com/office/drawing/2014/main" id="{A20CC84B-C2D4-614F-8B8F-CB5A9DBF6C0B}"/>
              </a:ext>
            </a:extLst>
          </p:cNvPr>
          <p:cNvSpPr>
            <a:spLocks noChangeArrowheads="1"/>
          </p:cNvSpPr>
          <p:nvPr/>
        </p:nvSpPr>
        <p:spPr bwMode="auto">
          <a:xfrm>
            <a:off x="3055938" y="2568575"/>
            <a:ext cx="457200"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b="1">
                <a:solidFill>
                  <a:schemeClr val="tx1"/>
                </a:solidFill>
                <a:effectLst/>
                <a:latin typeface="Times" pitchFamily="2" charset="0"/>
                <a:ea typeface="Gulim" panose="020B0600000101010101" pitchFamily="34" charset="-127"/>
              </a:rPr>
              <a:t>K</a:t>
            </a:r>
          </a:p>
        </p:txBody>
      </p:sp>
      <p:sp>
        <p:nvSpPr>
          <p:cNvPr id="203809" name="Oval 33">
            <a:extLst>
              <a:ext uri="{FF2B5EF4-FFF2-40B4-BE49-F238E27FC236}">
                <a16:creationId xmlns:a16="http://schemas.microsoft.com/office/drawing/2014/main" id="{1904A935-DBFF-8E40-82E0-19F1FC704DF2}"/>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810" name="Rectangle 34">
            <a:extLst>
              <a:ext uri="{FF2B5EF4-FFF2-40B4-BE49-F238E27FC236}">
                <a16:creationId xmlns:a16="http://schemas.microsoft.com/office/drawing/2014/main" id="{0E3702F9-15B2-064E-A5DE-1340ACEBE746}"/>
              </a:ext>
            </a:extLst>
          </p:cNvPr>
          <p:cNvSpPr>
            <a:spLocks noChangeArrowheads="1"/>
          </p:cNvSpPr>
          <p:nvPr/>
        </p:nvSpPr>
        <p:spPr bwMode="auto">
          <a:xfrm>
            <a:off x="2693988" y="3078163"/>
            <a:ext cx="4016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Y</a:t>
            </a:r>
          </a:p>
        </p:txBody>
      </p:sp>
      <p:sp>
        <p:nvSpPr>
          <p:cNvPr id="203811" name="Oval 35">
            <a:extLst>
              <a:ext uri="{FF2B5EF4-FFF2-40B4-BE49-F238E27FC236}">
                <a16:creationId xmlns:a16="http://schemas.microsoft.com/office/drawing/2014/main" id="{529AED5B-6798-B844-B1F3-B9589F279987}"/>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812" name="Oval 36">
            <a:extLst>
              <a:ext uri="{FF2B5EF4-FFF2-40B4-BE49-F238E27FC236}">
                <a16:creationId xmlns:a16="http://schemas.microsoft.com/office/drawing/2014/main" id="{97796544-C848-344F-98A9-0A384AE34F2A}"/>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813" name="Rectangle 37">
            <a:extLst>
              <a:ext uri="{FF2B5EF4-FFF2-40B4-BE49-F238E27FC236}">
                <a16:creationId xmlns:a16="http://schemas.microsoft.com/office/drawing/2014/main" id="{FB2AA582-9606-A649-A11F-F317C18DEA70}"/>
              </a:ext>
            </a:extLst>
          </p:cNvPr>
          <p:cNvSpPr>
            <a:spLocks noChangeArrowheads="1"/>
          </p:cNvSpPr>
          <p:nvPr/>
        </p:nvSpPr>
        <p:spPr bwMode="auto">
          <a:xfrm>
            <a:off x="3067050" y="4451350"/>
            <a:ext cx="6207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KB</a:t>
            </a:r>
          </a:p>
        </p:txBody>
      </p:sp>
      <p:sp>
        <p:nvSpPr>
          <p:cNvPr id="203814" name="Oval 38">
            <a:extLst>
              <a:ext uri="{FF2B5EF4-FFF2-40B4-BE49-F238E27FC236}">
                <a16:creationId xmlns:a16="http://schemas.microsoft.com/office/drawing/2014/main" id="{226960AD-3793-794B-B729-EA3AB5D1C66A}"/>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815" name="Rectangle 39">
            <a:extLst>
              <a:ext uri="{FF2B5EF4-FFF2-40B4-BE49-F238E27FC236}">
                <a16:creationId xmlns:a16="http://schemas.microsoft.com/office/drawing/2014/main" id="{56BB5416-8BC6-0944-B23D-1C1056C79306}"/>
              </a:ext>
            </a:extLst>
          </p:cNvPr>
          <p:cNvSpPr>
            <a:spLocks noChangeArrowheads="1"/>
          </p:cNvSpPr>
          <p:nvPr/>
        </p:nvSpPr>
        <p:spPr bwMode="auto">
          <a:xfrm>
            <a:off x="3179763" y="5164138"/>
            <a:ext cx="638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MS</a:t>
            </a:r>
          </a:p>
        </p:txBody>
      </p:sp>
      <p:sp>
        <p:nvSpPr>
          <p:cNvPr id="203816" name="Oval 40">
            <a:extLst>
              <a:ext uri="{FF2B5EF4-FFF2-40B4-BE49-F238E27FC236}">
                <a16:creationId xmlns:a16="http://schemas.microsoft.com/office/drawing/2014/main" id="{52A2DDCC-A004-EB48-8D69-023AD6A9E58D}"/>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817" name="Rectangle 41">
            <a:extLst>
              <a:ext uri="{FF2B5EF4-FFF2-40B4-BE49-F238E27FC236}">
                <a16:creationId xmlns:a16="http://schemas.microsoft.com/office/drawing/2014/main" id="{D31AC41A-4ED5-4245-899D-2F79078EDB29}"/>
              </a:ext>
            </a:extLst>
          </p:cNvPr>
          <p:cNvSpPr>
            <a:spLocks noChangeArrowheads="1"/>
          </p:cNvSpPr>
          <p:nvPr/>
        </p:nvSpPr>
        <p:spPr bwMode="auto">
          <a:xfrm>
            <a:off x="1768475" y="4081463"/>
            <a:ext cx="4683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M</a:t>
            </a:r>
          </a:p>
        </p:txBody>
      </p:sp>
      <p:sp>
        <p:nvSpPr>
          <p:cNvPr id="203818" name="Rectangle 42">
            <a:extLst>
              <a:ext uri="{FF2B5EF4-FFF2-40B4-BE49-F238E27FC236}">
                <a16:creationId xmlns:a16="http://schemas.microsoft.com/office/drawing/2014/main" id="{99F8F2A4-9E26-0E4F-B0EA-487F13AC3FD5}"/>
              </a:ext>
            </a:extLst>
          </p:cNvPr>
          <p:cNvSpPr>
            <a:spLocks noChangeArrowheads="1"/>
          </p:cNvSpPr>
          <p:nvPr/>
        </p:nvSpPr>
        <p:spPr bwMode="auto">
          <a:xfrm>
            <a:off x="3776663" y="3078163"/>
            <a:ext cx="638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GN</a:t>
            </a:r>
          </a:p>
        </p:txBody>
      </p:sp>
      <p:sp>
        <p:nvSpPr>
          <p:cNvPr id="203831" name="AutoShape 55">
            <a:extLst>
              <a:ext uri="{FF2B5EF4-FFF2-40B4-BE49-F238E27FC236}">
                <a16:creationId xmlns:a16="http://schemas.microsoft.com/office/drawing/2014/main" id="{3FC0B635-C264-A249-A681-C9E6A6C91993}"/>
              </a:ext>
            </a:extLst>
          </p:cNvPr>
          <p:cNvSpPr>
            <a:spLocks noChangeArrowheads="1"/>
          </p:cNvSpPr>
          <p:nvPr/>
        </p:nvSpPr>
        <p:spPr bwMode="auto">
          <a:xfrm rot="7507952">
            <a:off x="7353300" y="28956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dist="89803" dir="2700000" algn="ctr" rotWithShape="0">
              <a:schemeClr val="bg2"/>
            </a:outerShdw>
          </a:effectLst>
        </p:spPr>
        <p:txBody>
          <a:bodyPr wrap="none" anchor="ctr"/>
          <a:lstStyle/>
          <a:p>
            <a:endParaRPr lang="en-US"/>
          </a:p>
        </p:txBody>
      </p:sp>
      <p:sp>
        <p:nvSpPr>
          <p:cNvPr id="203850" name="Text Box 74">
            <a:extLst>
              <a:ext uri="{FF2B5EF4-FFF2-40B4-BE49-F238E27FC236}">
                <a16:creationId xmlns:a16="http://schemas.microsoft.com/office/drawing/2014/main" id="{3554BAB2-80FD-B94C-BA47-14816893C78D}"/>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203851" name="Text Box 75">
            <a:extLst>
              <a:ext uri="{FF2B5EF4-FFF2-40B4-BE49-F238E27FC236}">
                <a16:creationId xmlns:a16="http://schemas.microsoft.com/office/drawing/2014/main" id="{53B91DAE-E7A6-E541-94EF-751E936CBE16}"/>
              </a:ext>
            </a:extLst>
          </p:cNvPr>
          <p:cNvSpPr txBox="1">
            <a:spLocks noChangeArrowheads="1"/>
          </p:cNvSpPr>
          <p:nvPr/>
        </p:nvSpPr>
        <p:spPr bwMode="auto">
          <a:xfrm>
            <a:off x="1790700" y="0"/>
            <a:ext cx="1662113"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12:4</a:t>
            </a:r>
          </a:p>
        </p:txBody>
      </p:sp>
      <p:pic>
        <p:nvPicPr>
          <p:cNvPr id="203852" name="Picture 76">
            <a:extLst>
              <a:ext uri="{FF2B5EF4-FFF2-40B4-BE49-F238E27FC236}">
                <a16:creationId xmlns:a16="http://schemas.microsoft.com/office/drawing/2014/main" id="{C5B96353-01AF-BE4F-840F-1DBE7FB956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6096"/>
          <a:stretch>
            <a:fillRect/>
          </a:stretch>
        </p:blipFill>
        <p:spPr bwMode="auto">
          <a:xfrm>
            <a:off x="3335338" y="4557713"/>
            <a:ext cx="3189287" cy="1739900"/>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203798" name="Oval 22">
            <a:extLst>
              <a:ext uri="{FF2B5EF4-FFF2-40B4-BE49-F238E27FC236}">
                <a16:creationId xmlns:a16="http://schemas.microsoft.com/office/drawing/2014/main" id="{BD7BE6A3-B199-6B48-8B2B-0899B95CF7CD}"/>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819" name="Freeform 43">
            <a:extLst>
              <a:ext uri="{FF2B5EF4-FFF2-40B4-BE49-F238E27FC236}">
                <a16:creationId xmlns:a16="http://schemas.microsoft.com/office/drawing/2014/main" id="{C8D7AAD8-6867-D040-9EDC-557A30BB776A}"/>
              </a:ext>
            </a:extLst>
          </p:cNvPr>
          <p:cNvSpPr>
            <a:spLocks/>
          </p:cNvSpPr>
          <p:nvPr/>
        </p:nvSpPr>
        <p:spPr bwMode="auto">
          <a:xfrm>
            <a:off x="5816600" y="313690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Lst>
            <a:ahLst/>
            <a:cxnLst>
              <a:cxn ang="0">
                <a:pos x="T0" y="T1"/>
              </a:cxn>
              <a:cxn ang="0">
                <a:pos x="T2" y="T3"/>
              </a:cxn>
              <a:cxn ang="0">
                <a:pos x="T4" y="T5"/>
              </a:cxn>
              <a:cxn ang="0">
                <a:pos x="T6" y="T7"/>
              </a:cxn>
              <a:cxn ang="0">
                <a:pos x="T8" y="T9"/>
              </a:cxn>
              <a:cxn ang="0">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rgbClr val="FFFA35"/>
                </a:solidFill>
              </a14:hiddenFill>
            </a:ext>
          </a:extLst>
        </p:spPr>
        <p:txBody>
          <a:bodyPr wrap="none" anchor="ctr"/>
          <a:lstStyle/>
          <a:p>
            <a:endParaRPr lang="en-US"/>
          </a:p>
        </p:txBody>
      </p:sp>
      <p:sp>
        <p:nvSpPr>
          <p:cNvPr id="203830" name="Oval 54">
            <a:extLst>
              <a:ext uri="{FF2B5EF4-FFF2-40B4-BE49-F238E27FC236}">
                <a16:creationId xmlns:a16="http://schemas.microsoft.com/office/drawing/2014/main" id="{74F504E9-7BB7-2B44-B7FD-ACCB1925C77B}"/>
              </a:ext>
            </a:extLst>
          </p:cNvPr>
          <p:cNvSpPr>
            <a:spLocks noChangeArrowheads="1"/>
          </p:cNvSpPr>
          <p:nvPr/>
        </p:nvSpPr>
        <p:spPr bwMode="auto">
          <a:xfrm>
            <a:off x="6515100" y="4114800"/>
            <a:ext cx="1066800" cy="990600"/>
          </a:xfrm>
          <a:prstGeom prst="ellipse">
            <a:avLst/>
          </a:prstGeom>
          <a:noFill/>
          <a:ln w="57150">
            <a:solidFill>
              <a:srgbClr val="D83104"/>
            </a:solidFill>
            <a:round/>
            <a:headEnd/>
            <a:tailEnd/>
          </a:ln>
          <a:effectLst>
            <a:outerShdw dist="109250" dir="2132261"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03836" name="WordArt 60">
            <a:extLst>
              <a:ext uri="{FF2B5EF4-FFF2-40B4-BE49-F238E27FC236}">
                <a16:creationId xmlns:a16="http://schemas.microsoft.com/office/drawing/2014/main" id="{057AE850-D935-7B48-BA62-A716A4958717}"/>
              </a:ext>
            </a:extLst>
          </p:cNvPr>
          <p:cNvSpPr>
            <a:spLocks noChangeArrowheads="1" noChangeShapeType="1" noTextEdit="1"/>
          </p:cNvSpPr>
          <p:nvPr/>
        </p:nvSpPr>
        <p:spPr bwMode="auto">
          <a:xfrm>
            <a:off x="492125" y="774700"/>
            <a:ext cx="7950200" cy="6083300"/>
          </a:xfrm>
          <a:prstGeom prst="rect">
            <a:avLst/>
          </a:prstGeom>
        </p:spPr>
        <p:txBody>
          <a:bodyPr wrap="none" fromWordArt="1">
            <a:prstTxWarp prst="textSlantUp">
              <a:avLst>
                <a:gd name="adj" fmla="val 32056"/>
              </a:avLst>
            </a:prstTxWarp>
          </a:bodyPr>
          <a:lstStyle/>
          <a:p>
            <a:r>
              <a:rPr lang="en-US" sz="3600"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latin typeface="Impact" panose="020B0806030902050204" pitchFamily="34" charset="0"/>
              </a:rPr>
              <a:t>MEREKA PERGI</a:t>
            </a:r>
          </a:p>
          <a:p>
            <a:r>
              <a:rPr lang="en-US" sz="3600"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latin typeface="Impact" panose="020B0806030902050204" pitchFamily="34" charset="0"/>
              </a:rPr>
              <a:t>DENGAN</a:t>
            </a:r>
          </a:p>
          <a:p>
            <a:r>
              <a:rPr lang="en-US" sz="3600"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latin typeface="Impact" panose="020B0806030902050204" pitchFamily="34" charset="0"/>
              </a:rPr>
              <a:t>IMAN!</a:t>
            </a:r>
          </a:p>
        </p:txBody>
      </p:sp>
      <p:sp>
        <p:nvSpPr>
          <p:cNvPr id="203853" name="Freeform 77">
            <a:extLst>
              <a:ext uri="{FF2B5EF4-FFF2-40B4-BE49-F238E27FC236}">
                <a16:creationId xmlns:a16="http://schemas.microsoft.com/office/drawing/2014/main" id="{22EB55EF-02F6-7749-8F02-15507B9D7537}"/>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3854" name="AutoShape 78">
            <a:extLst>
              <a:ext uri="{FF2B5EF4-FFF2-40B4-BE49-F238E27FC236}">
                <a16:creationId xmlns:a16="http://schemas.microsoft.com/office/drawing/2014/main" id="{8DDDDE3D-74F5-F24B-99F3-10C14F287BE6}"/>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855" name="Rectangle 79">
            <a:extLst>
              <a:ext uri="{FF2B5EF4-FFF2-40B4-BE49-F238E27FC236}">
                <a16:creationId xmlns:a16="http://schemas.microsoft.com/office/drawing/2014/main" id="{BC6BDD61-3C36-D341-BA64-B1DA6CCE1256}"/>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856" name="AutoShape 80">
            <a:extLst>
              <a:ext uri="{FF2B5EF4-FFF2-40B4-BE49-F238E27FC236}">
                <a16:creationId xmlns:a16="http://schemas.microsoft.com/office/drawing/2014/main" id="{A360D878-8FF4-4B48-9F39-BD67DD70F2E5}"/>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857" name="Line 81">
            <a:extLst>
              <a:ext uri="{FF2B5EF4-FFF2-40B4-BE49-F238E27FC236}">
                <a16:creationId xmlns:a16="http://schemas.microsoft.com/office/drawing/2014/main" id="{30C24A78-86F1-C84E-B373-701C53607410}"/>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858" name="Line 82">
            <a:extLst>
              <a:ext uri="{FF2B5EF4-FFF2-40B4-BE49-F238E27FC236}">
                <a16:creationId xmlns:a16="http://schemas.microsoft.com/office/drawing/2014/main" id="{8726CD72-47A7-5045-B16F-4302915BC148}"/>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859" name="Rectangle 83">
            <a:extLst>
              <a:ext uri="{FF2B5EF4-FFF2-40B4-BE49-F238E27FC236}">
                <a16:creationId xmlns:a16="http://schemas.microsoft.com/office/drawing/2014/main" id="{1CF84F91-CBD9-9646-B731-2B6FCEA7DBC0}"/>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860" name="Rectangle 84">
            <a:extLst>
              <a:ext uri="{FF2B5EF4-FFF2-40B4-BE49-F238E27FC236}">
                <a16:creationId xmlns:a16="http://schemas.microsoft.com/office/drawing/2014/main" id="{F2D55AB8-FF27-B946-909B-B9B4C905B5FB}"/>
              </a:ext>
            </a:extLst>
          </p:cNvPr>
          <p:cNvSpPr>
            <a:spLocks noChangeArrowheads="1"/>
          </p:cNvSpPr>
          <p:nvPr/>
        </p:nvSpPr>
        <p:spPr bwMode="auto">
          <a:xfrm>
            <a:off x="8089900"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203861" name="Rectangle 85">
            <a:extLst>
              <a:ext uri="{FF2B5EF4-FFF2-40B4-BE49-F238E27FC236}">
                <a16:creationId xmlns:a16="http://schemas.microsoft.com/office/drawing/2014/main" id="{61CE377C-C216-5844-90F1-FB426E7E8081}"/>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203862" name="Line 86">
            <a:extLst>
              <a:ext uri="{FF2B5EF4-FFF2-40B4-BE49-F238E27FC236}">
                <a16:creationId xmlns:a16="http://schemas.microsoft.com/office/drawing/2014/main" id="{60CFDB7C-419F-6A47-A4FE-7114A108F5D8}"/>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863" name="Line 87">
            <a:extLst>
              <a:ext uri="{FF2B5EF4-FFF2-40B4-BE49-F238E27FC236}">
                <a16:creationId xmlns:a16="http://schemas.microsoft.com/office/drawing/2014/main" id="{D96C064A-4047-0543-BF21-B8E41E97D73D}"/>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864" name="Line 88">
            <a:extLst>
              <a:ext uri="{FF2B5EF4-FFF2-40B4-BE49-F238E27FC236}">
                <a16:creationId xmlns:a16="http://schemas.microsoft.com/office/drawing/2014/main" id="{9A14D7ED-8621-104B-ABD2-7FE0E0B4DBDA}"/>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865" name="Text Box 89">
            <a:extLst>
              <a:ext uri="{FF2B5EF4-FFF2-40B4-BE49-F238E27FC236}">
                <a16:creationId xmlns:a16="http://schemas.microsoft.com/office/drawing/2014/main" id="{49D7FC5F-6076-5148-9D22-51351B1BB7F8}"/>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203870" name="Rectangle 94">
            <a:extLst>
              <a:ext uri="{FF2B5EF4-FFF2-40B4-BE49-F238E27FC236}">
                <a16:creationId xmlns:a16="http://schemas.microsoft.com/office/drawing/2014/main" id="{84A179C3-9924-2A43-9634-9E15FF68B362}"/>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18</a:t>
            </a:r>
          </a:p>
        </p:txBody>
      </p:sp>
      <p:sp>
        <p:nvSpPr>
          <p:cNvPr id="203871" name="Text Box 95">
            <a:extLst>
              <a:ext uri="{FF2B5EF4-FFF2-40B4-BE49-F238E27FC236}">
                <a16:creationId xmlns:a16="http://schemas.microsoft.com/office/drawing/2014/main" id="{A206E2D9-D840-5A4C-B277-99681DBEC90D}"/>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203884" name="Text Box 108">
            <a:extLst>
              <a:ext uri="{FF2B5EF4-FFF2-40B4-BE49-F238E27FC236}">
                <a16:creationId xmlns:a16="http://schemas.microsoft.com/office/drawing/2014/main" id="{DC8073EF-D6FC-3A4D-8047-20F7539A17EC}"/>
              </a:ext>
            </a:extLst>
          </p:cNvPr>
          <p:cNvSpPr txBox="1">
            <a:spLocks noChangeArrowheads="1"/>
          </p:cNvSpPr>
          <p:nvPr/>
        </p:nvSpPr>
        <p:spPr bwMode="auto">
          <a:xfrm>
            <a:off x="8661400" y="6416675"/>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FFFF"/>
              </a:solidFill>
              <a:effectLst/>
              <a:latin typeface="Arial" panose="020B0604020202020204" pitchFamily="34" charset="0"/>
              <a:ea typeface="Gulim" panose="020B0600000101010101" pitchFamily="34" charset="-127"/>
            </a:endParaRPr>
          </a:p>
        </p:txBody>
      </p:sp>
      <p:sp>
        <p:nvSpPr>
          <p:cNvPr id="203885" name="Text Box 109">
            <a:extLst>
              <a:ext uri="{FF2B5EF4-FFF2-40B4-BE49-F238E27FC236}">
                <a16:creationId xmlns:a16="http://schemas.microsoft.com/office/drawing/2014/main" id="{F633C36F-2186-3942-9018-2AF1BCDE89A7}"/>
              </a:ext>
            </a:extLst>
          </p:cNvPr>
          <p:cNvSpPr txBox="1">
            <a:spLocks noChangeArrowheads="1"/>
          </p:cNvSpPr>
          <p:nvPr/>
        </p:nvSpPr>
        <p:spPr bwMode="auto">
          <a:xfrm>
            <a:off x="8591550" y="64135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2</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03819"/>
                                        </p:tgtEl>
                                        <p:attrNameLst>
                                          <p:attrName>style.visibility</p:attrName>
                                        </p:attrNameLst>
                                      </p:cBhvr>
                                      <p:to>
                                        <p:strVal val="visible"/>
                                      </p:to>
                                    </p:set>
                                    <p:animEffect transition="in" filter="wipe(right)">
                                      <p:cBhvr>
                                        <p:cTn id="7" dur="500"/>
                                        <p:tgtEl>
                                          <p:spTgt spid="2038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203836"/>
                                        </p:tgtEl>
                                        <p:attrNameLst>
                                          <p:attrName>style.visibility</p:attrName>
                                        </p:attrNameLst>
                                      </p:cBhvr>
                                      <p:to>
                                        <p:strVal val="visible"/>
                                      </p:to>
                                    </p:set>
                                    <p:anim calcmode="lin" valueType="num">
                                      <p:cBhvr>
                                        <p:cTn id="12" dur="500" fill="hold"/>
                                        <p:tgtEl>
                                          <p:spTgt spid="203836"/>
                                        </p:tgtEl>
                                        <p:attrNameLst>
                                          <p:attrName>ppt_w</p:attrName>
                                        </p:attrNameLst>
                                      </p:cBhvr>
                                      <p:tavLst>
                                        <p:tav tm="0">
                                          <p:val>
                                            <p:fltVal val="0"/>
                                          </p:val>
                                        </p:tav>
                                        <p:tav tm="100000">
                                          <p:val>
                                            <p:strVal val="#ppt_w"/>
                                          </p:val>
                                        </p:tav>
                                      </p:tavLst>
                                    </p:anim>
                                    <p:anim calcmode="lin" valueType="num">
                                      <p:cBhvr>
                                        <p:cTn id="13" dur="500" fill="hold"/>
                                        <p:tgtEl>
                                          <p:spTgt spid="203836"/>
                                        </p:tgtEl>
                                        <p:attrNameLst>
                                          <p:attrName>ppt_h</p:attrName>
                                        </p:attrNameLst>
                                      </p:cBhvr>
                                      <p:tavLst>
                                        <p:tav tm="0">
                                          <p:val>
                                            <p:fltVal val="0"/>
                                          </p:val>
                                        </p:tav>
                                        <p:tav tm="100000">
                                          <p:val>
                                            <p:strVal val="#ppt_h"/>
                                          </p:val>
                                        </p:tav>
                                      </p:tavLst>
                                    </p:anim>
                                    <p:anim calcmode="lin" valueType="num">
                                      <p:cBhvr>
                                        <p:cTn id="14" dur="500" fill="hold"/>
                                        <p:tgtEl>
                                          <p:spTgt spid="203836"/>
                                        </p:tgtEl>
                                        <p:attrNameLst>
                                          <p:attrName>ppt_x</p:attrName>
                                        </p:attrNameLst>
                                      </p:cBhvr>
                                      <p:tavLst>
                                        <p:tav tm="0">
                                          <p:val>
                                            <p:fltVal val="0.5"/>
                                          </p:val>
                                        </p:tav>
                                        <p:tav tm="100000">
                                          <p:val>
                                            <p:strVal val="#ppt_x"/>
                                          </p:val>
                                        </p:tav>
                                      </p:tavLst>
                                    </p:anim>
                                    <p:anim calcmode="lin" valueType="num">
                                      <p:cBhvr>
                                        <p:cTn id="15" dur="500" fill="hold"/>
                                        <p:tgtEl>
                                          <p:spTgt spid="20383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0162" name="Rectangle 1026">
            <a:extLst>
              <a:ext uri="{FF2B5EF4-FFF2-40B4-BE49-F238E27FC236}">
                <a16:creationId xmlns:a16="http://schemas.microsoft.com/office/drawing/2014/main" id="{D9EEDFFF-954D-4346-BACB-3C9D5FF603A3}"/>
              </a:ext>
            </a:extLst>
          </p:cNvPr>
          <p:cNvSpPr>
            <a:spLocks noChangeArrowheads="1"/>
          </p:cNvSpPr>
          <p:nvPr/>
        </p:nvSpPr>
        <p:spPr bwMode="auto">
          <a:xfrm>
            <a:off x="15748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163" name="Freeform 1027">
            <a:extLst>
              <a:ext uri="{FF2B5EF4-FFF2-40B4-BE49-F238E27FC236}">
                <a16:creationId xmlns:a16="http://schemas.microsoft.com/office/drawing/2014/main" id="{8EC37D2E-3D8F-4445-9884-368B4BC36C65}"/>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0164" name="Rectangle 1028">
            <a:extLst>
              <a:ext uri="{FF2B5EF4-FFF2-40B4-BE49-F238E27FC236}">
                <a16:creationId xmlns:a16="http://schemas.microsoft.com/office/drawing/2014/main" id="{36D6F69C-7DE4-8F49-8B6F-C00EA9150695}"/>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20165" name="Rectangle 1029">
            <a:extLst>
              <a:ext uri="{FF2B5EF4-FFF2-40B4-BE49-F238E27FC236}">
                <a16:creationId xmlns:a16="http://schemas.microsoft.com/office/drawing/2014/main" id="{195856BB-6CAC-2F4C-8D40-A2F261D2BB82}"/>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166" name="Freeform 1030">
            <a:extLst>
              <a:ext uri="{FF2B5EF4-FFF2-40B4-BE49-F238E27FC236}">
                <a16:creationId xmlns:a16="http://schemas.microsoft.com/office/drawing/2014/main" id="{0047B6E9-FD0D-A34D-8D1D-391827D377ED}"/>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0167" name="Freeform 1031">
            <a:extLst>
              <a:ext uri="{FF2B5EF4-FFF2-40B4-BE49-F238E27FC236}">
                <a16:creationId xmlns:a16="http://schemas.microsoft.com/office/drawing/2014/main" id="{CD22C418-81ED-624D-844D-9AD9C927A7B4}"/>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0168" name="Rectangle 1032">
            <a:extLst>
              <a:ext uri="{FF2B5EF4-FFF2-40B4-BE49-F238E27FC236}">
                <a16:creationId xmlns:a16="http://schemas.microsoft.com/office/drawing/2014/main" id="{859422EC-2C69-6E47-A1DC-7B026863C5EA}"/>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SE</a:t>
            </a:r>
          </a:p>
        </p:txBody>
      </p:sp>
      <p:sp>
        <p:nvSpPr>
          <p:cNvPr id="220169" name="Freeform 1033">
            <a:extLst>
              <a:ext uri="{FF2B5EF4-FFF2-40B4-BE49-F238E27FC236}">
                <a16:creationId xmlns:a16="http://schemas.microsoft.com/office/drawing/2014/main" id="{7C0A55C7-C62A-044B-9279-772B87344E76}"/>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0170" name="Rectangle 1034">
            <a:extLst>
              <a:ext uri="{FF2B5EF4-FFF2-40B4-BE49-F238E27FC236}">
                <a16:creationId xmlns:a16="http://schemas.microsoft.com/office/drawing/2014/main" id="{680CAB3A-91B1-8046-8F71-EF19B11C02E5}"/>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TP</a:t>
            </a:r>
          </a:p>
        </p:txBody>
      </p:sp>
      <p:sp>
        <p:nvSpPr>
          <p:cNvPr id="220171" name="Freeform 1035">
            <a:extLst>
              <a:ext uri="{FF2B5EF4-FFF2-40B4-BE49-F238E27FC236}">
                <a16:creationId xmlns:a16="http://schemas.microsoft.com/office/drawing/2014/main" id="{6C756F33-638E-D141-A88A-5FC0B06DE32A}"/>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0172" name="Freeform 1036">
            <a:extLst>
              <a:ext uri="{FF2B5EF4-FFF2-40B4-BE49-F238E27FC236}">
                <a16:creationId xmlns:a16="http://schemas.microsoft.com/office/drawing/2014/main" id="{CC1FAF78-000E-AF41-B473-0AA78C5A0E95}"/>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0173" name="Freeform 1037">
            <a:extLst>
              <a:ext uri="{FF2B5EF4-FFF2-40B4-BE49-F238E27FC236}">
                <a16:creationId xmlns:a16="http://schemas.microsoft.com/office/drawing/2014/main" id="{D594C376-B781-6B47-A6B8-7E73A69E6E21}"/>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0174" name="Rectangle 1038">
            <a:extLst>
              <a:ext uri="{FF2B5EF4-FFF2-40B4-BE49-F238E27FC236}">
                <a16:creationId xmlns:a16="http://schemas.microsoft.com/office/drawing/2014/main" id="{A2589078-1F1C-3B4E-A74F-55C37F287D56}"/>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DG</a:t>
            </a:r>
          </a:p>
        </p:txBody>
      </p:sp>
      <p:sp>
        <p:nvSpPr>
          <p:cNvPr id="220175" name="Rectangle 1039">
            <a:extLst>
              <a:ext uri="{FF2B5EF4-FFF2-40B4-BE49-F238E27FC236}">
                <a16:creationId xmlns:a16="http://schemas.microsoft.com/office/drawing/2014/main" id="{1E6C8643-08E7-724B-9D3D-83A1DF0F4E43}"/>
              </a:ext>
            </a:extLst>
          </p:cNvPr>
          <p:cNvSpPr>
            <a:spLocks noChangeArrowheads="1"/>
          </p:cNvSpPr>
          <p:nvPr/>
        </p:nvSpPr>
        <p:spPr bwMode="auto">
          <a:xfrm>
            <a:off x="2516188" y="5640388"/>
            <a:ext cx="96678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LMe</a:t>
            </a:r>
          </a:p>
        </p:txBody>
      </p:sp>
      <p:sp>
        <p:nvSpPr>
          <p:cNvPr id="220176" name="Rectangle 1040">
            <a:extLst>
              <a:ext uri="{FF2B5EF4-FFF2-40B4-BE49-F238E27FC236}">
                <a16:creationId xmlns:a16="http://schemas.microsoft.com/office/drawing/2014/main" id="{38E4DEE0-BE93-8D4E-B29D-9A59BA57B737}"/>
              </a:ext>
            </a:extLst>
          </p:cNvPr>
          <p:cNvSpPr>
            <a:spLocks noChangeArrowheads="1"/>
          </p:cNvSpPr>
          <p:nvPr/>
        </p:nvSpPr>
        <p:spPr bwMode="auto">
          <a:xfrm>
            <a:off x="2020888" y="992188"/>
            <a:ext cx="133508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LMedit</a:t>
            </a:r>
          </a:p>
        </p:txBody>
      </p:sp>
      <p:sp>
        <p:nvSpPr>
          <p:cNvPr id="220177" name="Rectangle 1041">
            <a:extLst>
              <a:ext uri="{FF2B5EF4-FFF2-40B4-BE49-F238E27FC236}">
                <a16:creationId xmlns:a16="http://schemas.microsoft.com/office/drawing/2014/main" id="{F2F52ECD-165E-194F-8A7D-502B6105CE4C}"/>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178" name="Line 1042">
            <a:extLst>
              <a:ext uri="{FF2B5EF4-FFF2-40B4-BE49-F238E27FC236}">
                <a16:creationId xmlns:a16="http://schemas.microsoft.com/office/drawing/2014/main" id="{D5347107-ECFF-8A41-81CA-1D79D8F23450}"/>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179" name="Line 1043">
            <a:extLst>
              <a:ext uri="{FF2B5EF4-FFF2-40B4-BE49-F238E27FC236}">
                <a16:creationId xmlns:a16="http://schemas.microsoft.com/office/drawing/2014/main" id="{13937803-F50B-9046-9320-E0AA1217BC42}"/>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180" name="Rectangle 1044">
            <a:extLst>
              <a:ext uri="{FF2B5EF4-FFF2-40B4-BE49-F238E27FC236}">
                <a16:creationId xmlns:a16="http://schemas.microsoft.com/office/drawing/2014/main" id="{7140F8F9-06CA-2D49-93B2-42C7D03399C5}"/>
              </a:ext>
            </a:extLst>
          </p:cNvPr>
          <p:cNvSpPr>
            <a:spLocks noChangeArrowheads="1"/>
          </p:cNvSpPr>
          <p:nvPr/>
        </p:nvSpPr>
        <p:spPr bwMode="auto">
          <a:xfrm>
            <a:off x="76200" y="304800"/>
            <a:ext cx="2825750" cy="8191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en-US" altLang="ko-KR" sz="2400" b="1">
                <a:solidFill>
                  <a:schemeClr val="tx2"/>
                </a:solidFill>
                <a:effectLst/>
                <a:latin typeface="Times" pitchFamily="2" charset="0"/>
                <a:ea typeface="Gulim" panose="020B0600000101010101" pitchFamily="34" charset="-127"/>
              </a:rPr>
              <a:t>MENATA PANGGUNG</a:t>
            </a:r>
          </a:p>
        </p:txBody>
      </p:sp>
      <p:sp>
        <p:nvSpPr>
          <p:cNvPr id="220181" name="Rectangle 1045">
            <a:extLst>
              <a:ext uri="{FF2B5EF4-FFF2-40B4-BE49-F238E27FC236}">
                <a16:creationId xmlns:a16="http://schemas.microsoft.com/office/drawing/2014/main" id="{C67FAC3B-7455-8C49-8D36-6C8878F9D3E3}"/>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LM</a:t>
            </a:r>
          </a:p>
        </p:txBody>
      </p:sp>
      <p:sp>
        <p:nvSpPr>
          <p:cNvPr id="220182" name="Line 1046">
            <a:extLst>
              <a:ext uri="{FF2B5EF4-FFF2-40B4-BE49-F238E27FC236}">
                <a16:creationId xmlns:a16="http://schemas.microsoft.com/office/drawing/2014/main" id="{481B7FDA-5BAD-A941-BAC6-AD59D4668AB1}"/>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220183" name="Oval 1047">
            <a:extLst>
              <a:ext uri="{FF2B5EF4-FFF2-40B4-BE49-F238E27FC236}">
                <a16:creationId xmlns:a16="http://schemas.microsoft.com/office/drawing/2014/main" id="{E3052643-89B1-E04F-98FD-D2E8E90873E8}"/>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184" name="Rectangle 1048">
            <a:extLst>
              <a:ext uri="{FF2B5EF4-FFF2-40B4-BE49-F238E27FC236}">
                <a16:creationId xmlns:a16="http://schemas.microsoft.com/office/drawing/2014/main" id="{80B314AB-ADB9-3F4C-9ABF-A35AC1E289FB}"/>
              </a:ext>
            </a:extLst>
          </p:cNvPr>
          <p:cNvSpPr>
            <a:spLocks noChangeArrowheads="1"/>
          </p:cNvSpPr>
          <p:nvPr/>
        </p:nvSpPr>
        <p:spPr bwMode="auto">
          <a:xfrm>
            <a:off x="4081463" y="1125538"/>
            <a:ext cx="8128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20185" name="Rectangle 1049">
            <a:extLst>
              <a:ext uri="{FF2B5EF4-FFF2-40B4-BE49-F238E27FC236}">
                <a16:creationId xmlns:a16="http://schemas.microsoft.com/office/drawing/2014/main" id="{33ACAE9B-7953-A045-8F11-717DE512A44D}"/>
              </a:ext>
            </a:extLst>
          </p:cNvPr>
          <p:cNvSpPr>
            <a:spLocks noChangeArrowheads="1"/>
          </p:cNvSpPr>
          <p:nvPr/>
        </p:nvSpPr>
        <p:spPr bwMode="auto">
          <a:xfrm>
            <a:off x="6896100" y="4395788"/>
            <a:ext cx="835025" cy="6985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4000" b="1">
                <a:solidFill>
                  <a:srgbClr val="EEFF4B"/>
                </a:solidFill>
                <a:effectLst/>
                <a:latin typeface="Times" pitchFamily="2" charset="0"/>
                <a:ea typeface="Gulim" panose="020B0600000101010101" pitchFamily="34" charset="-127"/>
              </a:rPr>
              <a:t>U</a:t>
            </a:r>
          </a:p>
        </p:txBody>
      </p:sp>
      <p:sp>
        <p:nvSpPr>
          <p:cNvPr id="220186" name="Rectangle 1050">
            <a:extLst>
              <a:ext uri="{FF2B5EF4-FFF2-40B4-BE49-F238E27FC236}">
                <a16:creationId xmlns:a16="http://schemas.microsoft.com/office/drawing/2014/main" id="{FDAEA110-1ED4-AD45-B927-26D8CA01226F}"/>
              </a:ext>
            </a:extLst>
          </p:cNvPr>
          <p:cNvSpPr>
            <a:spLocks noChangeArrowheads="1"/>
          </p:cNvSpPr>
          <p:nvPr/>
        </p:nvSpPr>
        <p:spPr bwMode="auto">
          <a:xfrm>
            <a:off x="5830888" y="2884488"/>
            <a:ext cx="835025" cy="6985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4000" b="1">
                <a:solidFill>
                  <a:srgbClr val="EEFF4B"/>
                </a:solidFill>
                <a:effectLst/>
                <a:latin typeface="Times" pitchFamily="2" charset="0"/>
                <a:ea typeface="Gulim" panose="020B0600000101010101" pitchFamily="34" charset="-127"/>
              </a:rPr>
              <a:t>B</a:t>
            </a:r>
          </a:p>
        </p:txBody>
      </p:sp>
      <p:sp>
        <p:nvSpPr>
          <p:cNvPr id="220187" name="Oval 1051">
            <a:extLst>
              <a:ext uri="{FF2B5EF4-FFF2-40B4-BE49-F238E27FC236}">
                <a16:creationId xmlns:a16="http://schemas.microsoft.com/office/drawing/2014/main" id="{D633DD35-E95C-8945-B49F-35A9F5233CAD}"/>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188" name="Rectangle 1052">
            <a:extLst>
              <a:ext uri="{FF2B5EF4-FFF2-40B4-BE49-F238E27FC236}">
                <a16:creationId xmlns:a16="http://schemas.microsoft.com/office/drawing/2014/main" id="{E05577FD-B4F6-C34D-8211-4EFB90952927}"/>
              </a:ext>
            </a:extLst>
          </p:cNvPr>
          <p:cNvSpPr>
            <a:spLocks noChangeArrowheads="1"/>
          </p:cNvSpPr>
          <p:nvPr/>
        </p:nvSpPr>
        <p:spPr bwMode="auto">
          <a:xfrm>
            <a:off x="5487988" y="181133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H</a:t>
            </a:r>
          </a:p>
        </p:txBody>
      </p:sp>
      <p:sp>
        <p:nvSpPr>
          <p:cNvPr id="220189" name="Oval 1053">
            <a:extLst>
              <a:ext uri="{FF2B5EF4-FFF2-40B4-BE49-F238E27FC236}">
                <a16:creationId xmlns:a16="http://schemas.microsoft.com/office/drawing/2014/main" id="{F0845C05-8C5B-BE42-A421-BFEEC07052A2}"/>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190" name="Rectangle 1054">
            <a:extLst>
              <a:ext uri="{FF2B5EF4-FFF2-40B4-BE49-F238E27FC236}">
                <a16:creationId xmlns:a16="http://schemas.microsoft.com/office/drawing/2014/main" id="{58C410C8-0B2D-BD4E-BE5F-536AE5B658AD}"/>
              </a:ext>
            </a:extLst>
          </p:cNvPr>
          <p:cNvSpPr>
            <a:spLocks noChangeArrowheads="1"/>
          </p:cNvSpPr>
          <p:nvPr/>
        </p:nvSpPr>
        <p:spPr bwMode="auto">
          <a:xfrm>
            <a:off x="7088188" y="1525588"/>
            <a:ext cx="12922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N(A)</a:t>
            </a:r>
          </a:p>
        </p:txBody>
      </p:sp>
      <p:sp>
        <p:nvSpPr>
          <p:cNvPr id="220191" name="Oval 1055">
            <a:extLst>
              <a:ext uri="{FF2B5EF4-FFF2-40B4-BE49-F238E27FC236}">
                <a16:creationId xmlns:a16="http://schemas.microsoft.com/office/drawing/2014/main" id="{C08D3754-5731-2842-B9DA-6E8F34A7D322}"/>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192" name="Oval 1056">
            <a:extLst>
              <a:ext uri="{FF2B5EF4-FFF2-40B4-BE49-F238E27FC236}">
                <a16:creationId xmlns:a16="http://schemas.microsoft.com/office/drawing/2014/main" id="{E6BAEFDC-CB38-C64D-B2AD-5733683DA28D}"/>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193" name="Rectangle 1057">
            <a:extLst>
              <a:ext uri="{FF2B5EF4-FFF2-40B4-BE49-F238E27FC236}">
                <a16:creationId xmlns:a16="http://schemas.microsoft.com/office/drawing/2014/main" id="{F7A66759-D3A9-394E-B6A1-7AE5F1D932AC}"/>
              </a:ext>
            </a:extLst>
          </p:cNvPr>
          <p:cNvSpPr>
            <a:spLocks noChangeArrowheads="1"/>
          </p:cNvSpPr>
          <p:nvPr/>
        </p:nvSpPr>
        <p:spPr bwMode="auto">
          <a:xfrm>
            <a:off x="3055938" y="2568575"/>
            <a:ext cx="457200"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b="1">
                <a:solidFill>
                  <a:schemeClr val="tx1"/>
                </a:solidFill>
                <a:effectLst/>
                <a:latin typeface="Times" pitchFamily="2" charset="0"/>
                <a:ea typeface="Gulim" panose="020B0600000101010101" pitchFamily="34" charset="-127"/>
              </a:rPr>
              <a:t>K</a:t>
            </a:r>
          </a:p>
        </p:txBody>
      </p:sp>
      <p:sp>
        <p:nvSpPr>
          <p:cNvPr id="220194" name="Oval 1058">
            <a:extLst>
              <a:ext uri="{FF2B5EF4-FFF2-40B4-BE49-F238E27FC236}">
                <a16:creationId xmlns:a16="http://schemas.microsoft.com/office/drawing/2014/main" id="{C215EA9B-B19F-BC40-86F0-869B31E82348}"/>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195" name="Rectangle 1059">
            <a:extLst>
              <a:ext uri="{FF2B5EF4-FFF2-40B4-BE49-F238E27FC236}">
                <a16:creationId xmlns:a16="http://schemas.microsoft.com/office/drawing/2014/main" id="{C5386E92-327A-BE4D-B116-1F6A604CBC96}"/>
              </a:ext>
            </a:extLst>
          </p:cNvPr>
          <p:cNvSpPr>
            <a:spLocks noChangeArrowheads="1"/>
          </p:cNvSpPr>
          <p:nvPr/>
        </p:nvSpPr>
        <p:spPr bwMode="auto">
          <a:xfrm>
            <a:off x="2693988" y="3078163"/>
            <a:ext cx="4016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Y</a:t>
            </a:r>
          </a:p>
        </p:txBody>
      </p:sp>
      <p:sp>
        <p:nvSpPr>
          <p:cNvPr id="220196" name="Oval 1060">
            <a:extLst>
              <a:ext uri="{FF2B5EF4-FFF2-40B4-BE49-F238E27FC236}">
                <a16:creationId xmlns:a16="http://schemas.microsoft.com/office/drawing/2014/main" id="{6ACD491B-B1AD-7443-B8E2-355F96CAF8D0}"/>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197" name="Oval 1061">
            <a:extLst>
              <a:ext uri="{FF2B5EF4-FFF2-40B4-BE49-F238E27FC236}">
                <a16:creationId xmlns:a16="http://schemas.microsoft.com/office/drawing/2014/main" id="{60AAAF15-F573-DB45-B4A7-821D8D414A26}"/>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198" name="Rectangle 1062">
            <a:extLst>
              <a:ext uri="{FF2B5EF4-FFF2-40B4-BE49-F238E27FC236}">
                <a16:creationId xmlns:a16="http://schemas.microsoft.com/office/drawing/2014/main" id="{C0BFCA2C-CEBE-D745-BC95-5AA6E66F1735}"/>
              </a:ext>
            </a:extLst>
          </p:cNvPr>
          <p:cNvSpPr>
            <a:spLocks noChangeArrowheads="1"/>
          </p:cNvSpPr>
          <p:nvPr/>
        </p:nvSpPr>
        <p:spPr bwMode="auto">
          <a:xfrm>
            <a:off x="3067050" y="4451350"/>
            <a:ext cx="6207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KB</a:t>
            </a:r>
          </a:p>
        </p:txBody>
      </p:sp>
      <p:sp>
        <p:nvSpPr>
          <p:cNvPr id="220199" name="Oval 1063">
            <a:extLst>
              <a:ext uri="{FF2B5EF4-FFF2-40B4-BE49-F238E27FC236}">
                <a16:creationId xmlns:a16="http://schemas.microsoft.com/office/drawing/2014/main" id="{8FEB0292-54AC-0E47-92BF-20521F7247C9}"/>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200" name="Rectangle 1064">
            <a:extLst>
              <a:ext uri="{FF2B5EF4-FFF2-40B4-BE49-F238E27FC236}">
                <a16:creationId xmlns:a16="http://schemas.microsoft.com/office/drawing/2014/main" id="{460B3753-1459-7A40-AE4F-51A3A4B3790E}"/>
              </a:ext>
            </a:extLst>
          </p:cNvPr>
          <p:cNvSpPr>
            <a:spLocks noChangeArrowheads="1"/>
          </p:cNvSpPr>
          <p:nvPr/>
        </p:nvSpPr>
        <p:spPr bwMode="auto">
          <a:xfrm>
            <a:off x="3206750" y="5164138"/>
            <a:ext cx="587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GS</a:t>
            </a:r>
          </a:p>
        </p:txBody>
      </p:sp>
      <p:sp>
        <p:nvSpPr>
          <p:cNvPr id="220201" name="Oval 1065">
            <a:extLst>
              <a:ext uri="{FF2B5EF4-FFF2-40B4-BE49-F238E27FC236}">
                <a16:creationId xmlns:a16="http://schemas.microsoft.com/office/drawing/2014/main" id="{421B332B-0C4C-904C-A63D-22110A107C08}"/>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202" name="Rectangle 1066">
            <a:extLst>
              <a:ext uri="{FF2B5EF4-FFF2-40B4-BE49-F238E27FC236}">
                <a16:creationId xmlns:a16="http://schemas.microsoft.com/office/drawing/2014/main" id="{2A8F0998-AC33-BD46-AC5A-C1998E0CAB95}"/>
              </a:ext>
            </a:extLst>
          </p:cNvPr>
          <p:cNvSpPr>
            <a:spLocks noChangeArrowheads="1"/>
          </p:cNvSpPr>
          <p:nvPr/>
        </p:nvSpPr>
        <p:spPr bwMode="auto">
          <a:xfrm>
            <a:off x="1809750" y="4081463"/>
            <a:ext cx="384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E</a:t>
            </a:r>
          </a:p>
        </p:txBody>
      </p:sp>
      <p:sp>
        <p:nvSpPr>
          <p:cNvPr id="220203" name="Rectangle 1067">
            <a:extLst>
              <a:ext uri="{FF2B5EF4-FFF2-40B4-BE49-F238E27FC236}">
                <a16:creationId xmlns:a16="http://schemas.microsoft.com/office/drawing/2014/main" id="{28FD3CF8-F510-BB42-AE99-8D601E6ADFA3}"/>
              </a:ext>
            </a:extLst>
          </p:cNvPr>
          <p:cNvSpPr>
            <a:spLocks noChangeArrowheads="1"/>
          </p:cNvSpPr>
          <p:nvPr/>
        </p:nvSpPr>
        <p:spPr bwMode="auto">
          <a:xfrm>
            <a:off x="3776663" y="3078163"/>
            <a:ext cx="638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GN</a:t>
            </a:r>
          </a:p>
        </p:txBody>
      </p:sp>
      <p:sp>
        <p:nvSpPr>
          <p:cNvPr id="220204" name="Freeform 1068">
            <a:extLst>
              <a:ext uri="{FF2B5EF4-FFF2-40B4-BE49-F238E27FC236}">
                <a16:creationId xmlns:a16="http://schemas.microsoft.com/office/drawing/2014/main" id="{A526684D-6D41-474E-A063-3BC646DD775D}"/>
              </a:ext>
            </a:extLst>
          </p:cNvPr>
          <p:cNvSpPr>
            <a:spLocks/>
          </p:cNvSpPr>
          <p:nvPr/>
        </p:nvSpPr>
        <p:spPr bwMode="auto">
          <a:xfrm>
            <a:off x="5816600" y="313690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Lst>
            <a:ahLst/>
            <a:cxnLst>
              <a:cxn ang="0">
                <a:pos x="T0" y="T1"/>
              </a:cxn>
              <a:cxn ang="0">
                <a:pos x="T2" y="T3"/>
              </a:cxn>
              <a:cxn ang="0">
                <a:pos x="T4" y="T5"/>
              </a:cxn>
              <a:cxn ang="0">
                <a:pos x="T6" y="T7"/>
              </a:cxn>
              <a:cxn ang="0">
                <a:pos x="T8" y="T9"/>
              </a:cxn>
              <a:cxn ang="0">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rgbClr val="FFFA35"/>
                </a:solidFill>
              </a14:hiddenFill>
            </a:ext>
          </a:extLst>
        </p:spPr>
        <p:txBody>
          <a:bodyPr wrap="none" anchor="ctr"/>
          <a:lstStyle/>
          <a:p>
            <a:endParaRPr lang="en-US"/>
          </a:p>
        </p:txBody>
      </p:sp>
      <p:sp>
        <p:nvSpPr>
          <p:cNvPr id="220207" name="Oval 1071">
            <a:extLst>
              <a:ext uri="{FF2B5EF4-FFF2-40B4-BE49-F238E27FC236}">
                <a16:creationId xmlns:a16="http://schemas.microsoft.com/office/drawing/2014/main" id="{0E7841A9-2C25-7945-B829-326BC0E6D500}"/>
              </a:ext>
            </a:extLst>
          </p:cNvPr>
          <p:cNvSpPr>
            <a:spLocks noChangeArrowheads="1"/>
          </p:cNvSpPr>
          <p:nvPr/>
        </p:nvSpPr>
        <p:spPr bwMode="auto">
          <a:xfrm>
            <a:off x="5486400" y="2743200"/>
            <a:ext cx="1066800" cy="990600"/>
          </a:xfrm>
          <a:prstGeom prst="ellipse">
            <a:avLst/>
          </a:prstGeom>
          <a:noFill/>
          <a:ln w="57150">
            <a:solidFill>
              <a:srgbClr val="D83104"/>
            </a:solidFill>
            <a:round/>
            <a:headEnd/>
            <a:tailEnd/>
          </a:ln>
          <a:effectLst>
            <a:outerShdw dist="109250" dir="2132261"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20208" name="AutoShape 1072">
            <a:extLst>
              <a:ext uri="{FF2B5EF4-FFF2-40B4-BE49-F238E27FC236}">
                <a16:creationId xmlns:a16="http://schemas.microsoft.com/office/drawing/2014/main" id="{621422FD-8D5F-0141-BB44-4C2D01E90459}"/>
              </a:ext>
            </a:extLst>
          </p:cNvPr>
          <p:cNvSpPr>
            <a:spLocks noChangeArrowheads="1"/>
          </p:cNvSpPr>
          <p:nvPr/>
        </p:nvSpPr>
        <p:spPr bwMode="auto">
          <a:xfrm rot="7507952">
            <a:off x="6324600" y="15240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dist="89803" dir="2700000" algn="ctr" rotWithShape="0">
              <a:schemeClr val="bg2"/>
            </a:outerShdw>
          </a:effectLst>
        </p:spPr>
        <p:txBody>
          <a:bodyPr wrap="none" anchor="ctr"/>
          <a:lstStyle/>
          <a:p>
            <a:endParaRPr lang="en-US"/>
          </a:p>
        </p:txBody>
      </p:sp>
      <p:sp>
        <p:nvSpPr>
          <p:cNvPr id="220223" name="Text Box 1087">
            <a:extLst>
              <a:ext uri="{FF2B5EF4-FFF2-40B4-BE49-F238E27FC236}">
                <a16:creationId xmlns:a16="http://schemas.microsoft.com/office/drawing/2014/main" id="{B07813FF-B991-C34A-B23E-FFD4484A7A0B}"/>
              </a:ext>
            </a:extLst>
          </p:cNvPr>
          <p:cNvSpPr txBox="1">
            <a:spLocks noChangeArrowheads="1"/>
          </p:cNvSpPr>
          <p:nvPr/>
        </p:nvSpPr>
        <p:spPr bwMode="auto">
          <a:xfrm>
            <a:off x="1579563" y="0"/>
            <a:ext cx="14351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200" b="1">
                <a:solidFill>
                  <a:schemeClr val="tx1"/>
                </a:solidFill>
                <a:effectLst/>
                <a:ea typeface="Gulim" panose="020B0600000101010101" pitchFamily="34" charset="-127"/>
              </a:rPr>
              <a:t>Kej. 11:31</a:t>
            </a:r>
          </a:p>
        </p:txBody>
      </p:sp>
      <p:sp>
        <p:nvSpPr>
          <p:cNvPr id="220225" name="Freeform 1089">
            <a:extLst>
              <a:ext uri="{FF2B5EF4-FFF2-40B4-BE49-F238E27FC236}">
                <a16:creationId xmlns:a16="http://schemas.microsoft.com/office/drawing/2014/main" id="{FD1776B8-9548-FD47-883B-9BC910D812E1}"/>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0226" name="AutoShape 1090">
            <a:extLst>
              <a:ext uri="{FF2B5EF4-FFF2-40B4-BE49-F238E27FC236}">
                <a16:creationId xmlns:a16="http://schemas.microsoft.com/office/drawing/2014/main" id="{54238913-A95D-054E-812D-FF597E4442E5}"/>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227" name="Rectangle 1091">
            <a:extLst>
              <a:ext uri="{FF2B5EF4-FFF2-40B4-BE49-F238E27FC236}">
                <a16:creationId xmlns:a16="http://schemas.microsoft.com/office/drawing/2014/main" id="{6BC09E4D-2004-1F44-B395-3EE2EEAC5F8A}"/>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228" name="AutoShape 1092">
            <a:extLst>
              <a:ext uri="{FF2B5EF4-FFF2-40B4-BE49-F238E27FC236}">
                <a16:creationId xmlns:a16="http://schemas.microsoft.com/office/drawing/2014/main" id="{FB6CBBA5-A42A-D644-BDC9-7F67B910698F}"/>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229" name="Line 1093">
            <a:extLst>
              <a:ext uri="{FF2B5EF4-FFF2-40B4-BE49-F238E27FC236}">
                <a16:creationId xmlns:a16="http://schemas.microsoft.com/office/drawing/2014/main" id="{89956DFF-253D-7341-9FDF-0086C197831F}"/>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230" name="Line 1094">
            <a:extLst>
              <a:ext uri="{FF2B5EF4-FFF2-40B4-BE49-F238E27FC236}">
                <a16:creationId xmlns:a16="http://schemas.microsoft.com/office/drawing/2014/main" id="{9F8AF88D-B864-EB48-92FD-6345394EF557}"/>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231" name="Rectangle 1095">
            <a:extLst>
              <a:ext uri="{FF2B5EF4-FFF2-40B4-BE49-F238E27FC236}">
                <a16:creationId xmlns:a16="http://schemas.microsoft.com/office/drawing/2014/main" id="{3640581F-3B79-D240-A01F-687265156BE1}"/>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232" name="Rectangle 1096">
            <a:extLst>
              <a:ext uri="{FF2B5EF4-FFF2-40B4-BE49-F238E27FC236}">
                <a16:creationId xmlns:a16="http://schemas.microsoft.com/office/drawing/2014/main" id="{3022750C-9848-8C49-8E18-87CAAEBB65CC}"/>
              </a:ext>
            </a:extLst>
          </p:cNvPr>
          <p:cNvSpPr>
            <a:spLocks noChangeArrowheads="1"/>
          </p:cNvSpPr>
          <p:nvPr/>
        </p:nvSpPr>
        <p:spPr bwMode="auto">
          <a:xfrm>
            <a:off x="8104188"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220233" name="Rectangle 1097">
            <a:extLst>
              <a:ext uri="{FF2B5EF4-FFF2-40B4-BE49-F238E27FC236}">
                <a16:creationId xmlns:a16="http://schemas.microsoft.com/office/drawing/2014/main" id="{0BA26628-44E4-6040-8A7B-23810177913F}"/>
              </a:ext>
            </a:extLst>
          </p:cNvPr>
          <p:cNvSpPr>
            <a:spLocks noChangeArrowheads="1"/>
          </p:cNvSpPr>
          <p:nvPr/>
        </p:nvSpPr>
        <p:spPr bwMode="auto">
          <a:xfrm>
            <a:off x="8004175" y="3432175"/>
            <a:ext cx="819150"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220234" name="Line 1098">
            <a:extLst>
              <a:ext uri="{FF2B5EF4-FFF2-40B4-BE49-F238E27FC236}">
                <a16:creationId xmlns:a16="http://schemas.microsoft.com/office/drawing/2014/main" id="{1E3A2440-0BEE-8B49-909F-EB0E654DAFC9}"/>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235" name="Line 1099">
            <a:extLst>
              <a:ext uri="{FF2B5EF4-FFF2-40B4-BE49-F238E27FC236}">
                <a16:creationId xmlns:a16="http://schemas.microsoft.com/office/drawing/2014/main" id="{DDCCE30C-CFA2-4848-AC62-131BF1F6D776}"/>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236" name="Line 1100">
            <a:extLst>
              <a:ext uri="{FF2B5EF4-FFF2-40B4-BE49-F238E27FC236}">
                <a16:creationId xmlns:a16="http://schemas.microsoft.com/office/drawing/2014/main" id="{4C8835C0-57DA-7946-9CD1-45B043DBE18E}"/>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0237" name="Text Box 1101">
            <a:extLst>
              <a:ext uri="{FF2B5EF4-FFF2-40B4-BE49-F238E27FC236}">
                <a16:creationId xmlns:a16="http://schemas.microsoft.com/office/drawing/2014/main" id="{F9275BE1-8F88-1D4C-B488-6EC9F0FCED47}"/>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pic>
        <p:nvPicPr>
          <p:cNvPr id="220245" name="Picture 1109">
            <a:extLst>
              <a:ext uri="{FF2B5EF4-FFF2-40B4-BE49-F238E27FC236}">
                <a16:creationId xmlns:a16="http://schemas.microsoft.com/office/drawing/2014/main" id="{02D232F9-3E1D-1C4A-B259-DC287164E6AF}"/>
              </a:ext>
            </a:extLst>
          </p:cNvPr>
          <p:cNvPicPr>
            <a:picLocks noChangeArrowheads="1"/>
          </p:cNvPicPr>
          <p:nvPr/>
        </p:nvPicPr>
        <p:blipFill>
          <a:blip r:embed="rId3">
            <a:lum bright="18000" contrast="42000"/>
            <a:extLst>
              <a:ext uri="{28A0092B-C50C-407E-A947-70E740481C1C}">
                <a14:useLocalDpi xmlns:a14="http://schemas.microsoft.com/office/drawing/2010/main" val="0"/>
              </a:ext>
            </a:extLst>
          </a:blip>
          <a:srcRect/>
          <a:stretch>
            <a:fillRect/>
          </a:stretch>
        </p:blipFill>
        <p:spPr bwMode="auto">
          <a:xfrm>
            <a:off x="1271588" y="2501900"/>
            <a:ext cx="4175125" cy="3073400"/>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220246" name="Rectangle 1110">
            <a:extLst>
              <a:ext uri="{FF2B5EF4-FFF2-40B4-BE49-F238E27FC236}">
                <a16:creationId xmlns:a16="http://schemas.microsoft.com/office/drawing/2014/main" id="{A904D08D-E335-644E-95A6-C0BDBDBD59D7}"/>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19</a:t>
            </a:r>
          </a:p>
        </p:txBody>
      </p:sp>
      <p:sp>
        <p:nvSpPr>
          <p:cNvPr id="220247" name="Text Box 1111">
            <a:extLst>
              <a:ext uri="{FF2B5EF4-FFF2-40B4-BE49-F238E27FC236}">
                <a16:creationId xmlns:a16="http://schemas.microsoft.com/office/drawing/2014/main" id="{E317ABB7-347B-0F49-B0A0-86DDF7FD4297}"/>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220248" name="Text Box 1112">
            <a:extLst>
              <a:ext uri="{FF2B5EF4-FFF2-40B4-BE49-F238E27FC236}">
                <a16:creationId xmlns:a16="http://schemas.microsoft.com/office/drawing/2014/main" id="{B2C11328-C0F9-394F-9A6D-FFB4B1451BCB}"/>
              </a:ext>
            </a:extLst>
          </p:cNvPr>
          <p:cNvSpPr txBox="1">
            <a:spLocks noChangeArrowheads="1"/>
          </p:cNvSpPr>
          <p:nvPr/>
        </p:nvSpPr>
        <p:spPr bwMode="auto">
          <a:xfrm>
            <a:off x="1504950" y="4841875"/>
            <a:ext cx="3508375" cy="51911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lgn="l">
              <a:spcBef>
                <a:spcPct val="50000"/>
              </a:spcBef>
            </a:pPr>
            <a:r>
              <a:rPr lang="en-US" altLang="ko-KR" b="1">
                <a:solidFill>
                  <a:schemeClr val="tx1"/>
                </a:solidFill>
                <a:effectLst>
                  <a:outerShdw blurRad="38100" dist="38100" dir="2700000" algn="tl">
                    <a:srgbClr val="000000"/>
                  </a:outerShdw>
                </a:effectLst>
                <a:ea typeface="Gulim" panose="020B0600000101010101" pitchFamily="34" charset="-127"/>
              </a:rPr>
              <a:t>Kota Megah Babel</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20207"/>
                                        </p:tgtEl>
                                        <p:attrNameLst>
                                          <p:attrName>style.visibility</p:attrName>
                                        </p:attrNameLst>
                                      </p:cBhvr>
                                      <p:to>
                                        <p:strVal val="visible"/>
                                      </p:to>
                                    </p:set>
                                    <p:animEffect transition="in" filter="dissolve">
                                      <p:cBhvr>
                                        <p:cTn id="7" dur="500"/>
                                        <p:tgtEl>
                                          <p:spTgt spid="220207"/>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20245"/>
                                        </p:tgtEl>
                                        <p:attrNameLst>
                                          <p:attrName>style.visibility</p:attrName>
                                        </p:attrNameLst>
                                      </p:cBhvr>
                                      <p:to>
                                        <p:strVal val="visible"/>
                                      </p:to>
                                    </p:set>
                                    <p:animEffect transition="in" filter="dissolve">
                                      <p:cBhvr>
                                        <p:cTn id="11" dur="500"/>
                                        <p:tgtEl>
                                          <p:spTgt spid="220245"/>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20248"/>
                                        </p:tgtEl>
                                        <p:attrNameLst>
                                          <p:attrName>style.visibility</p:attrName>
                                        </p:attrNameLst>
                                      </p:cBhvr>
                                      <p:to>
                                        <p:strVal val="visible"/>
                                      </p:to>
                                    </p:set>
                                    <p:animEffect transition="in" filter="dissolve">
                                      <p:cBhvr>
                                        <p:cTn id="15" dur="500"/>
                                        <p:tgtEl>
                                          <p:spTgt spid="22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248"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DCBA1A92-37C3-7C45-AE12-3396C55E884C}"/>
              </a:ext>
            </a:extLst>
          </p:cNvPr>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15" name="Freeform 3">
            <a:extLst>
              <a:ext uri="{FF2B5EF4-FFF2-40B4-BE49-F238E27FC236}">
                <a16:creationId xmlns:a16="http://schemas.microsoft.com/office/drawing/2014/main" id="{F45DDF47-CFE9-9F47-BEA2-411AFA6F7230}"/>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8116" name="Rectangle 4">
            <a:extLst>
              <a:ext uri="{FF2B5EF4-FFF2-40B4-BE49-F238E27FC236}">
                <a16:creationId xmlns:a16="http://schemas.microsoft.com/office/drawing/2014/main" id="{06A877A9-791F-024F-AD8C-4AEE16C46BE0}"/>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18117" name="Rectangle 5">
            <a:extLst>
              <a:ext uri="{FF2B5EF4-FFF2-40B4-BE49-F238E27FC236}">
                <a16:creationId xmlns:a16="http://schemas.microsoft.com/office/drawing/2014/main" id="{CFC1D0AF-216A-1E49-A460-E15A7E7D9E3C}"/>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18" name="Freeform 6">
            <a:extLst>
              <a:ext uri="{FF2B5EF4-FFF2-40B4-BE49-F238E27FC236}">
                <a16:creationId xmlns:a16="http://schemas.microsoft.com/office/drawing/2014/main" id="{A4531E17-0286-B743-A353-07532757629E}"/>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8119" name="Freeform 7">
            <a:extLst>
              <a:ext uri="{FF2B5EF4-FFF2-40B4-BE49-F238E27FC236}">
                <a16:creationId xmlns:a16="http://schemas.microsoft.com/office/drawing/2014/main" id="{C3007C67-D897-964A-BE3F-94DD0A5E9740}"/>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8120" name="Rectangle 8">
            <a:extLst>
              <a:ext uri="{FF2B5EF4-FFF2-40B4-BE49-F238E27FC236}">
                <a16:creationId xmlns:a16="http://schemas.microsoft.com/office/drawing/2014/main" id="{5B53C6B9-49DE-5741-B137-CEF58582C76F}"/>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SE</a:t>
            </a:r>
          </a:p>
        </p:txBody>
      </p:sp>
      <p:sp>
        <p:nvSpPr>
          <p:cNvPr id="218121" name="Freeform 9">
            <a:extLst>
              <a:ext uri="{FF2B5EF4-FFF2-40B4-BE49-F238E27FC236}">
                <a16:creationId xmlns:a16="http://schemas.microsoft.com/office/drawing/2014/main" id="{30631E15-83E8-DE42-9F5A-10633E6A9136}"/>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8122" name="Rectangle 10">
            <a:extLst>
              <a:ext uri="{FF2B5EF4-FFF2-40B4-BE49-F238E27FC236}">
                <a16:creationId xmlns:a16="http://schemas.microsoft.com/office/drawing/2014/main" id="{F434F203-B4E6-5549-A963-0012105BDEC5}"/>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TP</a:t>
            </a:r>
          </a:p>
        </p:txBody>
      </p:sp>
      <p:sp>
        <p:nvSpPr>
          <p:cNvPr id="218123" name="Freeform 11">
            <a:extLst>
              <a:ext uri="{FF2B5EF4-FFF2-40B4-BE49-F238E27FC236}">
                <a16:creationId xmlns:a16="http://schemas.microsoft.com/office/drawing/2014/main" id="{737488E8-24E3-7349-B64C-0765BEA7ABC9}"/>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8124" name="Freeform 12">
            <a:extLst>
              <a:ext uri="{FF2B5EF4-FFF2-40B4-BE49-F238E27FC236}">
                <a16:creationId xmlns:a16="http://schemas.microsoft.com/office/drawing/2014/main" id="{032AB0DE-15FC-1C4D-9904-1A22224D7997}"/>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8125" name="Freeform 13">
            <a:extLst>
              <a:ext uri="{FF2B5EF4-FFF2-40B4-BE49-F238E27FC236}">
                <a16:creationId xmlns:a16="http://schemas.microsoft.com/office/drawing/2014/main" id="{DAFC1A5D-22B2-8D4D-88AE-A460F64E06CD}"/>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8126" name="Rectangle 14">
            <a:extLst>
              <a:ext uri="{FF2B5EF4-FFF2-40B4-BE49-F238E27FC236}">
                <a16:creationId xmlns:a16="http://schemas.microsoft.com/office/drawing/2014/main" id="{3C630DF8-9930-634E-BB58-AA858B927D85}"/>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DG</a:t>
            </a:r>
          </a:p>
        </p:txBody>
      </p:sp>
      <p:sp>
        <p:nvSpPr>
          <p:cNvPr id="218127" name="Rectangle 15">
            <a:extLst>
              <a:ext uri="{FF2B5EF4-FFF2-40B4-BE49-F238E27FC236}">
                <a16:creationId xmlns:a16="http://schemas.microsoft.com/office/drawing/2014/main" id="{23459FE4-E73C-4842-8537-223600E5BC2F}"/>
              </a:ext>
            </a:extLst>
          </p:cNvPr>
          <p:cNvSpPr>
            <a:spLocks noChangeArrowheads="1"/>
          </p:cNvSpPr>
          <p:nvPr/>
        </p:nvSpPr>
        <p:spPr bwMode="auto">
          <a:xfrm>
            <a:off x="2516188" y="5640388"/>
            <a:ext cx="7016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RS</a:t>
            </a:r>
          </a:p>
        </p:txBody>
      </p:sp>
      <p:sp>
        <p:nvSpPr>
          <p:cNvPr id="218128" name="Rectangle 16">
            <a:extLst>
              <a:ext uri="{FF2B5EF4-FFF2-40B4-BE49-F238E27FC236}">
                <a16:creationId xmlns:a16="http://schemas.microsoft.com/office/drawing/2014/main" id="{5368E6BF-756F-5E48-AC2F-3CEE3E9B8C0F}"/>
              </a:ext>
            </a:extLst>
          </p:cNvPr>
          <p:cNvSpPr>
            <a:spLocks noChangeArrowheads="1"/>
          </p:cNvSpPr>
          <p:nvPr/>
        </p:nvSpPr>
        <p:spPr bwMode="auto">
          <a:xfrm>
            <a:off x="2020888" y="992188"/>
            <a:ext cx="1174750"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LMedit</a:t>
            </a:r>
          </a:p>
        </p:txBody>
      </p:sp>
      <p:sp>
        <p:nvSpPr>
          <p:cNvPr id="218129" name="Rectangle 17">
            <a:extLst>
              <a:ext uri="{FF2B5EF4-FFF2-40B4-BE49-F238E27FC236}">
                <a16:creationId xmlns:a16="http://schemas.microsoft.com/office/drawing/2014/main" id="{28C97665-AFC6-A44C-B5DD-7E1425984DCF}"/>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30" name="Line 18">
            <a:extLst>
              <a:ext uri="{FF2B5EF4-FFF2-40B4-BE49-F238E27FC236}">
                <a16:creationId xmlns:a16="http://schemas.microsoft.com/office/drawing/2014/main" id="{2C40E735-1698-9A41-88CE-4D5DCB9B9309}"/>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31" name="Line 19">
            <a:extLst>
              <a:ext uri="{FF2B5EF4-FFF2-40B4-BE49-F238E27FC236}">
                <a16:creationId xmlns:a16="http://schemas.microsoft.com/office/drawing/2014/main" id="{50ACFF6E-B5BE-1840-83A2-1F5C1539E510}"/>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32" name="Rectangle 20">
            <a:extLst>
              <a:ext uri="{FF2B5EF4-FFF2-40B4-BE49-F238E27FC236}">
                <a16:creationId xmlns:a16="http://schemas.microsoft.com/office/drawing/2014/main" id="{1EFD961F-534D-1F46-878E-99280AAB8558}"/>
              </a:ext>
            </a:extLst>
          </p:cNvPr>
          <p:cNvSpPr>
            <a:spLocks noChangeArrowheads="1"/>
          </p:cNvSpPr>
          <p:nvPr/>
        </p:nvSpPr>
        <p:spPr bwMode="auto">
          <a:xfrm>
            <a:off x="76200" y="304800"/>
            <a:ext cx="2825750" cy="8191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en-US" altLang="ko-KR" sz="2400" b="1">
                <a:solidFill>
                  <a:schemeClr val="tx2"/>
                </a:solidFill>
                <a:effectLst/>
                <a:latin typeface="Times" pitchFamily="2" charset="0"/>
                <a:ea typeface="Gulim" panose="020B0600000101010101" pitchFamily="34" charset="-127"/>
              </a:rPr>
              <a:t>MENATA PANGGUNG</a:t>
            </a:r>
          </a:p>
        </p:txBody>
      </p:sp>
      <p:sp>
        <p:nvSpPr>
          <p:cNvPr id="218133" name="Rectangle 21">
            <a:extLst>
              <a:ext uri="{FF2B5EF4-FFF2-40B4-BE49-F238E27FC236}">
                <a16:creationId xmlns:a16="http://schemas.microsoft.com/office/drawing/2014/main" id="{7C9EF489-43D7-C847-A622-CB14A0BB632F}"/>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LM</a:t>
            </a:r>
          </a:p>
        </p:txBody>
      </p:sp>
      <p:sp>
        <p:nvSpPr>
          <p:cNvPr id="218134" name="Line 22">
            <a:extLst>
              <a:ext uri="{FF2B5EF4-FFF2-40B4-BE49-F238E27FC236}">
                <a16:creationId xmlns:a16="http://schemas.microsoft.com/office/drawing/2014/main" id="{CE5C9180-CF33-7E40-B647-5B677F571827}"/>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218136" name="Rectangle 24">
            <a:extLst>
              <a:ext uri="{FF2B5EF4-FFF2-40B4-BE49-F238E27FC236}">
                <a16:creationId xmlns:a16="http://schemas.microsoft.com/office/drawing/2014/main" id="{FAE3B9F0-ABD1-984E-95DB-EA62305BC363}"/>
              </a:ext>
            </a:extLst>
          </p:cNvPr>
          <p:cNvSpPr>
            <a:spLocks noChangeArrowheads="1"/>
          </p:cNvSpPr>
          <p:nvPr/>
        </p:nvSpPr>
        <p:spPr bwMode="auto">
          <a:xfrm>
            <a:off x="4081463" y="1125538"/>
            <a:ext cx="8128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18137" name="Rectangle 25">
            <a:extLst>
              <a:ext uri="{FF2B5EF4-FFF2-40B4-BE49-F238E27FC236}">
                <a16:creationId xmlns:a16="http://schemas.microsoft.com/office/drawing/2014/main" id="{A8BF2E7D-F9FE-6C4F-9C61-DB344336C9A4}"/>
              </a:ext>
            </a:extLst>
          </p:cNvPr>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U</a:t>
            </a:r>
          </a:p>
        </p:txBody>
      </p:sp>
      <p:sp>
        <p:nvSpPr>
          <p:cNvPr id="218138" name="Rectangle 26">
            <a:extLst>
              <a:ext uri="{FF2B5EF4-FFF2-40B4-BE49-F238E27FC236}">
                <a16:creationId xmlns:a16="http://schemas.microsoft.com/office/drawing/2014/main" id="{84FF5AEA-83C5-6542-8334-150C98A5C2C5}"/>
              </a:ext>
            </a:extLst>
          </p:cNvPr>
          <p:cNvSpPr>
            <a:spLocks noChangeArrowheads="1"/>
          </p:cNvSpPr>
          <p:nvPr/>
        </p:nvSpPr>
        <p:spPr bwMode="auto">
          <a:xfrm>
            <a:off x="5830888" y="28844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B</a:t>
            </a:r>
          </a:p>
        </p:txBody>
      </p:sp>
      <p:sp>
        <p:nvSpPr>
          <p:cNvPr id="218140" name="Rectangle 28">
            <a:extLst>
              <a:ext uri="{FF2B5EF4-FFF2-40B4-BE49-F238E27FC236}">
                <a16:creationId xmlns:a16="http://schemas.microsoft.com/office/drawing/2014/main" id="{BEE8756A-F22C-1745-9939-4FBDB0B008CD}"/>
              </a:ext>
            </a:extLst>
          </p:cNvPr>
          <p:cNvSpPr>
            <a:spLocks noChangeArrowheads="1"/>
          </p:cNvSpPr>
          <p:nvPr/>
        </p:nvSpPr>
        <p:spPr bwMode="auto">
          <a:xfrm>
            <a:off x="5413375" y="1676400"/>
            <a:ext cx="835025" cy="6985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4000" b="1">
                <a:solidFill>
                  <a:srgbClr val="EEFF4B"/>
                </a:solidFill>
                <a:effectLst/>
                <a:latin typeface="Times" pitchFamily="2" charset="0"/>
                <a:ea typeface="Gulim" panose="020B0600000101010101" pitchFamily="34" charset="-127"/>
              </a:rPr>
              <a:t>H</a:t>
            </a:r>
          </a:p>
        </p:txBody>
      </p:sp>
      <p:sp>
        <p:nvSpPr>
          <p:cNvPr id="218142" name="Rectangle 30">
            <a:extLst>
              <a:ext uri="{FF2B5EF4-FFF2-40B4-BE49-F238E27FC236}">
                <a16:creationId xmlns:a16="http://schemas.microsoft.com/office/drawing/2014/main" id="{82DA6525-FF4D-CA4F-88B9-19FCC186A9F3}"/>
              </a:ext>
            </a:extLst>
          </p:cNvPr>
          <p:cNvSpPr>
            <a:spLocks noChangeArrowheads="1"/>
          </p:cNvSpPr>
          <p:nvPr/>
        </p:nvSpPr>
        <p:spPr bwMode="auto">
          <a:xfrm>
            <a:off x="7088188" y="1525588"/>
            <a:ext cx="12922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N(A)</a:t>
            </a:r>
          </a:p>
        </p:txBody>
      </p:sp>
      <p:sp>
        <p:nvSpPr>
          <p:cNvPr id="218143" name="Oval 31">
            <a:extLst>
              <a:ext uri="{FF2B5EF4-FFF2-40B4-BE49-F238E27FC236}">
                <a16:creationId xmlns:a16="http://schemas.microsoft.com/office/drawing/2014/main" id="{190021B5-5371-AB49-810B-7E47CDAFF1B5}"/>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44" name="Oval 32">
            <a:extLst>
              <a:ext uri="{FF2B5EF4-FFF2-40B4-BE49-F238E27FC236}">
                <a16:creationId xmlns:a16="http://schemas.microsoft.com/office/drawing/2014/main" id="{DC1EA9E7-F493-7946-9A62-D9B8B3B974D1}"/>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46" name="Oval 34">
            <a:extLst>
              <a:ext uri="{FF2B5EF4-FFF2-40B4-BE49-F238E27FC236}">
                <a16:creationId xmlns:a16="http://schemas.microsoft.com/office/drawing/2014/main" id="{C5D545D3-477B-E247-B920-0A7712897A0F}"/>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47" name="Rectangle 35">
            <a:extLst>
              <a:ext uri="{FF2B5EF4-FFF2-40B4-BE49-F238E27FC236}">
                <a16:creationId xmlns:a16="http://schemas.microsoft.com/office/drawing/2014/main" id="{2A6126E3-B13B-8443-813C-3F39247F6FA7}"/>
              </a:ext>
            </a:extLst>
          </p:cNvPr>
          <p:cNvSpPr>
            <a:spLocks noChangeArrowheads="1"/>
          </p:cNvSpPr>
          <p:nvPr/>
        </p:nvSpPr>
        <p:spPr bwMode="auto">
          <a:xfrm>
            <a:off x="2693988" y="3078163"/>
            <a:ext cx="4016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Y</a:t>
            </a:r>
          </a:p>
        </p:txBody>
      </p:sp>
      <p:sp>
        <p:nvSpPr>
          <p:cNvPr id="218148" name="Oval 36">
            <a:extLst>
              <a:ext uri="{FF2B5EF4-FFF2-40B4-BE49-F238E27FC236}">
                <a16:creationId xmlns:a16="http://schemas.microsoft.com/office/drawing/2014/main" id="{588FB9AE-89BD-3F42-9AB8-FC91E1EE57BC}"/>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49" name="Oval 37">
            <a:extLst>
              <a:ext uri="{FF2B5EF4-FFF2-40B4-BE49-F238E27FC236}">
                <a16:creationId xmlns:a16="http://schemas.microsoft.com/office/drawing/2014/main" id="{B605360C-04BB-2C41-8C3C-8071C4788A04}"/>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50" name="Rectangle 38">
            <a:extLst>
              <a:ext uri="{FF2B5EF4-FFF2-40B4-BE49-F238E27FC236}">
                <a16:creationId xmlns:a16="http://schemas.microsoft.com/office/drawing/2014/main" id="{DE020507-E041-9745-969B-F9C702767C48}"/>
              </a:ext>
            </a:extLst>
          </p:cNvPr>
          <p:cNvSpPr>
            <a:spLocks noChangeArrowheads="1"/>
          </p:cNvSpPr>
          <p:nvPr/>
        </p:nvSpPr>
        <p:spPr bwMode="auto">
          <a:xfrm>
            <a:off x="3067050" y="4451350"/>
            <a:ext cx="6207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KB</a:t>
            </a:r>
          </a:p>
        </p:txBody>
      </p:sp>
      <p:sp>
        <p:nvSpPr>
          <p:cNvPr id="218151" name="Oval 39">
            <a:extLst>
              <a:ext uri="{FF2B5EF4-FFF2-40B4-BE49-F238E27FC236}">
                <a16:creationId xmlns:a16="http://schemas.microsoft.com/office/drawing/2014/main" id="{ACEF0AE0-F6FC-BA4E-B0CF-47AA39C5404F}"/>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52" name="Rectangle 40">
            <a:extLst>
              <a:ext uri="{FF2B5EF4-FFF2-40B4-BE49-F238E27FC236}">
                <a16:creationId xmlns:a16="http://schemas.microsoft.com/office/drawing/2014/main" id="{982F7E14-673C-0C47-B4BF-007AE990391E}"/>
              </a:ext>
            </a:extLst>
          </p:cNvPr>
          <p:cNvSpPr>
            <a:spLocks noChangeArrowheads="1"/>
          </p:cNvSpPr>
          <p:nvPr/>
        </p:nvSpPr>
        <p:spPr bwMode="auto">
          <a:xfrm>
            <a:off x="3179763" y="5164138"/>
            <a:ext cx="638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MS</a:t>
            </a:r>
          </a:p>
        </p:txBody>
      </p:sp>
      <p:sp>
        <p:nvSpPr>
          <p:cNvPr id="218153" name="Oval 41">
            <a:extLst>
              <a:ext uri="{FF2B5EF4-FFF2-40B4-BE49-F238E27FC236}">
                <a16:creationId xmlns:a16="http://schemas.microsoft.com/office/drawing/2014/main" id="{6E672D32-5DA9-5C4D-AE3C-8B3A81280BB5}"/>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54" name="Rectangle 42">
            <a:extLst>
              <a:ext uri="{FF2B5EF4-FFF2-40B4-BE49-F238E27FC236}">
                <a16:creationId xmlns:a16="http://schemas.microsoft.com/office/drawing/2014/main" id="{485991A1-C45B-3847-B930-27E84FBB14C4}"/>
              </a:ext>
            </a:extLst>
          </p:cNvPr>
          <p:cNvSpPr>
            <a:spLocks noChangeArrowheads="1"/>
          </p:cNvSpPr>
          <p:nvPr/>
        </p:nvSpPr>
        <p:spPr bwMode="auto">
          <a:xfrm>
            <a:off x="1809750" y="4081463"/>
            <a:ext cx="384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E</a:t>
            </a:r>
          </a:p>
        </p:txBody>
      </p:sp>
      <p:sp>
        <p:nvSpPr>
          <p:cNvPr id="218155" name="Rectangle 43">
            <a:extLst>
              <a:ext uri="{FF2B5EF4-FFF2-40B4-BE49-F238E27FC236}">
                <a16:creationId xmlns:a16="http://schemas.microsoft.com/office/drawing/2014/main" id="{5641D91D-2DFE-3446-896D-9B6ED5F4D251}"/>
              </a:ext>
            </a:extLst>
          </p:cNvPr>
          <p:cNvSpPr>
            <a:spLocks noChangeArrowheads="1"/>
          </p:cNvSpPr>
          <p:nvPr/>
        </p:nvSpPr>
        <p:spPr bwMode="auto">
          <a:xfrm>
            <a:off x="3751263" y="3078163"/>
            <a:ext cx="6889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MN</a:t>
            </a:r>
          </a:p>
        </p:txBody>
      </p:sp>
      <p:sp>
        <p:nvSpPr>
          <p:cNvPr id="218156" name="Freeform 44">
            <a:extLst>
              <a:ext uri="{FF2B5EF4-FFF2-40B4-BE49-F238E27FC236}">
                <a16:creationId xmlns:a16="http://schemas.microsoft.com/office/drawing/2014/main" id="{5B7C50BC-D824-3C49-8E49-8652DE612092}"/>
              </a:ext>
            </a:extLst>
          </p:cNvPr>
          <p:cNvSpPr>
            <a:spLocks/>
          </p:cNvSpPr>
          <p:nvPr/>
        </p:nvSpPr>
        <p:spPr bwMode="auto">
          <a:xfrm>
            <a:off x="5816600" y="313690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Lst>
            <a:ahLst/>
            <a:cxnLst>
              <a:cxn ang="0">
                <a:pos x="T0" y="T1"/>
              </a:cxn>
              <a:cxn ang="0">
                <a:pos x="T2" y="T3"/>
              </a:cxn>
              <a:cxn ang="0">
                <a:pos x="T4" y="T5"/>
              </a:cxn>
              <a:cxn ang="0">
                <a:pos x="T6" y="T7"/>
              </a:cxn>
              <a:cxn ang="0">
                <a:pos x="T8" y="T9"/>
              </a:cxn>
              <a:cxn ang="0">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rgbClr val="FFFA35"/>
                </a:solidFill>
              </a14:hiddenFill>
            </a:ext>
          </a:extLst>
        </p:spPr>
        <p:txBody>
          <a:bodyPr wrap="none" anchor="ctr"/>
          <a:lstStyle/>
          <a:p>
            <a:endParaRPr lang="en-US"/>
          </a:p>
        </p:txBody>
      </p:sp>
      <p:sp>
        <p:nvSpPr>
          <p:cNvPr id="218161" name="AutoShape 49">
            <a:extLst>
              <a:ext uri="{FF2B5EF4-FFF2-40B4-BE49-F238E27FC236}">
                <a16:creationId xmlns:a16="http://schemas.microsoft.com/office/drawing/2014/main" id="{730B1AE3-CED8-E04D-A7C5-6A1CB35ACEEB}"/>
              </a:ext>
            </a:extLst>
          </p:cNvPr>
          <p:cNvSpPr>
            <a:spLocks noChangeArrowheads="1"/>
          </p:cNvSpPr>
          <p:nvPr/>
        </p:nvSpPr>
        <p:spPr bwMode="auto">
          <a:xfrm rot="7507952">
            <a:off x="5715000" y="3429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dist="89803" dir="2700000" algn="ctr" rotWithShape="0">
              <a:schemeClr val="bg2"/>
            </a:outerShdw>
          </a:effectLst>
        </p:spPr>
        <p:txBody>
          <a:bodyPr wrap="none" anchor="ctr"/>
          <a:lstStyle/>
          <a:p>
            <a:endParaRPr lang="en-US"/>
          </a:p>
        </p:txBody>
      </p:sp>
      <p:sp>
        <p:nvSpPr>
          <p:cNvPr id="218164" name="Freeform 52">
            <a:extLst>
              <a:ext uri="{FF2B5EF4-FFF2-40B4-BE49-F238E27FC236}">
                <a16:creationId xmlns:a16="http://schemas.microsoft.com/office/drawing/2014/main" id="{3AE4CC32-A9B8-644D-8457-DF1C15C71413}"/>
              </a:ext>
            </a:extLst>
          </p:cNvPr>
          <p:cNvSpPr>
            <a:spLocks/>
          </p:cNvSpPr>
          <p:nvPr/>
        </p:nvSpPr>
        <p:spPr bwMode="auto">
          <a:xfrm>
            <a:off x="5441950" y="2066925"/>
            <a:ext cx="349250" cy="1033463"/>
          </a:xfrm>
          <a:custGeom>
            <a:avLst/>
            <a:gdLst>
              <a:gd name="T0" fmla="*/ 0 w 220"/>
              <a:gd name="T1" fmla="*/ 0 h 651"/>
              <a:gd name="T2" fmla="*/ 94 w 220"/>
              <a:gd name="T3" fmla="*/ 94 h 651"/>
              <a:gd name="T4" fmla="*/ 102 w 220"/>
              <a:gd name="T5" fmla="*/ 118 h 651"/>
              <a:gd name="T6" fmla="*/ 118 w 220"/>
              <a:gd name="T7" fmla="*/ 141 h 651"/>
              <a:gd name="T8" fmla="*/ 141 w 220"/>
              <a:gd name="T9" fmla="*/ 220 h 651"/>
              <a:gd name="T10" fmla="*/ 157 w 220"/>
              <a:gd name="T11" fmla="*/ 267 h 651"/>
              <a:gd name="T12" fmla="*/ 165 w 220"/>
              <a:gd name="T13" fmla="*/ 290 h 651"/>
              <a:gd name="T14" fmla="*/ 220 w 220"/>
              <a:gd name="T15" fmla="*/ 651 h 6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 h="651">
                <a:moveTo>
                  <a:pt x="0" y="0"/>
                </a:moveTo>
                <a:cubicBezTo>
                  <a:pt x="50" y="16"/>
                  <a:pt x="65" y="52"/>
                  <a:pt x="94" y="94"/>
                </a:cubicBezTo>
                <a:cubicBezTo>
                  <a:pt x="96" y="102"/>
                  <a:pt x="98" y="110"/>
                  <a:pt x="102" y="118"/>
                </a:cubicBezTo>
                <a:cubicBezTo>
                  <a:pt x="106" y="126"/>
                  <a:pt x="114" y="132"/>
                  <a:pt x="118" y="141"/>
                </a:cubicBezTo>
                <a:cubicBezTo>
                  <a:pt x="133" y="175"/>
                  <a:pt x="131" y="187"/>
                  <a:pt x="141" y="220"/>
                </a:cubicBezTo>
                <a:cubicBezTo>
                  <a:pt x="145" y="235"/>
                  <a:pt x="151" y="251"/>
                  <a:pt x="157" y="267"/>
                </a:cubicBezTo>
                <a:cubicBezTo>
                  <a:pt x="159" y="274"/>
                  <a:pt x="165" y="290"/>
                  <a:pt x="165" y="290"/>
                </a:cubicBezTo>
                <a:cubicBezTo>
                  <a:pt x="172" y="408"/>
                  <a:pt x="165" y="541"/>
                  <a:pt x="220" y="651"/>
                </a:cubicBezTo>
              </a:path>
            </a:pathLst>
          </a:custGeom>
          <a:noFill/>
          <a:ln w="57150" cap="flat" cmpd="sng">
            <a:solidFill>
              <a:srgbClr val="EEFF4B"/>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18139" name="Oval 27">
            <a:extLst>
              <a:ext uri="{FF2B5EF4-FFF2-40B4-BE49-F238E27FC236}">
                <a16:creationId xmlns:a16="http://schemas.microsoft.com/office/drawing/2014/main" id="{0CF82FE6-EAB5-F54D-899B-BE98E8102771}"/>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35" name="Oval 23">
            <a:extLst>
              <a:ext uri="{FF2B5EF4-FFF2-40B4-BE49-F238E27FC236}">
                <a16:creationId xmlns:a16="http://schemas.microsoft.com/office/drawing/2014/main" id="{59A7E2E9-7AD5-FF4E-AA7B-D121E13C1AF0}"/>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41" name="Oval 29">
            <a:extLst>
              <a:ext uri="{FF2B5EF4-FFF2-40B4-BE49-F238E27FC236}">
                <a16:creationId xmlns:a16="http://schemas.microsoft.com/office/drawing/2014/main" id="{34C3B9FB-1C21-D040-A7E6-6E633C1D5905}"/>
              </a:ext>
            </a:extLst>
          </p:cNvPr>
          <p:cNvSpPr>
            <a:spLocks noChangeArrowheads="1"/>
          </p:cNvSpPr>
          <p:nvPr/>
        </p:nvSpPr>
        <p:spPr bwMode="auto">
          <a:xfrm>
            <a:off x="5334000" y="19812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60" name="Oval 48">
            <a:extLst>
              <a:ext uri="{FF2B5EF4-FFF2-40B4-BE49-F238E27FC236}">
                <a16:creationId xmlns:a16="http://schemas.microsoft.com/office/drawing/2014/main" id="{DCBD705A-1949-534E-99B6-4DC8CDB6B3BF}"/>
              </a:ext>
            </a:extLst>
          </p:cNvPr>
          <p:cNvSpPr>
            <a:spLocks noChangeArrowheads="1"/>
          </p:cNvSpPr>
          <p:nvPr/>
        </p:nvSpPr>
        <p:spPr bwMode="auto">
          <a:xfrm>
            <a:off x="4999038" y="1517650"/>
            <a:ext cx="1066800" cy="990600"/>
          </a:xfrm>
          <a:prstGeom prst="ellipse">
            <a:avLst/>
          </a:prstGeom>
          <a:noFill/>
          <a:ln w="57150">
            <a:solidFill>
              <a:srgbClr val="D83104"/>
            </a:solidFill>
            <a:round/>
            <a:headEnd/>
            <a:tailEnd/>
          </a:ln>
          <a:effectLst>
            <a:outerShdw dist="109250" dir="2132261"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18165" name="Rectangle 53">
            <a:extLst>
              <a:ext uri="{FF2B5EF4-FFF2-40B4-BE49-F238E27FC236}">
                <a16:creationId xmlns:a16="http://schemas.microsoft.com/office/drawing/2014/main" id="{A2F98FC9-5F32-5E4F-B8B8-AF32E522CF6A}"/>
              </a:ext>
            </a:extLst>
          </p:cNvPr>
          <p:cNvSpPr>
            <a:spLocks noChangeArrowheads="1"/>
          </p:cNvSpPr>
          <p:nvPr/>
        </p:nvSpPr>
        <p:spPr bwMode="auto">
          <a:xfrm>
            <a:off x="3055938" y="2568575"/>
            <a:ext cx="457200"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b="1">
                <a:solidFill>
                  <a:schemeClr val="tx1"/>
                </a:solidFill>
                <a:effectLst/>
                <a:latin typeface="Times" pitchFamily="2" charset="0"/>
                <a:ea typeface="Gulim" panose="020B0600000101010101" pitchFamily="34" charset="-127"/>
              </a:rPr>
              <a:t>K</a:t>
            </a:r>
          </a:p>
        </p:txBody>
      </p:sp>
      <p:sp>
        <p:nvSpPr>
          <p:cNvPr id="218166" name="Text Box 54">
            <a:extLst>
              <a:ext uri="{FF2B5EF4-FFF2-40B4-BE49-F238E27FC236}">
                <a16:creationId xmlns:a16="http://schemas.microsoft.com/office/drawing/2014/main" id="{5D063C66-1C3D-F148-8300-59F069E27412}"/>
              </a:ext>
            </a:extLst>
          </p:cNvPr>
          <p:cNvSpPr txBox="1">
            <a:spLocks noChangeArrowheads="1"/>
          </p:cNvSpPr>
          <p:nvPr/>
        </p:nvSpPr>
        <p:spPr bwMode="auto">
          <a:xfrm>
            <a:off x="6248400" y="2044700"/>
            <a:ext cx="2692400" cy="18002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b="1">
                <a:solidFill>
                  <a:srgbClr val="EEFF4B"/>
                </a:solidFill>
                <a:effectLst/>
                <a:ea typeface="Gulim" panose="020B0600000101010101" pitchFamily="34" charset="-127"/>
              </a:rPr>
              <a:t>SANG AYAH, TERAH, MENINGGAL DI HARAN.</a:t>
            </a:r>
          </a:p>
        </p:txBody>
      </p:sp>
      <p:sp>
        <p:nvSpPr>
          <p:cNvPr id="218182" name="Text Box 70">
            <a:extLst>
              <a:ext uri="{FF2B5EF4-FFF2-40B4-BE49-F238E27FC236}">
                <a16:creationId xmlns:a16="http://schemas.microsoft.com/office/drawing/2014/main" id="{FFC3947D-1E3C-9C47-BE6A-C2271E95E1D4}"/>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218183" name="Text Box 71">
            <a:extLst>
              <a:ext uri="{FF2B5EF4-FFF2-40B4-BE49-F238E27FC236}">
                <a16:creationId xmlns:a16="http://schemas.microsoft.com/office/drawing/2014/main" id="{E9B67A6B-2499-0C4A-A65B-A064D5A03FDC}"/>
              </a:ext>
            </a:extLst>
          </p:cNvPr>
          <p:cNvSpPr txBox="1">
            <a:spLocks noChangeArrowheads="1"/>
          </p:cNvSpPr>
          <p:nvPr/>
        </p:nvSpPr>
        <p:spPr bwMode="auto">
          <a:xfrm>
            <a:off x="1706563" y="0"/>
            <a:ext cx="1458912"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200" b="1">
                <a:solidFill>
                  <a:schemeClr val="tx1"/>
                </a:solidFill>
                <a:effectLst/>
                <a:ea typeface="Gulim" panose="020B0600000101010101" pitchFamily="34" charset="-127"/>
              </a:rPr>
              <a:t>Kej. 11:31-32</a:t>
            </a:r>
          </a:p>
        </p:txBody>
      </p:sp>
      <p:sp>
        <p:nvSpPr>
          <p:cNvPr id="218185" name="Freeform 73">
            <a:extLst>
              <a:ext uri="{FF2B5EF4-FFF2-40B4-BE49-F238E27FC236}">
                <a16:creationId xmlns:a16="http://schemas.microsoft.com/office/drawing/2014/main" id="{2CA97FFF-17EF-B745-8054-256281E7D1FD}"/>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8186" name="AutoShape 74">
            <a:extLst>
              <a:ext uri="{FF2B5EF4-FFF2-40B4-BE49-F238E27FC236}">
                <a16:creationId xmlns:a16="http://schemas.microsoft.com/office/drawing/2014/main" id="{5E4CD14D-55A9-3245-9AFA-C141C91C247F}"/>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87" name="Rectangle 75">
            <a:extLst>
              <a:ext uri="{FF2B5EF4-FFF2-40B4-BE49-F238E27FC236}">
                <a16:creationId xmlns:a16="http://schemas.microsoft.com/office/drawing/2014/main" id="{EEC041ED-AF09-684C-8CD0-DF6B74EB5243}"/>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88" name="AutoShape 76">
            <a:extLst>
              <a:ext uri="{FF2B5EF4-FFF2-40B4-BE49-F238E27FC236}">
                <a16:creationId xmlns:a16="http://schemas.microsoft.com/office/drawing/2014/main" id="{96D38003-DF04-994F-AB11-F4E4A494F059}"/>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89" name="Line 77">
            <a:extLst>
              <a:ext uri="{FF2B5EF4-FFF2-40B4-BE49-F238E27FC236}">
                <a16:creationId xmlns:a16="http://schemas.microsoft.com/office/drawing/2014/main" id="{B312941E-BA1F-2745-AB33-0F4B2E2A68F5}"/>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90" name="Line 78">
            <a:extLst>
              <a:ext uri="{FF2B5EF4-FFF2-40B4-BE49-F238E27FC236}">
                <a16:creationId xmlns:a16="http://schemas.microsoft.com/office/drawing/2014/main" id="{C3434A73-7511-5E4F-81A5-55C629382681}"/>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91" name="Rectangle 79">
            <a:extLst>
              <a:ext uri="{FF2B5EF4-FFF2-40B4-BE49-F238E27FC236}">
                <a16:creationId xmlns:a16="http://schemas.microsoft.com/office/drawing/2014/main" id="{27FCA0AE-B652-F043-97F3-35A6FB817F2F}"/>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92" name="Rectangle 80">
            <a:extLst>
              <a:ext uri="{FF2B5EF4-FFF2-40B4-BE49-F238E27FC236}">
                <a16:creationId xmlns:a16="http://schemas.microsoft.com/office/drawing/2014/main" id="{60C96FCD-B021-564D-AD0A-F22125A6B005}"/>
              </a:ext>
            </a:extLst>
          </p:cNvPr>
          <p:cNvSpPr>
            <a:spLocks noChangeArrowheads="1"/>
          </p:cNvSpPr>
          <p:nvPr/>
        </p:nvSpPr>
        <p:spPr bwMode="auto">
          <a:xfrm>
            <a:off x="8089900"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218193" name="Rectangle 81">
            <a:extLst>
              <a:ext uri="{FF2B5EF4-FFF2-40B4-BE49-F238E27FC236}">
                <a16:creationId xmlns:a16="http://schemas.microsoft.com/office/drawing/2014/main" id="{A8B3AB4A-6147-D848-BE29-926702490C8C}"/>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218194" name="Line 82">
            <a:extLst>
              <a:ext uri="{FF2B5EF4-FFF2-40B4-BE49-F238E27FC236}">
                <a16:creationId xmlns:a16="http://schemas.microsoft.com/office/drawing/2014/main" id="{7F8F611E-B670-B544-B884-5F2A5E91BA0F}"/>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95" name="Line 83">
            <a:extLst>
              <a:ext uri="{FF2B5EF4-FFF2-40B4-BE49-F238E27FC236}">
                <a16:creationId xmlns:a16="http://schemas.microsoft.com/office/drawing/2014/main" id="{37710FC7-1301-4445-9157-316A4CFFEAF3}"/>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96" name="Line 84">
            <a:extLst>
              <a:ext uri="{FF2B5EF4-FFF2-40B4-BE49-F238E27FC236}">
                <a16:creationId xmlns:a16="http://schemas.microsoft.com/office/drawing/2014/main" id="{521AA186-ADAC-4848-A65E-C9B594CF1FB5}"/>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197" name="Text Box 85">
            <a:extLst>
              <a:ext uri="{FF2B5EF4-FFF2-40B4-BE49-F238E27FC236}">
                <a16:creationId xmlns:a16="http://schemas.microsoft.com/office/drawing/2014/main" id="{9A877CC4-301B-104D-AB00-8A94342DCFD5}"/>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grpSp>
        <p:nvGrpSpPr>
          <p:cNvPr id="218203" name="Group 91">
            <a:extLst>
              <a:ext uri="{FF2B5EF4-FFF2-40B4-BE49-F238E27FC236}">
                <a16:creationId xmlns:a16="http://schemas.microsoft.com/office/drawing/2014/main" id="{AC9330FB-B984-9547-8CDE-E018F2C9F695}"/>
              </a:ext>
            </a:extLst>
          </p:cNvPr>
          <p:cNvGrpSpPr>
            <a:grpSpLocks/>
          </p:cNvGrpSpPr>
          <p:nvPr/>
        </p:nvGrpSpPr>
        <p:grpSpPr bwMode="auto">
          <a:xfrm>
            <a:off x="1143000" y="1955800"/>
            <a:ext cx="4025900" cy="4343400"/>
            <a:chOff x="720" y="1232"/>
            <a:chExt cx="2536" cy="2736"/>
          </a:xfrm>
        </p:grpSpPr>
        <p:pic>
          <p:nvPicPr>
            <p:cNvPr id="218181" name="Picture 69">
              <a:extLst>
                <a:ext uri="{FF2B5EF4-FFF2-40B4-BE49-F238E27FC236}">
                  <a16:creationId xmlns:a16="http://schemas.microsoft.com/office/drawing/2014/main" id="{F0043720-2B9A-6047-A109-89021D53DB18}"/>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720" y="1232"/>
              <a:ext cx="2536" cy="2736"/>
            </a:xfrm>
            <a:prstGeom prst="rect">
              <a:avLst/>
            </a:prstGeom>
            <a:noFill/>
            <a:ln w="76200">
              <a:solidFill>
                <a:schemeClr val="accent2"/>
              </a:solidFill>
              <a:miter lim="800000"/>
              <a:headEnd/>
              <a:tailEnd/>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218202" name="Text Box 90">
              <a:extLst>
                <a:ext uri="{FF2B5EF4-FFF2-40B4-BE49-F238E27FC236}">
                  <a16:creationId xmlns:a16="http://schemas.microsoft.com/office/drawing/2014/main" id="{5B01E0B9-C77E-0246-87A3-862F3F9E5C55}"/>
                </a:ext>
              </a:extLst>
            </p:cNvPr>
            <p:cNvSpPr txBox="1">
              <a:spLocks noChangeArrowheads="1"/>
            </p:cNvSpPr>
            <p:nvPr/>
          </p:nvSpPr>
          <p:spPr bwMode="auto">
            <a:xfrm>
              <a:off x="839" y="3380"/>
              <a:ext cx="2336" cy="518"/>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ko-KR" altLang="en-US" sz="2400" b="1">
                  <a:solidFill>
                    <a:schemeClr val="tx1"/>
                  </a:solidFill>
                  <a:effectLst>
                    <a:outerShdw blurRad="38100" dist="38100" dir="2700000" algn="tl">
                      <a:srgbClr val="000000"/>
                    </a:outerShdw>
                  </a:effectLst>
                  <a:ea typeface="Gulim" panose="020B0600000101010101" pitchFamily="34" charset="-127"/>
                </a:rPr>
                <a:t>“</a:t>
              </a:r>
              <a:r>
                <a:rPr lang="en-US" altLang="ko-KR" sz="2400" b="1">
                  <a:solidFill>
                    <a:schemeClr val="tx1"/>
                  </a:solidFill>
                  <a:effectLst>
                    <a:outerShdw blurRad="38100" dist="38100" dir="2700000" algn="tl">
                      <a:srgbClr val="000000"/>
                    </a:outerShdw>
                  </a:effectLst>
                  <a:ea typeface="Gulim" panose="020B0600000101010101" pitchFamily="34" charset="-127"/>
                </a:rPr>
                <a:t>Sarang Lebah” Kota di Haran sekarang ini</a:t>
              </a:r>
            </a:p>
          </p:txBody>
        </p:sp>
      </p:grpSp>
      <p:sp>
        <p:nvSpPr>
          <p:cNvPr id="218204" name="Rectangle 92">
            <a:extLst>
              <a:ext uri="{FF2B5EF4-FFF2-40B4-BE49-F238E27FC236}">
                <a16:creationId xmlns:a16="http://schemas.microsoft.com/office/drawing/2014/main" id="{8D9F5BA0-9407-1D47-BA31-B5CD2A7EC686}"/>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20</a:t>
            </a:r>
          </a:p>
        </p:txBody>
      </p:sp>
      <p:sp>
        <p:nvSpPr>
          <p:cNvPr id="218206" name="Text Box 94">
            <a:extLst>
              <a:ext uri="{FF2B5EF4-FFF2-40B4-BE49-F238E27FC236}">
                <a16:creationId xmlns:a16="http://schemas.microsoft.com/office/drawing/2014/main" id="{2B22EE06-485D-8847-9DA5-10414DC5DA84}"/>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218207" name="Text Box 95">
            <a:extLst>
              <a:ext uri="{FF2B5EF4-FFF2-40B4-BE49-F238E27FC236}">
                <a16:creationId xmlns:a16="http://schemas.microsoft.com/office/drawing/2014/main" id="{93B79993-89CC-D64C-9D89-0694D1141ADA}"/>
              </a:ext>
            </a:extLst>
          </p:cNvPr>
          <p:cNvSpPr txBox="1">
            <a:spLocks noChangeArrowheads="1"/>
          </p:cNvSpPr>
          <p:nvPr/>
        </p:nvSpPr>
        <p:spPr bwMode="auto">
          <a:xfrm>
            <a:off x="8597900" y="644048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800">
                <a:solidFill>
                  <a:srgbClr val="FFFFFF"/>
                </a:solidFill>
                <a:effectLst/>
                <a:latin typeface="Arial" panose="020B0604020202020204" pitchFamily="34" charset="0"/>
                <a:ea typeface="Gulim" panose="020B0600000101010101" pitchFamily="34" charset="-127"/>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218164"/>
                                        </p:tgtEl>
                                        <p:attrNameLst>
                                          <p:attrName>style.visibility</p:attrName>
                                        </p:attrNameLst>
                                      </p:cBhvr>
                                      <p:to>
                                        <p:strVal val="visible"/>
                                      </p:to>
                                    </p:set>
                                    <p:animEffect transition="in" filter="wipe(right)">
                                      <p:cBhvr>
                                        <p:cTn id="7" dur="500"/>
                                        <p:tgtEl>
                                          <p:spTgt spid="218164"/>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18203"/>
                                        </p:tgtEl>
                                        <p:attrNameLst>
                                          <p:attrName>style.visibility</p:attrName>
                                        </p:attrNameLst>
                                      </p:cBhvr>
                                      <p:to>
                                        <p:strVal val="visible"/>
                                      </p:to>
                                    </p:set>
                                    <p:animEffect transition="in" filter="dissolve">
                                      <p:cBhvr>
                                        <p:cTn id="11" dur="500"/>
                                        <p:tgtEl>
                                          <p:spTgt spid="21820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218166"/>
                                        </p:tgtEl>
                                        <p:attrNameLst>
                                          <p:attrName>style.visibility</p:attrName>
                                        </p:attrNameLst>
                                      </p:cBhvr>
                                      <p:to>
                                        <p:strVal val="visible"/>
                                      </p:to>
                                    </p:set>
                                    <p:animEffect transition="in" filter="dissolve">
                                      <p:cBhvr>
                                        <p:cTn id="16" dur="500"/>
                                        <p:tgtEl>
                                          <p:spTgt spid="218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66"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6777ED1B-73A6-454B-9BCC-6AC192BDAE34}"/>
              </a:ext>
            </a:extLst>
          </p:cNvPr>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187" name="Freeform 3">
            <a:extLst>
              <a:ext uri="{FF2B5EF4-FFF2-40B4-BE49-F238E27FC236}">
                <a16:creationId xmlns:a16="http://schemas.microsoft.com/office/drawing/2014/main" id="{7132A0D9-8B92-F941-8D98-B901C087090A}"/>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1188" name="Rectangle 4">
            <a:extLst>
              <a:ext uri="{FF2B5EF4-FFF2-40B4-BE49-F238E27FC236}">
                <a16:creationId xmlns:a16="http://schemas.microsoft.com/office/drawing/2014/main" id="{47BC72C1-F863-1249-9431-80B816D88F2A}"/>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21189" name="Rectangle 5">
            <a:extLst>
              <a:ext uri="{FF2B5EF4-FFF2-40B4-BE49-F238E27FC236}">
                <a16:creationId xmlns:a16="http://schemas.microsoft.com/office/drawing/2014/main" id="{CD03820D-FDEB-D94E-8307-E5AC2D203916}"/>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190" name="Freeform 6">
            <a:extLst>
              <a:ext uri="{FF2B5EF4-FFF2-40B4-BE49-F238E27FC236}">
                <a16:creationId xmlns:a16="http://schemas.microsoft.com/office/drawing/2014/main" id="{06D82C81-BC0B-3346-9659-D1924C858E9C}"/>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1191" name="Freeform 7">
            <a:extLst>
              <a:ext uri="{FF2B5EF4-FFF2-40B4-BE49-F238E27FC236}">
                <a16:creationId xmlns:a16="http://schemas.microsoft.com/office/drawing/2014/main" id="{8B326EC0-7827-8B49-9B05-36D42DEED296}"/>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1192" name="Rectangle 8">
            <a:extLst>
              <a:ext uri="{FF2B5EF4-FFF2-40B4-BE49-F238E27FC236}">
                <a16:creationId xmlns:a16="http://schemas.microsoft.com/office/drawing/2014/main" id="{9840588F-5691-F341-BDF6-7A86A9BAC8BA}"/>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SE</a:t>
            </a:r>
          </a:p>
        </p:txBody>
      </p:sp>
      <p:sp>
        <p:nvSpPr>
          <p:cNvPr id="221193" name="Freeform 9">
            <a:extLst>
              <a:ext uri="{FF2B5EF4-FFF2-40B4-BE49-F238E27FC236}">
                <a16:creationId xmlns:a16="http://schemas.microsoft.com/office/drawing/2014/main" id="{14F04454-8C37-0F4E-8CBD-BCD6B63DC47D}"/>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1194" name="Rectangle 10">
            <a:extLst>
              <a:ext uri="{FF2B5EF4-FFF2-40B4-BE49-F238E27FC236}">
                <a16:creationId xmlns:a16="http://schemas.microsoft.com/office/drawing/2014/main" id="{7C20EB4D-B979-5242-BBD0-D134C7E1E265}"/>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TP</a:t>
            </a:r>
          </a:p>
        </p:txBody>
      </p:sp>
      <p:sp>
        <p:nvSpPr>
          <p:cNvPr id="221195" name="Freeform 11">
            <a:extLst>
              <a:ext uri="{FF2B5EF4-FFF2-40B4-BE49-F238E27FC236}">
                <a16:creationId xmlns:a16="http://schemas.microsoft.com/office/drawing/2014/main" id="{CE577B5D-1502-0F44-A6A4-088B138764BA}"/>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1196" name="Freeform 12">
            <a:extLst>
              <a:ext uri="{FF2B5EF4-FFF2-40B4-BE49-F238E27FC236}">
                <a16:creationId xmlns:a16="http://schemas.microsoft.com/office/drawing/2014/main" id="{5B53AD4C-6EBE-AE46-97D5-4FAFE4145461}"/>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1197" name="Freeform 13">
            <a:extLst>
              <a:ext uri="{FF2B5EF4-FFF2-40B4-BE49-F238E27FC236}">
                <a16:creationId xmlns:a16="http://schemas.microsoft.com/office/drawing/2014/main" id="{827FEA77-751E-E84C-A328-8A0CD0A2B63B}"/>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1198" name="Rectangle 14">
            <a:extLst>
              <a:ext uri="{FF2B5EF4-FFF2-40B4-BE49-F238E27FC236}">
                <a16:creationId xmlns:a16="http://schemas.microsoft.com/office/drawing/2014/main" id="{AFC940CA-0BDC-104E-A3C1-95B93D7F9BD8}"/>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DG</a:t>
            </a:r>
          </a:p>
        </p:txBody>
      </p:sp>
      <p:sp>
        <p:nvSpPr>
          <p:cNvPr id="221199" name="Rectangle 15">
            <a:extLst>
              <a:ext uri="{FF2B5EF4-FFF2-40B4-BE49-F238E27FC236}">
                <a16:creationId xmlns:a16="http://schemas.microsoft.com/office/drawing/2014/main" id="{336F08D9-2E4C-1145-8BFD-A5C53601ABF8}"/>
              </a:ext>
            </a:extLst>
          </p:cNvPr>
          <p:cNvSpPr>
            <a:spLocks noChangeArrowheads="1"/>
          </p:cNvSpPr>
          <p:nvPr/>
        </p:nvSpPr>
        <p:spPr bwMode="auto">
          <a:xfrm>
            <a:off x="2516188" y="5640388"/>
            <a:ext cx="968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LMe</a:t>
            </a:r>
          </a:p>
        </p:txBody>
      </p:sp>
      <p:sp>
        <p:nvSpPr>
          <p:cNvPr id="221201" name="Rectangle 17">
            <a:extLst>
              <a:ext uri="{FF2B5EF4-FFF2-40B4-BE49-F238E27FC236}">
                <a16:creationId xmlns:a16="http://schemas.microsoft.com/office/drawing/2014/main" id="{19861A4C-8A58-0248-A8ED-F4D5F8C05F20}"/>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02" name="Line 18">
            <a:extLst>
              <a:ext uri="{FF2B5EF4-FFF2-40B4-BE49-F238E27FC236}">
                <a16:creationId xmlns:a16="http://schemas.microsoft.com/office/drawing/2014/main" id="{C6F34FCD-9606-AD4D-AF83-C7150F649C86}"/>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03" name="Line 19">
            <a:extLst>
              <a:ext uri="{FF2B5EF4-FFF2-40B4-BE49-F238E27FC236}">
                <a16:creationId xmlns:a16="http://schemas.microsoft.com/office/drawing/2014/main" id="{250CD1B5-D29E-A24F-A819-6EC0C31AA8EC}"/>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04" name="Rectangle 20">
            <a:extLst>
              <a:ext uri="{FF2B5EF4-FFF2-40B4-BE49-F238E27FC236}">
                <a16:creationId xmlns:a16="http://schemas.microsoft.com/office/drawing/2014/main" id="{B39F0D23-7E17-9645-A853-62D9586B23AD}"/>
              </a:ext>
            </a:extLst>
          </p:cNvPr>
          <p:cNvSpPr>
            <a:spLocks noChangeArrowheads="1"/>
          </p:cNvSpPr>
          <p:nvPr/>
        </p:nvSpPr>
        <p:spPr bwMode="auto">
          <a:xfrm>
            <a:off x="76200" y="304800"/>
            <a:ext cx="2825750" cy="8191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en-US" altLang="ko-KR" sz="2400" b="1">
                <a:solidFill>
                  <a:schemeClr val="tx2"/>
                </a:solidFill>
                <a:effectLst/>
                <a:latin typeface="Times" pitchFamily="2" charset="0"/>
                <a:ea typeface="Gulim" panose="020B0600000101010101" pitchFamily="34" charset="-127"/>
              </a:rPr>
              <a:t>MENATA PANGGUNG</a:t>
            </a:r>
          </a:p>
        </p:txBody>
      </p:sp>
      <p:sp>
        <p:nvSpPr>
          <p:cNvPr id="221205" name="Rectangle 21">
            <a:extLst>
              <a:ext uri="{FF2B5EF4-FFF2-40B4-BE49-F238E27FC236}">
                <a16:creationId xmlns:a16="http://schemas.microsoft.com/office/drawing/2014/main" id="{44867BB0-F431-DC4B-AD27-D813A7DD3840}"/>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LM</a:t>
            </a:r>
          </a:p>
        </p:txBody>
      </p:sp>
      <p:sp>
        <p:nvSpPr>
          <p:cNvPr id="221206" name="Line 22">
            <a:extLst>
              <a:ext uri="{FF2B5EF4-FFF2-40B4-BE49-F238E27FC236}">
                <a16:creationId xmlns:a16="http://schemas.microsoft.com/office/drawing/2014/main" id="{F1C7B5AD-B999-4640-BB7C-5930F60235FC}"/>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221208" name="Rectangle 24">
            <a:extLst>
              <a:ext uri="{FF2B5EF4-FFF2-40B4-BE49-F238E27FC236}">
                <a16:creationId xmlns:a16="http://schemas.microsoft.com/office/drawing/2014/main" id="{08130925-B5A2-FC49-89FC-B70E1F7D0680}"/>
              </a:ext>
            </a:extLst>
          </p:cNvPr>
          <p:cNvSpPr>
            <a:spLocks noChangeArrowheads="1"/>
          </p:cNvSpPr>
          <p:nvPr/>
        </p:nvSpPr>
        <p:spPr bwMode="auto">
          <a:xfrm>
            <a:off x="4081463" y="1125538"/>
            <a:ext cx="8128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21209" name="Rectangle 25">
            <a:extLst>
              <a:ext uri="{FF2B5EF4-FFF2-40B4-BE49-F238E27FC236}">
                <a16:creationId xmlns:a16="http://schemas.microsoft.com/office/drawing/2014/main" id="{47667503-5959-2746-A20F-4F9BAEBA799B}"/>
              </a:ext>
            </a:extLst>
          </p:cNvPr>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U</a:t>
            </a:r>
          </a:p>
        </p:txBody>
      </p:sp>
      <p:sp>
        <p:nvSpPr>
          <p:cNvPr id="221210" name="Rectangle 26">
            <a:extLst>
              <a:ext uri="{FF2B5EF4-FFF2-40B4-BE49-F238E27FC236}">
                <a16:creationId xmlns:a16="http://schemas.microsoft.com/office/drawing/2014/main" id="{0E4380C6-37BA-F348-A968-6BF488188F45}"/>
              </a:ext>
            </a:extLst>
          </p:cNvPr>
          <p:cNvSpPr>
            <a:spLocks noChangeArrowheads="1"/>
          </p:cNvSpPr>
          <p:nvPr/>
        </p:nvSpPr>
        <p:spPr bwMode="auto">
          <a:xfrm>
            <a:off x="5830888" y="28844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B</a:t>
            </a:r>
          </a:p>
        </p:txBody>
      </p:sp>
      <p:sp>
        <p:nvSpPr>
          <p:cNvPr id="221212" name="Rectangle 28">
            <a:extLst>
              <a:ext uri="{FF2B5EF4-FFF2-40B4-BE49-F238E27FC236}">
                <a16:creationId xmlns:a16="http://schemas.microsoft.com/office/drawing/2014/main" id="{7751894C-573F-5744-8564-E13BB4A25433}"/>
              </a:ext>
            </a:extLst>
          </p:cNvPr>
          <p:cNvSpPr>
            <a:spLocks noChangeArrowheads="1"/>
          </p:cNvSpPr>
          <p:nvPr/>
        </p:nvSpPr>
        <p:spPr bwMode="auto">
          <a:xfrm>
            <a:off x="5487988" y="181133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H</a:t>
            </a:r>
          </a:p>
        </p:txBody>
      </p:sp>
      <p:sp>
        <p:nvSpPr>
          <p:cNvPr id="221214" name="Rectangle 30">
            <a:extLst>
              <a:ext uri="{FF2B5EF4-FFF2-40B4-BE49-F238E27FC236}">
                <a16:creationId xmlns:a16="http://schemas.microsoft.com/office/drawing/2014/main" id="{8DB9C241-B5F9-214B-8C58-81F9CFCC1D28}"/>
              </a:ext>
            </a:extLst>
          </p:cNvPr>
          <p:cNvSpPr>
            <a:spLocks noChangeArrowheads="1"/>
          </p:cNvSpPr>
          <p:nvPr/>
        </p:nvSpPr>
        <p:spPr bwMode="auto">
          <a:xfrm>
            <a:off x="7088188" y="1525588"/>
            <a:ext cx="12922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N(A)</a:t>
            </a:r>
          </a:p>
        </p:txBody>
      </p:sp>
      <p:sp>
        <p:nvSpPr>
          <p:cNvPr id="221215" name="Oval 31">
            <a:extLst>
              <a:ext uri="{FF2B5EF4-FFF2-40B4-BE49-F238E27FC236}">
                <a16:creationId xmlns:a16="http://schemas.microsoft.com/office/drawing/2014/main" id="{626DE135-D75C-4244-94FE-8B95F6B5B150}"/>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17" name="Rectangle 33">
            <a:extLst>
              <a:ext uri="{FF2B5EF4-FFF2-40B4-BE49-F238E27FC236}">
                <a16:creationId xmlns:a16="http://schemas.microsoft.com/office/drawing/2014/main" id="{35FDFC73-ED61-BD4E-94BD-D8E537DB5A97}"/>
              </a:ext>
            </a:extLst>
          </p:cNvPr>
          <p:cNvSpPr>
            <a:spLocks noChangeArrowheads="1"/>
          </p:cNvSpPr>
          <p:nvPr/>
        </p:nvSpPr>
        <p:spPr bwMode="auto">
          <a:xfrm>
            <a:off x="2960688" y="2568575"/>
            <a:ext cx="655637" cy="8207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4800" b="1">
                <a:solidFill>
                  <a:srgbClr val="EEFF4B"/>
                </a:solidFill>
                <a:effectLst/>
                <a:latin typeface="Times" pitchFamily="2" charset="0"/>
                <a:ea typeface="Gulim" panose="020B0600000101010101" pitchFamily="34" charset="-127"/>
              </a:rPr>
              <a:t>K</a:t>
            </a:r>
          </a:p>
        </p:txBody>
      </p:sp>
      <p:sp>
        <p:nvSpPr>
          <p:cNvPr id="221218" name="Oval 34">
            <a:extLst>
              <a:ext uri="{FF2B5EF4-FFF2-40B4-BE49-F238E27FC236}">
                <a16:creationId xmlns:a16="http://schemas.microsoft.com/office/drawing/2014/main" id="{7D5325D3-DE97-8A47-843E-B430EEA2FF29}"/>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19" name="Rectangle 35">
            <a:extLst>
              <a:ext uri="{FF2B5EF4-FFF2-40B4-BE49-F238E27FC236}">
                <a16:creationId xmlns:a16="http://schemas.microsoft.com/office/drawing/2014/main" id="{AE519EA4-B891-7B46-92CF-59004EF79DBD}"/>
              </a:ext>
            </a:extLst>
          </p:cNvPr>
          <p:cNvSpPr>
            <a:spLocks noChangeArrowheads="1"/>
          </p:cNvSpPr>
          <p:nvPr/>
        </p:nvSpPr>
        <p:spPr bwMode="auto">
          <a:xfrm>
            <a:off x="2693988" y="3078163"/>
            <a:ext cx="4016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Y</a:t>
            </a:r>
          </a:p>
        </p:txBody>
      </p:sp>
      <p:sp>
        <p:nvSpPr>
          <p:cNvPr id="221220" name="Oval 36">
            <a:extLst>
              <a:ext uri="{FF2B5EF4-FFF2-40B4-BE49-F238E27FC236}">
                <a16:creationId xmlns:a16="http://schemas.microsoft.com/office/drawing/2014/main" id="{08F603D0-FBC9-7449-83EC-BBF6602795E5}"/>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21" name="Oval 37">
            <a:extLst>
              <a:ext uri="{FF2B5EF4-FFF2-40B4-BE49-F238E27FC236}">
                <a16:creationId xmlns:a16="http://schemas.microsoft.com/office/drawing/2014/main" id="{C387C65C-9FFC-CB4F-BD1D-C8134B0C3B4D}"/>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22" name="Rectangle 38">
            <a:extLst>
              <a:ext uri="{FF2B5EF4-FFF2-40B4-BE49-F238E27FC236}">
                <a16:creationId xmlns:a16="http://schemas.microsoft.com/office/drawing/2014/main" id="{8B416792-7B4A-6C4E-B813-F389AD74C022}"/>
              </a:ext>
            </a:extLst>
          </p:cNvPr>
          <p:cNvSpPr>
            <a:spLocks noChangeArrowheads="1"/>
          </p:cNvSpPr>
          <p:nvPr/>
        </p:nvSpPr>
        <p:spPr bwMode="auto">
          <a:xfrm>
            <a:off x="3067050" y="4451350"/>
            <a:ext cx="6207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KB</a:t>
            </a:r>
          </a:p>
        </p:txBody>
      </p:sp>
      <p:sp>
        <p:nvSpPr>
          <p:cNvPr id="221223" name="Oval 39">
            <a:extLst>
              <a:ext uri="{FF2B5EF4-FFF2-40B4-BE49-F238E27FC236}">
                <a16:creationId xmlns:a16="http://schemas.microsoft.com/office/drawing/2014/main" id="{75D07C32-642C-F04A-9AD2-953D4D95F129}"/>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24" name="Rectangle 40">
            <a:extLst>
              <a:ext uri="{FF2B5EF4-FFF2-40B4-BE49-F238E27FC236}">
                <a16:creationId xmlns:a16="http://schemas.microsoft.com/office/drawing/2014/main" id="{00ABF385-031F-134C-917C-62D97E011BEF}"/>
              </a:ext>
            </a:extLst>
          </p:cNvPr>
          <p:cNvSpPr>
            <a:spLocks noChangeArrowheads="1"/>
          </p:cNvSpPr>
          <p:nvPr/>
        </p:nvSpPr>
        <p:spPr bwMode="auto">
          <a:xfrm>
            <a:off x="3205163" y="5164138"/>
            <a:ext cx="587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GS</a:t>
            </a:r>
          </a:p>
        </p:txBody>
      </p:sp>
      <p:sp>
        <p:nvSpPr>
          <p:cNvPr id="221225" name="Oval 41">
            <a:extLst>
              <a:ext uri="{FF2B5EF4-FFF2-40B4-BE49-F238E27FC236}">
                <a16:creationId xmlns:a16="http://schemas.microsoft.com/office/drawing/2014/main" id="{6FD05CC5-06BE-3B47-9EF3-D8F075E3CAF1}"/>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26" name="Rectangle 42">
            <a:extLst>
              <a:ext uri="{FF2B5EF4-FFF2-40B4-BE49-F238E27FC236}">
                <a16:creationId xmlns:a16="http://schemas.microsoft.com/office/drawing/2014/main" id="{5FB59AEF-B0AB-6A4F-BFFC-5EBDE0AE42A0}"/>
              </a:ext>
            </a:extLst>
          </p:cNvPr>
          <p:cNvSpPr>
            <a:spLocks noChangeArrowheads="1"/>
          </p:cNvSpPr>
          <p:nvPr/>
        </p:nvSpPr>
        <p:spPr bwMode="auto">
          <a:xfrm>
            <a:off x="1768475" y="4081463"/>
            <a:ext cx="4683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M</a:t>
            </a:r>
          </a:p>
        </p:txBody>
      </p:sp>
      <p:sp>
        <p:nvSpPr>
          <p:cNvPr id="221227" name="Rectangle 43">
            <a:extLst>
              <a:ext uri="{FF2B5EF4-FFF2-40B4-BE49-F238E27FC236}">
                <a16:creationId xmlns:a16="http://schemas.microsoft.com/office/drawing/2014/main" id="{6CB953A9-BB22-FF4D-8EE9-B6BD0BBE0307}"/>
              </a:ext>
            </a:extLst>
          </p:cNvPr>
          <p:cNvSpPr>
            <a:spLocks noChangeArrowheads="1"/>
          </p:cNvSpPr>
          <p:nvPr/>
        </p:nvSpPr>
        <p:spPr bwMode="auto">
          <a:xfrm>
            <a:off x="3751263" y="3078163"/>
            <a:ext cx="6889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MN</a:t>
            </a:r>
          </a:p>
        </p:txBody>
      </p:sp>
      <p:sp>
        <p:nvSpPr>
          <p:cNvPr id="221228" name="Freeform 44">
            <a:extLst>
              <a:ext uri="{FF2B5EF4-FFF2-40B4-BE49-F238E27FC236}">
                <a16:creationId xmlns:a16="http://schemas.microsoft.com/office/drawing/2014/main" id="{8BC716AB-1560-DD4A-A054-A4FDB27E6675}"/>
              </a:ext>
            </a:extLst>
          </p:cNvPr>
          <p:cNvSpPr>
            <a:spLocks/>
          </p:cNvSpPr>
          <p:nvPr/>
        </p:nvSpPr>
        <p:spPr bwMode="auto">
          <a:xfrm>
            <a:off x="5816600" y="313690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Lst>
            <a:ahLst/>
            <a:cxnLst>
              <a:cxn ang="0">
                <a:pos x="T0" y="T1"/>
              </a:cxn>
              <a:cxn ang="0">
                <a:pos x="T2" y="T3"/>
              </a:cxn>
              <a:cxn ang="0">
                <a:pos x="T4" y="T5"/>
              </a:cxn>
              <a:cxn ang="0">
                <a:pos x="T6" y="T7"/>
              </a:cxn>
              <a:cxn ang="0">
                <a:pos x="T8" y="T9"/>
              </a:cxn>
              <a:cxn ang="0">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rgbClr val="FFFA35"/>
                </a:solidFill>
              </a14:hiddenFill>
            </a:ext>
          </a:extLst>
        </p:spPr>
        <p:txBody>
          <a:bodyPr wrap="none" anchor="ctr"/>
          <a:lstStyle/>
          <a:p>
            <a:endParaRPr lang="en-US"/>
          </a:p>
        </p:txBody>
      </p:sp>
      <p:sp>
        <p:nvSpPr>
          <p:cNvPr id="221230" name="Oval 46">
            <a:extLst>
              <a:ext uri="{FF2B5EF4-FFF2-40B4-BE49-F238E27FC236}">
                <a16:creationId xmlns:a16="http://schemas.microsoft.com/office/drawing/2014/main" id="{C55C428F-98E2-3E48-9E19-04EE27BAA22C}"/>
              </a:ext>
            </a:extLst>
          </p:cNvPr>
          <p:cNvSpPr>
            <a:spLocks noChangeArrowheads="1"/>
          </p:cNvSpPr>
          <p:nvPr/>
        </p:nvSpPr>
        <p:spPr bwMode="auto">
          <a:xfrm rot="1500000">
            <a:off x="2514600" y="1600200"/>
            <a:ext cx="1066800" cy="2692400"/>
          </a:xfrm>
          <a:prstGeom prst="ellipse">
            <a:avLst/>
          </a:prstGeom>
          <a:noFill/>
          <a:ln w="76200">
            <a:solidFill>
              <a:srgbClr val="D83104"/>
            </a:solidFill>
            <a:round/>
            <a:headEnd/>
            <a:tailEnd/>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21231" name="AutoShape 47">
            <a:extLst>
              <a:ext uri="{FF2B5EF4-FFF2-40B4-BE49-F238E27FC236}">
                <a16:creationId xmlns:a16="http://schemas.microsoft.com/office/drawing/2014/main" id="{90125E82-E553-7147-B56E-C5B6595A6F26}"/>
              </a:ext>
            </a:extLst>
          </p:cNvPr>
          <p:cNvSpPr>
            <a:spLocks noChangeArrowheads="1"/>
          </p:cNvSpPr>
          <p:nvPr/>
        </p:nvSpPr>
        <p:spPr bwMode="auto">
          <a:xfrm rot="12354535">
            <a:off x="3505200" y="27432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dist="89803" dir="2700000" algn="ctr" rotWithShape="0">
              <a:schemeClr val="bg2"/>
            </a:outerShdw>
          </a:effectLst>
        </p:spPr>
        <p:txBody>
          <a:bodyPr wrap="none" anchor="ctr"/>
          <a:lstStyle/>
          <a:p>
            <a:endParaRPr lang="en-US"/>
          </a:p>
        </p:txBody>
      </p:sp>
      <p:sp>
        <p:nvSpPr>
          <p:cNvPr id="221232" name="Freeform 48">
            <a:extLst>
              <a:ext uri="{FF2B5EF4-FFF2-40B4-BE49-F238E27FC236}">
                <a16:creationId xmlns:a16="http://schemas.microsoft.com/office/drawing/2014/main" id="{E524590A-54DB-7945-B1FC-D4C35E352B26}"/>
              </a:ext>
            </a:extLst>
          </p:cNvPr>
          <p:cNvSpPr>
            <a:spLocks/>
          </p:cNvSpPr>
          <p:nvPr/>
        </p:nvSpPr>
        <p:spPr bwMode="auto">
          <a:xfrm>
            <a:off x="5816600" y="313690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Lst>
            <a:ahLst/>
            <a:cxnLst>
              <a:cxn ang="0">
                <a:pos x="T0" y="T1"/>
              </a:cxn>
              <a:cxn ang="0">
                <a:pos x="T2" y="T3"/>
              </a:cxn>
              <a:cxn ang="0">
                <a:pos x="T4" y="T5"/>
              </a:cxn>
              <a:cxn ang="0">
                <a:pos x="T6" y="T7"/>
              </a:cxn>
              <a:cxn ang="0">
                <a:pos x="T8" y="T9"/>
              </a:cxn>
              <a:cxn ang="0">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rgbClr val="FFFA35"/>
                </a:solidFill>
              </a14:hiddenFill>
            </a:ext>
          </a:extLst>
        </p:spPr>
        <p:txBody>
          <a:bodyPr wrap="none" anchor="ctr"/>
          <a:lstStyle/>
          <a:p>
            <a:endParaRPr lang="en-US"/>
          </a:p>
        </p:txBody>
      </p:sp>
      <p:sp>
        <p:nvSpPr>
          <p:cNvPr id="221233" name="Freeform 49">
            <a:extLst>
              <a:ext uri="{FF2B5EF4-FFF2-40B4-BE49-F238E27FC236}">
                <a16:creationId xmlns:a16="http://schemas.microsoft.com/office/drawing/2014/main" id="{B7AD3839-B628-A744-91DB-A524C92991B6}"/>
              </a:ext>
            </a:extLst>
          </p:cNvPr>
          <p:cNvSpPr>
            <a:spLocks/>
          </p:cNvSpPr>
          <p:nvPr/>
        </p:nvSpPr>
        <p:spPr bwMode="auto">
          <a:xfrm>
            <a:off x="5441950" y="2066925"/>
            <a:ext cx="349250" cy="1033463"/>
          </a:xfrm>
          <a:custGeom>
            <a:avLst/>
            <a:gdLst>
              <a:gd name="T0" fmla="*/ 0 w 220"/>
              <a:gd name="T1" fmla="*/ 0 h 651"/>
              <a:gd name="T2" fmla="*/ 94 w 220"/>
              <a:gd name="T3" fmla="*/ 94 h 651"/>
              <a:gd name="T4" fmla="*/ 102 w 220"/>
              <a:gd name="T5" fmla="*/ 118 h 651"/>
              <a:gd name="T6" fmla="*/ 118 w 220"/>
              <a:gd name="T7" fmla="*/ 141 h 651"/>
              <a:gd name="T8" fmla="*/ 141 w 220"/>
              <a:gd name="T9" fmla="*/ 220 h 651"/>
              <a:gd name="T10" fmla="*/ 157 w 220"/>
              <a:gd name="T11" fmla="*/ 267 h 651"/>
              <a:gd name="T12" fmla="*/ 165 w 220"/>
              <a:gd name="T13" fmla="*/ 290 h 651"/>
              <a:gd name="T14" fmla="*/ 220 w 220"/>
              <a:gd name="T15" fmla="*/ 651 h 6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 h="651">
                <a:moveTo>
                  <a:pt x="0" y="0"/>
                </a:moveTo>
                <a:cubicBezTo>
                  <a:pt x="50" y="16"/>
                  <a:pt x="65" y="52"/>
                  <a:pt x="94" y="94"/>
                </a:cubicBezTo>
                <a:cubicBezTo>
                  <a:pt x="96" y="102"/>
                  <a:pt x="98" y="110"/>
                  <a:pt x="102" y="118"/>
                </a:cubicBezTo>
                <a:cubicBezTo>
                  <a:pt x="106" y="126"/>
                  <a:pt x="114" y="132"/>
                  <a:pt x="118" y="141"/>
                </a:cubicBezTo>
                <a:cubicBezTo>
                  <a:pt x="133" y="175"/>
                  <a:pt x="131" y="187"/>
                  <a:pt x="141" y="220"/>
                </a:cubicBezTo>
                <a:cubicBezTo>
                  <a:pt x="145" y="235"/>
                  <a:pt x="151" y="251"/>
                  <a:pt x="157" y="267"/>
                </a:cubicBezTo>
                <a:cubicBezTo>
                  <a:pt x="159" y="274"/>
                  <a:pt x="165" y="290"/>
                  <a:pt x="165" y="290"/>
                </a:cubicBezTo>
                <a:cubicBezTo>
                  <a:pt x="172" y="408"/>
                  <a:pt x="165" y="541"/>
                  <a:pt x="220" y="651"/>
                </a:cubicBezTo>
              </a:path>
            </a:pathLst>
          </a:custGeom>
          <a:noFill/>
          <a:ln w="57150" cap="flat" cmpd="sng">
            <a:solidFill>
              <a:srgbClr val="2E7E3B"/>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21237" name="Freeform 53">
            <a:extLst>
              <a:ext uri="{FF2B5EF4-FFF2-40B4-BE49-F238E27FC236}">
                <a16:creationId xmlns:a16="http://schemas.microsoft.com/office/drawing/2014/main" id="{1CD80517-63F3-ED43-BA89-359EBBE64C27}"/>
              </a:ext>
            </a:extLst>
          </p:cNvPr>
          <p:cNvSpPr>
            <a:spLocks/>
          </p:cNvSpPr>
          <p:nvPr/>
        </p:nvSpPr>
        <p:spPr bwMode="auto">
          <a:xfrm>
            <a:off x="2987675" y="2003425"/>
            <a:ext cx="2354263" cy="773113"/>
          </a:xfrm>
          <a:custGeom>
            <a:avLst/>
            <a:gdLst>
              <a:gd name="T0" fmla="*/ 0 w 1483"/>
              <a:gd name="T1" fmla="*/ 487 h 487"/>
              <a:gd name="T2" fmla="*/ 40 w 1483"/>
              <a:gd name="T3" fmla="*/ 432 h 487"/>
              <a:gd name="T4" fmla="*/ 63 w 1483"/>
              <a:gd name="T5" fmla="*/ 409 h 487"/>
              <a:gd name="T6" fmla="*/ 330 w 1483"/>
              <a:gd name="T7" fmla="*/ 150 h 487"/>
              <a:gd name="T8" fmla="*/ 495 w 1483"/>
              <a:gd name="T9" fmla="*/ 87 h 487"/>
              <a:gd name="T10" fmla="*/ 1020 w 1483"/>
              <a:gd name="T11" fmla="*/ 17 h 487"/>
              <a:gd name="T12" fmla="*/ 1310 w 1483"/>
              <a:gd name="T13" fmla="*/ 17 h 487"/>
              <a:gd name="T14" fmla="*/ 1444 w 1483"/>
              <a:gd name="T15" fmla="*/ 32 h 487"/>
              <a:gd name="T16" fmla="*/ 1483 w 1483"/>
              <a:gd name="T17" fmla="*/ 4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3" h="487">
                <a:moveTo>
                  <a:pt x="0" y="487"/>
                </a:moveTo>
                <a:cubicBezTo>
                  <a:pt x="13" y="468"/>
                  <a:pt x="23" y="448"/>
                  <a:pt x="40" y="432"/>
                </a:cubicBezTo>
                <a:cubicBezTo>
                  <a:pt x="47" y="424"/>
                  <a:pt x="56" y="417"/>
                  <a:pt x="63" y="409"/>
                </a:cubicBezTo>
                <a:cubicBezTo>
                  <a:pt x="137" y="313"/>
                  <a:pt x="207" y="190"/>
                  <a:pt x="330" y="150"/>
                </a:cubicBezTo>
                <a:cubicBezTo>
                  <a:pt x="373" y="119"/>
                  <a:pt x="443" y="100"/>
                  <a:pt x="495" y="87"/>
                </a:cubicBezTo>
                <a:cubicBezTo>
                  <a:pt x="668" y="42"/>
                  <a:pt x="840" y="25"/>
                  <a:pt x="1020" y="17"/>
                </a:cubicBezTo>
                <a:cubicBezTo>
                  <a:pt x="1152" y="0"/>
                  <a:pt x="1082" y="5"/>
                  <a:pt x="1310" y="17"/>
                </a:cubicBezTo>
                <a:cubicBezTo>
                  <a:pt x="1333" y="18"/>
                  <a:pt x="1418" y="28"/>
                  <a:pt x="1444" y="32"/>
                </a:cubicBezTo>
                <a:cubicBezTo>
                  <a:pt x="1457" y="34"/>
                  <a:pt x="1483" y="40"/>
                  <a:pt x="1483" y="40"/>
                </a:cubicBezTo>
              </a:path>
            </a:pathLst>
          </a:custGeom>
          <a:noFill/>
          <a:ln w="57150" cap="flat" cmpd="sng">
            <a:solidFill>
              <a:srgbClr val="EEFF4B"/>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21213" name="Oval 29">
            <a:extLst>
              <a:ext uri="{FF2B5EF4-FFF2-40B4-BE49-F238E27FC236}">
                <a16:creationId xmlns:a16="http://schemas.microsoft.com/office/drawing/2014/main" id="{2F4D6625-50CA-5A49-BD38-189F47BBFE9B}"/>
              </a:ext>
            </a:extLst>
          </p:cNvPr>
          <p:cNvSpPr>
            <a:spLocks noChangeArrowheads="1"/>
          </p:cNvSpPr>
          <p:nvPr/>
        </p:nvSpPr>
        <p:spPr bwMode="auto">
          <a:xfrm>
            <a:off x="5292725" y="19812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11" name="Oval 27">
            <a:extLst>
              <a:ext uri="{FF2B5EF4-FFF2-40B4-BE49-F238E27FC236}">
                <a16:creationId xmlns:a16="http://schemas.microsoft.com/office/drawing/2014/main" id="{5FFEE152-FD8C-5441-9308-582284673E52}"/>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07" name="Oval 23">
            <a:extLst>
              <a:ext uri="{FF2B5EF4-FFF2-40B4-BE49-F238E27FC236}">
                <a16:creationId xmlns:a16="http://schemas.microsoft.com/office/drawing/2014/main" id="{B758F233-13AA-FC41-BC75-6515320CE001}"/>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16" name="Oval 32">
            <a:extLst>
              <a:ext uri="{FF2B5EF4-FFF2-40B4-BE49-F238E27FC236}">
                <a16:creationId xmlns:a16="http://schemas.microsoft.com/office/drawing/2014/main" id="{96BFE944-BF5E-D64B-A37A-D33F796D7022}"/>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51" name="Text Box 67">
            <a:extLst>
              <a:ext uri="{FF2B5EF4-FFF2-40B4-BE49-F238E27FC236}">
                <a16:creationId xmlns:a16="http://schemas.microsoft.com/office/drawing/2014/main" id="{DD18D5D4-1D74-E44B-B7A1-3729FE3E97C0}"/>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221252" name="Text Box 68">
            <a:extLst>
              <a:ext uri="{FF2B5EF4-FFF2-40B4-BE49-F238E27FC236}">
                <a16:creationId xmlns:a16="http://schemas.microsoft.com/office/drawing/2014/main" id="{EA45E6F9-EE4A-6142-8CF2-E13C357E61FC}"/>
              </a:ext>
            </a:extLst>
          </p:cNvPr>
          <p:cNvSpPr txBox="1">
            <a:spLocks noChangeArrowheads="1"/>
          </p:cNvSpPr>
          <p:nvPr/>
        </p:nvSpPr>
        <p:spPr bwMode="auto">
          <a:xfrm>
            <a:off x="1779588" y="0"/>
            <a:ext cx="1617662"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12:5</a:t>
            </a:r>
          </a:p>
        </p:txBody>
      </p:sp>
      <p:sp>
        <p:nvSpPr>
          <p:cNvPr id="221253" name="Freeform 69">
            <a:extLst>
              <a:ext uri="{FF2B5EF4-FFF2-40B4-BE49-F238E27FC236}">
                <a16:creationId xmlns:a16="http://schemas.microsoft.com/office/drawing/2014/main" id="{37511C59-D52B-644B-AC00-84DB76387826}"/>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1254" name="AutoShape 70">
            <a:extLst>
              <a:ext uri="{FF2B5EF4-FFF2-40B4-BE49-F238E27FC236}">
                <a16:creationId xmlns:a16="http://schemas.microsoft.com/office/drawing/2014/main" id="{E8FB7255-7D71-2043-90EA-566F388BCC39}"/>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55" name="Rectangle 71">
            <a:extLst>
              <a:ext uri="{FF2B5EF4-FFF2-40B4-BE49-F238E27FC236}">
                <a16:creationId xmlns:a16="http://schemas.microsoft.com/office/drawing/2014/main" id="{672A6738-E0D5-CE45-85F2-9705D87ACF4B}"/>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56" name="AutoShape 72">
            <a:extLst>
              <a:ext uri="{FF2B5EF4-FFF2-40B4-BE49-F238E27FC236}">
                <a16:creationId xmlns:a16="http://schemas.microsoft.com/office/drawing/2014/main" id="{D727324F-E24F-414D-B4FE-D2777AA390C7}"/>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57" name="Line 73">
            <a:extLst>
              <a:ext uri="{FF2B5EF4-FFF2-40B4-BE49-F238E27FC236}">
                <a16:creationId xmlns:a16="http://schemas.microsoft.com/office/drawing/2014/main" id="{276C656C-56DD-9144-AB32-10F43F4BC861}"/>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58" name="Line 74">
            <a:extLst>
              <a:ext uri="{FF2B5EF4-FFF2-40B4-BE49-F238E27FC236}">
                <a16:creationId xmlns:a16="http://schemas.microsoft.com/office/drawing/2014/main" id="{5F4DC16C-7B6C-DC4F-B03C-29339D0D4956}"/>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59" name="Rectangle 75">
            <a:extLst>
              <a:ext uri="{FF2B5EF4-FFF2-40B4-BE49-F238E27FC236}">
                <a16:creationId xmlns:a16="http://schemas.microsoft.com/office/drawing/2014/main" id="{21660FCB-4326-974B-A8C7-77E14A09EB0E}"/>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60" name="Rectangle 76">
            <a:extLst>
              <a:ext uri="{FF2B5EF4-FFF2-40B4-BE49-F238E27FC236}">
                <a16:creationId xmlns:a16="http://schemas.microsoft.com/office/drawing/2014/main" id="{5508E3A1-C8CD-8447-97D6-8BE39879FE6A}"/>
              </a:ext>
            </a:extLst>
          </p:cNvPr>
          <p:cNvSpPr>
            <a:spLocks noChangeArrowheads="1"/>
          </p:cNvSpPr>
          <p:nvPr/>
        </p:nvSpPr>
        <p:spPr bwMode="auto">
          <a:xfrm>
            <a:off x="8089900"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221261" name="Rectangle 77">
            <a:extLst>
              <a:ext uri="{FF2B5EF4-FFF2-40B4-BE49-F238E27FC236}">
                <a16:creationId xmlns:a16="http://schemas.microsoft.com/office/drawing/2014/main" id="{D8A9233E-41AC-614E-8403-45CAC76D0766}"/>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221262" name="Line 78">
            <a:extLst>
              <a:ext uri="{FF2B5EF4-FFF2-40B4-BE49-F238E27FC236}">
                <a16:creationId xmlns:a16="http://schemas.microsoft.com/office/drawing/2014/main" id="{484E6452-1988-7A4D-ACE0-69C8F3D990DB}"/>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63" name="Line 79">
            <a:extLst>
              <a:ext uri="{FF2B5EF4-FFF2-40B4-BE49-F238E27FC236}">
                <a16:creationId xmlns:a16="http://schemas.microsoft.com/office/drawing/2014/main" id="{9B1B191D-9AC4-784D-A13D-1256D8BB3F8C}"/>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64" name="Line 80">
            <a:extLst>
              <a:ext uri="{FF2B5EF4-FFF2-40B4-BE49-F238E27FC236}">
                <a16:creationId xmlns:a16="http://schemas.microsoft.com/office/drawing/2014/main" id="{B487E696-69A4-294B-91BF-E4D97337961E}"/>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1265" name="Text Box 81">
            <a:extLst>
              <a:ext uri="{FF2B5EF4-FFF2-40B4-BE49-F238E27FC236}">
                <a16:creationId xmlns:a16="http://schemas.microsoft.com/office/drawing/2014/main" id="{DAF95E6E-2932-A244-8C7D-AD77141245D9}"/>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221270" name="Rectangle 86">
            <a:extLst>
              <a:ext uri="{FF2B5EF4-FFF2-40B4-BE49-F238E27FC236}">
                <a16:creationId xmlns:a16="http://schemas.microsoft.com/office/drawing/2014/main" id="{94F2A3ED-680D-9C4D-A155-43ACE84C3062}"/>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21</a:t>
            </a:r>
          </a:p>
        </p:txBody>
      </p:sp>
      <p:sp>
        <p:nvSpPr>
          <p:cNvPr id="221271" name="Text Box 87">
            <a:extLst>
              <a:ext uri="{FF2B5EF4-FFF2-40B4-BE49-F238E27FC236}">
                <a16:creationId xmlns:a16="http://schemas.microsoft.com/office/drawing/2014/main" id="{E8DB0A5F-5AF3-5548-9952-FC5D1AC2BAE0}"/>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221272" name="Rectangle 88">
            <a:extLst>
              <a:ext uri="{FF2B5EF4-FFF2-40B4-BE49-F238E27FC236}">
                <a16:creationId xmlns:a16="http://schemas.microsoft.com/office/drawing/2014/main" id="{E8B2A6BE-7878-134F-9B91-3BF8654592C5}"/>
              </a:ext>
            </a:extLst>
          </p:cNvPr>
          <p:cNvSpPr>
            <a:spLocks noChangeArrowheads="1"/>
          </p:cNvSpPr>
          <p:nvPr/>
        </p:nvSpPr>
        <p:spPr bwMode="auto">
          <a:xfrm>
            <a:off x="2020888" y="992188"/>
            <a:ext cx="1174750"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LMedit</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1000"/>
                                  </p:stCondLst>
                                  <p:childTnLst>
                                    <p:set>
                                      <p:cBhvr>
                                        <p:cTn id="6" dur="1" fill="hold">
                                          <p:stCondLst>
                                            <p:cond delay="0"/>
                                          </p:stCondLst>
                                        </p:cTn>
                                        <p:tgtEl>
                                          <p:spTgt spid="221237"/>
                                        </p:tgtEl>
                                        <p:attrNameLst>
                                          <p:attrName>style.visibility</p:attrName>
                                        </p:attrNameLst>
                                      </p:cBhvr>
                                      <p:to>
                                        <p:strVal val="visible"/>
                                      </p:to>
                                    </p:set>
                                    <p:animEffect transition="in" filter="wipe(right)">
                                      <p:cBhvr>
                                        <p:cTn id="7" dur="500"/>
                                        <p:tgtEl>
                                          <p:spTgt spid="221237"/>
                                        </p:tgtEl>
                                      </p:cBhvr>
                                    </p:animEffect>
                                  </p:childTnLst>
                                </p:cTn>
                              </p:par>
                            </p:childTnLst>
                          </p:cTn>
                        </p:par>
                        <p:par>
                          <p:cTn id="8" fill="hold" nodeType="afterGroup">
                            <p:stCondLst>
                              <p:cond delay="1500"/>
                            </p:stCondLst>
                            <p:childTnLst>
                              <p:par>
                                <p:cTn id="9" presetID="9" presetClass="entr" presetSubtype="0" fill="hold" nodeType="afterEffect">
                                  <p:stCondLst>
                                    <p:cond delay="1000"/>
                                  </p:stCondLst>
                                  <p:childTnLst>
                                    <p:set>
                                      <p:cBhvr>
                                        <p:cTn id="10" dur="1" fill="hold">
                                          <p:stCondLst>
                                            <p:cond delay="0"/>
                                          </p:stCondLst>
                                        </p:cTn>
                                        <p:tgtEl>
                                          <p:spTgt spid="221230"/>
                                        </p:tgtEl>
                                        <p:attrNameLst>
                                          <p:attrName>style.visibility</p:attrName>
                                        </p:attrNameLst>
                                      </p:cBhvr>
                                      <p:to>
                                        <p:strVal val="visible"/>
                                      </p:to>
                                    </p:set>
                                    <p:animEffect transition="in" filter="dissolve">
                                      <p:cBhvr>
                                        <p:cTn id="11" dur="500"/>
                                        <p:tgtEl>
                                          <p:spTgt spid="221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5778" name="Picture 2">
            <a:extLst>
              <a:ext uri="{FF2B5EF4-FFF2-40B4-BE49-F238E27FC236}">
                <a16:creationId xmlns:a16="http://schemas.microsoft.com/office/drawing/2014/main" id="{0ED6D62A-9908-A34F-9DFE-53BF65E0A3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3213" y="509588"/>
            <a:ext cx="7015162" cy="5688012"/>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pic>
      <p:sp>
        <p:nvSpPr>
          <p:cNvPr id="715779" name="Rectangle 3">
            <a:extLst>
              <a:ext uri="{FF2B5EF4-FFF2-40B4-BE49-F238E27FC236}">
                <a16:creationId xmlns:a16="http://schemas.microsoft.com/office/drawing/2014/main" id="{FDB39A85-0CF6-6F4A-BBC9-F3A4C202A3A3}"/>
              </a:ext>
            </a:extLst>
          </p:cNvPr>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5780" name="Text Box 4">
            <a:extLst>
              <a:ext uri="{FF2B5EF4-FFF2-40B4-BE49-F238E27FC236}">
                <a16:creationId xmlns:a16="http://schemas.microsoft.com/office/drawing/2014/main" id="{3A1BE084-A924-6547-B468-5A71A41B4A89}"/>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715781" name="Text Box 5">
            <a:extLst>
              <a:ext uri="{FF2B5EF4-FFF2-40B4-BE49-F238E27FC236}">
                <a16:creationId xmlns:a16="http://schemas.microsoft.com/office/drawing/2014/main" id="{F7422E7B-AB23-6245-8900-BCDB1C5F8E9A}"/>
              </a:ext>
            </a:extLst>
          </p:cNvPr>
          <p:cNvSpPr txBox="1">
            <a:spLocks noChangeArrowheads="1"/>
          </p:cNvSpPr>
          <p:nvPr/>
        </p:nvSpPr>
        <p:spPr bwMode="auto">
          <a:xfrm>
            <a:off x="1463675" y="938213"/>
            <a:ext cx="7162800" cy="4970462"/>
          </a:xfrm>
          <a:prstGeom prst="rect">
            <a:avLst/>
          </a:prstGeom>
          <a:noFill/>
          <a:ln>
            <a:noFill/>
          </a:ln>
          <a:effectLst>
            <a:outerShdw dist="53882" dir="2700000" algn="ctr" rotWithShape="0">
              <a:srgbClr val="5F5F5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accent2"/>
                </a:solidFill>
                <a:miter lim="800000"/>
                <a:headEnd/>
                <a:tailEnd/>
              </a14:hiddenLine>
            </a:ext>
          </a:extLst>
        </p:spPr>
        <p:txBody>
          <a:bodyPr>
            <a:spAutoFit/>
          </a:bodyPr>
          <a:lstStyle/>
          <a:p>
            <a:pPr>
              <a:spcBef>
                <a:spcPct val="50000"/>
              </a:spcBef>
            </a:pPr>
            <a:r>
              <a:rPr lang="en-US" altLang="ko-KR" sz="3200" b="1">
                <a:solidFill>
                  <a:schemeClr val="tx1"/>
                </a:solidFill>
                <a:effectLst/>
                <a:ea typeface="Gulim" panose="020B0600000101010101" pitchFamily="34" charset="-127"/>
              </a:rPr>
              <a:t>Ketika Abraham memasuki</a:t>
            </a:r>
          </a:p>
          <a:p>
            <a:pPr>
              <a:spcBef>
                <a:spcPct val="50000"/>
              </a:spcBef>
            </a:pPr>
            <a:r>
              <a:rPr lang="en-US" altLang="ko-KR" sz="3200" b="1">
                <a:solidFill>
                  <a:schemeClr val="tx1"/>
                </a:solidFill>
                <a:effectLst/>
                <a:ea typeface="Gulim" panose="020B0600000101010101" pitchFamily="34" charset="-127"/>
              </a:rPr>
              <a:t>Negeri Itu…</a:t>
            </a:r>
          </a:p>
          <a:p>
            <a:pPr>
              <a:spcBef>
                <a:spcPct val="50000"/>
              </a:spcBef>
            </a:pPr>
            <a:r>
              <a:rPr lang="en-US" altLang="ko-KR" sz="3200" b="1">
                <a:solidFill>
                  <a:schemeClr val="tx1"/>
                </a:solidFill>
                <a:effectLst/>
                <a:ea typeface="Gulim" panose="020B0600000101010101" pitchFamily="34" charset="-127"/>
              </a:rPr>
              <a:t>Dia sudah berusia 75 tahun…</a:t>
            </a:r>
          </a:p>
          <a:p>
            <a:pPr>
              <a:spcBef>
                <a:spcPct val="50000"/>
              </a:spcBef>
            </a:pPr>
            <a:endParaRPr lang="en-US" altLang="ko-KR" sz="3200" b="1">
              <a:solidFill>
                <a:schemeClr val="tx1"/>
              </a:solidFill>
              <a:effectLst/>
              <a:ea typeface="Gulim" panose="020B0600000101010101" pitchFamily="34" charset="-127"/>
            </a:endParaRPr>
          </a:p>
          <a:p>
            <a:pPr>
              <a:spcBef>
                <a:spcPct val="50000"/>
              </a:spcBef>
            </a:pPr>
            <a:endParaRPr lang="en-US" altLang="ko-KR" sz="3200" b="1">
              <a:solidFill>
                <a:schemeClr val="tx1"/>
              </a:solidFill>
              <a:effectLst/>
              <a:ea typeface="Gulim" panose="020B0600000101010101" pitchFamily="34" charset="-127"/>
            </a:endParaRPr>
          </a:p>
          <a:p>
            <a:pPr>
              <a:spcBef>
                <a:spcPct val="50000"/>
              </a:spcBef>
            </a:pPr>
            <a:r>
              <a:rPr lang="en-US" altLang="ko-KR" sz="3200" b="1">
                <a:solidFill>
                  <a:schemeClr val="tx1"/>
                </a:solidFill>
                <a:effectLst/>
                <a:ea typeface="Gulim" panose="020B0600000101010101" pitchFamily="34" charset="-127"/>
              </a:rPr>
              <a:t>Istrinya, Sarah, 65.</a:t>
            </a:r>
          </a:p>
          <a:p>
            <a:pPr>
              <a:spcBef>
                <a:spcPct val="50000"/>
              </a:spcBef>
            </a:pPr>
            <a:r>
              <a:rPr lang="en-US" altLang="ko-KR" sz="3200" b="1">
                <a:solidFill>
                  <a:schemeClr val="tx1"/>
                </a:solidFill>
                <a:effectLst/>
                <a:ea typeface="Gulim" panose="020B0600000101010101" pitchFamily="34" charset="-127"/>
              </a:rPr>
              <a:t>Akan tetapi…anak masih dijanjikan!</a:t>
            </a:r>
            <a:endParaRPr lang="en-US" altLang="ko-KR" sz="3200" b="1">
              <a:solidFill>
                <a:srgbClr val="000066"/>
              </a:solidFill>
              <a:effectLst/>
              <a:ea typeface="Gulim" panose="020B0600000101010101" pitchFamily="34" charset="-127"/>
            </a:endParaRPr>
          </a:p>
        </p:txBody>
      </p:sp>
      <p:grpSp>
        <p:nvGrpSpPr>
          <p:cNvPr id="715783" name="Group 7">
            <a:extLst>
              <a:ext uri="{FF2B5EF4-FFF2-40B4-BE49-F238E27FC236}">
                <a16:creationId xmlns:a16="http://schemas.microsoft.com/office/drawing/2014/main" id="{5880C2DA-3742-3540-83F4-1902FC8AF17F}"/>
              </a:ext>
            </a:extLst>
          </p:cNvPr>
          <p:cNvGrpSpPr>
            <a:grpSpLocks/>
          </p:cNvGrpSpPr>
          <p:nvPr/>
        </p:nvGrpSpPr>
        <p:grpSpPr bwMode="auto">
          <a:xfrm>
            <a:off x="620713" y="160338"/>
            <a:ext cx="739775" cy="1430337"/>
            <a:chOff x="391" y="101"/>
            <a:chExt cx="466" cy="901"/>
          </a:xfrm>
        </p:grpSpPr>
        <p:sp>
          <p:nvSpPr>
            <p:cNvPr id="715784" name="Rectangle 8">
              <a:extLst>
                <a:ext uri="{FF2B5EF4-FFF2-40B4-BE49-F238E27FC236}">
                  <a16:creationId xmlns:a16="http://schemas.microsoft.com/office/drawing/2014/main" id="{729149F6-3DBE-6244-BADD-D790F19C20DA}"/>
                </a:ext>
              </a:extLst>
            </p:cNvPr>
            <p:cNvSpPr>
              <a:spLocks noChangeArrowheads="1"/>
            </p:cNvSpPr>
            <p:nvPr/>
          </p:nvSpPr>
          <p:spPr bwMode="auto">
            <a:xfrm>
              <a:off x="391" y="101"/>
              <a:ext cx="466"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715785" name="Line 9">
              <a:extLst>
                <a:ext uri="{FF2B5EF4-FFF2-40B4-BE49-F238E27FC236}">
                  <a16:creationId xmlns:a16="http://schemas.microsoft.com/office/drawing/2014/main" id="{5586F602-155D-3243-965D-FAA33BC4180A}"/>
                </a:ext>
              </a:extLst>
            </p:cNvPr>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715786" name="Freeform 10">
            <a:extLst>
              <a:ext uri="{FF2B5EF4-FFF2-40B4-BE49-F238E27FC236}">
                <a16:creationId xmlns:a16="http://schemas.microsoft.com/office/drawing/2014/main" id="{5F7C310F-203E-5440-96AF-03B71BD24BCA}"/>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5787" name="AutoShape 11">
            <a:extLst>
              <a:ext uri="{FF2B5EF4-FFF2-40B4-BE49-F238E27FC236}">
                <a16:creationId xmlns:a16="http://schemas.microsoft.com/office/drawing/2014/main" id="{C558BD6D-13F5-0E4B-B0BD-CA868FB678EA}"/>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5788" name="Rectangle 12">
            <a:extLst>
              <a:ext uri="{FF2B5EF4-FFF2-40B4-BE49-F238E27FC236}">
                <a16:creationId xmlns:a16="http://schemas.microsoft.com/office/drawing/2014/main" id="{A11F2389-C633-1448-A629-BAA5A659B643}"/>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5789" name="AutoShape 13">
            <a:extLst>
              <a:ext uri="{FF2B5EF4-FFF2-40B4-BE49-F238E27FC236}">
                <a16:creationId xmlns:a16="http://schemas.microsoft.com/office/drawing/2014/main" id="{CDE0BD77-AF08-4247-92BB-A97A0F4D255B}"/>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5790" name="Line 14">
            <a:extLst>
              <a:ext uri="{FF2B5EF4-FFF2-40B4-BE49-F238E27FC236}">
                <a16:creationId xmlns:a16="http://schemas.microsoft.com/office/drawing/2014/main" id="{B0BF3BCB-F1F0-9A4E-8A7B-58C534C74971}"/>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5791" name="Line 15">
            <a:extLst>
              <a:ext uri="{FF2B5EF4-FFF2-40B4-BE49-F238E27FC236}">
                <a16:creationId xmlns:a16="http://schemas.microsoft.com/office/drawing/2014/main" id="{342C2F60-80AD-8343-8146-BE0D34D34F16}"/>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5792" name="Rectangle 16">
            <a:extLst>
              <a:ext uri="{FF2B5EF4-FFF2-40B4-BE49-F238E27FC236}">
                <a16:creationId xmlns:a16="http://schemas.microsoft.com/office/drawing/2014/main" id="{C8440175-E140-4B48-8C22-7E2B96E89ACC}"/>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5793" name="Rectangle 17">
            <a:extLst>
              <a:ext uri="{FF2B5EF4-FFF2-40B4-BE49-F238E27FC236}">
                <a16:creationId xmlns:a16="http://schemas.microsoft.com/office/drawing/2014/main" id="{28E54878-16E9-294C-ACCE-15E87352B5D7}"/>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715794" name="Rectangle 18">
            <a:extLst>
              <a:ext uri="{FF2B5EF4-FFF2-40B4-BE49-F238E27FC236}">
                <a16:creationId xmlns:a16="http://schemas.microsoft.com/office/drawing/2014/main" id="{DE129C59-BE22-AD46-A868-4C32F31710B9}"/>
              </a:ext>
            </a:extLst>
          </p:cNvPr>
          <p:cNvSpPr>
            <a:spLocks noChangeArrowheads="1"/>
          </p:cNvSpPr>
          <p:nvPr/>
        </p:nvSpPr>
        <p:spPr bwMode="auto">
          <a:xfrm>
            <a:off x="8089900"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715795" name="Rectangle 19">
            <a:extLst>
              <a:ext uri="{FF2B5EF4-FFF2-40B4-BE49-F238E27FC236}">
                <a16:creationId xmlns:a16="http://schemas.microsoft.com/office/drawing/2014/main" id="{10663BCE-0331-B248-9D6A-167A960B63E6}"/>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715796" name="Line 20">
            <a:extLst>
              <a:ext uri="{FF2B5EF4-FFF2-40B4-BE49-F238E27FC236}">
                <a16:creationId xmlns:a16="http://schemas.microsoft.com/office/drawing/2014/main" id="{8F9F98F4-6C3B-8C49-AF09-192CBC217F40}"/>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5797" name="Line 21">
            <a:extLst>
              <a:ext uri="{FF2B5EF4-FFF2-40B4-BE49-F238E27FC236}">
                <a16:creationId xmlns:a16="http://schemas.microsoft.com/office/drawing/2014/main" id="{0C2B4155-F3F5-8840-99FA-6BB6CA22D2A9}"/>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5798" name="Line 22">
            <a:extLst>
              <a:ext uri="{FF2B5EF4-FFF2-40B4-BE49-F238E27FC236}">
                <a16:creationId xmlns:a16="http://schemas.microsoft.com/office/drawing/2014/main" id="{803F1A7E-9522-7948-BC6B-F87196BC6881}"/>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5799" name="Text Box 23">
            <a:extLst>
              <a:ext uri="{FF2B5EF4-FFF2-40B4-BE49-F238E27FC236}">
                <a16:creationId xmlns:a16="http://schemas.microsoft.com/office/drawing/2014/main" id="{7AEB66F6-B435-344A-ABDC-B25F3494F0B7}"/>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715802" name="Text Box 26">
            <a:extLst>
              <a:ext uri="{FF2B5EF4-FFF2-40B4-BE49-F238E27FC236}">
                <a16:creationId xmlns:a16="http://schemas.microsoft.com/office/drawing/2014/main" id="{42BA6139-095A-B543-B68B-A4786AF36972}"/>
              </a:ext>
            </a:extLst>
          </p:cNvPr>
          <p:cNvSpPr txBox="1">
            <a:spLocks noChangeArrowheads="1"/>
          </p:cNvSpPr>
          <p:nvPr/>
        </p:nvSpPr>
        <p:spPr bwMode="auto">
          <a:xfrm>
            <a:off x="8588375" y="6427788"/>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4</a:t>
            </a:r>
          </a:p>
        </p:txBody>
      </p:sp>
      <p:sp>
        <p:nvSpPr>
          <p:cNvPr id="715804" name="Rectangle 28">
            <a:extLst>
              <a:ext uri="{FF2B5EF4-FFF2-40B4-BE49-F238E27FC236}">
                <a16:creationId xmlns:a16="http://schemas.microsoft.com/office/drawing/2014/main" id="{85BBCC2D-7CC2-AF4E-9703-35E829E2D6AC}"/>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22</a:t>
            </a:r>
          </a:p>
        </p:txBody>
      </p:sp>
      <p:sp>
        <p:nvSpPr>
          <p:cNvPr id="715805" name="Text Box 29">
            <a:extLst>
              <a:ext uri="{FF2B5EF4-FFF2-40B4-BE49-F238E27FC236}">
                <a16:creationId xmlns:a16="http://schemas.microsoft.com/office/drawing/2014/main" id="{4FDD19B5-E1CD-2C45-8AD2-C37097856169}"/>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5781">
                                            <p:txEl>
                                              <p:pRg st="0" end="0"/>
                                            </p:txEl>
                                          </p:spTgt>
                                        </p:tgtEl>
                                        <p:attrNameLst>
                                          <p:attrName>style.visibility</p:attrName>
                                        </p:attrNameLst>
                                      </p:cBhvr>
                                      <p:to>
                                        <p:strVal val="visible"/>
                                      </p:to>
                                    </p:set>
                                    <p:animEffect transition="in" filter="box(out)">
                                      <p:cBhvr>
                                        <p:cTn id="7" dur="500"/>
                                        <p:tgtEl>
                                          <p:spTgt spid="71578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5781">
                                            <p:txEl>
                                              <p:pRg st="1" end="1"/>
                                            </p:txEl>
                                          </p:spTgt>
                                        </p:tgtEl>
                                        <p:attrNameLst>
                                          <p:attrName>style.visibility</p:attrName>
                                        </p:attrNameLst>
                                      </p:cBhvr>
                                      <p:to>
                                        <p:strVal val="visible"/>
                                      </p:to>
                                    </p:set>
                                    <p:animEffect transition="in" filter="box(out)">
                                      <p:cBhvr>
                                        <p:cTn id="12" dur="500"/>
                                        <p:tgtEl>
                                          <p:spTgt spid="71578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5781">
                                            <p:txEl>
                                              <p:pRg st="2" end="2"/>
                                            </p:txEl>
                                          </p:spTgt>
                                        </p:tgtEl>
                                        <p:attrNameLst>
                                          <p:attrName>style.visibility</p:attrName>
                                        </p:attrNameLst>
                                      </p:cBhvr>
                                      <p:to>
                                        <p:strVal val="visible"/>
                                      </p:to>
                                    </p:set>
                                    <p:animEffect transition="in" filter="box(out)">
                                      <p:cBhvr>
                                        <p:cTn id="17" dur="500"/>
                                        <p:tgtEl>
                                          <p:spTgt spid="71578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15781">
                                            <p:txEl>
                                              <p:pRg st="5" end="5"/>
                                            </p:txEl>
                                          </p:spTgt>
                                        </p:tgtEl>
                                        <p:attrNameLst>
                                          <p:attrName>style.visibility</p:attrName>
                                        </p:attrNameLst>
                                      </p:cBhvr>
                                      <p:to>
                                        <p:strVal val="visible"/>
                                      </p:to>
                                    </p:set>
                                    <p:animEffect transition="in" filter="box(out)">
                                      <p:cBhvr>
                                        <p:cTn id="22" dur="500"/>
                                        <p:tgtEl>
                                          <p:spTgt spid="715781">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715781">
                                            <p:txEl>
                                              <p:pRg st="6" end="6"/>
                                            </p:txEl>
                                          </p:spTgt>
                                        </p:tgtEl>
                                        <p:attrNameLst>
                                          <p:attrName>style.visibility</p:attrName>
                                        </p:attrNameLst>
                                      </p:cBhvr>
                                      <p:to>
                                        <p:strVal val="visible"/>
                                      </p:to>
                                    </p:set>
                                    <p:animEffect transition="in" filter="box(out)">
                                      <p:cBhvr>
                                        <p:cTn id="27" dur="500"/>
                                        <p:tgtEl>
                                          <p:spTgt spid="71578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5781"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6806" name="Picture 6">
            <a:extLst>
              <a:ext uri="{FF2B5EF4-FFF2-40B4-BE49-F238E27FC236}">
                <a16:creationId xmlns:a16="http://schemas.microsoft.com/office/drawing/2014/main" id="{5DEDE4E1-2FA7-FA4C-80D4-153287EFF6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17" r="21768"/>
          <a:stretch>
            <a:fillRect/>
          </a:stretch>
        </p:blipFill>
        <p:spPr bwMode="auto">
          <a:xfrm>
            <a:off x="1595438" y="508000"/>
            <a:ext cx="6985000" cy="5784850"/>
          </a:xfrm>
          <a:prstGeom prst="rect">
            <a:avLst/>
          </a:prstGeom>
          <a:solidFill>
            <a:schemeClr val="accent2"/>
          </a:solidFill>
          <a:ln>
            <a:noFill/>
          </a:ln>
          <a:effectLst>
            <a:outerShdw dist="35921" dir="2700000" algn="ctr" rotWithShape="0">
              <a:srgbClr val="808080"/>
            </a:outerShdw>
          </a:effectLst>
          <a:extLst>
            <a:ext uri="{91240B29-F687-4F45-9708-019B960494DF}">
              <a14:hiddenLine xmlns:a14="http://schemas.microsoft.com/office/drawing/2010/main" w="76200">
                <a:solidFill>
                  <a:schemeClr val="accent2"/>
                </a:solidFill>
                <a:miter lim="800000"/>
                <a:headEnd/>
                <a:tailEnd/>
              </a14:hiddenLine>
            </a:ext>
          </a:extLst>
        </p:spPr>
      </p:pic>
      <p:grpSp>
        <p:nvGrpSpPr>
          <p:cNvPr id="716802" name="Group 2">
            <a:extLst>
              <a:ext uri="{FF2B5EF4-FFF2-40B4-BE49-F238E27FC236}">
                <a16:creationId xmlns:a16="http://schemas.microsoft.com/office/drawing/2014/main" id="{C2EFBB96-BDA1-CB47-863C-9B0ED450F943}"/>
              </a:ext>
            </a:extLst>
          </p:cNvPr>
          <p:cNvGrpSpPr>
            <a:grpSpLocks/>
          </p:cNvGrpSpPr>
          <p:nvPr/>
        </p:nvGrpSpPr>
        <p:grpSpPr bwMode="auto">
          <a:xfrm>
            <a:off x="620713" y="160338"/>
            <a:ext cx="739775" cy="1430337"/>
            <a:chOff x="391" y="101"/>
            <a:chExt cx="466" cy="901"/>
          </a:xfrm>
        </p:grpSpPr>
        <p:sp>
          <p:nvSpPr>
            <p:cNvPr id="716803" name="Rectangle 3">
              <a:extLst>
                <a:ext uri="{FF2B5EF4-FFF2-40B4-BE49-F238E27FC236}">
                  <a16:creationId xmlns:a16="http://schemas.microsoft.com/office/drawing/2014/main" id="{7C49AB1D-5ACD-614C-89F3-5C51C295CE16}"/>
                </a:ext>
              </a:extLst>
            </p:cNvPr>
            <p:cNvSpPr>
              <a:spLocks noChangeArrowheads="1"/>
            </p:cNvSpPr>
            <p:nvPr/>
          </p:nvSpPr>
          <p:spPr bwMode="auto">
            <a:xfrm>
              <a:off x="391" y="101"/>
              <a:ext cx="466"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716804" name="Line 4">
              <a:extLst>
                <a:ext uri="{FF2B5EF4-FFF2-40B4-BE49-F238E27FC236}">
                  <a16:creationId xmlns:a16="http://schemas.microsoft.com/office/drawing/2014/main" id="{CBDB04E6-1C29-B242-8ECF-12D1C69417A6}"/>
                </a:ext>
              </a:extLst>
            </p:cNvPr>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716805" name="Text Box 5">
            <a:extLst>
              <a:ext uri="{FF2B5EF4-FFF2-40B4-BE49-F238E27FC236}">
                <a16:creationId xmlns:a16="http://schemas.microsoft.com/office/drawing/2014/main" id="{E84CB5EF-DDB0-2040-864D-6D131DB9858B}"/>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716807" name="Text Box 7">
            <a:extLst>
              <a:ext uri="{FF2B5EF4-FFF2-40B4-BE49-F238E27FC236}">
                <a16:creationId xmlns:a16="http://schemas.microsoft.com/office/drawing/2014/main" id="{1A849566-DDB6-7C47-A348-3FCD2260F505}"/>
              </a:ext>
            </a:extLst>
          </p:cNvPr>
          <p:cNvSpPr txBox="1">
            <a:spLocks noChangeArrowheads="1"/>
          </p:cNvSpPr>
          <p:nvPr/>
        </p:nvSpPr>
        <p:spPr bwMode="auto">
          <a:xfrm>
            <a:off x="1730375" y="2597150"/>
            <a:ext cx="6599238" cy="3505200"/>
          </a:xfrm>
          <a:prstGeom prst="rect">
            <a:avLst/>
          </a:prstGeom>
          <a:noFill/>
          <a:ln>
            <a:noFill/>
          </a:ln>
          <a:effectLst>
            <a:outerShdw dist="53882" dir="2700000" algn="ctr" rotWithShape="0">
              <a:srgbClr val="5F5F5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3200" b="1">
                <a:solidFill>
                  <a:schemeClr val="tx1"/>
                </a:solidFill>
                <a:effectLst/>
                <a:ea typeface="Gulim" panose="020B0600000101010101" pitchFamily="34" charset="-127"/>
              </a:rPr>
              <a:t>Kejadian 15:6!</a:t>
            </a:r>
            <a:endParaRPr lang="en-US" altLang="ko-KR" sz="3200" b="1">
              <a:solidFill>
                <a:srgbClr val="000066"/>
              </a:solidFill>
              <a:effectLst/>
              <a:ea typeface="Gulim" panose="020B0600000101010101" pitchFamily="34" charset="-127"/>
            </a:endParaRPr>
          </a:p>
          <a:p>
            <a:pPr>
              <a:spcBef>
                <a:spcPct val="50000"/>
              </a:spcBef>
            </a:pPr>
            <a:r>
              <a:rPr lang="en-US" altLang="ko-KR" sz="3200" b="1">
                <a:solidFill>
                  <a:schemeClr val="tx1"/>
                </a:solidFill>
                <a:effectLst/>
                <a:ea typeface="Gulim" panose="020B0600000101010101" pitchFamily="34" charset="-127"/>
              </a:rPr>
              <a:t>TUHAN memperhitungkan </a:t>
            </a:r>
            <a:r>
              <a:rPr lang="en-US" altLang="ko-KR" sz="3200" b="1" i="1" u="sng">
                <a:solidFill>
                  <a:schemeClr val="tx1"/>
                </a:solidFill>
                <a:effectLst/>
                <a:ea typeface="Gulim" panose="020B0600000101010101" pitchFamily="34" charset="-127"/>
              </a:rPr>
              <a:t>kepercayaannya</a:t>
            </a:r>
            <a:r>
              <a:rPr lang="en-US" altLang="ko-KR" sz="3200" b="1">
                <a:solidFill>
                  <a:schemeClr val="tx1"/>
                </a:solidFill>
                <a:effectLst/>
                <a:ea typeface="Gulim" panose="020B0600000101010101" pitchFamily="34" charset="-127"/>
              </a:rPr>
              <a:t> sebagai kebenaran                        pada pihak Abraham!</a:t>
            </a:r>
          </a:p>
          <a:p>
            <a:pPr>
              <a:spcBef>
                <a:spcPct val="50000"/>
              </a:spcBef>
            </a:pPr>
            <a:r>
              <a:rPr lang="en-US" altLang="ko-KR" sz="3200" b="1">
                <a:solidFill>
                  <a:srgbClr val="62D6AC"/>
                </a:solidFill>
                <a:effectLst/>
                <a:ea typeface="Gulim" panose="020B0600000101010101" pitchFamily="34" charset="-127"/>
              </a:rPr>
              <a:t>Hanya dengan percaya saja!</a:t>
            </a:r>
            <a:endParaRPr lang="en-US" altLang="ko-KR" sz="3200" b="1">
              <a:solidFill>
                <a:srgbClr val="000066"/>
              </a:solidFill>
              <a:effectLst/>
              <a:ea typeface="Gulim" panose="020B0600000101010101" pitchFamily="34" charset="-127"/>
            </a:endParaRPr>
          </a:p>
        </p:txBody>
      </p:sp>
      <p:sp>
        <p:nvSpPr>
          <p:cNvPr id="716823" name="Text Box 23">
            <a:extLst>
              <a:ext uri="{FF2B5EF4-FFF2-40B4-BE49-F238E27FC236}">
                <a16:creationId xmlns:a16="http://schemas.microsoft.com/office/drawing/2014/main" id="{3DD2F303-E7C8-1D4E-98A2-8A00D0E0B60C}"/>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716826" name="Text Box 26">
            <a:extLst>
              <a:ext uri="{FF2B5EF4-FFF2-40B4-BE49-F238E27FC236}">
                <a16:creationId xmlns:a16="http://schemas.microsoft.com/office/drawing/2014/main" id="{F9DD0B12-83FF-BD45-85F3-D781E9148C40}"/>
              </a:ext>
            </a:extLst>
          </p:cNvPr>
          <p:cNvSpPr txBox="1">
            <a:spLocks noChangeArrowheads="1"/>
          </p:cNvSpPr>
          <p:nvPr/>
        </p:nvSpPr>
        <p:spPr bwMode="auto">
          <a:xfrm>
            <a:off x="8585200" y="641667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3</a:t>
            </a:r>
          </a:p>
        </p:txBody>
      </p:sp>
      <p:sp>
        <p:nvSpPr>
          <p:cNvPr id="716828" name="Text Box 28">
            <a:extLst>
              <a:ext uri="{FF2B5EF4-FFF2-40B4-BE49-F238E27FC236}">
                <a16:creationId xmlns:a16="http://schemas.microsoft.com/office/drawing/2014/main" id="{7134FC99-C656-0443-983F-E2D04BC53D74}"/>
              </a:ext>
            </a:extLst>
          </p:cNvPr>
          <p:cNvSpPr txBox="1">
            <a:spLocks noChangeArrowheads="1"/>
          </p:cNvSpPr>
          <p:nvPr/>
        </p:nvSpPr>
        <p:spPr bwMode="auto">
          <a:xfrm>
            <a:off x="1758950" y="0"/>
            <a:ext cx="180975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15:6</a:t>
            </a:r>
          </a:p>
        </p:txBody>
      </p:sp>
      <p:sp>
        <p:nvSpPr>
          <p:cNvPr id="716829" name="Rectangle 29">
            <a:extLst>
              <a:ext uri="{FF2B5EF4-FFF2-40B4-BE49-F238E27FC236}">
                <a16:creationId xmlns:a16="http://schemas.microsoft.com/office/drawing/2014/main" id="{541EAFAF-A0C6-0640-BC07-A250F1E9B1A0}"/>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23</a:t>
            </a:r>
          </a:p>
        </p:txBody>
      </p:sp>
      <p:sp>
        <p:nvSpPr>
          <p:cNvPr id="716830" name="Rectangle 30">
            <a:extLst>
              <a:ext uri="{FF2B5EF4-FFF2-40B4-BE49-F238E27FC236}">
                <a16:creationId xmlns:a16="http://schemas.microsoft.com/office/drawing/2014/main" id="{5FD9F7C6-622D-3C4E-9ABE-BAF6D685A294}"/>
              </a:ext>
            </a:extLst>
          </p:cNvPr>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809" name="Freeform 9">
            <a:extLst>
              <a:ext uri="{FF2B5EF4-FFF2-40B4-BE49-F238E27FC236}">
                <a16:creationId xmlns:a16="http://schemas.microsoft.com/office/drawing/2014/main" id="{0D4DFDAF-B1C5-D74E-B714-5C338D9E8AFB}"/>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810" name="AutoShape 10">
            <a:extLst>
              <a:ext uri="{FF2B5EF4-FFF2-40B4-BE49-F238E27FC236}">
                <a16:creationId xmlns:a16="http://schemas.microsoft.com/office/drawing/2014/main" id="{BC714A30-FBE3-2C40-AE75-BA78F858ABFB}"/>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811" name="Rectangle 11">
            <a:extLst>
              <a:ext uri="{FF2B5EF4-FFF2-40B4-BE49-F238E27FC236}">
                <a16:creationId xmlns:a16="http://schemas.microsoft.com/office/drawing/2014/main" id="{68C53AB0-5FF2-0C48-9EA8-411EAE00CB1A}"/>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812" name="AutoShape 12">
            <a:extLst>
              <a:ext uri="{FF2B5EF4-FFF2-40B4-BE49-F238E27FC236}">
                <a16:creationId xmlns:a16="http://schemas.microsoft.com/office/drawing/2014/main" id="{FBA94B99-7228-C847-9CAC-E65FA4D97263}"/>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813" name="Line 13">
            <a:extLst>
              <a:ext uri="{FF2B5EF4-FFF2-40B4-BE49-F238E27FC236}">
                <a16:creationId xmlns:a16="http://schemas.microsoft.com/office/drawing/2014/main" id="{EF2ED831-FCF3-F74C-B111-85365132C63C}"/>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814" name="Line 14">
            <a:extLst>
              <a:ext uri="{FF2B5EF4-FFF2-40B4-BE49-F238E27FC236}">
                <a16:creationId xmlns:a16="http://schemas.microsoft.com/office/drawing/2014/main" id="{F7531E67-6E3A-F14B-A175-A190B3E28D88}"/>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815" name="Rectangle 15">
            <a:extLst>
              <a:ext uri="{FF2B5EF4-FFF2-40B4-BE49-F238E27FC236}">
                <a16:creationId xmlns:a16="http://schemas.microsoft.com/office/drawing/2014/main" id="{965078AB-4C1B-E444-B121-2D4E89FC4E1F}"/>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816" name="Rectangle 16">
            <a:extLst>
              <a:ext uri="{FF2B5EF4-FFF2-40B4-BE49-F238E27FC236}">
                <a16:creationId xmlns:a16="http://schemas.microsoft.com/office/drawing/2014/main" id="{D866B94C-B352-B94E-817D-ACAB6549D68B}"/>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716817" name="Rectangle 17">
            <a:extLst>
              <a:ext uri="{FF2B5EF4-FFF2-40B4-BE49-F238E27FC236}">
                <a16:creationId xmlns:a16="http://schemas.microsoft.com/office/drawing/2014/main" id="{33F4C293-3175-2648-84C9-2B0F12C974EE}"/>
              </a:ext>
            </a:extLst>
          </p:cNvPr>
          <p:cNvSpPr>
            <a:spLocks noChangeArrowheads="1"/>
          </p:cNvSpPr>
          <p:nvPr/>
        </p:nvSpPr>
        <p:spPr bwMode="auto">
          <a:xfrm>
            <a:off x="8104188"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716818" name="Rectangle 18">
            <a:extLst>
              <a:ext uri="{FF2B5EF4-FFF2-40B4-BE49-F238E27FC236}">
                <a16:creationId xmlns:a16="http://schemas.microsoft.com/office/drawing/2014/main" id="{06FCD9CD-B94C-364C-80B2-81D2997505BC}"/>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716819" name="Line 19">
            <a:extLst>
              <a:ext uri="{FF2B5EF4-FFF2-40B4-BE49-F238E27FC236}">
                <a16:creationId xmlns:a16="http://schemas.microsoft.com/office/drawing/2014/main" id="{D9E598E6-9594-254E-99EB-284810BEA408}"/>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820" name="Line 20">
            <a:extLst>
              <a:ext uri="{FF2B5EF4-FFF2-40B4-BE49-F238E27FC236}">
                <a16:creationId xmlns:a16="http://schemas.microsoft.com/office/drawing/2014/main" id="{743BB004-8259-1F4F-8F19-CA8CBB7CE415}"/>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821" name="Line 21">
            <a:extLst>
              <a:ext uri="{FF2B5EF4-FFF2-40B4-BE49-F238E27FC236}">
                <a16:creationId xmlns:a16="http://schemas.microsoft.com/office/drawing/2014/main" id="{BFC4FCB4-9651-F743-A104-C2894020219E}"/>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831" name="Text Box 31">
            <a:extLst>
              <a:ext uri="{FF2B5EF4-FFF2-40B4-BE49-F238E27FC236}">
                <a16:creationId xmlns:a16="http://schemas.microsoft.com/office/drawing/2014/main" id="{D94FCE18-7A05-674C-A5DE-594241DB5E64}"/>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716832" name="Text Box 32">
            <a:extLst>
              <a:ext uri="{FF2B5EF4-FFF2-40B4-BE49-F238E27FC236}">
                <a16:creationId xmlns:a16="http://schemas.microsoft.com/office/drawing/2014/main" id="{0C3BF47E-8A9B-0744-90C0-A9D2B2DD3270}"/>
              </a:ext>
            </a:extLst>
          </p:cNvPr>
          <p:cNvSpPr txBox="1">
            <a:spLocks noChangeArrowheads="1"/>
          </p:cNvSpPr>
          <p:nvPr/>
        </p:nvSpPr>
        <p:spPr bwMode="auto">
          <a:xfrm>
            <a:off x="1601788" y="536575"/>
            <a:ext cx="6999287" cy="14160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en-US" altLang="ko-KR" sz="4400" b="1" i="1" baseline="-25000">
                <a:solidFill>
                  <a:schemeClr val="accent1"/>
                </a:solidFill>
                <a:effectLst/>
                <a:latin typeface="Arial" panose="020B0604020202020204" pitchFamily="34" charset="0"/>
                <a:ea typeface="Gulim" panose="020B0600000101010101" pitchFamily="34" charset="-127"/>
              </a:rPr>
              <a:t>ABRAHAM PERCAYA                     JANJI ALLAH:                                                  TANAH, BENIH, DAN BERKAT!</a:t>
            </a:r>
            <a:endParaRPr lang="en-US" altLang="ko-KR" sz="4400" i="1" baseline="-25000">
              <a:solidFill>
                <a:schemeClr val="accent1"/>
              </a:solidFill>
              <a:effectLst/>
              <a:latin typeface="Arial" panose="020B0604020202020204" pitchFamily="34" charset="0"/>
              <a:ea typeface="Gulim" panose="020B0600000101010101" pitchFamily="34" charset="-127"/>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6807">
                                            <p:txEl>
                                              <p:pRg st="0" end="0"/>
                                            </p:txEl>
                                          </p:spTgt>
                                        </p:tgtEl>
                                        <p:attrNameLst>
                                          <p:attrName>style.visibility</p:attrName>
                                        </p:attrNameLst>
                                      </p:cBhvr>
                                      <p:to>
                                        <p:strVal val="visible"/>
                                      </p:to>
                                    </p:set>
                                    <p:animEffect transition="in" filter="box(out)">
                                      <p:cBhvr>
                                        <p:cTn id="7" dur="500"/>
                                        <p:tgtEl>
                                          <p:spTgt spid="7168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6807">
                                            <p:txEl>
                                              <p:pRg st="1" end="1"/>
                                            </p:txEl>
                                          </p:spTgt>
                                        </p:tgtEl>
                                        <p:attrNameLst>
                                          <p:attrName>style.visibility</p:attrName>
                                        </p:attrNameLst>
                                      </p:cBhvr>
                                      <p:to>
                                        <p:strVal val="visible"/>
                                      </p:to>
                                    </p:set>
                                    <p:animEffect transition="in" filter="box(out)">
                                      <p:cBhvr>
                                        <p:cTn id="12" dur="500"/>
                                        <p:tgtEl>
                                          <p:spTgt spid="71680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6807">
                                            <p:txEl>
                                              <p:pRg st="2" end="2"/>
                                            </p:txEl>
                                          </p:spTgt>
                                        </p:tgtEl>
                                        <p:attrNameLst>
                                          <p:attrName>style.visibility</p:attrName>
                                        </p:attrNameLst>
                                      </p:cBhvr>
                                      <p:to>
                                        <p:strVal val="visible"/>
                                      </p:to>
                                    </p:set>
                                    <p:animEffect transition="in" filter="box(out)">
                                      <p:cBhvr>
                                        <p:cTn id="17" dur="500"/>
                                        <p:tgtEl>
                                          <p:spTgt spid="7168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07"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17827" name="Group 3">
            <a:extLst>
              <a:ext uri="{FF2B5EF4-FFF2-40B4-BE49-F238E27FC236}">
                <a16:creationId xmlns:a16="http://schemas.microsoft.com/office/drawing/2014/main" id="{DE9CCC64-DD46-844E-A726-A9C49DAC43BA}"/>
              </a:ext>
            </a:extLst>
          </p:cNvPr>
          <p:cNvGrpSpPr>
            <a:grpSpLocks/>
          </p:cNvGrpSpPr>
          <p:nvPr/>
        </p:nvGrpSpPr>
        <p:grpSpPr bwMode="auto">
          <a:xfrm>
            <a:off x="620713" y="160338"/>
            <a:ext cx="739775" cy="1430337"/>
            <a:chOff x="391" y="101"/>
            <a:chExt cx="466" cy="901"/>
          </a:xfrm>
        </p:grpSpPr>
        <p:sp>
          <p:nvSpPr>
            <p:cNvPr id="717828" name="Rectangle 4">
              <a:extLst>
                <a:ext uri="{FF2B5EF4-FFF2-40B4-BE49-F238E27FC236}">
                  <a16:creationId xmlns:a16="http://schemas.microsoft.com/office/drawing/2014/main" id="{60D243FA-C78C-9F4C-B0B7-C850A364774F}"/>
                </a:ext>
              </a:extLst>
            </p:cNvPr>
            <p:cNvSpPr>
              <a:spLocks noChangeArrowheads="1"/>
            </p:cNvSpPr>
            <p:nvPr/>
          </p:nvSpPr>
          <p:spPr bwMode="auto">
            <a:xfrm>
              <a:off x="391" y="101"/>
              <a:ext cx="466"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717829" name="Line 5">
              <a:extLst>
                <a:ext uri="{FF2B5EF4-FFF2-40B4-BE49-F238E27FC236}">
                  <a16:creationId xmlns:a16="http://schemas.microsoft.com/office/drawing/2014/main" id="{F3C319F2-6617-E246-ABFB-C9F9CBD8C98C}"/>
                </a:ext>
              </a:extLst>
            </p:cNvPr>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717831" name="Text Box 7">
            <a:extLst>
              <a:ext uri="{FF2B5EF4-FFF2-40B4-BE49-F238E27FC236}">
                <a16:creationId xmlns:a16="http://schemas.microsoft.com/office/drawing/2014/main" id="{6DD5DA07-B81A-F041-8BF8-FE36302B0363}"/>
              </a:ext>
            </a:extLst>
          </p:cNvPr>
          <p:cNvSpPr txBox="1">
            <a:spLocks noChangeArrowheads="1"/>
          </p:cNvSpPr>
          <p:nvPr/>
        </p:nvSpPr>
        <p:spPr bwMode="auto">
          <a:xfrm>
            <a:off x="1774825" y="0"/>
            <a:ext cx="1800225"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16:1-4</a:t>
            </a:r>
          </a:p>
        </p:txBody>
      </p:sp>
      <p:sp>
        <p:nvSpPr>
          <p:cNvPr id="717847" name="Text Box 23">
            <a:extLst>
              <a:ext uri="{FF2B5EF4-FFF2-40B4-BE49-F238E27FC236}">
                <a16:creationId xmlns:a16="http://schemas.microsoft.com/office/drawing/2014/main" id="{1EADA8DD-6797-A848-BF5B-EE33A850F05A}"/>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717850" name="Text Box 26">
            <a:extLst>
              <a:ext uri="{FF2B5EF4-FFF2-40B4-BE49-F238E27FC236}">
                <a16:creationId xmlns:a16="http://schemas.microsoft.com/office/drawing/2014/main" id="{2B795960-65BD-C842-AF31-5F4F4C4232AC}"/>
              </a:ext>
            </a:extLst>
          </p:cNvPr>
          <p:cNvSpPr txBox="1">
            <a:spLocks noChangeArrowheads="1"/>
          </p:cNvSpPr>
          <p:nvPr/>
        </p:nvSpPr>
        <p:spPr bwMode="auto">
          <a:xfrm>
            <a:off x="8591550" y="641667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3</a:t>
            </a:r>
          </a:p>
        </p:txBody>
      </p:sp>
      <p:sp>
        <p:nvSpPr>
          <p:cNvPr id="717852" name="Rectangle 28">
            <a:extLst>
              <a:ext uri="{FF2B5EF4-FFF2-40B4-BE49-F238E27FC236}">
                <a16:creationId xmlns:a16="http://schemas.microsoft.com/office/drawing/2014/main" id="{87B34489-04DB-0C4C-93A4-8A7C6BC2112B}"/>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24</a:t>
            </a:r>
          </a:p>
        </p:txBody>
      </p:sp>
      <p:sp>
        <p:nvSpPr>
          <p:cNvPr id="717854" name="Text Box 30">
            <a:extLst>
              <a:ext uri="{FF2B5EF4-FFF2-40B4-BE49-F238E27FC236}">
                <a16:creationId xmlns:a16="http://schemas.microsoft.com/office/drawing/2014/main" id="{4483BCA8-4A48-2A42-ABB0-FDD007077E3E}"/>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pic>
        <p:nvPicPr>
          <p:cNvPr id="717855" name="Picture 31" descr="Nahal Darga from Murabaat caves, 95-22tb sr">
            <a:extLst>
              <a:ext uri="{FF2B5EF4-FFF2-40B4-BE49-F238E27FC236}">
                <a16:creationId xmlns:a16="http://schemas.microsoft.com/office/drawing/2014/main" id="{85B2C337-C57D-0E4F-8ED5-A2627BD942C9}"/>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r="11780"/>
          <a:stretch>
            <a:fillRect/>
          </a:stretch>
        </p:blipFill>
        <p:spPr bwMode="auto">
          <a:xfrm>
            <a:off x="1543050" y="584200"/>
            <a:ext cx="6940550" cy="5683250"/>
          </a:xfrm>
          <a:prstGeom prst="rect">
            <a:avLst/>
          </a:prstGeom>
          <a:noFill/>
          <a:ln>
            <a:noFill/>
          </a:ln>
          <a:effectLst/>
          <a:extLst>
            <a:ext uri="{909E8E84-426E-40DD-AFC4-6F175D3DCCD1}">
              <a14:hiddenFill xmlns:a14="http://schemas.microsoft.com/office/drawing/2010/main">
                <a:blipFill dpi="0" rotWithShape="0">
                  <a:blip r:embed="rId5"/>
                  <a:srcRect r="11780"/>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832" name="Text Box 8">
            <a:extLst>
              <a:ext uri="{FF2B5EF4-FFF2-40B4-BE49-F238E27FC236}">
                <a16:creationId xmlns:a16="http://schemas.microsoft.com/office/drawing/2014/main" id="{4BF0FB29-10A6-9B4E-99D2-BECDC4E28DEC}"/>
              </a:ext>
            </a:extLst>
          </p:cNvPr>
          <p:cNvSpPr txBox="1">
            <a:spLocks noChangeArrowheads="1"/>
          </p:cNvSpPr>
          <p:nvPr/>
        </p:nvSpPr>
        <p:spPr bwMode="auto">
          <a:xfrm>
            <a:off x="1773238" y="1400175"/>
            <a:ext cx="6440487" cy="4237038"/>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Lst>
        </p:spPr>
        <p:txBody>
          <a:bodyPr>
            <a:spAutoFit/>
          </a:bodyPr>
          <a:lstStyle/>
          <a:p>
            <a:pPr>
              <a:spcBef>
                <a:spcPct val="50000"/>
              </a:spcBef>
            </a:pPr>
            <a:r>
              <a:rPr lang="en-US" altLang="ko-KR" sz="3200" b="1">
                <a:solidFill>
                  <a:srgbClr val="68FFF8"/>
                </a:solidFill>
                <a:effectLst>
                  <a:outerShdw blurRad="38100" dist="38100" dir="2700000" algn="tl">
                    <a:srgbClr val="000000"/>
                  </a:outerShdw>
                </a:effectLst>
                <a:ea typeface="Gulim" panose="020B0600000101010101" pitchFamily="34" charset="-127"/>
              </a:rPr>
              <a:t>ABRAHAM MEMPERCAYAI ALLAH!</a:t>
            </a:r>
          </a:p>
          <a:p>
            <a:pPr>
              <a:spcBef>
                <a:spcPct val="50000"/>
              </a:spcBef>
            </a:pPr>
            <a:r>
              <a:rPr lang="en-US" altLang="ko-KR" sz="3200" b="1">
                <a:solidFill>
                  <a:schemeClr val="tx1"/>
                </a:solidFill>
                <a:effectLst>
                  <a:outerShdw blurRad="38100" dist="38100" dir="2700000" algn="tl">
                    <a:srgbClr val="000000"/>
                  </a:outerShdw>
                </a:effectLst>
                <a:ea typeface="Gulim" panose="020B0600000101010101" pitchFamily="34" charset="-127"/>
              </a:rPr>
              <a:t>Namun: Abraham dan Sarah  menjadi tidak sabar.</a:t>
            </a:r>
          </a:p>
          <a:p>
            <a:pPr>
              <a:spcBef>
                <a:spcPct val="50000"/>
              </a:spcBef>
            </a:pPr>
            <a:endParaRPr lang="en-US" altLang="ko-KR" sz="3200" b="1">
              <a:solidFill>
                <a:srgbClr val="68FFF8"/>
              </a:solidFill>
              <a:effectLst>
                <a:outerShdw blurRad="38100" dist="38100" dir="2700000" algn="tl">
                  <a:srgbClr val="000000"/>
                </a:outerShdw>
              </a:effectLst>
              <a:ea typeface="Gulim" panose="020B0600000101010101" pitchFamily="34" charset="-127"/>
            </a:endParaRPr>
          </a:p>
          <a:p>
            <a:pPr>
              <a:spcBef>
                <a:spcPct val="50000"/>
              </a:spcBef>
            </a:pPr>
            <a:r>
              <a:rPr lang="en-US" altLang="ko-KR" sz="3200" b="1">
                <a:solidFill>
                  <a:srgbClr val="FFFF00"/>
                </a:solidFill>
                <a:effectLst>
                  <a:outerShdw blurRad="38100" dist="38100" dir="2700000" algn="tl">
                    <a:srgbClr val="000000"/>
                  </a:outerShdw>
                </a:effectLst>
                <a:ea typeface="Gulim" panose="020B0600000101010101" pitchFamily="34" charset="-127"/>
              </a:rPr>
              <a:t>“Abraham…hampirilah Hagar!” (pelayan Sarah)</a:t>
            </a:r>
          </a:p>
        </p:txBody>
      </p:sp>
      <p:sp>
        <p:nvSpPr>
          <p:cNvPr id="717857" name="Rectangle 33">
            <a:extLst>
              <a:ext uri="{FF2B5EF4-FFF2-40B4-BE49-F238E27FC236}">
                <a16:creationId xmlns:a16="http://schemas.microsoft.com/office/drawing/2014/main" id="{FA316C6A-2A3C-FD44-AC2A-F6B204CD9101}"/>
              </a:ext>
            </a:extLst>
          </p:cNvPr>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833" name="Freeform 9">
            <a:extLst>
              <a:ext uri="{FF2B5EF4-FFF2-40B4-BE49-F238E27FC236}">
                <a16:creationId xmlns:a16="http://schemas.microsoft.com/office/drawing/2014/main" id="{5A3F5A04-6BF9-364A-AF87-1AB8EDE5BAF7}"/>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834" name="AutoShape 10">
            <a:extLst>
              <a:ext uri="{FF2B5EF4-FFF2-40B4-BE49-F238E27FC236}">
                <a16:creationId xmlns:a16="http://schemas.microsoft.com/office/drawing/2014/main" id="{051BD2A5-E6C9-134E-8D9A-1496DAD9EEC5}"/>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835" name="Rectangle 11">
            <a:extLst>
              <a:ext uri="{FF2B5EF4-FFF2-40B4-BE49-F238E27FC236}">
                <a16:creationId xmlns:a16="http://schemas.microsoft.com/office/drawing/2014/main" id="{812EBDB0-8BFD-E54F-8DB9-990026F521D5}"/>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836" name="AutoShape 12">
            <a:extLst>
              <a:ext uri="{FF2B5EF4-FFF2-40B4-BE49-F238E27FC236}">
                <a16:creationId xmlns:a16="http://schemas.microsoft.com/office/drawing/2014/main" id="{7391D45E-3BAC-344A-B268-9328B2600D88}"/>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837" name="Line 13">
            <a:extLst>
              <a:ext uri="{FF2B5EF4-FFF2-40B4-BE49-F238E27FC236}">
                <a16:creationId xmlns:a16="http://schemas.microsoft.com/office/drawing/2014/main" id="{E216F61D-BAAE-3F4A-90A6-F67109D99861}"/>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838" name="Line 14">
            <a:extLst>
              <a:ext uri="{FF2B5EF4-FFF2-40B4-BE49-F238E27FC236}">
                <a16:creationId xmlns:a16="http://schemas.microsoft.com/office/drawing/2014/main" id="{A9A9374E-7E96-9447-A6FB-D3AC0D971E6D}"/>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839" name="Rectangle 15">
            <a:extLst>
              <a:ext uri="{FF2B5EF4-FFF2-40B4-BE49-F238E27FC236}">
                <a16:creationId xmlns:a16="http://schemas.microsoft.com/office/drawing/2014/main" id="{20C78BB0-AE98-3543-A781-1346CF8C9B7F}"/>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840" name="Rectangle 16">
            <a:extLst>
              <a:ext uri="{FF2B5EF4-FFF2-40B4-BE49-F238E27FC236}">
                <a16:creationId xmlns:a16="http://schemas.microsoft.com/office/drawing/2014/main" id="{18C5CC8E-706F-D04A-BE72-935D76A5725D}"/>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717841" name="Rectangle 17">
            <a:extLst>
              <a:ext uri="{FF2B5EF4-FFF2-40B4-BE49-F238E27FC236}">
                <a16:creationId xmlns:a16="http://schemas.microsoft.com/office/drawing/2014/main" id="{CE67CF85-B79D-7E47-B619-91D6B3952B2B}"/>
              </a:ext>
            </a:extLst>
          </p:cNvPr>
          <p:cNvSpPr>
            <a:spLocks noChangeArrowheads="1"/>
          </p:cNvSpPr>
          <p:nvPr/>
        </p:nvSpPr>
        <p:spPr bwMode="auto">
          <a:xfrm>
            <a:off x="8075613"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717842" name="Rectangle 18">
            <a:extLst>
              <a:ext uri="{FF2B5EF4-FFF2-40B4-BE49-F238E27FC236}">
                <a16:creationId xmlns:a16="http://schemas.microsoft.com/office/drawing/2014/main" id="{FF4990AC-0FCC-514F-B77F-EFC95558C56D}"/>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717843" name="Line 19">
            <a:extLst>
              <a:ext uri="{FF2B5EF4-FFF2-40B4-BE49-F238E27FC236}">
                <a16:creationId xmlns:a16="http://schemas.microsoft.com/office/drawing/2014/main" id="{98542C8A-FC58-4145-B1EC-4FAB98B52E88}"/>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844" name="Line 20">
            <a:extLst>
              <a:ext uri="{FF2B5EF4-FFF2-40B4-BE49-F238E27FC236}">
                <a16:creationId xmlns:a16="http://schemas.microsoft.com/office/drawing/2014/main" id="{8C1C9850-B443-0A42-B607-758B22D7B99C}"/>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845" name="Line 21">
            <a:extLst>
              <a:ext uri="{FF2B5EF4-FFF2-40B4-BE49-F238E27FC236}">
                <a16:creationId xmlns:a16="http://schemas.microsoft.com/office/drawing/2014/main" id="{6DA01530-A19C-7944-BA34-480EB42E3112}"/>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7832">
                                            <p:txEl>
                                              <p:pRg st="0" end="0"/>
                                            </p:txEl>
                                          </p:spTgt>
                                        </p:tgtEl>
                                        <p:attrNameLst>
                                          <p:attrName>style.visibility</p:attrName>
                                        </p:attrNameLst>
                                      </p:cBhvr>
                                      <p:to>
                                        <p:strVal val="visible"/>
                                      </p:to>
                                    </p:set>
                                    <p:animEffect transition="in" filter="box(out)">
                                      <p:cBhvr>
                                        <p:cTn id="7" dur="500"/>
                                        <p:tgtEl>
                                          <p:spTgt spid="71783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7832">
                                            <p:txEl>
                                              <p:pRg st="1" end="1"/>
                                            </p:txEl>
                                          </p:spTgt>
                                        </p:tgtEl>
                                        <p:attrNameLst>
                                          <p:attrName>style.visibility</p:attrName>
                                        </p:attrNameLst>
                                      </p:cBhvr>
                                      <p:to>
                                        <p:strVal val="visible"/>
                                      </p:to>
                                    </p:set>
                                    <p:animEffect transition="in" filter="box(out)">
                                      <p:cBhvr>
                                        <p:cTn id="12" dur="500"/>
                                        <p:tgtEl>
                                          <p:spTgt spid="71783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7832">
                                            <p:txEl>
                                              <p:pRg st="3" end="3"/>
                                            </p:txEl>
                                          </p:spTgt>
                                        </p:tgtEl>
                                        <p:attrNameLst>
                                          <p:attrName>style.visibility</p:attrName>
                                        </p:attrNameLst>
                                      </p:cBhvr>
                                      <p:to>
                                        <p:strVal val="visible"/>
                                      </p:to>
                                    </p:set>
                                    <p:animEffect transition="in" filter="box(out)">
                                      <p:cBhvr>
                                        <p:cTn id="17" dur="500"/>
                                        <p:tgtEl>
                                          <p:spTgt spid="7178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32"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18850" name="Group 2">
            <a:extLst>
              <a:ext uri="{FF2B5EF4-FFF2-40B4-BE49-F238E27FC236}">
                <a16:creationId xmlns:a16="http://schemas.microsoft.com/office/drawing/2014/main" id="{9CCD8A14-89C4-5240-AC80-190FC027B9DF}"/>
              </a:ext>
            </a:extLst>
          </p:cNvPr>
          <p:cNvGrpSpPr>
            <a:grpSpLocks/>
          </p:cNvGrpSpPr>
          <p:nvPr/>
        </p:nvGrpSpPr>
        <p:grpSpPr bwMode="auto">
          <a:xfrm>
            <a:off x="620713" y="160338"/>
            <a:ext cx="739775" cy="1430337"/>
            <a:chOff x="391" y="101"/>
            <a:chExt cx="466" cy="901"/>
          </a:xfrm>
        </p:grpSpPr>
        <p:sp>
          <p:nvSpPr>
            <p:cNvPr id="718851" name="Rectangle 3">
              <a:extLst>
                <a:ext uri="{FF2B5EF4-FFF2-40B4-BE49-F238E27FC236}">
                  <a16:creationId xmlns:a16="http://schemas.microsoft.com/office/drawing/2014/main" id="{C22A980D-DD31-2C4D-A0D7-44A36BF26AD7}"/>
                </a:ext>
              </a:extLst>
            </p:cNvPr>
            <p:cNvSpPr>
              <a:spLocks noChangeArrowheads="1"/>
            </p:cNvSpPr>
            <p:nvPr/>
          </p:nvSpPr>
          <p:spPr bwMode="auto">
            <a:xfrm>
              <a:off x="391" y="101"/>
              <a:ext cx="466"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718852" name="Line 4">
              <a:extLst>
                <a:ext uri="{FF2B5EF4-FFF2-40B4-BE49-F238E27FC236}">
                  <a16:creationId xmlns:a16="http://schemas.microsoft.com/office/drawing/2014/main" id="{919627E6-BBB0-3449-8F31-5898F2838C90}"/>
                </a:ext>
              </a:extLst>
            </p:cNvPr>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718853" name="Text Box 5">
            <a:extLst>
              <a:ext uri="{FF2B5EF4-FFF2-40B4-BE49-F238E27FC236}">
                <a16:creationId xmlns:a16="http://schemas.microsoft.com/office/drawing/2014/main" id="{0F285B64-10ED-5342-BA21-251FBE7BB12E}"/>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718854" name="Text Box 6">
            <a:extLst>
              <a:ext uri="{FF2B5EF4-FFF2-40B4-BE49-F238E27FC236}">
                <a16:creationId xmlns:a16="http://schemas.microsoft.com/office/drawing/2014/main" id="{EA150D45-568C-0D46-BF94-41B470B331A3}"/>
              </a:ext>
            </a:extLst>
          </p:cNvPr>
          <p:cNvSpPr txBox="1">
            <a:spLocks noChangeArrowheads="1"/>
          </p:cNvSpPr>
          <p:nvPr/>
        </p:nvSpPr>
        <p:spPr bwMode="auto">
          <a:xfrm>
            <a:off x="1322388" y="-33338"/>
            <a:ext cx="3068637"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200" b="1">
                <a:solidFill>
                  <a:schemeClr val="tx1"/>
                </a:solidFill>
                <a:effectLst/>
                <a:ea typeface="Gulim" panose="020B0600000101010101" pitchFamily="34" charset="-127"/>
              </a:rPr>
              <a:t>Kej. 16:11-12; 17:20-21</a:t>
            </a:r>
          </a:p>
        </p:txBody>
      </p:sp>
      <p:pic>
        <p:nvPicPr>
          <p:cNvPr id="718855" name="Picture 7">
            <a:extLst>
              <a:ext uri="{FF2B5EF4-FFF2-40B4-BE49-F238E27FC236}">
                <a16:creationId xmlns:a16="http://schemas.microsoft.com/office/drawing/2014/main" id="{9F850048-E7ED-314B-BB56-82B88255AA35}"/>
              </a:ext>
            </a:extLst>
          </p:cNvPr>
          <p:cNvPicPr>
            <a:picLocks noChangeAspect="1" noChangeArrowheads="1"/>
          </p:cNvPicPr>
          <p:nvPr/>
        </p:nvPicPr>
        <p:blipFill>
          <a:blip r:embed="rId3">
            <a:lum bright="-42000"/>
            <a:extLst>
              <a:ext uri="{28A0092B-C50C-407E-A947-70E740481C1C}">
                <a14:useLocalDpi xmlns:a14="http://schemas.microsoft.com/office/drawing/2010/main" val="0"/>
              </a:ext>
            </a:extLst>
          </a:blip>
          <a:srcRect l="2930" t="20313" r="47656" b="4688"/>
          <a:stretch>
            <a:fillRect/>
          </a:stretch>
        </p:blipFill>
        <p:spPr bwMode="auto">
          <a:xfrm>
            <a:off x="1592263" y="509588"/>
            <a:ext cx="6992937" cy="57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Lst>
        </p:spPr>
      </p:pic>
      <p:sp>
        <p:nvSpPr>
          <p:cNvPr id="718856" name="Text Box 8">
            <a:extLst>
              <a:ext uri="{FF2B5EF4-FFF2-40B4-BE49-F238E27FC236}">
                <a16:creationId xmlns:a16="http://schemas.microsoft.com/office/drawing/2014/main" id="{EAABDC93-9BB0-E347-8322-FEFC0D76F61F}"/>
              </a:ext>
            </a:extLst>
          </p:cNvPr>
          <p:cNvSpPr txBox="1">
            <a:spLocks noChangeArrowheads="1"/>
          </p:cNvSpPr>
          <p:nvPr/>
        </p:nvSpPr>
        <p:spPr bwMode="auto">
          <a:xfrm>
            <a:off x="2143125" y="1697038"/>
            <a:ext cx="5740400" cy="35052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3200" b="1">
                <a:solidFill>
                  <a:schemeClr val="tx1"/>
                </a:solidFill>
                <a:effectLst/>
                <a:ea typeface="Gulim" panose="020B0600000101010101" pitchFamily="34" charset="-127"/>
              </a:rPr>
              <a:t>Pada saatnya…Hagar melahirkan seorang anak laki-laki bagi Abraham.</a:t>
            </a:r>
          </a:p>
          <a:p>
            <a:pPr>
              <a:spcBef>
                <a:spcPct val="50000"/>
              </a:spcBef>
            </a:pPr>
            <a:r>
              <a:rPr lang="en-US" altLang="ko-KR" sz="3200" b="1">
                <a:solidFill>
                  <a:srgbClr val="FFFF00"/>
                </a:solidFill>
                <a:effectLst/>
                <a:ea typeface="Gulim" panose="020B0600000101010101" pitchFamily="34" charset="-127"/>
              </a:rPr>
              <a:t>Namanya: ISMAEL.</a:t>
            </a:r>
          </a:p>
          <a:p>
            <a:pPr>
              <a:spcBef>
                <a:spcPct val="50000"/>
              </a:spcBef>
            </a:pPr>
            <a:r>
              <a:rPr lang="en-US" altLang="ko-KR" sz="3200" b="1">
                <a:solidFill>
                  <a:schemeClr val="tx1"/>
                </a:solidFill>
                <a:effectLst/>
                <a:ea typeface="Gulim" panose="020B0600000101010101" pitchFamily="34" charset="-127"/>
              </a:rPr>
              <a:t>(ISMAEL </a:t>
            </a:r>
            <a:r>
              <a:rPr lang="en-US" altLang="ko-KR" sz="3200" b="1" i="1" u="sng">
                <a:solidFill>
                  <a:schemeClr val="tx1"/>
                </a:solidFill>
                <a:effectLst/>
                <a:ea typeface="Gulim" panose="020B0600000101010101" pitchFamily="34" charset="-127"/>
              </a:rPr>
              <a:t>BUKAN</a:t>
            </a:r>
            <a:r>
              <a:rPr lang="en-US" altLang="ko-KR" sz="3200" b="1">
                <a:solidFill>
                  <a:schemeClr val="tx1"/>
                </a:solidFill>
                <a:effectLst/>
                <a:ea typeface="Gulim" panose="020B0600000101010101" pitchFamily="34" charset="-127"/>
              </a:rPr>
              <a:t> ANAK PERJANJIAN.)</a:t>
            </a:r>
          </a:p>
        </p:txBody>
      </p:sp>
      <p:sp>
        <p:nvSpPr>
          <p:cNvPr id="718871" name="Text Box 23">
            <a:extLst>
              <a:ext uri="{FF2B5EF4-FFF2-40B4-BE49-F238E27FC236}">
                <a16:creationId xmlns:a16="http://schemas.microsoft.com/office/drawing/2014/main" id="{A7F461E1-7B58-9D4A-8347-D71EFF704D3F}"/>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718875" name="Text Box 27">
            <a:extLst>
              <a:ext uri="{FF2B5EF4-FFF2-40B4-BE49-F238E27FC236}">
                <a16:creationId xmlns:a16="http://schemas.microsoft.com/office/drawing/2014/main" id="{7F024C9E-5F56-3D46-BDD9-8F1863213E9A}"/>
              </a:ext>
            </a:extLst>
          </p:cNvPr>
          <p:cNvSpPr txBox="1">
            <a:spLocks noChangeArrowheads="1"/>
          </p:cNvSpPr>
          <p:nvPr/>
        </p:nvSpPr>
        <p:spPr bwMode="auto">
          <a:xfrm>
            <a:off x="8588375" y="640556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3</a:t>
            </a:r>
          </a:p>
        </p:txBody>
      </p:sp>
      <p:sp>
        <p:nvSpPr>
          <p:cNvPr id="718877" name="Rectangle 29">
            <a:extLst>
              <a:ext uri="{FF2B5EF4-FFF2-40B4-BE49-F238E27FC236}">
                <a16:creationId xmlns:a16="http://schemas.microsoft.com/office/drawing/2014/main" id="{1E2971AB-C5D7-104B-A001-16D591325F3C}"/>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25</a:t>
            </a:r>
          </a:p>
        </p:txBody>
      </p:sp>
      <p:sp>
        <p:nvSpPr>
          <p:cNvPr id="718878" name="Rectangle 30">
            <a:extLst>
              <a:ext uri="{FF2B5EF4-FFF2-40B4-BE49-F238E27FC236}">
                <a16:creationId xmlns:a16="http://schemas.microsoft.com/office/drawing/2014/main" id="{EE618319-6BC8-C14C-B4C9-28E319FBBA00}"/>
              </a:ext>
            </a:extLst>
          </p:cNvPr>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858" name="Freeform 10">
            <a:extLst>
              <a:ext uri="{FF2B5EF4-FFF2-40B4-BE49-F238E27FC236}">
                <a16:creationId xmlns:a16="http://schemas.microsoft.com/office/drawing/2014/main" id="{8AA38E65-16FA-FA47-AFC8-F06BAAE3F471}"/>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859" name="AutoShape 11">
            <a:extLst>
              <a:ext uri="{FF2B5EF4-FFF2-40B4-BE49-F238E27FC236}">
                <a16:creationId xmlns:a16="http://schemas.microsoft.com/office/drawing/2014/main" id="{73605A32-1C16-C44A-860E-AD6C1E99D45A}"/>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860" name="Rectangle 12">
            <a:extLst>
              <a:ext uri="{FF2B5EF4-FFF2-40B4-BE49-F238E27FC236}">
                <a16:creationId xmlns:a16="http://schemas.microsoft.com/office/drawing/2014/main" id="{7F13AD92-7650-3647-A41C-21FBE6CF6D73}"/>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861" name="AutoShape 13">
            <a:extLst>
              <a:ext uri="{FF2B5EF4-FFF2-40B4-BE49-F238E27FC236}">
                <a16:creationId xmlns:a16="http://schemas.microsoft.com/office/drawing/2014/main" id="{60A9A70D-60B1-5040-B45F-60BC2E894A8E}"/>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862" name="Line 14">
            <a:extLst>
              <a:ext uri="{FF2B5EF4-FFF2-40B4-BE49-F238E27FC236}">
                <a16:creationId xmlns:a16="http://schemas.microsoft.com/office/drawing/2014/main" id="{D71D490C-289B-5D4D-B657-ACA5E2580AE0}"/>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863" name="Line 15">
            <a:extLst>
              <a:ext uri="{FF2B5EF4-FFF2-40B4-BE49-F238E27FC236}">
                <a16:creationId xmlns:a16="http://schemas.microsoft.com/office/drawing/2014/main" id="{8DA5220F-D88B-824B-B893-1D8D0F5C1ADA}"/>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864" name="Rectangle 16">
            <a:extLst>
              <a:ext uri="{FF2B5EF4-FFF2-40B4-BE49-F238E27FC236}">
                <a16:creationId xmlns:a16="http://schemas.microsoft.com/office/drawing/2014/main" id="{2B16AB07-E38E-B54E-8D6F-ECD21C91BC5F}"/>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865" name="Rectangle 17">
            <a:extLst>
              <a:ext uri="{FF2B5EF4-FFF2-40B4-BE49-F238E27FC236}">
                <a16:creationId xmlns:a16="http://schemas.microsoft.com/office/drawing/2014/main" id="{5FABBFE6-58DE-1A47-B847-83876FC16369}"/>
              </a:ext>
            </a:extLst>
          </p:cNvPr>
          <p:cNvSpPr>
            <a:spLocks noChangeArrowheads="1"/>
          </p:cNvSpPr>
          <p:nvPr/>
        </p:nvSpPr>
        <p:spPr bwMode="auto">
          <a:xfrm>
            <a:off x="8186738" y="3832225"/>
            <a:ext cx="647700"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N - B- B</a:t>
            </a:r>
          </a:p>
        </p:txBody>
      </p:sp>
      <p:sp>
        <p:nvSpPr>
          <p:cNvPr id="718866" name="Rectangle 18">
            <a:extLst>
              <a:ext uri="{FF2B5EF4-FFF2-40B4-BE49-F238E27FC236}">
                <a16:creationId xmlns:a16="http://schemas.microsoft.com/office/drawing/2014/main" id="{60D28716-6309-0946-A571-8FB451E1D7D1}"/>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718867" name="Line 19">
            <a:extLst>
              <a:ext uri="{FF2B5EF4-FFF2-40B4-BE49-F238E27FC236}">
                <a16:creationId xmlns:a16="http://schemas.microsoft.com/office/drawing/2014/main" id="{ED2D263A-6D23-624E-B271-25A3FB1C7459}"/>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868" name="Line 20">
            <a:extLst>
              <a:ext uri="{FF2B5EF4-FFF2-40B4-BE49-F238E27FC236}">
                <a16:creationId xmlns:a16="http://schemas.microsoft.com/office/drawing/2014/main" id="{817AE91F-E89F-6546-82E6-9223A3BF3718}"/>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869" name="Line 21">
            <a:extLst>
              <a:ext uri="{FF2B5EF4-FFF2-40B4-BE49-F238E27FC236}">
                <a16:creationId xmlns:a16="http://schemas.microsoft.com/office/drawing/2014/main" id="{7628575F-0553-3B46-B8F6-764F055FF6BB}"/>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873" name="Rectangle 25">
            <a:extLst>
              <a:ext uri="{FF2B5EF4-FFF2-40B4-BE49-F238E27FC236}">
                <a16:creationId xmlns:a16="http://schemas.microsoft.com/office/drawing/2014/main" id="{2B297F58-5B36-BD4D-9C39-B996496446A1}"/>
              </a:ext>
            </a:extLst>
          </p:cNvPr>
          <p:cNvSpPr>
            <a:spLocks noChangeArrowheads="1"/>
          </p:cNvSpPr>
          <p:nvPr/>
        </p:nvSpPr>
        <p:spPr bwMode="auto">
          <a:xfrm>
            <a:off x="8089900"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718879" name="Text Box 31">
            <a:extLst>
              <a:ext uri="{FF2B5EF4-FFF2-40B4-BE49-F238E27FC236}">
                <a16:creationId xmlns:a16="http://schemas.microsoft.com/office/drawing/2014/main" id="{5C26C204-32BC-4347-8095-68754904EE20}"/>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718880" name="AutoShape 32">
            <a:extLst>
              <a:ext uri="{FF2B5EF4-FFF2-40B4-BE49-F238E27FC236}">
                <a16:creationId xmlns:a16="http://schemas.microsoft.com/office/drawing/2014/main" id="{CBF297E3-1091-D44C-987A-6F26ED237D0D}"/>
              </a:ext>
            </a:extLst>
          </p:cNvPr>
          <p:cNvSpPr>
            <a:spLocks noChangeArrowheads="1"/>
          </p:cNvSpPr>
          <p:nvPr/>
        </p:nvSpPr>
        <p:spPr bwMode="auto">
          <a:xfrm>
            <a:off x="2116138" y="3952875"/>
            <a:ext cx="5762625" cy="1300163"/>
          </a:xfrm>
          <a:prstGeom prst="roundRect">
            <a:avLst>
              <a:gd name="adj" fmla="val 16667"/>
            </a:avLst>
          </a:prstGeom>
          <a:noFill/>
          <a:ln w="76200">
            <a:solidFill>
              <a:srgbClr val="FF0000"/>
            </a:solidFill>
            <a:round/>
            <a:headEnd/>
            <a:tailEnd/>
          </a:ln>
          <a:effectLst>
            <a:outerShdw dist="63500" dir="3187806"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8856">
                                            <p:txEl>
                                              <p:pRg st="0" end="0"/>
                                            </p:txEl>
                                          </p:spTgt>
                                        </p:tgtEl>
                                        <p:attrNameLst>
                                          <p:attrName>style.visibility</p:attrName>
                                        </p:attrNameLst>
                                      </p:cBhvr>
                                      <p:to>
                                        <p:strVal val="visible"/>
                                      </p:to>
                                    </p:set>
                                    <p:animEffect transition="in" filter="box(out)">
                                      <p:cBhvr>
                                        <p:cTn id="7" dur="500"/>
                                        <p:tgtEl>
                                          <p:spTgt spid="71885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8856">
                                            <p:txEl>
                                              <p:pRg st="1" end="1"/>
                                            </p:txEl>
                                          </p:spTgt>
                                        </p:tgtEl>
                                        <p:attrNameLst>
                                          <p:attrName>style.visibility</p:attrName>
                                        </p:attrNameLst>
                                      </p:cBhvr>
                                      <p:to>
                                        <p:strVal val="visible"/>
                                      </p:to>
                                    </p:set>
                                    <p:animEffect transition="in" filter="box(out)">
                                      <p:cBhvr>
                                        <p:cTn id="12" dur="500"/>
                                        <p:tgtEl>
                                          <p:spTgt spid="71885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8856">
                                            <p:txEl>
                                              <p:pRg st="2" end="2"/>
                                            </p:txEl>
                                          </p:spTgt>
                                        </p:tgtEl>
                                        <p:attrNameLst>
                                          <p:attrName>style.visibility</p:attrName>
                                        </p:attrNameLst>
                                      </p:cBhvr>
                                      <p:to>
                                        <p:strVal val="visible"/>
                                      </p:to>
                                    </p:set>
                                    <p:animEffect transition="in" filter="box(out)">
                                      <p:cBhvr>
                                        <p:cTn id="17" dur="500"/>
                                        <p:tgtEl>
                                          <p:spTgt spid="718856">
                                            <p:txEl>
                                              <p:pRg st="2" end="2"/>
                                            </p:txEl>
                                          </p:spTgt>
                                        </p:tgtEl>
                                      </p:cBhvr>
                                    </p:animEffect>
                                  </p:childTnLst>
                                </p:cTn>
                              </p:par>
                            </p:childTnLst>
                          </p:cTn>
                        </p:par>
                        <p:par>
                          <p:cTn id="18" fill="hold" nodeType="afterGroup">
                            <p:stCondLst>
                              <p:cond delay="500"/>
                            </p:stCondLst>
                            <p:childTnLst>
                              <p:par>
                                <p:cTn id="19" presetID="9" presetClass="entr" presetSubtype="0" fill="hold" nodeType="afterEffect">
                                  <p:stCondLst>
                                    <p:cond delay="0"/>
                                  </p:stCondLst>
                                  <p:childTnLst>
                                    <p:set>
                                      <p:cBhvr>
                                        <p:cTn id="20" dur="1" fill="hold">
                                          <p:stCondLst>
                                            <p:cond delay="0"/>
                                          </p:stCondLst>
                                        </p:cTn>
                                        <p:tgtEl>
                                          <p:spTgt spid="718880"/>
                                        </p:tgtEl>
                                        <p:attrNameLst>
                                          <p:attrName>style.visibility</p:attrName>
                                        </p:attrNameLst>
                                      </p:cBhvr>
                                      <p:to>
                                        <p:strVal val="visible"/>
                                      </p:to>
                                    </p:set>
                                    <p:animEffect transition="in" filter="dissolve">
                                      <p:cBhvr>
                                        <p:cTn id="21" dur="500"/>
                                        <p:tgtEl>
                                          <p:spTgt spid="718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856"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9879" name="Picture 7">
            <a:extLst>
              <a:ext uri="{FF2B5EF4-FFF2-40B4-BE49-F238E27FC236}">
                <a16:creationId xmlns:a16="http://schemas.microsoft.com/office/drawing/2014/main" id="{793C6B29-AD6E-A449-9980-353857FDFC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25" t="20313" r="22070" b="11719"/>
          <a:stretch>
            <a:fillRect/>
          </a:stretch>
        </p:blipFill>
        <p:spPr bwMode="auto">
          <a:xfrm>
            <a:off x="1612900" y="508000"/>
            <a:ext cx="6975475" cy="570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Lst>
        </p:spPr>
      </p:pic>
      <p:sp>
        <p:nvSpPr>
          <p:cNvPr id="719905" name="Rectangle 33">
            <a:extLst>
              <a:ext uri="{FF2B5EF4-FFF2-40B4-BE49-F238E27FC236}">
                <a16:creationId xmlns:a16="http://schemas.microsoft.com/office/drawing/2014/main" id="{DA894AF6-91F0-2943-8961-FD0E327B5FC6}"/>
              </a:ext>
            </a:extLst>
          </p:cNvPr>
          <p:cNvSpPr>
            <a:spLocks noChangeArrowheads="1"/>
          </p:cNvSpPr>
          <p:nvPr/>
        </p:nvSpPr>
        <p:spPr bwMode="auto">
          <a:xfrm>
            <a:off x="1611313" y="604838"/>
            <a:ext cx="6881812" cy="5624512"/>
          </a:xfrm>
          <a:prstGeom prst="rect">
            <a:avLst/>
          </a:prstGeom>
          <a:solidFill>
            <a:srgbClr val="1A0004">
              <a:alpha val="45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719874" name="Group 2">
            <a:extLst>
              <a:ext uri="{FF2B5EF4-FFF2-40B4-BE49-F238E27FC236}">
                <a16:creationId xmlns:a16="http://schemas.microsoft.com/office/drawing/2014/main" id="{ADAECDED-637A-804C-827C-32BB2666247E}"/>
              </a:ext>
            </a:extLst>
          </p:cNvPr>
          <p:cNvGrpSpPr>
            <a:grpSpLocks/>
          </p:cNvGrpSpPr>
          <p:nvPr/>
        </p:nvGrpSpPr>
        <p:grpSpPr bwMode="auto">
          <a:xfrm>
            <a:off x="620713" y="160338"/>
            <a:ext cx="739775" cy="1430337"/>
            <a:chOff x="391" y="101"/>
            <a:chExt cx="466" cy="901"/>
          </a:xfrm>
        </p:grpSpPr>
        <p:sp>
          <p:nvSpPr>
            <p:cNvPr id="719875" name="Rectangle 3">
              <a:extLst>
                <a:ext uri="{FF2B5EF4-FFF2-40B4-BE49-F238E27FC236}">
                  <a16:creationId xmlns:a16="http://schemas.microsoft.com/office/drawing/2014/main" id="{3A9E29A4-B9DF-2F44-81A1-6C26267EBBB7}"/>
                </a:ext>
              </a:extLst>
            </p:cNvPr>
            <p:cNvSpPr>
              <a:spLocks noChangeArrowheads="1"/>
            </p:cNvSpPr>
            <p:nvPr/>
          </p:nvSpPr>
          <p:spPr bwMode="auto">
            <a:xfrm>
              <a:off x="391" y="101"/>
              <a:ext cx="466"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719876" name="Line 4">
              <a:extLst>
                <a:ext uri="{FF2B5EF4-FFF2-40B4-BE49-F238E27FC236}">
                  <a16:creationId xmlns:a16="http://schemas.microsoft.com/office/drawing/2014/main" id="{37342F79-9323-C645-A9D1-049938860981}"/>
                </a:ext>
              </a:extLst>
            </p:cNvPr>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719877" name="Text Box 5">
            <a:extLst>
              <a:ext uri="{FF2B5EF4-FFF2-40B4-BE49-F238E27FC236}">
                <a16:creationId xmlns:a16="http://schemas.microsoft.com/office/drawing/2014/main" id="{2C017167-3524-D14D-8011-ECBBCA0B33AF}"/>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719878" name="Text Box 6">
            <a:extLst>
              <a:ext uri="{FF2B5EF4-FFF2-40B4-BE49-F238E27FC236}">
                <a16:creationId xmlns:a16="http://schemas.microsoft.com/office/drawing/2014/main" id="{135F3094-FB4E-F546-B354-0DDAE025930E}"/>
              </a:ext>
            </a:extLst>
          </p:cNvPr>
          <p:cNvSpPr txBox="1">
            <a:spLocks noChangeArrowheads="1"/>
          </p:cNvSpPr>
          <p:nvPr/>
        </p:nvSpPr>
        <p:spPr bwMode="auto">
          <a:xfrm>
            <a:off x="1798638" y="0"/>
            <a:ext cx="26035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17:19</a:t>
            </a:r>
          </a:p>
        </p:txBody>
      </p:sp>
      <p:sp>
        <p:nvSpPr>
          <p:cNvPr id="719880" name="Text Box 8">
            <a:extLst>
              <a:ext uri="{FF2B5EF4-FFF2-40B4-BE49-F238E27FC236}">
                <a16:creationId xmlns:a16="http://schemas.microsoft.com/office/drawing/2014/main" id="{712D1C97-AC7B-A847-83D7-9DB5AC4AFF8A}"/>
              </a:ext>
            </a:extLst>
          </p:cNvPr>
          <p:cNvSpPr txBox="1">
            <a:spLocks noChangeArrowheads="1"/>
          </p:cNvSpPr>
          <p:nvPr/>
        </p:nvSpPr>
        <p:spPr bwMode="auto">
          <a:xfrm>
            <a:off x="2082800" y="1316038"/>
            <a:ext cx="5740400" cy="37496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3200" b="1">
                <a:solidFill>
                  <a:schemeClr val="tx1"/>
                </a:solidFill>
                <a:effectLst/>
                <a:ea typeface="Gulim" panose="020B0600000101010101" pitchFamily="34" charset="-127"/>
              </a:rPr>
              <a:t>Sekarang…Abraham 85 tahun…Sarah 75.</a:t>
            </a:r>
          </a:p>
          <a:p>
            <a:pPr>
              <a:spcBef>
                <a:spcPct val="50000"/>
              </a:spcBef>
            </a:pPr>
            <a:r>
              <a:rPr lang="en-US" altLang="ko-KR" sz="3200" b="1">
                <a:solidFill>
                  <a:schemeClr val="tx1"/>
                </a:solidFill>
                <a:effectLst/>
                <a:ea typeface="Gulim" panose="020B0600000101010101" pitchFamily="34" charset="-127"/>
              </a:rPr>
              <a:t>Setelah 15 tahun…</a:t>
            </a:r>
          </a:p>
          <a:p>
            <a:pPr>
              <a:spcBef>
                <a:spcPct val="50000"/>
              </a:spcBef>
            </a:pPr>
            <a:r>
              <a:rPr lang="en-US" altLang="ko-KR" sz="3200" b="1">
                <a:solidFill>
                  <a:srgbClr val="FFFF00"/>
                </a:solidFill>
                <a:effectLst/>
                <a:ea typeface="Gulim" panose="020B0600000101010101" pitchFamily="34" charset="-127"/>
              </a:rPr>
              <a:t>ISHAK dilahirkan untuk ABRAHAM melalui SARAH.</a:t>
            </a:r>
          </a:p>
          <a:p>
            <a:pPr>
              <a:spcBef>
                <a:spcPct val="50000"/>
              </a:spcBef>
            </a:pPr>
            <a:r>
              <a:rPr lang="en-US" altLang="ko-KR" sz="3200" b="1">
                <a:solidFill>
                  <a:srgbClr val="6699FF"/>
                </a:solidFill>
                <a:effectLst/>
                <a:ea typeface="Gulim" panose="020B0600000101010101" pitchFamily="34" charset="-127"/>
              </a:rPr>
              <a:t>NAMA: “ISHAK”</a:t>
            </a:r>
          </a:p>
        </p:txBody>
      </p:sp>
      <p:sp>
        <p:nvSpPr>
          <p:cNvPr id="719896" name="Text Box 24">
            <a:extLst>
              <a:ext uri="{FF2B5EF4-FFF2-40B4-BE49-F238E27FC236}">
                <a16:creationId xmlns:a16="http://schemas.microsoft.com/office/drawing/2014/main" id="{410344A0-9630-E04C-A9CC-59092E70D6EE}"/>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719899" name="Text Box 27">
            <a:extLst>
              <a:ext uri="{FF2B5EF4-FFF2-40B4-BE49-F238E27FC236}">
                <a16:creationId xmlns:a16="http://schemas.microsoft.com/office/drawing/2014/main" id="{BF2119FC-6073-F346-8B73-DA96EE8706C3}"/>
              </a:ext>
            </a:extLst>
          </p:cNvPr>
          <p:cNvSpPr txBox="1">
            <a:spLocks noChangeArrowheads="1"/>
          </p:cNvSpPr>
          <p:nvPr/>
        </p:nvSpPr>
        <p:spPr bwMode="auto">
          <a:xfrm>
            <a:off x="8588375" y="643096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4</a:t>
            </a:r>
          </a:p>
        </p:txBody>
      </p:sp>
      <p:sp>
        <p:nvSpPr>
          <p:cNvPr id="719901" name="Rectangle 29">
            <a:extLst>
              <a:ext uri="{FF2B5EF4-FFF2-40B4-BE49-F238E27FC236}">
                <a16:creationId xmlns:a16="http://schemas.microsoft.com/office/drawing/2014/main" id="{A75B7685-711E-B248-B3A9-AA11553F1ACD}"/>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26</a:t>
            </a:r>
          </a:p>
        </p:txBody>
      </p:sp>
      <p:sp>
        <p:nvSpPr>
          <p:cNvPr id="719902" name="Rectangle 30">
            <a:extLst>
              <a:ext uri="{FF2B5EF4-FFF2-40B4-BE49-F238E27FC236}">
                <a16:creationId xmlns:a16="http://schemas.microsoft.com/office/drawing/2014/main" id="{E44C4145-16B6-6C4C-B2DB-735584368977}"/>
              </a:ext>
            </a:extLst>
          </p:cNvPr>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882" name="Freeform 10">
            <a:extLst>
              <a:ext uri="{FF2B5EF4-FFF2-40B4-BE49-F238E27FC236}">
                <a16:creationId xmlns:a16="http://schemas.microsoft.com/office/drawing/2014/main" id="{3D2D78DA-D263-BF4C-8673-ED40677186B7}"/>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9883" name="AutoShape 11">
            <a:extLst>
              <a:ext uri="{FF2B5EF4-FFF2-40B4-BE49-F238E27FC236}">
                <a16:creationId xmlns:a16="http://schemas.microsoft.com/office/drawing/2014/main" id="{E0CEA8C6-BEBA-AE43-BAF6-D1EE67292B6B}"/>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884" name="Rectangle 12">
            <a:extLst>
              <a:ext uri="{FF2B5EF4-FFF2-40B4-BE49-F238E27FC236}">
                <a16:creationId xmlns:a16="http://schemas.microsoft.com/office/drawing/2014/main" id="{E200FD80-A6AB-3A4B-8773-863FB1C6FDEE}"/>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885" name="AutoShape 13">
            <a:extLst>
              <a:ext uri="{FF2B5EF4-FFF2-40B4-BE49-F238E27FC236}">
                <a16:creationId xmlns:a16="http://schemas.microsoft.com/office/drawing/2014/main" id="{00BFACCC-ED52-5E42-99D0-D51F43073370}"/>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886" name="Line 14">
            <a:extLst>
              <a:ext uri="{FF2B5EF4-FFF2-40B4-BE49-F238E27FC236}">
                <a16:creationId xmlns:a16="http://schemas.microsoft.com/office/drawing/2014/main" id="{51D0CDCF-7844-2E47-903A-8E50578E5CA5}"/>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887" name="Line 15">
            <a:extLst>
              <a:ext uri="{FF2B5EF4-FFF2-40B4-BE49-F238E27FC236}">
                <a16:creationId xmlns:a16="http://schemas.microsoft.com/office/drawing/2014/main" id="{9942D8BA-2F20-EA40-A360-05141074F92D}"/>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888" name="Rectangle 16">
            <a:extLst>
              <a:ext uri="{FF2B5EF4-FFF2-40B4-BE49-F238E27FC236}">
                <a16:creationId xmlns:a16="http://schemas.microsoft.com/office/drawing/2014/main" id="{5ACAF865-1212-7348-8CBB-2B4D38E32F16}"/>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889" name="Rectangle 17">
            <a:extLst>
              <a:ext uri="{FF2B5EF4-FFF2-40B4-BE49-F238E27FC236}">
                <a16:creationId xmlns:a16="http://schemas.microsoft.com/office/drawing/2014/main" id="{121FABB9-60FB-0C47-B35C-525FC2EFCD92}"/>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719890" name="Rectangle 18">
            <a:extLst>
              <a:ext uri="{FF2B5EF4-FFF2-40B4-BE49-F238E27FC236}">
                <a16:creationId xmlns:a16="http://schemas.microsoft.com/office/drawing/2014/main" id="{3E9A3F53-8345-3343-8C79-02AC911A4B79}"/>
              </a:ext>
            </a:extLst>
          </p:cNvPr>
          <p:cNvSpPr>
            <a:spLocks noChangeArrowheads="1"/>
          </p:cNvSpPr>
          <p:nvPr/>
        </p:nvSpPr>
        <p:spPr bwMode="auto">
          <a:xfrm>
            <a:off x="8089900"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719891" name="Rectangle 19">
            <a:extLst>
              <a:ext uri="{FF2B5EF4-FFF2-40B4-BE49-F238E27FC236}">
                <a16:creationId xmlns:a16="http://schemas.microsoft.com/office/drawing/2014/main" id="{2A1CE60B-B227-2640-8EBE-65A902194B8C}"/>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719892" name="Line 20">
            <a:extLst>
              <a:ext uri="{FF2B5EF4-FFF2-40B4-BE49-F238E27FC236}">
                <a16:creationId xmlns:a16="http://schemas.microsoft.com/office/drawing/2014/main" id="{8CDD1533-832B-E046-81C6-D7C1FA093DCC}"/>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893" name="Line 21">
            <a:extLst>
              <a:ext uri="{FF2B5EF4-FFF2-40B4-BE49-F238E27FC236}">
                <a16:creationId xmlns:a16="http://schemas.microsoft.com/office/drawing/2014/main" id="{BE2888A4-0D41-E04D-899F-732DCDFF7C6A}"/>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894" name="Line 22">
            <a:extLst>
              <a:ext uri="{FF2B5EF4-FFF2-40B4-BE49-F238E27FC236}">
                <a16:creationId xmlns:a16="http://schemas.microsoft.com/office/drawing/2014/main" id="{D9337B2E-B097-824D-B57A-8246CDA76BA8}"/>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903" name="Text Box 31">
            <a:extLst>
              <a:ext uri="{FF2B5EF4-FFF2-40B4-BE49-F238E27FC236}">
                <a16:creationId xmlns:a16="http://schemas.microsoft.com/office/drawing/2014/main" id="{B3B7BBEA-9B5F-1E43-A356-C0658F3C2ECB}"/>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719904" name="Rectangle 32">
            <a:extLst>
              <a:ext uri="{FF2B5EF4-FFF2-40B4-BE49-F238E27FC236}">
                <a16:creationId xmlns:a16="http://schemas.microsoft.com/office/drawing/2014/main" id="{3BCCB5EA-19DE-6A4C-A8AF-B2CA7DEEFB01}"/>
              </a:ext>
            </a:extLst>
          </p:cNvPr>
          <p:cNvSpPr>
            <a:spLocks noChangeArrowheads="1"/>
          </p:cNvSpPr>
          <p:nvPr/>
        </p:nvSpPr>
        <p:spPr bwMode="auto">
          <a:xfrm>
            <a:off x="7535863" y="5945188"/>
            <a:ext cx="214312" cy="187325"/>
          </a:xfrm>
          <a:prstGeom prst="rect">
            <a:avLst/>
          </a:prstGeom>
          <a:solidFill>
            <a:srgbClr val="C6BDB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9880">
                                            <p:txEl>
                                              <p:pRg st="0" end="0"/>
                                            </p:txEl>
                                          </p:spTgt>
                                        </p:tgtEl>
                                        <p:attrNameLst>
                                          <p:attrName>style.visibility</p:attrName>
                                        </p:attrNameLst>
                                      </p:cBhvr>
                                      <p:to>
                                        <p:strVal val="visible"/>
                                      </p:to>
                                    </p:set>
                                    <p:animEffect transition="in" filter="box(out)">
                                      <p:cBhvr>
                                        <p:cTn id="7" dur="500"/>
                                        <p:tgtEl>
                                          <p:spTgt spid="71988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9880">
                                            <p:txEl>
                                              <p:pRg st="1" end="1"/>
                                            </p:txEl>
                                          </p:spTgt>
                                        </p:tgtEl>
                                        <p:attrNameLst>
                                          <p:attrName>style.visibility</p:attrName>
                                        </p:attrNameLst>
                                      </p:cBhvr>
                                      <p:to>
                                        <p:strVal val="visible"/>
                                      </p:to>
                                    </p:set>
                                    <p:animEffect transition="in" filter="box(out)">
                                      <p:cBhvr>
                                        <p:cTn id="12" dur="500"/>
                                        <p:tgtEl>
                                          <p:spTgt spid="71988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9880">
                                            <p:txEl>
                                              <p:pRg st="2" end="2"/>
                                            </p:txEl>
                                          </p:spTgt>
                                        </p:tgtEl>
                                        <p:attrNameLst>
                                          <p:attrName>style.visibility</p:attrName>
                                        </p:attrNameLst>
                                      </p:cBhvr>
                                      <p:to>
                                        <p:strVal val="visible"/>
                                      </p:to>
                                    </p:set>
                                    <p:animEffect transition="in" filter="box(out)">
                                      <p:cBhvr>
                                        <p:cTn id="17" dur="500"/>
                                        <p:tgtEl>
                                          <p:spTgt spid="71988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19880">
                                            <p:txEl>
                                              <p:pRg st="3" end="3"/>
                                            </p:txEl>
                                          </p:spTgt>
                                        </p:tgtEl>
                                        <p:attrNameLst>
                                          <p:attrName>style.visibility</p:attrName>
                                        </p:attrNameLst>
                                      </p:cBhvr>
                                      <p:to>
                                        <p:strVal val="visible"/>
                                      </p:to>
                                    </p:set>
                                    <p:animEffect transition="in" filter="box(out)">
                                      <p:cBhvr>
                                        <p:cTn id="22" dur="500"/>
                                        <p:tgtEl>
                                          <p:spTgt spid="71988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880"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4514" name="Rectangle 2">
            <a:extLst>
              <a:ext uri="{FF2B5EF4-FFF2-40B4-BE49-F238E27FC236}">
                <a16:creationId xmlns:a16="http://schemas.microsoft.com/office/drawing/2014/main" id="{B9A5FAE8-03B0-9047-9560-C0240EE50578}"/>
              </a:ext>
            </a:extLst>
          </p:cNvPr>
          <p:cNvSpPr>
            <a:spLocks noChangeArrowheads="1"/>
          </p:cNvSpPr>
          <p:nvPr/>
        </p:nvSpPr>
        <p:spPr bwMode="auto">
          <a:xfrm>
            <a:off x="641350" y="850900"/>
            <a:ext cx="7823200" cy="5097463"/>
          </a:xfrm>
          <a:prstGeom prst="rect">
            <a:avLst/>
          </a:prstGeom>
          <a:solidFill>
            <a:schemeClr val="accent2"/>
          </a:solidFill>
          <a:ln w="7620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4515" name="Rectangle 3">
            <a:extLst>
              <a:ext uri="{FF2B5EF4-FFF2-40B4-BE49-F238E27FC236}">
                <a16:creationId xmlns:a16="http://schemas.microsoft.com/office/drawing/2014/main" id="{EECD59C2-9DC7-AB4A-AA68-22503829A65F}"/>
              </a:ext>
            </a:extLst>
          </p:cNvPr>
          <p:cNvSpPr>
            <a:spLocks noChangeArrowheads="1"/>
          </p:cNvSpPr>
          <p:nvPr/>
        </p:nvSpPr>
        <p:spPr bwMode="auto">
          <a:xfrm>
            <a:off x="738188" y="900113"/>
            <a:ext cx="7921625" cy="33845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3600" b="1">
                <a:solidFill>
                  <a:srgbClr val="FAFD00"/>
                </a:solidFill>
                <a:effectLst/>
                <a:latin typeface="Times" pitchFamily="2" charset="0"/>
                <a:ea typeface="Gulim" panose="020B0600000101010101" pitchFamily="34" charset="-127"/>
              </a:rPr>
              <a:t>PERKIRAAN WAKTU:</a:t>
            </a:r>
          </a:p>
          <a:p>
            <a:endParaRPr lang="en-US" altLang="ko-KR" sz="3600" b="1">
              <a:solidFill>
                <a:srgbClr val="FAFD00"/>
              </a:solidFill>
              <a:effectLst/>
              <a:latin typeface="Times" pitchFamily="2" charset="0"/>
              <a:ea typeface="Gulim" panose="020B0600000101010101" pitchFamily="34" charset="-127"/>
            </a:endParaRPr>
          </a:p>
          <a:p>
            <a:pPr algn="l"/>
            <a:r>
              <a:rPr lang="en-US" altLang="ko-KR" sz="3600" b="1">
                <a:solidFill>
                  <a:schemeClr val="hlink"/>
                </a:solidFill>
                <a:effectLst/>
                <a:latin typeface="Times" pitchFamily="2" charset="0"/>
                <a:ea typeface="Gulim" panose="020B0600000101010101" pitchFamily="34" charset="-127"/>
              </a:rPr>
              <a:t>ABRAHAM-YUSUF	  	2000 S.M.</a:t>
            </a:r>
          </a:p>
          <a:p>
            <a:pPr algn="l"/>
            <a:endParaRPr lang="en-US" altLang="ko-KR" sz="3600" b="1">
              <a:solidFill>
                <a:srgbClr val="FAFD00"/>
              </a:solidFill>
              <a:effectLst/>
              <a:latin typeface="Times" pitchFamily="2" charset="0"/>
              <a:ea typeface="Gulim" panose="020B0600000101010101" pitchFamily="34" charset="-127"/>
            </a:endParaRPr>
          </a:p>
          <a:p>
            <a:pPr algn="l"/>
            <a:endParaRPr lang="en-US" altLang="ko-KR" sz="3600" b="1">
              <a:solidFill>
                <a:srgbClr val="FAFD00"/>
              </a:solidFill>
              <a:effectLst/>
              <a:latin typeface="Times" pitchFamily="2" charset="0"/>
              <a:ea typeface="Gulim" panose="020B0600000101010101" pitchFamily="34" charset="-127"/>
            </a:endParaRPr>
          </a:p>
          <a:p>
            <a:endParaRPr lang="ko-KR" altLang="en-US" sz="3600" b="1">
              <a:solidFill>
                <a:srgbClr val="FAFD00"/>
              </a:solidFill>
              <a:effectLst/>
              <a:latin typeface="Times" pitchFamily="2" charset="0"/>
              <a:ea typeface="Gulim" panose="020B0600000101010101" pitchFamily="34" charset="-127"/>
            </a:endParaRPr>
          </a:p>
        </p:txBody>
      </p:sp>
      <p:sp>
        <p:nvSpPr>
          <p:cNvPr id="704516" name="Rectangle 4">
            <a:extLst>
              <a:ext uri="{FF2B5EF4-FFF2-40B4-BE49-F238E27FC236}">
                <a16:creationId xmlns:a16="http://schemas.microsoft.com/office/drawing/2014/main" id="{BDE43EFC-93DE-FA4A-B362-FBA8A61BE185}"/>
              </a:ext>
            </a:extLst>
          </p:cNvPr>
          <p:cNvSpPr>
            <a:spLocks noChangeArrowheads="1"/>
          </p:cNvSpPr>
          <p:nvPr/>
        </p:nvSpPr>
        <p:spPr bwMode="auto">
          <a:xfrm>
            <a:off x="1490663" y="1074738"/>
            <a:ext cx="7112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4518" name="Text Box 6">
            <a:extLst>
              <a:ext uri="{FF2B5EF4-FFF2-40B4-BE49-F238E27FC236}">
                <a16:creationId xmlns:a16="http://schemas.microsoft.com/office/drawing/2014/main" id="{81255F30-ED66-B24C-A4CF-DC85894D9A03}"/>
              </a:ext>
            </a:extLst>
          </p:cNvPr>
          <p:cNvSpPr txBox="1">
            <a:spLocks noChangeArrowheads="1"/>
          </p:cNvSpPr>
          <p:nvPr/>
        </p:nvSpPr>
        <p:spPr bwMode="auto">
          <a:xfrm>
            <a:off x="1473200" y="3175000"/>
            <a:ext cx="6248400" cy="25304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4000" b="1">
                <a:solidFill>
                  <a:srgbClr val="D6E008"/>
                </a:solidFill>
                <a:effectLst/>
                <a:ea typeface="Gulim" panose="020B0600000101010101" pitchFamily="34" charset="-127"/>
              </a:rPr>
              <a:t>SEMUA TANGGAL DIBULATKAN DENGAN PENAMBAHAN      500-TAHUN.</a:t>
            </a:r>
          </a:p>
        </p:txBody>
      </p:sp>
      <p:sp>
        <p:nvSpPr>
          <p:cNvPr id="704519" name="Text Box 7">
            <a:extLst>
              <a:ext uri="{FF2B5EF4-FFF2-40B4-BE49-F238E27FC236}">
                <a16:creationId xmlns:a16="http://schemas.microsoft.com/office/drawing/2014/main" id="{BDCF0FB8-AA99-DF46-BF44-4F5D0B398431}"/>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704524" name="Rectangle 12">
            <a:extLst>
              <a:ext uri="{FF2B5EF4-FFF2-40B4-BE49-F238E27FC236}">
                <a16:creationId xmlns:a16="http://schemas.microsoft.com/office/drawing/2014/main" id="{0B9AA003-2278-DC4E-834A-60ED088B38BF}"/>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01</a:t>
            </a:r>
          </a:p>
        </p:txBody>
      </p:sp>
      <p:sp>
        <p:nvSpPr>
          <p:cNvPr id="704526" name="Text Box 14">
            <a:extLst>
              <a:ext uri="{FF2B5EF4-FFF2-40B4-BE49-F238E27FC236}">
                <a16:creationId xmlns:a16="http://schemas.microsoft.com/office/drawing/2014/main" id="{DDD61DE8-615E-094E-B215-A01FADF668CC}"/>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704527" name="Text Box 15">
            <a:extLst>
              <a:ext uri="{FF2B5EF4-FFF2-40B4-BE49-F238E27FC236}">
                <a16:creationId xmlns:a16="http://schemas.microsoft.com/office/drawing/2014/main" id="{62F8C321-610C-8E4E-BB9C-DEE25833B34A}"/>
              </a:ext>
            </a:extLst>
          </p:cNvPr>
          <p:cNvSpPr txBox="1">
            <a:spLocks noChangeArrowheads="1"/>
          </p:cNvSpPr>
          <p:nvPr/>
        </p:nvSpPr>
        <p:spPr bwMode="auto">
          <a:xfrm>
            <a:off x="8637588" y="6411913"/>
            <a:ext cx="339725"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b="1">
                <a:solidFill>
                  <a:schemeClr val="tx1"/>
                </a:solidFill>
                <a:effectLst/>
                <a:ea typeface="Gulim" panose="020B0600000101010101" pitchFamily="34" charset="-127"/>
              </a:rPr>
              <a:t>1</a:t>
            </a:r>
            <a:endParaRPr lang="en-US" altLang="ko-KR" sz="2000">
              <a:solidFill>
                <a:srgbClr val="FFA27C"/>
              </a:solidFill>
              <a:effectLst/>
              <a:latin typeface="B VAG Rounded Bold" charset="0"/>
              <a:ea typeface="Gulim" panose="020B0600000101010101" pitchFamily="34" charset="-127"/>
            </a:endParaRPr>
          </a:p>
        </p:txBody>
      </p:sp>
      <p:sp>
        <p:nvSpPr>
          <p:cNvPr id="704529" name="Text Box 17">
            <a:extLst>
              <a:ext uri="{FF2B5EF4-FFF2-40B4-BE49-F238E27FC236}">
                <a16:creationId xmlns:a16="http://schemas.microsoft.com/office/drawing/2014/main" id="{65CDD90C-DE0E-304B-A52E-C2F4158C09EA}"/>
              </a:ext>
            </a:extLst>
          </p:cNvPr>
          <p:cNvSpPr txBox="1">
            <a:spLocks noChangeArrowheads="1"/>
          </p:cNvSpPr>
          <p:nvPr/>
        </p:nvSpPr>
        <p:spPr bwMode="auto">
          <a:xfrm>
            <a:off x="1781175" y="0"/>
            <a:ext cx="26035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11:26 - 25:8</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afterEffect">
                                  <p:stCondLst>
                                    <p:cond delay="0"/>
                                  </p:stCondLst>
                                  <p:childTnLst>
                                    <p:set>
                                      <p:cBhvr>
                                        <p:cTn id="6" dur="1" fill="hold">
                                          <p:stCondLst>
                                            <p:cond delay="0"/>
                                          </p:stCondLst>
                                        </p:cTn>
                                        <p:tgtEl>
                                          <p:spTgt spid="704515"/>
                                        </p:tgtEl>
                                        <p:attrNameLst>
                                          <p:attrName>style.visibility</p:attrName>
                                        </p:attrNameLst>
                                      </p:cBhvr>
                                      <p:to>
                                        <p:strVal val="visible"/>
                                      </p:to>
                                    </p:set>
                                    <p:anim calcmode="lin" valueType="num">
                                      <p:cBhvr>
                                        <p:cTn id="7" dur="500" fill="hold"/>
                                        <p:tgtEl>
                                          <p:spTgt spid="704515"/>
                                        </p:tgtEl>
                                        <p:attrNameLst>
                                          <p:attrName>ppt_x</p:attrName>
                                        </p:attrNameLst>
                                      </p:cBhvr>
                                      <p:tavLst>
                                        <p:tav tm="0">
                                          <p:val>
                                            <p:strVal val="#ppt_x"/>
                                          </p:val>
                                        </p:tav>
                                        <p:tav tm="100000">
                                          <p:val>
                                            <p:strVal val="#ppt_x"/>
                                          </p:val>
                                        </p:tav>
                                      </p:tavLst>
                                    </p:anim>
                                    <p:anim calcmode="lin" valueType="num">
                                      <p:cBhvr>
                                        <p:cTn id="8" dur="500" fill="hold"/>
                                        <p:tgtEl>
                                          <p:spTgt spid="704515"/>
                                        </p:tgtEl>
                                        <p:attrNameLst>
                                          <p:attrName>ppt_y</p:attrName>
                                        </p:attrNameLst>
                                      </p:cBhvr>
                                      <p:tavLst>
                                        <p:tav tm="0">
                                          <p:val>
                                            <p:strVal val="#ppt_y-#ppt_h/2"/>
                                          </p:val>
                                        </p:tav>
                                        <p:tav tm="100000">
                                          <p:val>
                                            <p:strVal val="#ppt_y"/>
                                          </p:val>
                                        </p:tav>
                                      </p:tavLst>
                                    </p:anim>
                                    <p:anim calcmode="lin" valueType="num">
                                      <p:cBhvr>
                                        <p:cTn id="9" dur="500" fill="hold"/>
                                        <p:tgtEl>
                                          <p:spTgt spid="704515"/>
                                        </p:tgtEl>
                                        <p:attrNameLst>
                                          <p:attrName>ppt_w</p:attrName>
                                        </p:attrNameLst>
                                      </p:cBhvr>
                                      <p:tavLst>
                                        <p:tav tm="0">
                                          <p:val>
                                            <p:strVal val="#ppt_w"/>
                                          </p:val>
                                        </p:tav>
                                        <p:tav tm="100000">
                                          <p:val>
                                            <p:strVal val="#ppt_w"/>
                                          </p:val>
                                        </p:tav>
                                      </p:tavLst>
                                    </p:anim>
                                    <p:anim calcmode="lin" valueType="num">
                                      <p:cBhvr>
                                        <p:cTn id="10" dur="500" fill="hold"/>
                                        <p:tgtEl>
                                          <p:spTgt spid="704515"/>
                                        </p:tgtEl>
                                        <p:attrNameLst>
                                          <p:attrName>ppt_h</p:attrName>
                                        </p:attrNameLst>
                                      </p:cBhvr>
                                      <p:tavLst>
                                        <p:tav tm="0">
                                          <p:val>
                                            <p:fltVal val="0"/>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704518"/>
                                        </p:tgtEl>
                                        <p:attrNameLst>
                                          <p:attrName>style.visibility</p:attrName>
                                        </p:attrNameLst>
                                      </p:cBhvr>
                                      <p:to>
                                        <p:strVal val="visible"/>
                                      </p:to>
                                    </p:set>
                                    <p:anim calcmode="lin" valueType="num">
                                      <p:cBhvr>
                                        <p:cTn id="15" dur="500" fill="hold"/>
                                        <p:tgtEl>
                                          <p:spTgt spid="704518"/>
                                        </p:tgtEl>
                                        <p:attrNameLst>
                                          <p:attrName>ppt_w</p:attrName>
                                        </p:attrNameLst>
                                      </p:cBhvr>
                                      <p:tavLst>
                                        <p:tav tm="0">
                                          <p:val>
                                            <p:fltVal val="0"/>
                                          </p:val>
                                        </p:tav>
                                        <p:tav tm="100000">
                                          <p:val>
                                            <p:strVal val="#ppt_w"/>
                                          </p:val>
                                        </p:tav>
                                      </p:tavLst>
                                    </p:anim>
                                    <p:anim calcmode="lin" valueType="num">
                                      <p:cBhvr>
                                        <p:cTn id="16" dur="500" fill="hold"/>
                                        <p:tgtEl>
                                          <p:spTgt spid="704518"/>
                                        </p:tgtEl>
                                        <p:attrNameLst>
                                          <p:attrName>ppt_h</p:attrName>
                                        </p:attrNameLst>
                                      </p:cBhvr>
                                      <p:tavLst>
                                        <p:tav tm="0">
                                          <p:val>
                                            <p:fltVal val="0"/>
                                          </p:val>
                                        </p:tav>
                                        <p:tav tm="100000">
                                          <p:val>
                                            <p:strVal val="#ppt_h"/>
                                          </p:val>
                                        </p:tav>
                                      </p:tavLst>
                                    </p:anim>
                                    <p:anim calcmode="lin" valueType="num">
                                      <p:cBhvr>
                                        <p:cTn id="17" dur="500" fill="hold"/>
                                        <p:tgtEl>
                                          <p:spTgt spid="704518"/>
                                        </p:tgtEl>
                                        <p:attrNameLst>
                                          <p:attrName>ppt_x</p:attrName>
                                        </p:attrNameLst>
                                      </p:cBhvr>
                                      <p:tavLst>
                                        <p:tav tm="0">
                                          <p:val>
                                            <p:fltVal val="0.5"/>
                                          </p:val>
                                        </p:tav>
                                        <p:tav tm="100000">
                                          <p:val>
                                            <p:strVal val="#ppt_x"/>
                                          </p:val>
                                        </p:tav>
                                      </p:tavLst>
                                    </p:anim>
                                    <p:anim calcmode="lin" valueType="num">
                                      <p:cBhvr>
                                        <p:cTn id="18" dur="500" fill="hold"/>
                                        <p:tgtEl>
                                          <p:spTgt spid="7045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4515" grpId="0" autoUpdateAnimBg="0"/>
      <p:bldP spid="704518"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20928" name="Picture 32" descr="Nahal Zin4, tb n062400 sr">
            <a:extLst>
              <a:ext uri="{FF2B5EF4-FFF2-40B4-BE49-F238E27FC236}">
                <a16:creationId xmlns:a16="http://schemas.microsoft.com/office/drawing/2014/main" id="{ACA6A007-AFA1-7F4A-AA62-FF77FC46CE8B}"/>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43050" y="508000"/>
            <a:ext cx="7043738" cy="5748338"/>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0933" name="Rectangle 37">
            <a:extLst>
              <a:ext uri="{FF2B5EF4-FFF2-40B4-BE49-F238E27FC236}">
                <a16:creationId xmlns:a16="http://schemas.microsoft.com/office/drawing/2014/main" id="{9ED2CA4A-F6DF-9B4E-8396-C436350D0C7C}"/>
              </a:ext>
            </a:extLst>
          </p:cNvPr>
          <p:cNvSpPr>
            <a:spLocks noChangeArrowheads="1"/>
          </p:cNvSpPr>
          <p:nvPr/>
        </p:nvSpPr>
        <p:spPr bwMode="auto">
          <a:xfrm>
            <a:off x="1611313" y="604838"/>
            <a:ext cx="6881812" cy="5624512"/>
          </a:xfrm>
          <a:prstGeom prst="rect">
            <a:avLst/>
          </a:prstGeom>
          <a:solidFill>
            <a:srgbClr val="1A0004">
              <a:alpha val="45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720898" name="Group 2">
            <a:extLst>
              <a:ext uri="{FF2B5EF4-FFF2-40B4-BE49-F238E27FC236}">
                <a16:creationId xmlns:a16="http://schemas.microsoft.com/office/drawing/2014/main" id="{F6670601-E2D7-DF44-A632-4C89801BE6E8}"/>
              </a:ext>
            </a:extLst>
          </p:cNvPr>
          <p:cNvGrpSpPr>
            <a:grpSpLocks/>
          </p:cNvGrpSpPr>
          <p:nvPr/>
        </p:nvGrpSpPr>
        <p:grpSpPr bwMode="auto">
          <a:xfrm>
            <a:off x="620713" y="160338"/>
            <a:ext cx="739775" cy="1430337"/>
            <a:chOff x="391" y="101"/>
            <a:chExt cx="466" cy="901"/>
          </a:xfrm>
        </p:grpSpPr>
        <p:sp>
          <p:nvSpPr>
            <p:cNvPr id="720899" name="Rectangle 3">
              <a:extLst>
                <a:ext uri="{FF2B5EF4-FFF2-40B4-BE49-F238E27FC236}">
                  <a16:creationId xmlns:a16="http://schemas.microsoft.com/office/drawing/2014/main" id="{AE45C68F-35C5-CC41-8D68-1F8C519A5367}"/>
                </a:ext>
              </a:extLst>
            </p:cNvPr>
            <p:cNvSpPr>
              <a:spLocks noChangeArrowheads="1"/>
            </p:cNvSpPr>
            <p:nvPr/>
          </p:nvSpPr>
          <p:spPr bwMode="auto">
            <a:xfrm>
              <a:off x="391" y="101"/>
              <a:ext cx="466"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720900" name="Line 4">
              <a:extLst>
                <a:ext uri="{FF2B5EF4-FFF2-40B4-BE49-F238E27FC236}">
                  <a16:creationId xmlns:a16="http://schemas.microsoft.com/office/drawing/2014/main" id="{2D4B890F-5924-D945-92AA-A3E17DDFF417}"/>
                </a:ext>
              </a:extLst>
            </p:cNvPr>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720901" name="Text Box 5">
            <a:extLst>
              <a:ext uri="{FF2B5EF4-FFF2-40B4-BE49-F238E27FC236}">
                <a16:creationId xmlns:a16="http://schemas.microsoft.com/office/drawing/2014/main" id="{D7C41097-BAEA-A84B-9F59-1834FBF1B6D4}"/>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720902" name="Text Box 6">
            <a:extLst>
              <a:ext uri="{FF2B5EF4-FFF2-40B4-BE49-F238E27FC236}">
                <a16:creationId xmlns:a16="http://schemas.microsoft.com/office/drawing/2014/main" id="{60D31CBD-8A56-354B-BF74-4C207F6EB009}"/>
              </a:ext>
            </a:extLst>
          </p:cNvPr>
          <p:cNvSpPr txBox="1">
            <a:spLocks noChangeArrowheads="1"/>
          </p:cNvSpPr>
          <p:nvPr/>
        </p:nvSpPr>
        <p:spPr bwMode="auto">
          <a:xfrm>
            <a:off x="1778000" y="0"/>
            <a:ext cx="26035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17:21</a:t>
            </a:r>
          </a:p>
        </p:txBody>
      </p:sp>
      <p:sp>
        <p:nvSpPr>
          <p:cNvPr id="720903" name="Rectangle 7">
            <a:extLst>
              <a:ext uri="{FF2B5EF4-FFF2-40B4-BE49-F238E27FC236}">
                <a16:creationId xmlns:a16="http://schemas.microsoft.com/office/drawing/2014/main" id="{3CF40B0E-3765-2346-957F-04C2F04180D0}"/>
              </a:ext>
            </a:extLst>
          </p:cNvPr>
          <p:cNvSpPr>
            <a:spLocks noChangeArrowheads="1"/>
          </p:cNvSpPr>
          <p:nvPr/>
        </p:nvSpPr>
        <p:spPr bwMode="auto">
          <a:xfrm>
            <a:off x="1498600" y="558800"/>
            <a:ext cx="70104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920" name="Text Box 24">
            <a:extLst>
              <a:ext uri="{FF2B5EF4-FFF2-40B4-BE49-F238E27FC236}">
                <a16:creationId xmlns:a16="http://schemas.microsoft.com/office/drawing/2014/main" id="{F8809E10-0A83-A047-9D98-ED073872C2A7}"/>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720925" name="Rectangle 29">
            <a:extLst>
              <a:ext uri="{FF2B5EF4-FFF2-40B4-BE49-F238E27FC236}">
                <a16:creationId xmlns:a16="http://schemas.microsoft.com/office/drawing/2014/main" id="{6F396646-1B29-4F4D-B49D-006FEF864AD3}"/>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27</a:t>
            </a:r>
          </a:p>
        </p:txBody>
      </p:sp>
      <p:sp>
        <p:nvSpPr>
          <p:cNvPr id="720927" name="Text Box 31">
            <a:extLst>
              <a:ext uri="{FF2B5EF4-FFF2-40B4-BE49-F238E27FC236}">
                <a16:creationId xmlns:a16="http://schemas.microsoft.com/office/drawing/2014/main" id="{ED6B96E3-C108-094B-95C9-98B7CCB72C31}"/>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720929" name="Rectangle 33">
            <a:extLst>
              <a:ext uri="{FF2B5EF4-FFF2-40B4-BE49-F238E27FC236}">
                <a16:creationId xmlns:a16="http://schemas.microsoft.com/office/drawing/2014/main" id="{8F9ACF51-6417-C74C-AAA4-070C7C0C1154}"/>
              </a:ext>
            </a:extLst>
          </p:cNvPr>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905" name="Text Box 9">
            <a:extLst>
              <a:ext uri="{FF2B5EF4-FFF2-40B4-BE49-F238E27FC236}">
                <a16:creationId xmlns:a16="http://schemas.microsoft.com/office/drawing/2014/main" id="{02BDD2B6-8869-6549-B8D2-2334B41AC670}"/>
              </a:ext>
            </a:extLst>
          </p:cNvPr>
          <p:cNvSpPr txBox="1">
            <a:spLocks noChangeArrowheads="1"/>
          </p:cNvSpPr>
          <p:nvPr/>
        </p:nvSpPr>
        <p:spPr bwMode="auto">
          <a:xfrm>
            <a:off x="2130425" y="1065213"/>
            <a:ext cx="5740400" cy="119062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3600" b="1" i="1">
                <a:solidFill>
                  <a:schemeClr val="tx1"/>
                </a:solidFill>
                <a:effectLst/>
                <a:ea typeface="Gulim" panose="020B0600000101010101" pitchFamily="34" charset="-127"/>
              </a:rPr>
              <a:t>Sesungguhnya</a:t>
            </a:r>
            <a:r>
              <a:rPr lang="en-US" altLang="ko-KR" sz="3600" b="1">
                <a:solidFill>
                  <a:schemeClr val="tx1"/>
                </a:solidFill>
                <a:effectLst/>
                <a:ea typeface="Gulim" panose="020B0600000101010101" pitchFamily="34" charset="-127"/>
              </a:rPr>
              <a:t> Ishak lah anak yang dinantikan…</a:t>
            </a:r>
            <a:endParaRPr lang="en-US" altLang="ko-KR" sz="3600" b="1">
              <a:solidFill>
                <a:schemeClr val="bg2"/>
              </a:solidFill>
              <a:effectLst/>
              <a:ea typeface="Gulim" panose="020B0600000101010101" pitchFamily="34" charset="-127"/>
            </a:endParaRPr>
          </a:p>
        </p:txBody>
      </p:sp>
      <p:sp>
        <p:nvSpPr>
          <p:cNvPr id="720930" name="Text Box 34">
            <a:extLst>
              <a:ext uri="{FF2B5EF4-FFF2-40B4-BE49-F238E27FC236}">
                <a16:creationId xmlns:a16="http://schemas.microsoft.com/office/drawing/2014/main" id="{BD5D04E1-D99E-1842-8EED-6663B76C48CD}"/>
              </a:ext>
            </a:extLst>
          </p:cNvPr>
          <p:cNvSpPr txBox="1">
            <a:spLocks noChangeArrowheads="1"/>
          </p:cNvSpPr>
          <p:nvPr/>
        </p:nvSpPr>
        <p:spPr bwMode="auto">
          <a:xfrm>
            <a:off x="1920875" y="2428875"/>
            <a:ext cx="4141788" cy="20415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en-US" altLang="ko-KR" sz="3200" b="1">
                <a:solidFill>
                  <a:srgbClr val="FFFF00"/>
                </a:solidFill>
                <a:effectLst/>
                <a:ea typeface="Gulim" panose="020B0600000101010101" pitchFamily="34" charset="-127"/>
              </a:rPr>
              <a:t>… yang melaluinya janji Allah kepada Abraham dinyatakan…</a:t>
            </a:r>
            <a:endParaRPr lang="en-US" altLang="ko-KR" sz="3200" b="1">
              <a:solidFill>
                <a:schemeClr val="bg2"/>
              </a:solidFill>
              <a:effectLst/>
              <a:ea typeface="Gulim" panose="020B0600000101010101" pitchFamily="34" charset="-127"/>
            </a:endParaRPr>
          </a:p>
        </p:txBody>
      </p:sp>
      <p:sp>
        <p:nvSpPr>
          <p:cNvPr id="720931" name="Text Box 35">
            <a:extLst>
              <a:ext uri="{FF2B5EF4-FFF2-40B4-BE49-F238E27FC236}">
                <a16:creationId xmlns:a16="http://schemas.microsoft.com/office/drawing/2014/main" id="{75176BBF-6CEF-204C-9C3B-C880B5490389}"/>
              </a:ext>
            </a:extLst>
          </p:cNvPr>
          <p:cNvSpPr txBox="1">
            <a:spLocks noChangeArrowheads="1"/>
          </p:cNvSpPr>
          <p:nvPr/>
        </p:nvSpPr>
        <p:spPr bwMode="auto">
          <a:xfrm>
            <a:off x="8588375" y="643096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2</a:t>
            </a:r>
          </a:p>
        </p:txBody>
      </p:sp>
      <p:sp>
        <p:nvSpPr>
          <p:cNvPr id="720907" name="Freeform 11">
            <a:extLst>
              <a:ext uri="{FF2B5EF4-FFF2-40B4-BE49-F238E27FC236}">
                <a16:creationId xmlns:a16="http://schemas.microsoft.com/office/drawing/2014/main" id="{F839DE6B-7A2D-8248-ABDB-BC1A60439A4C}"/>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0908" name="AutoShape 12">
            <a:extLst>
              <a:ext uri="{FF2B5EF4-FFF2-40B4-BE49-F238E27FC236}">
                <a16:creationId xmlns:a16="http://schemas.microsoft.com/office/drawing/2014/main" id="{3916D4DF-4F49-3148-9602-B7EE52EB50BC}"/>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909" name="Rectangle 13">
            <a:extLst>
              <a:ext uri="{FF2B5EF4-FFF2-40B4-BE49-F238E27FC236}">
                <a16:creationId xmlns:a16="http://schemas.microsoft.com/office/drawing/2014/main" id="{DBCF29E3-4894-8C44-A109-AC7F09B97BA6}"/>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910" name="AutoShape 14">
            <a:extLst>
              <a:ext uri="{FF2B5EF4-FFF2-40B4-BE49-F238E27FC236}">
                <a16:creationId xmlns:a16="http://schemas.microsoft.com/office/drawing/2014/main" id="{936A1AE8-C233-7D4A-BF45-4C7D5F1CB625}"/>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911" name="Line 15">
            <a:extLst>
              <a:ext uri="{FF2B5EF4-FFF2-40B4-BE49-F238E27FC236}">
                <a16:creationId xmlns:a16="http://schemas.microsoft.com/office/drawing/2014/main" id="{8CD4A988-D23B-FC46-909B-5E97CFADCA5C}"/>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912" name="Line 16">
            <a:extLst>
              <a:ext uri="{FF2B5EF4-FFF2-40B4-BE49-F238E27FC236}">
                <a16:creationId xmlns:a16="http://schemas.microsoft.com/office/drawing/2014/main" id="{D91D7B57-7600-E74D-97EF-E1BA8C4E2917}"/>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913" name="Rectangle 17">
            <a:extLst>
              <a:ext uri="{FF2B5EF4-FFF2-40B4-BE49-F238E27FC236}">
                <a16:creationId xmlns:a16="http://schemas.microsoft.com/office/drawing/2014/main" id="{BF4557F4-B095-EB4D-AC04-8EF296E1EF26}"/>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914" name="Rectangle 18">
            <a:extLst>
              <a:ext uri="{FF2B5EF4-FFF2-40B4-BE49-F238E27FC236}">
                <a16:creationId xmlns:a16="http://schemas.microsoft.com/office/drawing/2014/main" id="{5C66E141-D75C-7F46-B827-6B02D5E902F9}"/>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720915" name="Rectangle 19">
            <a:extLst>
              <a:ext uri="{FF2B5EF4-FFF2-40B4-BE49-F238E27FC236}">
                <a16:creationId xmlns:a16="http://schemas.microsoft.com/office/drawing/2014/main" id="{8D0BE3EB-2527-0E47-B9C8-E3F334440D33}"/>
              </a:ext>
            </a:extLst>
          </p:cNvPr>
          <p:cNvSpPr>
            <a:spLocks noChangeArrowheads="1"/>
          </p:cNvSpPr>
          <p:nvPr/>
        </p:nvSpPr>
        <p:spPr bwMode="auto">
          <a:xfrm>
            <a:off x="8089900"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720916" name="Rectangle 20">
            <a:extLst>
              <a:ext uri="{FF2B5EF4-FFF2-40B4-BE49-F238E27FC236}">
                <a16:creationId xmlns:a16="http://schemas.microsoft.com/office/drawing/2014/main" id="{3E7354DB-020D-AA4B-86ED-0761399D5322}"/>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720917" name="Line 21">
            <a:extLst>
              <a:ext uri="{FF2B5EF4-FFF2-40B4-BE49-F238E27FC236}">
                <a16:creationId xmlns:a16="http://schemas.microsoft.com/office/drawing/2014/main" id="{052FB2FB-0761-5947-B82E-5DA450EF6C46}"/>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918" name="Line 22">
            <a:extLst>
              <a:ext uri="{FF2B5EF4-FFF2-40B4-BE49-F238E27FC236}">
                <a16:creationId xmlns:a16="http://schemas.microsoft.com/office/drawing/2014/main" id="{AB7DD71B-B595-1247-9560-83EAEB7AF30D}"/>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919" name="Line 23">
            <a:extLst>
              <a:ext uri="{FF2B5EF4-FFF2-40B4-BE49-F238E27FC236}">
                <a16:creationId xmlns:a16="http://schemas.microsoft.com/office/drawing/2014/main" id="{18087759-DFCE-EB4A-B86E-7ACE92DE8EEA}"/>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932" name="Text Box 36">
            <a:extLst>
              <a:ext uri="{FF2B5EF4-FFF2-40B4-BE49-F238E27FC236}">
                <a16:creationId xmlns:a16="http://schemas.microsoft.com/office/drawing/2014/main" id="{18B2ADC6-9030-8C4A-9A57-E5F908DE2E93}"/>
              </a:ext>
            </a:extLst>
          </p:cNvPr>
          <p:cNvSpPr txBox="1">
            <a:spLocks noChangeArrowheads="1"/>
          </p:cNvSpPr>
          <p:nvPr/>
        </p:nvSpPr>
        <p:spPr bwMode="auto">
          <a:xfrm>
            <a:off x="2365375" y="4956175"/>
            <a:ext cx="5346700" cy="1190625"/>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folHlink"/>
                  </a:outerShdw>
                </a:effectLst>
              </a14:hiddenEffects>
            </a:ext>
          </a:extLst>
        </p:spPr>
        <p:txBody>
          <a:bodyPr>
            <a:spAutoFit/>
            <a:flatTx/>
          </a:bodyPr>
          <a:lstStyle/>
          <a:p>
            <a:pPr algn="l">
              <a:spcBef>
                <a:spcPct val="50000"/>
              </a:spcBef>
            </a:pPr>
            <a:r>
              <a:rPr lang="en-US" altLang="ko-KR" sz="3600" b="1" i="1">
                <a:solidFill>
                  <a:schemeClr val="tx1"/>
                </a:solidFill>
                <a:effectLst/>
                <a:ea typeface="Gulim" panose="020B0600000101010101" pitchFamily="34" charset="-127"/>
              </a:rPr>
              <a:t>…MELALUI GARIS KETURUNAN </a:t>
            </a:r>
            <a:r>
              <a:rPr lang="en-US" altLang="ko-KR" sz="3600" b="1" i="1" u="sng">
                <a:solidFill>
                  <a:schemeClr val="tx1"/>
                </a:solidFill>
                <a:effectLst/>
                <a:ea typeface="Gulim" panose="020B0600000101010101" pitchFamily="34" charset="-127"/>
              </a:rPr>
              <a:t>ISHAK</a:t>
            </a:r>
            <a:r>
              <a:rPr lang="en-US" altLang="ko-KR" sz="3600" b="1" i="1">
                <a:solidFill>
                  <a:schemeClr val="tx1"/>
                </a:solidFill>
                <a:effectLst/>
                <a:ea typeface="Gulim" panose="020B0600000101010101" pitchFamily="34" charset="-127"/>
              </a:rPr>
              <a:t>!</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20905"/>
                                        </p:tgtEl>
                                        <p:attrNameLst>
                                          <p:attrName>style.visibility</p:attrName>
                                        </p:attrNameLst>
                                      </p:cBhvr>
                                      <p:to>
                                        <p:strVal val="visible"/>
                                      </p:to>
                                    </p:set>
                                    <p:animEffect transition="in" filter="dissolve">
                                      <p:cBhvr>
                                        <p:cTn id="7" dur="500"/>
                                        <p:tgtEl>
                                          <p:spTgt spid="7209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20930"/>
                                        </p:tgtEl>
                                        <p:attrNameLst>
                                          <p:attrName>style.visibility</p:attrName>
                                        </p:attrNameLst>
                                      </p:cBhvr>
                                      <p:to>
                                        <p:strVal val="visible"/>
                                      </p:to>
                                    </p:set>
                                    <p:animEffect transition="in" filter="dissolve">
                                      <p:cBhvr>
                                        <p:cTn id="12" dur="500"/>
                                        <p:tgtEl>
                                          <p:spTgt spid="7209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20932"/>
                                        </p:tgtEl>
                                        <p:attrNameLst>
                                          <p:attrName>style.visibility</p:attrName>
                                        </p:attrNameLst>
                                      </p:cBhvr>
                                      <p:to>
                                        <p:strVal val="visible"/>
                                      </p:to>
                                    </p:set>
                                    <p:animEffect transition="in" filter="dissolve">
                                      <p:cBhvr>
                                        <p:cTn id="17" dur="500"/>
                                        <p:tgtEl>
                                          <p:spTgt spid="720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905" grpId="0" autoUpdateAnimBg="0"/>
      <p:bldP spid="720930" grpId="0" autoUpdateAnimBg="0"/>
      <p:bldP spid="720932"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1922" name="Rectangle 2">
            <a:extLst>
              <a:ext uri="{FF2B5EF4-FFF2-40B4-BE49-F238E27FC236}">
                <a16:creationId xmlns:a16="http://schemas.microsoft.com/office/drawing/2014/main" id="{89586FE4-667B-4740-B8DE-D4E9D20655FA}"/>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23" name="Rectangle 3">
            <a:extLst>
              <a:ext uri="{FF2B5EF4-FFF2-40B4-BE49-F238E27FC236}">
                <a16:creationId xmlns:a16="http://schemas.microsoft.com/office/drawing/2014/main" id="{578FD3B5-DF23-194C-A3A4-B70B8957AB59}"/>
              </a:ext>
            </a:extLst>
          </p:cNvPr>
          <p:cNvSpPr>
            <a:spLocks noChangeArrowheads="1"/>
          </p:cNvSpPr>
          <p:nvPr/>
        </p:nvSpPr>
        <p:spPr bwMode="auto">
          <a:xfrm>
            <a:off x="3338513" y="968375"/>
            <a:ext cx="13874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800" b="1">
                <a:solidFill>
                  <a:schemeClr val="accent2"/>
                </a:solidFill>
                <a:effectLst/>
                <a:latin typeface="Times" pitchFamily="2" charset="0"/>
                <a:ea typeface="Gulim" panose="020B0600000101010101" pitchFamily="34" charset="-127"/>
              </a:rPr>
              <a:t>ABRAHAM</a:t>
            </a:r>
          </a:p>
        </p:txBody>
      </p:sp>
      <p:sp>
        <p:nvSpPr>
          <p:cNvPr id="721924" name="Rectangle 4">
            <a:extLst>
              <a:ext uri="{FF2B5EF4-FFF2-40B4-BE49-F238E27FC236}">
                <a16:creationId xmlns:a16="http://schemas.microsoft.com/office/drawing/2014/main" id="{94760F3C-992C-6B4C-AB6A-0E21845D212F}"/>
              </a:ext>
            </a:extLst>
          </p:cNvPr>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721925" name="AutoShape 5">
            <a:extLst>
              <a:ext uri="{FF2B5EF4-FFF2-40B4-BE49-F238E27FC236}">
                <a16:creationId xmlns:a16="http://schemas.microsoft.com/office/drawing/2014/main" id="{F7D556B4-28F1-C64D-82F0-D0F4EAC9CBAA}"/>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26" name="Rectangle 6">
            <a:extLst>
              <a:ext uri="{FF2B5EF4-FFF2-40B4-BE49-F238E27FC236}">
                <a16:creationId xmlns:a16="http://schemas.microsoft.com/office/drawing/2014/main" id="{918CDC4C-BB98-3C44-B084-D5C95F132B4A}"/>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27" name="Rectangle 7">
            <a:extLst>
              <a:ext uri="{FF2B5EF4-FFF2-40B4-BE49-F238E27FC236}">
                <a16:creationId xmlns:a16="http://schemas.microsoft.com/office/drawing/2014/main" id="{7202271A-FA56-7D47-A128-1DB0A099B3DE}"/>
              </a:ext>
            </a:extLst>
          </p:cNvPr>
          <p:cNvSpPr>
            <a:spLocks noChangeArrowheads="1"/>
          </p:cNvSpPr>
          <p:nvPr/>
        </p:nvSpPr>
        <p:spPr bwMode="auto">
          <a:xfrm>
            <a:off x="3084513" y="938213"/>
            <a:ext cx="17907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2400" b="1">
                <a:solidFill>
                  <a:schemeClr val="bg2"/>
                </a:solidFill>
                <a:effectLst/>
                <a:latin typeface="Times" pitchFamily="2" charset="0"/>
                <a:ea typeface="Gulim" panose="020B0600000101010101" pitchFamily="34" charset="-127"/>
              </a:rPr>
              <a:t>ABRAHAM</a:t>
            </a:r>
          </a:p>
        </p:txBody>
      </p:sp>
      <p:sp>
        <p:nvSpPr>
          <p:cNvPr id="721928" name="Line 8">
            <a:extLst>
              <a:ext uri="{FF2B5EF4-FFF2-40B4-BE49-F238E27FC236}">
                <a16:creationId xmlns:a16="http://schemas.microsoft.com/office/drawing/2014/main" id="{46D5B725-87B1-444E-8198-8FB66C34A7FB}"/>
              </a:ext>
            </a:extLst>
          </p:cNvPr>
          <p:cNvSpPr>
            <a:spLocks noChangeShapeType="1"/>
          </p:cNvSpPr>
          <p:nvPr/>
        </p:nvSpPr>
        <p:spPr bwMode="auto">
          <a:xfrm>
            <a:off x="3340100" y="206533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29" name="Line 9">
            <a:extLst>
              <a:ext uri="{FF2B5EF4-FFF2-40B4-BE49-F238E27FC236}">
                <a16:creationId xmlns:a16="http://schemas.microsoft.com/office/drawing/2014/main" id="{BE69A0EC-E0B6-7042-86AA-B5FC055DB390}"/>
              </a:ext>
            </a:extLst>
          </p:cNvPr>
          <p:cNvSpPr>
            <a:spLocks noChangeShapeType="1"/>
          </p:cNvSpPr>
          <p:nvPr/>
        </p:nvSpPr>
        <p:spPr bwMode="auto">
          <a:xfrm>
            <a:off x="3340100" y="3886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31" name="Rectangle 11">
            <a:extLst>
              <a:ext uri="{FF2B5EF4-FFF2-40B4-BE49-F238E27FC236}">
                <a16:creationId xmlns:a16="http://schemas.microsoft.com/office/drawing/2014/main" id="{16F0F9A9-5136-1941-8222-7CDEE3BA3DF3}"/>
              </a:ext>
            </a:extLst>
          </p:cNvPr>
          <p:cNvSpPr>
            <a:spLocks noChangeArrowheads="1"/>
          </p:cNvSpPr>
          <p:nvPr/>
        </p:nvSpPr>
        <p:spPr bwMode="auto">
          <a:xfrm>
            <a:off x="4802188" y="992188"/>
            <a:ext cx="32353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tx2"/>
                </a:solidFill>
                <a:effectLst/>
                <a:latin typeface="Times" pitchFamily="2" charset="0"/>
                <a:ea typeface="Gulim" panose="020B0600000101010101" pitchFamily="34" charset="-127"/>
              </a:rPr>
              <a:t>kira-kira 2000 S.M.</a:t>
            </a:r>
            <a:endParaRPr lang="en-US" altLang="ko-KR" sz="1800" b="1">
              <a:solidFill>
                <a:schemeClr val="tx2"/>
              </a:solidFill>
              <a:effectLst/>
              <a:latin typeface="Times" pitchFamily="2" charset="0"/>
              <a:ea typeface="Gulim" panose="020B0600000101010101" pitchFamily="34" charset="-127"/>
            </a:endParaRPr>
          </a:p>
        </p:txBody>
      </p:sp>
      <p:sp>
        <p:nvSpPr>
          <p:cNvPr id="721932" name="Rectangle 12">
            <a:extLst>
              <a:ext uri="{FF2B5EF4-FFF2-40B4-BE49-F238E27FC236}">
                <a16:creationId xmlns:a16="http://schemas.microsoft.com/office/drawing/2014/main" id="{722D4731-DE3F-E942-9CF7-FB2751548E6A}"/>
              </a:ext>
            </a:extLst>
          </p:cNvPr>
          <p:cNvSpPr>
            <a:spLocks noChangeArrowheads="1"/>
          </p:cNvSpPr>
          <p:nvPr/>
        </p:nvSpPr>
        <p:spPr bwMode="auto">
          <a:xfrm>
            <a:off x="3424238" y="1603375"/>
            <a:ext cx="235426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b="1">
                <a:solidFill>
                  <a:schemeClr val="bg2"/>
                </a:solidFill>
                <a:effectLst/>
                <a:latin typeface="Times" pitchFamily="2" charset="0"/>
                <a:ea typeface="Gulim" panose="020B0600000101010101" pitchFamily="34" charset="-127"/>
              </a:rPr>
              <a:t>PANGGILAN</a:t>
            </a:r>
          </a:p>
        </p:txBody>
      </p:sp>
      <p:sp>
        <p:nvSpPr>
          <p:cNvPr id="721933" name="Rectangle 13">
            <a:extLst>
              <a:ext uri="{FF2B5EF4-FFF2-40B4-BE49-F238E27FC236}">
                <a16:creationId xmlns:a16="http://schemas.microsoft.com/office/drawing/2014/main" id="{CAD57783-5263-C140-BDF3-76399032875D}"/>
              </a:ext>
            </a:extLst>
          </p:cNvPr>
          <p:cNvSpPr>
            <a:spLocks noChangeArrowheads="1"/>
          </p:cNvSpPr>
          <p:nvPr/>
        </p:nvSpPr>
        <p:spPr bwMode="auto">
          <a:xfrm>
            <a:off x="3897313" y="2060575"/>
            <a:ext cx="148431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b="1">
                <a:solidFill>
                  <a:schemeClr val="bg2"/>
                </a:solidFill>
                <a:effectLst/>
                <a:latin typeface="Times" pitchFamily="2" charset="0"/>
                <a:ea typeface="Gulim" panose="020B0600000101010101" pitchFamily="34" charset="-127"/>
              </a:rPr>
              <a:t>T - B - B</a:t>
            </a:r>
          </a:p>
        </p:txBody>
      </p:sp>
      <p:sp>
        <p:nvSpPr>
          <p:cNvPr id="721934" name="Rectangle 14">
            <a:extLst>
              <a:ext uri="{FF2B5EF4-FFF2-40B4-BE49-F238E27FC236}">
                <a16:creationId xmlns:a16="http://schemas.microsoft.com/office/drawing/2014/main" id="{D1CA0E66-E8DE-7E45-94DA-D1CEAF9399F7}"/>
              </a:ext>
            </a:extLst>
          </p:cNvPr>
          <p:cNvSpPr>
            <a:spLocks noChangeArrowheads="1"/>
          </p:cNvSpPr>
          <p:nvPr/>
        </p:nvSpPr>
        <p:spPr bwMode="auto">
          <a:xfrm>
            <a:off x="4157663" y="2473325"/>
            <a:ext cx="1446212" cy="576263"/>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3200" b="1">
                <a:solidFill>
                  <a:schemeClr val="accent2"/>
                </a:solidFill>
                <a:effectLst/>
                <a:latin typeface="Times" pitchFamily="2" charset="0"/>
                <a:ea typeface="Gulim" panose="020B0600000101010101" pitchFamily="34" charset="-127"/>
              </a:rPr>
              <a:t>I - I      </a:t>
            </a:r>
          </a:p>
        </p:txBody>
      </p:sp>
      <p:sp>
        <p:nvSpPr>
          <p:cNvPr id="721936" name="Rectangle 16">
            <a:extLst>
              <a:ext uri="{FF2B5EF4-FFF2-40B4-BE49-F238E27FC236}">
                <a16:creationId xmlns:a16="http://schemas.microsoft.com/office/drawing/2014/main" id="{2F237BBA-E166-3F44-BF04-440F5F3BDC38}"/>
              </a:ext>
            </a:extLst>
          </p:cNvPr>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grpSp>
        <p:nvGrpSpPr>
          <p:cNvPr id="721937" name="Group 17">
            <a:extLst>
              <a:ext uri="{FF2B5EF4-FFF2-40B4-BE49-F238E27FC236}">
                <a16:creationId xmlns:a16="http://schemas.microsoft.com/office/drawing/2014/main" id="{5D928829-6F2C-1946-976A-F563A4C7659F}"/>
              </a:ext>
            </a:extLst>
          </p:cNvPr>
          <p:cNvGrpSpPr>
            <a:grpSpLocks/>
          </p:cNvGrpSpPr>
          <p:nvPr/>
        </p:nvGrpSpPr>
        <p:grpSpPr bwMode="auto">
          <a:xfrm>
            <a:off x="344488" y="2378075"/>
            <a:ext cx="2767012" cy="1446213"/>
            <a:chOff x="217" y="1498"/>
            <a:chExt cx="1743" cy="911"/>
          </a:xfrm>
        </p:grpSpPr>
        <p:sp>
          <p:nvSpPr>
            <p:cNvPr id="721938" name="Rectangle 18">
              <a:extLst>
                <a:ext uri="{FF2B5EF4-FFF2-40B4-BE49-F238E27FC236}">
                  <a16:creationId xmlns:a16="http://schemas.microsoft.com/office/drawing/2014/main" id="{CC7C55E2-4431-C44D-9EF8-8CB84E789ED8}"/>
                </a:ext>
              </a:extLst>
            </p:cNvPr>
            <p:cNvSpPr>
              <a:spLocks noChangeArrowheads="1"/>
            </p:cNvSpPr>
            <p:nvPr/>
          </p:nvSpPr>
          <p:spPr bwMode="auto">
            <a:xfrm>
              <a:off x="519" y="1546"/>
              <a:ext cx="562" cy="8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endParaRPr lang="ko-KR" altLang="en-US">
                <a:solidFill>
                  <a:schemeClr val="tx2"/>
                </a:solidFill>
                <a:effectLst/>
                <a:latin typeface="Times" pitchFamily="2" charset="0"/>
                <a:ea typeface="Gulim" panose="020B0600000101010101" pitchFamily="34" charset="-127"/>
              </a:endParaRPr>
            </a:p>
            <a:p>
              <a:pPr algn="l"/>
              <a:endParaRPr lang="ko-KR" altLang="en-US">
                <a:solidFill>
                  <a:schemeClr val="tx2"/>
                </a:solidFill>
                <a:effectLst/>
                <a:latin typeface="Times" pitchFamily="2" charset="0"/>
                <a:ea typeface="Gulim" panose="020B0600000101010101" pitchFamily="34" charset="-127"/>
              </a:endParaRPr>
            </a:p>
            <a:p>
              <a:pPr algn="l"/>
              <a:r>
                <a:rPr lang="ko-KR" altLang="en-US">
                  <a:solidFill>
                    <a:schemeClr val="tx2"/>
                  </a:solidFill>
                  <a:effectLst/>
                  <a:latin typeface="Times" pitchFamily="2" charset="0"/>
                  <a:ea typeface="Gulim" panose="020B0600000101010101" pitchFamily="34" charset="-127"/>
                </a:rPr>
                <a:t>        </a:t>
              </a:r>
            </a:p>
          </p:txBody>
        </p:sp>
        <p:sp>
          <p:nvSpPr>
            <p:cNvPr id="721939" name="Rectangle 19">
              <a:extLst>
                <a:ext uri="{FF2B5EF4-FFF2-40B4-BE49-F238E27FC236}">
                  <a16:creationId xmlns:a16="http://schemas.microsoft.com/office/drawing/2014/main" id="{333C50E7-BCDD-8848-9EFB-6F16AC173903}"/>
                </a:ext>
              </a:extLst>
            </p:cNvPr>
            <p:cNvSpPr>
              <a:spLocks noChangeArrowheads="1"/>
            </p:cNvSpPr>
            <p:nvPr/>
          </p:nvSpPr>
          <p:spPr bwMode="auto">
            <a:xfrm>
              <a:off x="217" y="1498"/>
              <a:ext cx="1743"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8800">
                  <a:solidFill>
                    <a:srgbClr val="51DC00"/>
                  </a:solidFill>
                  <a:effectLst/>
                  <a:latin typeface="Times" pitchFamily="2" charset="0"/>
                  <a:ea typeface="Gulim" panose="020B0600000101010101" pitchFamily="34" charset="-127"/>
                </a:rPr>
                <a:t>A</a:t>
              </a:r>
              <a:r>
                <a:rPr lang="en-US" altLang="ko-KR" sz="6000">
                  <a:solidFill>
                    <a:schemeClr val="tx2"/>
                  </a:solidFill>
                  <a:effectLst/>
                  <a:latin typeface="Times" pitchFamily="2" charset="0"/>
                  <a:ea typeface="Gulim" panose="020B0600000101010101" pitchFamily="34" charset="-127"/>
                </a:rPr>
                <a:t>YMY</a:t>
              </a:r>
            </a:p>
          </p:txBody>
        </p:sp>
      </p:grpSp>
      <p:sp>
        <p:nvSpPr>
          <p:cNvPr id="721940" name="Line 20">
            <a:extLst>
              <a:ext uri="{FF2B5EF4-FFF2-40B4-BE49-F238E27FC236}">
                <a16:creationId xmlns:a16="http://schemas.microsoft.com/office/drawing/2014/main" id="{5569C1C3-FAD0-5840-8651-9E95F1F8E6CD}"/>
              </a:ext>
            </a:extLst>
          </p:cNvPr>
          <p:cNvSpPr>
            <a:spLocks noChangeShapeType="1"/>
          </p:cNvSpPr>
          <p:nvPr/>
        </p:nvSpPr>
        <p:spPr bwMode="auto">
          <a:xfrm>
            <a:off x="3348038" y="2505075"/>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41" name="Line 21">
            <a:extLst>
              <a:ext uri="{FF2B5EF4-FFF2-40B4-BE49-F238E27FC236}">
                <a16:creationId xmlns:a16="http://schemas.microsoft.com/office/drawing/2014/main" id="{F96C05EF-4D92-F14C-9B0B-6B293A96C51E}"/>
              </a:ext>
            </a:extLst>
          </p:cNvPr>
          <p:cNvSpPr>
            <a:spLocks noChangeShapeType="1"/>
          </p:cNvSpPr>
          <p:nvPr/>
        </p:nvSpPr>
        <p:spPr bwMode="auto">
          <a:xfrm>
            <a:off x="3340100" y="2997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42" name="Line 22">
            <a:extLst>
              <a:ext uri="{FF2B5EF4-FFF2-40B4-BE49-F238E27FC236}">
                <a16:creationId xmlns:a16="http://schemas.microsoft.com/office/drawing/2014/main" id="{542B9F03-D0CA-3D45-9BA5-0FFA182E9920}"/>
              </a:ext>
            </a:extLst>
          </p:cNvPr>
          <p:cNvSpPr>
            <a:spLocks noChangeShapeType="1"/>
          </p:cNvSpPr>
          <p:nvPr/>
        </p:nvSpPr>
        <p:spPr bwMode="auto">
          <a:xfrm>
            <a:off x="3333750" y="3454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43" name="Rectangle 23">
            <a:extLst>
              <a:ext uri="{FF2B5EF4-FFF2-40B4-BE49-F238E27FC236}">
                <a16:creationId xmlns:a16="http://schemas.microsoft.com/office/drawing/2014/main" id="{9D7D323A-EE20-F44D-94DE-CD3941694484}"/>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721944" name="Line 24">
            <a:extLst>
              <a:ext uri="{FF2B5EF4-FFF2-40B4-BE49-F238E27FC236}">
                <a16:creationId xmlns:a16="http://schemas.microsoft.com/office/drawing/2014/main" id="{B0B8E39A-38F5-7D46-A2EF-00CF5C6218A6}"/>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21948" name="Oval 28">
            <a:extLst>
              <a:ext uri="{FF2B5EF4-FFF2-40B4-BE49-F238E27FC236}">
                <a16:creationId xmlns:a16="http://schemas.microsoft.com/office/drawing/2014/main" id="{46157E1D-B001-2E46-A9C8-0DCDC675C069}"/>
              </a:ext>
            </a:extLst>
          </p:cNvPr>
          <p:cNvSpPr>
            <a:spLocks noChangeArrowheads="1"/>
          </p:cNvSpPr>
          <p:nvPr/>
        </p:nvSpPr>
        <p:spPr bwMode="auto">
          <a:xfrm>
            <a:off x="3810000" y="2413000"/>
            <a:ext cx="1498600" cy="711200"/>
          </a:xfrm>
          <a:prstGeom prst="ellipse">
            <a:avLst/>
          </a:prstGeom>
          <a:noFill/>
          <a:ln w="7620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21950" name="Text Box 30">
            <a:extLst>
              <a:ext uri="{FF2B5EF4-FFF2-40B4-BE49-F238E27FC236}">
                <a16:creationId xmlns:a16="http://schemas.microsoft.com/office/drawing/2014/main" id="{7F843E60-8C42-3A44-B677-AFF81A7DBF25}"/>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721951" name="Text Box 31">
            <a:extLst>
              <a:ext uri="{FF2B5EF4-FFF2-40B4-BE49-F238E27FC236}">
                <a16:creationId xmlns:a16="http://schemas.microsoft.com/office/drawing/2014/main" id="{10A0321F-6DB0-5E4A-B646-722F425048E9}"/>
              </a:ext>
            </a:extLst>
          </p:cNvPr>
          <p:cNvSpPr txBox="1">
            <a:spLocks noChangeArrowheads="1"/>
          </p:cNvSpPr>
          <p:nvPr/>
        </p:nvSpPr>
        <p:spPr bwMode="auto">
          <a:xfrm>
            <a:off x="1792288" y="0"/>
            <a:ext cx="19939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17</a:t>
            </a:r>
          </a:p>
        </p:txBody>
      </p:sp>
      <p:sp>
        <p:nvSpPr>
          <p:cNvPr id="721952" name="Text Box 32">
            <a:extLst>
              <a:ext uri="{FF2B5EF4-FFF2-40B4-BE49-F238E27FC236}">
                <a16:creationId xmlns:a16="http://schemas.microsoft.com/office/drawing/2014/main" id="{DCB66247-8A65-6543-9077-7395A58EBE29}"/>
              </a:ext>
            </a:extLst>
          </p:cNvPr>
          <p:cNvSpPr txBox="1">
            <a:spLocks noChangeArrowheads="1"/>
          </p:cNvSpPr>
          <p:nvPr/>
        </p:nvSpPr>
        <p:spPr bwMode="auto">
          <a:xfrm>
            <a:off x="1524000" y="4673600"/>
            <a:ext cx="6223000" cy="823913"/>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4800" b="1">
                <a:effectLst>
                  <a:outerShdw blurRad="38100" dist="38100" dir="2700000" algn="tl">
                    <a:srgbClr val="000000"/>
                  </a:outerShdw>
                </a:effectLst>
                <a:ea typeface="Gulim" panose="020B0600000101010101" pitchFamily="34" charset="-127"/>
              </a:rPr>
              <a:t>ISMAEL &amp; ISHAK</a:t>
            </a:r>
          </a:p>
        </p:txBody>
      </p:sp>
      <p:sp>
        <p:nvSpPr>
          <p:cNvPr id="721953" name="Freeform 33">
            <a:extLst>
              <a:ext uri="{FF2B5EF4-FFF2-40B4-BE49-F238E27FC236}">
                <a16:creationId xmlns:a16="http://schemas.microsoft.com/office/drawing/2014/main" id="{02C42538-2DDE-1B40-879A-CC4D42EAC1D5}"/>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1954" name="AutoShape 34">
            <a:extLst>
              <a:ext uri="{FF2B5EF4-FFF2-40B4-BE49-F238E27FC236}">
                <a16:creationId xmlns:a16="http://schemas.microsoft.com/office/drawing/2014/main" id="{C62A4B81-E85C-4B4B-9518-026018C075D7}"/>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55" name="Rectangle 35">
            <a:extLst>
              <a:ext uri="{FF2B5EF4-FFF2-40B4-BE49-F238E27FC236}">
                <a16:creationId xmlns:a16="http://schemas.microsoft.com/office/drawing/2014/main" id="{0304288F-2507-E647-A6C2-86867DE07700}"/>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56" name="AutoShape 36">
            <a:extLst>
              <a:ext uri="{FF2B5EF4-FFF2-40B4-BE49-F238E27FC236}">
                <a16:creationId xmlns:a16="http://schemas.microsoft.com/office/drawing/2014/main" id="{C38669C5-52B5-0141-842E-9B8CF3AAD5DB}"/>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57" name="Line 37">
            <a:extLst>
              <a:ext uri="{FF2B5EF4-FFF2-40B4-BE49-F238E27FC236}">
                <a16:creationId xmlns:a16="http://schemas.microsoft.com/office/drawing/2014/main" id="{157B3780-8ED0-0249-8504-5FD475C0115B}"/>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58" name="Line 38">
            <a:extLst>
              <a:ext uri="{FF2B5EF4-FFF2-40B4-BE49-F238E27FC236}">
                <a16:creationId xmlns:a16="http://schemas.microsoft.com/office/drawing/2014/main" id="{FFDCCF43-57F7-8244-957E-7C060F33C20D}"/>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59" name="Rectangle 39">
            <a:extLst>
              <a:ext uri="{FF2B5EF4-FFF2-40B4-BE49-F238E27FC236}">
                <a16:creationId xmlns:a16="http://schemas.microsoft.com/office/drawing/2014/main" id="{29471477-083F-EE42-BA14-DF0DB72005D1}"/>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60" name="Rectangle 40">
            <a:extLst>
              <a:ext uri="{FF2B5EF4-FFF2-40B4-BE49-F238E27FC236}">
                <a16:creationId xmlns:a16="http://schemas.microsoft.com/office/drawing/2014/main" id="{3B650805-AF7A-1F40-91AA-EDCC1A40A93E}"/>
              </a:ext>
            </a:extLst>
          </p:cNvPr>
          <p:cNvSpPr>
            <a:spLocks noChangeArrowheads="1"/>
          </p:cNvSpPr>
          <p:nvPr/>
        </p:nvSpPr>
        <p:spPr bwMode="auto">
          <a:xfrm>
            <a:off x="8186738" y="3832225"/>
            <a:ext cx="647700"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N - B- B</a:t>
            </a:r>
          </a:p>
        </p:txBody>
      </p:sp>
      <p:sp>
        <p:nvSpPr>
          <p:cNvPr id="721961" name="Rectangle 41">
            <a:extLst>
              <a:ext uri="{FF2B5EF4-FFF2-40B4-BE49-F238E27FC236}">
                <a16:creationId xmlns:a16="http://schemas.microsoft.com/office/drawing/2014/main" id="{FB1D99E6-FC4C-B84F-9B78-0A22E91985F5}"/>
              </a:ext>
            </a:extLst>
          </p:cNvPr>
          <p:cNvSpPr>
            <a:spLocks noChangeArrowheads="1"/>
          </p:cNvSpPr>
          <p:nvPr/>
        </p:nvSpPr>
        <p:spPr bwMode="auto">
          <a:xfrm>
            <a:off x="8089900"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721962" name="Rectangle 42">
            <a:extLst>
              <a:ext uri="{FF2B5EF4-FFF2-40B4-BE49-F238E27FC236}">
                <a16:creationId xmlns:a16="http://schemas.microsoft.com/office/drawing/2014/main" id="{101B53CE-71CB-B14B-87C4-DAC0EA113529}"/>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721963" name="Rectangle 43">
            <a:extLst>
              <a:ext uri="{FF2B5EF4-FFF2-40B4-BE49-F238E27FC236}">
                <a16:creationId xmlns:a16="http://schemas.microsoft.com/office/drawing/2014/main" id="{EED107C0-F01F-CA42-B810-495B3540DBE6}"/>
              </a:ext>
            </a:extLst>
          </p:cNvPr>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I - I</a:t>
            </a:r>
          </a:p>
        </p:txBody>
      </p:sp>
      <p:sp>
        <p:nvSpPr>
          <p:cNvPr id="721964" name="Line 44">
            <a:extLst>
              <a:ext uri="{FF2B5EF4-FFF2-40B4-BE49-F238E27FC236}">
                <a16:creationId xmlns:a16="http://schemas.microsoft.com/office/drawing/2014/main" id="{300CECDB-821B-D748-AA7A-11A7EF3387F3}"/>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65" name="Line 45">
            <a:extLst>
              <a:ext uri="{FF2B5EF4-FFF2-40B4-BE49-F238E27FC236}">
                <a16:creationId xmlns:a16="http://schemas.microsoft.com/office/drawing/2014/main" id="{CE739C03-697C-3842-BC42-8FE67D7E07ED}"/>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66" name="Line 46">
            <a:extLst>
              <a:ext uri="{FF2B5EF4-FFF2-40B4-BE49-F238E27FC236}">
                <a16:creationId xmlns:a16="http://schemas.microsoft.com/office/drawing/2014/main" id="{E75FE6F2-BAF0-6940-8A38-4D9993D53EBE}"/>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67" name="Text Box 47">
            <a:extLst>
              <a:ext uri="{FF2B5EF4-FFF2-40B4-BE49-F238E27FC236}">
                <a16:creationId xmlns:a16="http://schemas.microsoft.com/office/drawing/2014/main" id="{854B4589-CCEE-6748-BFF0-0EC4D4E54BDB}"/>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721972" name="Rectangle 52">
            <a:extLst>
              <a:ext uri="{FF2B5EF4-FFF2-40B4-BE49-F238E27FC236}">
                <a16:creationId xmlns:a16="http://schemas.microsoft.com/office/drawing/2014/main" id="{8C436EB8-062A-0446-8D4E-C944AAFC99FB}"/>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28</a:t>
            </a:r>
          </a:p>
        </p:txBody>
      </p:sp>
      <p:sp>
        <p:nvSpPr>
          <p:cNvPr id="721973" name="Text Box 53">
            <a:extLst>
              <a:ext uri="{FF2B5EF4-FFF2-40B4-BE49-F238E27FC236}">
                <a16:creationId xmlns:a16="http://schemas.microsoft.com/office/drawing/2014/main" id="{95644DE5-1151-0944-B512-D12F90D51D25}"/>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grpSp>
        <p:nvGrpSpPr>
          <p:cNvPr id="721974" name="Group 54">
            <a:extLst>
              <a:ext uri="{FF2B5EF4-FFF2-40B4-BE49-F238E27FC236}">
                <a16:creationId xmlns:a16="http://schemas.microsoft.com/office/drawing/2014/main" id="{7E027625-3C4B-0F4E-BDFD-1273430A6842}"/>
              </a:ext>
            </a:extLst>
          </p:cNvPr>
          <p:cNvGrpSpPr>
            <a:grpSpLocks/>
          </p:cNvGrpSpPr>
          <p:nvPr/>
        </p:nvGrpSpPr>
        <p:grpSpPr bwMode="auto">
          <a:xfrm>
            <a:off x="5976938" y="1390650"/>
            <a:ext cx="1262062" cy="1347788"/>
            <a:chOff x="3765" y="876"/>
            <a:chExt cx="795" cy="849"/>
          </a:xfrm>
        </p:grpSpPr>
        <p:grpSp>
          <p:nvGrpSpPr>
            <p:cNvPr id="721975" name="Group 55">
              <a:extLst>
                <a:ext uri="{FF2B5EF4-FFF2-40B4-BE49-F238E27FC236}">
                  <a16:creationId xmlns:a16="http://schemas.microsoft.com/office/drawing/2014/main" id="{6FD50924-3041-5740-ADCA-22E62BBB7EAD}"/>
                </a:ext>
              </a:extLst>
            </p:cNvPr>
            <p:cNvGrpSpPr>
              <a:grpSpLocks/>
            </p:cNvGrpSpPr>
            <p:nvPr/>
          </p:nvGrpSpPr>
          <p:grpSpPr bwMode="auto">
            <a:xfrm>
              <a:off x="3765" y="876"/>
              <a:ext cx="795" cy="849"/>
              <a:chOff x="1084" y="711"/>
              <a:chExt cx="2950" cy="2769"/>
            </a:xfrm>
          </p:grpSpPr>
          <p:grpSp>
            <p:nvGrpSpPr>
              <p:cNvPr id="721976" name="Group 56">
                <a:extLst>
                  <a:ext uri="{FF2B5EF4-FFF2-40B4-BE49-F238E27FC236}">
                    <a16:creationId xmlns:a16="http://schemas.microsoft.com/office/drawing/2014/main" id="{C7B27E2F-AE06-224E-9BC6-40F2DA857A2B}"/>
                  </a:ext>
                </a:extLst>
              </p:cNvPr>
              <p:cNvGrpSpPr>
                <a:grpSpLocks/>
              </p:cNvGrpSpPr>
              <p:nvPr/>
            </p:nvGrpSpPr>
            <p:grpSpPr bwMode="auto">
              <a:xfrm>
                <a:off x="1084" y="711"/>
                <a:ext cx="2950" cy="2769"/>
                <a:chOff x="2707" y="548"/>
                <a:chExt cx="2950" cy="2769"/>
              </a:xfrm>
            </p:grpSpPr>
            <p:grpSp>
              <p:nvGrpSpPr>
                <p:cNvPr id="721977" name="Group 57">
                  <a:extLst>
                    <a:ext uri="{FF2B5EF4-FFF2-40B4-BE49-F238E27FC236}">
                      <a16:creationId xmlns:a16="http://schemas.microsoft.com/office/drawing/2014/main" id="{4A2F7BD7-C3A5-AA44-B9C2-7593DBF854DE}"/>
                    </a:ext>
                  </a:extLst>
                </p:cNvPr>
                <p:cNvGrpSpPr>
                  <a:grpSpLocks/>
                </p:cNvGrpSpPr>
                <p:nvPr/>
              </p:nvGrpSpPr>
              <p:grpSpPr bwMode="auto">
                <a:xfrm>
                  <a:off x="3180" y="1046"/>
                  <a:ext cx="2105" cy="1421"/>
                  <a:chOff x="578" y="2316"/>
                  <a:chExt cx="2105" cy="1421"/>
                </a:xfrm>
              </p:grpSpPr>
              <p:sp>
                <p:nvSpPr>
                  <p:cNvPr id="721978" name="Freeform 58" descr="Cork">
                    <a:extLst>
                      <a:ext uri="{FF2B5EF4-FFF2-40B4-BE49-F238E27FC236}">
                        <a16:creationId xmlns:a16="http://schemas.microsoft.com/office/drawing/2014/main" id="{3AE5A900-25BD-6B45-8F71-F36ECE970663}"/>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79" name="Freeform 59" descr="Cork">
                    <a:extLst>
                      <a:ext uri="{FF2B5EF4-FFF2-40B4-BE49-F238E27FC236}">
                        <a16:creationId xmlns:a16="http://schemas.microsoft.com/office/drawing/2014/main" id="{DC766D36-B5C7-4C44-9E66-85943587D4B7}"/>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721980" name="Picture 60">
                  <a:extLst>
                    <a:ext uri="{FF2B5EF4-FFF2-40B4-BE49-F238E27FC236}">
                      <a16:creationId xmlns:a16="http://schemas.microsoft.com/office/drawing/2014/main" id="{29755FB5-966F-9441-BFE4-C49E22DF4D8E}"/>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21981" name="Freeform 61">
                <a:extLst>
                  <a:ext uri="{FF2B5EF4-FFF2-40B4-BE49-F238E27FC236}">
                    <a16:creationId xmlns:a16="http://schemas.microsoft.com/office/drawing/2014/main" id="{F357A1DB-D705-B240-A471-D75575B79669}"/>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82" name="Freeform 62">
                <a:extLst>
                  <a:ext uri="{FF2B5EF4-FFF2-40B4-BE49-F238E27FC236}">
                    <a16:creationId xmlns:a16="http://schemas.microsoft.com/office/drawing/2014/main" id="{3EAEBF49-9C9A-A94D-BD69-D723C9E5AFEC}"/>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83" name="Freeform 63">
                <a:extLst>
                  <a:ext uri="{FF2B5EF4-FFF2-40B4-BE49-F238E27FC236}">
                    <a16:creationId xmlns:a16="http://schemas.microsoft.com/office/drawing/2014/main" id="{CAFBC35D-D4AF-7C40-AD36-16482910C222}"/>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84" name="Freeform 64">
                <a:extLst>
                  <a:ext uri="{FF2B5EF4-FFF2-40B4-BE49-F238E27FC236}">
                    <a16:creationId xmlns:a16="http://schemas.microsoft.com/office/drawing/2014/main" id="{D9C75E9F-A058-E74C-9010-AEDD92249008}"/>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985" name="Freeform 65">
                <a:extLst>
                  <a:ext uri="{FF2B5EF4-FFF2-40B4-BE49-F238E27FC236}">
                    <a16:creationId xmlns:a16="http://schemas.microsoft.com/office/drawing/2014/main" id="{B5BBCEC8-6254-EE4F-9C75-EE5F5DDF474C}"/>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21986" name="Rectangle 66">
              <a:extLst>
                <a:ext uri="{FF2B5EF4-FFF2-40B4-BE49-F238E27FC236}">
                  <a16:creationId xmlns:a16="http://schemas.microsoft.com/office/drawing/2014/main" id="{2E821472-B7BD-1449-BD8E-3C1561ACEE53}"/>
                </a:ext>
              </a:extLst>
            </p:cNvPr>
            <p:cNvSpPr>
              <a:spLocks noChangeArrowheads="1"/>
            </p:cNvSpPr>
            <p:nvPr/>
          </p:nvSpPr>
          <p:spPr bwMode="auto">
            <a:xfrm>
              <a:off x="3922" y="991"/>
              <a:ext cx="558" cy="44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0487" tIns="44450" rIns="90487" bIns="44450">
              <a:spAutoFit/>
            </a:bodyPr>
            <a:lstStyle/>
            <a:p>
              <a:pPr algn="l"/>
              <a:r>
                <a:rPr lang="en-US" altLang="ko-KR" sz="4000" b="1" i="1">
                  <a:solidFill>
                    <a:srgbClr val="FFFFFF"/>
                  </a:solidFill>
                  <a:effectLst/>
                  <a:latin typeface="Kosher-Normal" charset="0"/>
                  <a:ea typeface="Gulim" panose="020B0600000101010101" pitchFamily="34" charset="-127"/>
                </a:rPr>
                <a:t>PA</a:t>
              </a:r>
              <a:endParaRPr lang="en-US" altLang="ko-KR" sz="2400" i="1">
                <a:solidFill>
                  <a:srgbClr val="FFFFFF"/>
                </a:solidFill>
                <a:effectLst/>
                <a:latin typeface="Helvetica" pitchFamily="2" charset="0"/>
                <a:ea typeface="Gulim" panose="020B0600000101010101" pitchFamily="34" charset="-127"/>
              </a:endParaRPr>
            </a:p>
          </p:txBody>
        </p:sp>
      </p:grpSp>
      <p:sp>
        <p:nvSpPr>
          <p:cNvPr id="721987" name="Rectangle 67">
            <a:extLst>
              <a:ext uri="{FF2B5EF4-FFF2-40B4-BE49-F238E27FC236}">
                <a16:creationId xmlns:a16="http://schemas.microsoft.com/office/drawing/2014/main" id="{202FC6B4-A9C5-3847-B5CC-053B522DB0CE}"/>
              </a:ext>
            </a:extLst>
          </p:cNvPr>
          <p:cNvSpPr>
            <a:spLocks noChangeArrowheads="1"/>
          </p:cNvSpPr>
          <p:nvPr/>
        </p:nvSpPr>
        <p:spPr bwMode="auto">
          <a:xfrm>
            <a:off x="5983288" y="2384425"/>
            <a:ext cx="2597150" cy="64135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pPr algn="l"/>
            <a:r>
              <a:rPr lang="en-US" altLang="ko-KR" sz="3600" b="1" i="1">
                <a:solidFill>
                  <a:schemeClr val="tx1"/>
                </a:solidFill>
                <a:effectLst/>
                <a:latin typeface="Helvetica" pitchFamily="2" charset="0"/>
                <a:ea typeface="Gulim" panose="020B0600000101010101" pitchFamily="34" charset="-127"/>
              </a:rPr>
              <a:t>Kej. 12: 1-3</a:t>
            </a:r>
            <a:endParaRPr lang="en-US" altLang="ko-KR" b="1" i="1">
              <a:solidFill>
                <a:schemeClr val="tx1"/>
              </a:solidFill>
              <a:effectLst/>
              <a:latin typeface="Helvetica" pitchFamily="2" charset="0"/>
              <a:ea typeface="Gulim" panose="020B0600000101010101" pitchFamily="34" charset="-127"/>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721934"/>
                                        </p:tgtEl>
                                        <p:attrNameLst>
                                          <p:attrName>style.visibility</p:attrName>
                                        </p:attrNameLst>
                                      </p:cBhvr>
                                      <p:to>
                                        <p:strVal val="visible"/>
                                      </p:to>
                                    </p:set>
                                    <p:anim calcmode="lin" valueType="num">
                                      <p:cBhvr>
                                        <p:cTn id="7" dur="500" fill="hold"/>
                                        <p:tgtEl>
                                          <p:spTgt spid="721934"/>
                                        </p:tgtEl>
                                        <p:attrNameLst>
                                          <p:attrName>ppt_x</p:attrName>
                                        </p:attrNameLst>
                                      </p:cBhvr>
                                      <p:tavLst>
                                        <p:tav tm="0">
                                          <p:val>
                                            <p:strVal val="#ppt_x-#ppt_w/2"/>
                                          </p:val>
                                        </p:tav>
                                        <p:tav tm="100000">
                                          <p:val>
                                            <p:strVal val="#ppt_x"/>
                                          </p:val>
                                        </p:tav>
                                      </p:tavLst>
                                    </p:anim>
                                    <p:anim calcmode="lin" valueType="num">
                                      <p:cBhvr>
                                        <p:cTn id="8" dur="500" fill="hold"/>
                                        <p:tgtEl>
                                          <p:spTgt spid="721934"/>
                                        </p:tgtEl>
                                        <p:attrNameLst>
                                          <p:attrName>ppt_y</p:attrName>
                                        </p:attrNameLst>
                                      </p:cBhvr>
                                      <p:tavLst>
                                        <p:tav tm="0">
                                          <p:val>
                                            <p:strVal val="#ppt_y"/>
                                          </p:val>
                                        </p:tav>
                                        <p:tav tm="100000">
                                          <p:val>
                                            <p:strVal val="#ppt_y"/>
                                          </p:val>
                                        </p:tav>
                                      </p:tavLst>
                                    </p:anim>
                                    <p:anim calcmode="lin" valueType="num">
                                      <p:cBhvr>
                                        <p:cTn id="9" dur="500" fill="hold"/>
                                        <p:tgtEl>
                                          <p:spTgt spid="721934"/>
                                        </p:tgtEl>
                                        <p:attrNameLst>
                                          <p:attrName>ppt_w</p:attrName>
                                        </p:attrNameLst>
                                      </p:cBhvr>
                                      <p:tavLst>
                                        <p:tav tm="0">
                                          <p:val>
                                            <p:fltVal val="0"/>
                                          </p:val>
                                        </p:tav>
                                        <p:tav tm="100000">
                                          <p:val>
                                            <p:strVal val="#ppt_w"/>
                                          </p:val>
                                        </p:tav>
                                      </p:tavLst>
                                    </p:anim>
                                    <p:anim calcmode="lin" valueType="num">
                                      <p:cBhvr>
                                        <p:cTn id="10" dur="500" fill="hold"/>
                                        <p:tgtEl>
                                          <p:spTgt spid="72193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1000"/>
                            </p:stCondLst>
                            <p:childTnLst>
                              <p:par>
                                <p:cTn id="12" presetID="23" presetClass="entr" presetSubtype="36" fill="hold" nodeType="afterEffect">
                                  <p:stCondLst>
                                    <p:cond delay="500"/>
                                  </p:stCondLst>
                                  <p:childTnLst>
                                    <p:set>
                                      <p:cBhvr>
                                        <p:cTn id="13" dur="1" fill="hold">
                                          <p:stCondLst>
                                            <p:cond delay="0"/>
                                          </p:stCondLst>
                                        </p:cTn>
                                        <p:tgtEl>
                                          <p:spTgt spid="721948"/>
                                        </p:tgtEl>
                                        <p:attrNameLst>
                                          <p:attrName>style.visibility</p:attrName>
                                        </p:attrNameLst>
                                      </p:cBhvr>
                                      <p:to>
                                        <p:strVal val="visible"/>
                                      </p:to>
                                    </p:set>
                                    <p:anim calcmode="lin" valueType="num">
                                      <p:cBhvr>
                                        <p:cTn id="14" dur="500" fill="hold"/>
                                        <p:tgtEl>
                                          <p:spTgt spid="721948"/>
                                        </p:tgtEl>
                                        <p:attrNameLst>
                                          <p:attrName>ppt_w</p:attrName>
                                        </p:attrNameLst>
                                      </p:cBhvr>
                                      <p:tavLst>
                                        <p:tav tm="0">
                                          <p:val>
                                            <p:strVal val="(6*min(max(#ppt_w*#ppt_h,.3),1)-7.4)/-.7*#ppt_w"/>
                                          </p:val>
                                        </p:tav>
                                        <p:tav tm="100000">
                                          <p:val>
                                            <p:strVal val="#ppt_w"/>
                                          </p:val>
                                        </p:tav>
                                      </p:tavLst>
                                    </p:anim>
                                    <p:anim calcmode="lin" valueType="num">
                                      <p:cBhvr>
                                        <p:cTn id="15" dur="500" fill="hold"/>
                                        <p:tgtEl>
                                          <p:spTgt spid="721948"/>
                                        </p:tgtEl>
                                        <p:attrNameLst>
                                          <p:attrName>ppt_h</p:attrName>
                                        </p:attrNameLst>
                                      </p:cBhvr>
                                      <p:tavLst>
                                        <p:tav tm="0">
                                          <p:val>
                                            <p:strVal val="(6*min(max(#ppt_w*#ppt_h,.3),1)-7.4)/-.7*#ppt_h"/>
                                          </p:val>
                                        </p:tav>
                                        <p:tav tm="100000">
                                          <p:val>
                                            <p:strVal val="#ppt_h"/>
                                          </p:val>
                                        </p:tav>
                                      </p:tavLst>
                                    </p:anim>
                                    <p:anim calcmode="lin" valueType="num">
                                      <p:cBhvr>
                                        <p:cTn id="16" dur="500" fill="hold"/>
                                        <p:tgtEl>
                                          <p:spTgt spid="721948"/>
                                        </p:tgtEl>
                                        <p:attrNameLst>
                                          <p:attrName>ppt_x</p:attrName>
                                        </p:attrNameLst>
                                      </p:cBhvr>
                                      <p:tavLst>
                                        <p:tav tm="0">
                                          <p:val>
                                            <p:fltVal val="0.5"/>
                                          </p:val>
                                        </p:tav>
                                        <p:tav tm="100000">
                                          <p:val>
                                            <p:strVal val="#ppt_x"/>
                                          </p:val>
                                        </p:tav>
                                      </p:tavLst>
                                    </p:anim>
                                    <p:anim calcmode="lin" valueType="num">
                                      <p:cBhvr>
                                        <p:cTn id="17" dur="500" fill="hold"/>
                                        <p:tgtEl>
                                          <p:spTgt spid="721948"/>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2000"/>
                            </p:stCondLst>
                            <p:childTnLst>
                              <p:par>
                                <p:cTn id="19" presetID="23" presetClass="entr" presetSubtype="528" fill="hold" grpId="0" nodeType="afterEffect">
                                  <p:stCondLst>
                                    <p:cond delay="500"/>
                                  </p:stCondLst>
                                  <p:childTnLst>
                                    <p:set>
                                      <p:cBhvr>
                                        <p:cTn id="20" dur="1" fill="hold">
                                          <p:stCondLst>
                                            <p:cond delay="0"/>
                                          </p:stCondLst>
                                        </p:cTn>
                                        <p:tgtEl>
                                          <p:spTgt spid="721952"/>
                                        </p:tgtEl>
                                        <p:attrNameLst>
                                          <p:attrName>style.visibility</p:attrName>
                                        </p:attrNameLst>
                                      </p:cBhvr>
                                      <p:to>
                                        <p:strVal val="visible"/>
                                      </p:to>
                                    </p:set>
                                    <p:anim calcmode="lin" valueType="num">
                                      <p:cBhvr>
                                        <p:cTn id="21" dur="500" fill="hold"/>
                                        <p:tgtEl>
                                          <p:spTgt spid="721952"/>
                                        </p:tgtEl>
                                        <p:attrNameLst>
                                          <p:attrName>ppt_w</p:attrName>
                                        </p:attrNameLst>
                                      </p:cBhvr>
                                      <p:tavLst>
                                        <p:tav tm="0">
                                          <p:val>
                                            <p:fltVal val="0"/>
                                          </p:val>
                                        </p:tav>
                                        <p:tav tm="100000">
                                          <p:val>
                                            <p:strVal val="#ppt_w"/>
                                          </p:val>
                                        </p:tav>
                                      </p:tavLst>
                                    </p:anim>
                                    <p:anim calcmode="lin" valueType="num">
                                      <p:cBhvr>
                                        <p:cTn id="22" dur="500" fill="hold"/>
                                        <p:tgtEl>
                                          <p:spTgt spid="721952"/>
                                        </p:tgtEl>
                                        <p:attrNameLst>
                                          <p:attrName>ppt_h</p:attrName>
                                        </p:attrNameLst>
                                      </p:cBhvr>
                                      <p:tavLst>
                                        <p:tav tm="0">
                                          <p:val>
                                            <p:fltVal val="0"/>
                                          </p:val>
                                        </p:tav>
                                        <p:tav tm="100000">
                                          <p:val>
                                            <p:strVal val="#ppt_h"/>
                                          </p:val>
                                        </p:tav>
                                      </p:tavLst>
                                    </p:anim>
                                    <p:anim calcmode="lin" valueType="num">
                                      <p:cBhvr>
                                        <p:cTn id="23" dur="500" fill="hold"/>
                                        <p:tgtEl>
                                          <p:spTgt spid="721952"/>
                                        </p:tgtEl>
                                        <p:attrNameLst>
                                          <p:attrName>ppt_x</p:attrName>
                                        </p:attrNameLst>
                                      </p:cBhvr>
                                      <p:tavLst>
                                        <p:tav tm="0">
                                          <p:val>
                                            <p:fltVal val="0.5"/>
                                          </p:val>
                                        </p:tav>
                                        <p:tav tm="100000">
                                          <p:val>
                                            <p:strVal val="#ppt_x"/>
                                          </p:val>
                                        </p:tav>
                                      </p:tavLst>
                                    </p:anim>
                                    <p:anim calcmode="lin" valueType="num">
                                      <p:cBhvr>
                                        <p:cTn id="24" dur="500" fill="hold"/>
                                        <p:tgtEl>
                                          <p:spTgt spid="7219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934" grpId="0" autoUpdateAnimBg="0"/>
      <p:bldP spid="721952"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2946" name="Rectangle 1026">
            <a:extLst>
              <a:ext uri="{FF2B5EF4-FFF2-40B4-BE49-F238E27FC236}">
                <a16:creationId xmlns:a16="http://schemas.microsoft.com/office/drawing/2014/main" id="{1BA69AC8-12A5-9044-96C2-E5BB1818C433}"/>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947" name="Rectangle 1027">
            <a:extLst>
              <a:ext uri="{FF2B5EF4-FFF2-40B4-BE49-F238E27FC236}">
                <a16:creationId xmlns:a16="http://schemas.microsoft.com/office/drawing/2014/main" id="{502F0897-2C59-3C4C-92D8-ADA4AF0048D2}"/>
              </a:ext>
            </a:extLst>
          </p:cNvPr>
          <p:cNvSpPr>
            <a:spLocks noChangeArrowheads="1"/>
          </p:cNvSpPr>
          <p:nvPr/>
        </p:nvSpPr>
        <p:spPr bwMode="auto">
          <a:xfrm>
            <a:off x="3332163" y="962025"/>
            <a:ext cx="13874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800" b="1">
                <a:solidFill>
                  <a:schemeClr val="accent2"/>
                </a:solidFill>
                <a:effectLst/>
                <a:latin typeface="Times" pitchFamily="2" charset="0"/>
                <a:ea typeface="Gulim" panose="020B0600000101010101" pitchFamily="34" charset="-127"/>
              </a:rPr>
              <a:t>ABRAHAM</a:t>
            </a:r>
          </a:p>
        </p:txBody>
      </p:sp>
      <p:sp>
        <p:nvSpPr>
          <p:cNvPr id="722948" name="Rectangle 1028">
            <a:extLst>
              <a:ext uri="{FF2B5EF4-FFF2-40B4-BE49-F238E27FC236}">
                <a16:creationId xmlns:a16="http://schemas.microsoft.com/office/drawing/2014/main" id="{F47C8C75-5B62-F943-B85B-C74647D3B7A5}"/>
              </a:ext>
            </a:extLst>
          </p:cNvPr>
          <p:cNvSpPr>
            <a:spLocks noChangeArrowheads="1"/>
          </p:cNvSpPr>
          <p:nvPr/>
        </p:nvSpPr>
        <p:spPr bwMode="auto">
          <a:xfrm>
            <a:off x="3124200" y="1371600"/>
            <a:ext cx="2895600" cy="3124200"/>
          </a:xfrm>
          <a:prstGeom prst="rect">
            <a:avLst/>
          </a:prstGeom>
          <a:solidFill>
            <a:schemeClr val="accent2"/>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folHlink"/>
                </a:solidFill>
                <a:miter lim="800000"/>
                <a:headEnd/>
                <a:tailEnd/>
              </a14:hiddenLine>
            </a:ext>
          </a:extLst>
        </p:spPr>
        <p:txBody>
          <a:bodyPr wrap="none" anchor="ctr"/>
          <a:lstStyle/>
          <a:p>
            <a:endParaRPr lang="en-US"/>
          </a:p>
        </p:txBody>
      </p:sp>
      <p:sp>
        <p:nvSpPr>
          <p:cNvPr id="722949" name="AutoShape 1029">
            <a:extLst>
              <a:ext uri="{FF2B5EF4-FFF2-40B4-BE49-F238E27FC236}">
                <a16:creationId xmlns:a16="http://schemas.microsoft.com/office/drawing/2014/main" id="{B0E8437C-782E-914C-93A2-C0C2B6E9867E}"/>
              </a:ext>
            </a:extLst>
          </p:cNvPr>
          <p:cNvSpPr>
            <a:spLocks noChangeArrowheads="1"/>
          </p:cNvSpPr>
          <p:nvPr/>
        </p:nvSpPr>
        <p:spPr bwMode="auto">
          <a:xfrm>
            <a:off x="3146425" y="860425"/>
            <a:ext cx="1663700" cy="1054100"/>
          </a:xfrm>
          <a:prstGeom prst="roundRect">
            <a:avLst>
              <a:gd name="adj" fmla="val 12495"/>
            </a:avLst>
          </a:prstGeom>
          <a:solidFill>
            <a:schemeClr val="accent2"/>
          </a:solidFill>
          <a:ln>
            <a:noFill/>
          </a:ln>
          <a:effectLst/>
          <a:extLst>
            <a:ext uri="{91240B29-F687-4F45-9708-019B960494DF}">
              <a14:hiddenLine xmlns:a14="http://schemas.microsoft.com/office/drawing/2010/main" w="12700">
                <a:solidFill>
                  <a:schemeClr val="fo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950" name="Rectangle 1030">
            <a:extLst>
              <a:ext uri="{FF2B5EF4-FFF2-40B4-BE49-F238E27FC236}">
                <a16:creationId xmlns:a16="http://schemas.microsoft.com/office/drawing/2014/main" id="{15543E2B-5A82-7941-BE80-741139F452BA}"/>
              </a:ext>
            </a:extLst>
          </p:cNvPr>
          <p:cNvSpPr>
            <a:spLocks noChangeArrowheads="1"/>
          </p:cNvSpPr>
          <p:nvPr/>
        </p:nvSpPr>
        <p:spPr bwMode="auto">
          <a:xfrm>
            <a:off x="3124200" y="1355725"/>
            <a:ext cx="2057400" cy="1066800"/>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951" name="Line 1031">
            <a:extLst>
              <a:ext uri="{FF2B5EF4-FFF2-40B4-BE49-F238E27FC236}">
                <a16:creationId xmlns:a16="http://schemas.microsoft.com/office/drawing/2014/main" id="{D63C5D64-3750-424E-9893-F9966D5F4FE2}"/>
              </a:ext>
            </a:extLst>
          </p:cNvPr>
          <p:cNvSpPr>
            <a:spLocks noChangeShapeType="1"/>
          </p:cNvSpPr>
          <p:nvPr/>
        </p:nvSpPr>
        <p:spPr bwMode="auto">
          <a:xfrm>
            <a:off x="3340100" y="206533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952" name="Line 1032">
            <a:extLst>
              <a:ext uri="{FF2B5EF4-FFF2-40B4-BE49-F238E27FC236}">
                <a16:creationId xmlns:a16="http://schemas.microsoft.com/office/drawing/2014/main" id="{A70B14DE-0484-1940-B46D-976903FF9752}"/>
              </a:ext>
            </a:extLst>
          </p:cNvPr>
          <p:cNvSpPr>
            <a:spLocks noChangeShapeType="1"/>
          </p:cNvSpPr>
          <p:nvPr/>
        </p:nvSpPr>
        <p:spPr bwMode="auto">
          <a:xfrm>
            <a:off x="3340100" y="3886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22953" name="Picture 1033">
            <a:extLst>
              <a:ext uri="{FF2B5EF4-FFF2-40B4-BE49-F238E27FC236}">
                <a16:creationId xmlns:a16="http://schemas.microsoft.com/office/drawing/2014/main" id="{FA5C2625-F3EC-1147-AF38-22F32AE06CD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4400" y="1155700"/>
            <a:ext cx="1320800" cy="154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2954" name="Rectangle 1034">
            <a:extLst>
              <a:ext uri="{FF2B5EF4-FFF2-40B4-BE49-F238E27FC236}">
                <a16:creationId xmlns:a16="http://schemas.microsoft.com/office/drawing/2014/main" id="{EA4CE145-7E00-304C-A1D8-C95D2986D8B6}"/>
              </a:ext>
            </a:extLst>
          </p:cNvPr>
          <p:cNvSpPr>
            <a:spLocks noChangeArrowheads="1"/>
          </p:cNvSpPr>
          <p:nvPr/>
        </p:nvSpPr>
        <p:spPr bwMode="auto">
          <a:xfrm>
            <a:off x="4802188" y="1068388"/>
            <a:ext cx="2416175" cy="3635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1800" b="1">
                <a:solidFill>
                  <a:srgbClr val="FFFF00"/>
                </a:solidFill>
                <a:effectLst/>
                <a:latin typeface="Times" pitchFamily="2" charset="0"/>
                <a:ea typeface="Gulim" panose="020B0600000101010101" pitchFamily="34" charset="-127"/>
              </a:rPr>
              <a:t>kira-kira 2000 S.M.</a:t>
            </a:r>
          </a:p>
        </p:txBody>
      </p:sp>
      <p:sp>
        <p:nvSpPr>
          <p:cNvPr id="722955" name="Rectangle 1035">
            <a:extLst>
              <a:ext uri="{FF2B5EF4-FFF2-40B4-BE49-F238E27FC236}">
                <a16:creationId xmlns:a16="http://schemas.microsoft.com/office/drawing/2014/main" id="{97EDBB26-D627-D54A-A14D-541CF9CAF50F}"/>
              </a:ext>
            </a:extLst>
          </p:cNvPr>
          <p:cNvSpPr>
            <a:spLocks noChangeArrowheads="1"/>
          </p:cNvSpPr>
          <p:nvPr/>
        </p:nvSpPr>
        <p:spPr bwMode="auto">
          <a:xfrm>
            <a:off x="3703638" y="1597025"/>
            <a:ext cx="235426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b="1">
                <a:solidFill>
                  <a:schemeClr val="accent2"/>
                </a:solidFill>
                <a:effectLst/>
                <a:latin typeface="Times" pitchFamily="2" charset="0"/>
                <a:ea typeface="Gulim" panose="020B0600000101010101" pitchFamily="34" charset="-127"/>
              </a:rPr>
              <a:t>PANGGILAN</a:t>
            </a:r>
          </a:p>
        </p:txBody>
      </p:sp>
      <p:sp>
        <p:nvSpPr>
          <p:cNvPr id="722956" name="Rectangle 1036">
            <a:extLst>
              <a:ext uri="{FF2B5EF4-FFF2-40B4-BE49-F238E27FC236}">
                <a16:creationId xmlns:a16="http://schemas.microsoft.com/office/drawing/2014/main" id="{077B4C27-85B7-334B-B4FE-0793B6DE97C4}"/>
              </a:ext>
            </a:extLst>
          </p:cNvPr>
          <p:cNvSpPr>
            <a:spLocks noChangeArrowheads="1"/>
          </p:cNvSpPr>
          <p:nvPr/>
        </p:nvSpPr>
        <p:spPr bwMode="auto">
          <a:xfrm>
            <a:off x="3890963" y="2054225"/>
            <a:ext cx="148431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b="1">
                <a:solidFill>
                  <a:schemeClr val="accent2"/>
                </a:solidFill>
                <a:effectLst/>
                <a:latin typeface="Times" pitchFamily="2" charset="0"/>
                <a:ea typeface="Gulim" panose="020B0600000101010101" pitchFamily="34" charset="-127"/>
              </a:rPr>
              <a:t>T - B - B</a:t>
            </a:r>
          </a:p>
        </p:txBody>
      </p:sp>
      <p:sp>
        <p:nvSpPr>
          <p:cNvPr id="722957" name="Rectangle 1037">
            <a:extLst>
              <a:ext uri="{FF2B5EF4-FFF2-40B4-BE49-F238E27FC236}">
                <a16:creationId xmlns:a16="http://schemas.microsoft.com/office/drawing/2014/main" id="{C00551F8-CF71-A544-94C3-FE8C0F6F1A20}"/>
              </a:ext>
            </a:extLst>
          </p:cNvPr>
          <p:cNvSpPr>
            <a:spLocks noChangeArrowheads="1"/>
          </p:cNvSpPr>
          <p:nvPr/>
        </p:nvSpPr>
        <p:spPr bwMode="auto">
          <a:xfrm>
            <a:off x="4151313" y="2466975"/>
            <a:ext cx="1446212"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3200" b="1">
                <a:solidFill>
                  <a:schemeClr val="hlink"/>
                </a:solidFill>
                <a:effectLst/>
                <a:latin typeface="Times" pitchFamily="2" charset="0"/>
                <a:ea typeface="Gulim" panose="020B0600000101010101" pitchFamily="34" charset="-127"/>
              </a:rPr>
              <a:t>I - I      </a:t>
            </a:r>
          </a:p>
        </p:txBody>
      </p:sp>
      <p:sp>
        <p:nvSpPr>
          <p:cNvPr id="722958" name="Rectangle 1038">
            <a:extLst>
              <a:ext uri="{FF2B5EF4-FFF2-40B4-BE49-F238E27FC236}">
                <a16:creationId xmlns:a16="http://schemas.microsoft.com/office/drawing/2014/main" id="{F2E51B66-CBD8-0C40-AE2F-8A612C38590C}"/>
              </a:ext>
            </a:extLst>
          </p:cNvPr>
          <p:cNvSpPr>
            <a:spLocks noChangeArrowheads="1"/>
          </p:cNvSpPr>
          <p:nvPr/>
        </p:nvSpPr>
        <p:spPr bwMode="auto">
          <a:xfrm>
            <a:off x="6324600" y="1524000"/>
            <a:ext cx="1219200" cy="5191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722959" name="Rectangle 1039">
            <a:extLst>
              <a:ext uri="{FF2B5EF4-FFF2-40B4-BE49-F238E27FC236}">
                <a16:creationId xmlns:a16="http://schemas.microsoft.com/office/drawing/2014/main" id="{B95749F7-859B-BD4E-84C6-6FAAF212200D}"/>
              </a:ext>
            </a:extLst>
          </p:cNvPr>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722960" name="Rectangle 1040">
            <a:extLst>
              <a:ext uri="{FF2B5EF4-FFF2-40B4-BE49-F238E27FC236}">
                <a16:creationId xmlns:a16="http://schemas.microsoft.com/office/drawing/2014/main" id="{05B67B3C-E77E-D940-812E-3F63E3BB13E4}"/>
              </a:ext>
            </a:extLst>
          </p:cNvPr>
          <p:cNvSpPr>
            <a:spLocks noChangeArrowheads="1"/>
          </p:cNvSpPr>
          <p:nvPr/>
        </p:nvSpPr>
        <p:spPr bwMode="auto">
          <a:xfrm>
            <a:off x="823913" y="2454275"/>
            <a:ext cx="892175" cy="13700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endParaRPr lang="ko-KR" altLang="en-US">
              <a:solidFill>
                <a:schemeClr val="tx2"/>
              </a:solidFill>
              <a:effectLst/>
              <a:latin typeface="Times" pitchFamily="2" charset="0"/>
              <a:ea typeface="Gulim" panose="020B0600000101010101" pitchFamily="34" charset="-127"/>
            </a:endParaRPr>
          </a:p>
          <a:p>
            <a:pPr algn="l"/>
            <a:endParaRPr lang="ko-KR" altLang="en-US">
              <a:solidFill>
                <a:schemeClr val="tx2"/>
              </a:solidFill>
              <a:effectLst/>
              <a:latin typeface="Times" pitchFamily="2" charset="0"/>
              <a:ea typeface="Gulim" panose="020B0600000101010101" pitchFamily="34" charset="-127"/>
            </a:endParaRPr>
          </a:p>
          <a:p>
            <a:pPr algn="l"/>
            <a:r>
              <a:rPr lang="ko-KR" altLang="en-US">
                <a:solidFill>
                  <a:schemeClr val="tx2"/>
                </a:solidFill>
                <a:effectLst/>
                <a:latin typeface="Times" pitchFamily="2" charset="0"/>
                <a:ea typeface="Gulim" panose="020B0600000101010101" pitchFamily="34" charset="-127"/>
              </a:rPr>
              <a:t>        </a:t>
            </a:r>
          </a:p>
        </p:txBody>
      </p:sp>
      <p:sp>
        <p:nvSpPr>
          <p:cNvPr id="722961" name="Rectangle 1041">
            <a:extLst>
              <a:ext uri="{FF2B5EF4-FFF2-40B4-BE49-F238E27FC236}">
                <a16:creationId xmlns:a16="http://schemas.microsoft.com/office/drawing/2014/main" id="{DD5FB2A2-6C1A-3C4A-B636-DFEC888D9845}"/>
              </a:ext>
            </a:extLst>
          </p:cNvPr>
          <p:cNvSpPr>
            <a:spLocks noChangeArrowheads="1"/>
          </p:cNvSpPr>
          <p:nvPr/>
        </p:nvSpPr>
        <p:spPr bwMode="auto">
          <a:xfrm>
            <a:off x="344488" y="2378075"/>
            <a:ext cx="2767012" cy="14303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8800">
                <a:solidFill>
                  <a:srgbClr val="51DC00"/>
                </a:solidFill>
                <a:effectLst/>
                <a:latin typeface="Times" pitchFamily="2" charset="0"/>
                <a:ea typeface="Gulim" panose="020B0600000101010101" pitchFamily="34" charset="-127"/>
              </a:rPr>
              <a:t>A</a:t>
            </a:r>
            <a:r>
              <a:rPr lang="en-US" altLang="ko-KR" sz="6000">
                <a:solidFill>
                  <a:srgbClr val="FFFF00"/>
                </a:solidFill>
                <a:effectLst/>
                <a:latin typeface="Times" pitchFamily="2" charset="0"/>
                <a:ea typeface="Gulim" panose="020B0600000101010101" pitchFamily="34" charset="-127"/>
              </a:rPr>
              <a:t>YMY</a:t>
            </a:r>
            <a:endParaRPr lang="en-US" altLang="ko-KR" sz="6000">
              <a:solidFill>
                <a:schemeClr val="tx2"/>
              </a:solidFill>
              <a:effectLst/>
              <a:latin typeface="Times" pitchFamily="2" charset="0"/>
              <a:ea typeface="Gulim" panose="020B0600000101010101" pitchFamily="34" charset="-127"/>
            </a:endParaRPr>
          </a:p>
        </p:txBody>
      </p:sp>
      <p:sp>
        <p:nvSpPr>
          <p:cNvPr id="722962" name="Line 1042">
            <a:extLst>
              <a:ext uri="{FF2B5EF4-FFF2-40B4-BE49-F238E27FC236}">
                <a16:creationId xmlns:a16="http://schemas.microsoft.com/office/drawing/2014/main" id="{2A3F0FCE-3830-9E4E-9A7A-BFD226E57EAB}"/>
              </a:ext>
            </a:extLst>
          </p:cNvPr>
          <p:cNvSpPr>
            <a:spLocks noChangeShapeType="1"/>
          </p:cNvSpPr>
          <p:nvPr/>
        </p:nvSpPr>
        <p:spPr bwMode="auto">
          <a:xfrm>
            <a:off x="3348038" y="2505075"/>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963" name="Line 1043">
            <a:extLst>
              <a:ext uri="{FF2B5EF4-FFF2-40B4-BE49-F238E27FC236}">
                <a16:creationId xmlns:a16="http://schemas.microsoft.com/office/drawing/2014/main" id="{821EEB41-6F20-8C45-B95A-A2605FACF000}"/>
              </a:ext>
            </a:extLst>
          </p:cNvPr>
          <p:cNvSpPr>
            <a:spLocks noChangeShapeType="1"/>
          </p:cNvSpPr>
          <p:nvPr/>
        </p:nvSpPr>
        <p:spPr bwMode="auto">
          <a:xfrm>
            <a:off x="3340100" y="2997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964" name="Line 1044">
            <a:extLst>
              <a:ext uri="{FF2B5EF4-FFF2-40B4-BE49-F238E27FC236}">
                <a16:creationId xmlns:a16="http://schemas.microsoft.com/office/drawing/2014/main" id="{9ADD3EF2-389A-3F44-A2C1-9BE6A2251384}"/>
              </a:ext>
            </a:extLst>
          </p:cNvPr>
          <p:cNvSpPr>
            <a:spLocks noChangeShapeType="1"/>
          </p:cNvSpPr>
          <p:nvPr/>
        </p:nvSpPr>
        <p:spPr bwMode="auto">
          <a:xfrm>
            <a:off x="3333750" y="3454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965" name="Rectangle 1045">
            <a:extLst>
              <a:ext uri="{FF2B5EF4-FFF2-40B4-BE49-F238E27FC236}">
                <a16:creationId xmlns:a16="http://schemas.microsoft.com/office/drawing/2014/main" id="{AF4B2F77-F0DE-7341-8708-3133764FD914}"/>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722966" name="Line 1046">
            <a:extLst>
              <a:ext uri="{FF2B5EF4-FFF2-40B4-BE49-F238E27FC236}">
                <a16:creationId xmlns:a16="http://schemas.microsoft.com/office/drawing/2014/main" id="{4EE0EDCB-7AB7-3B40-86F6-5AE64B575086}"/>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22967" name="Rectangle 1047">
            <a:extLst>
              <a:ext uri="{FF2B5EF4-FFF2-40B4-BE49-F238E27FC236}">
                <a16:creationId xmlns:a16="http://schemas.microsoft.com/office/drawing/2014/main" id="{B0011C25-A988-EA4F-AD37-51E1AC4DA67E}"/>
              </a:ext>
            </a:extLst>
          </p:cNvPr>
          <p:cNvSpPr>
            <a:spLocks noChangeArrowheads="1"/>
          </p:cNvSpPr>
          <p:nvPr/>
        </p:nvSpPr>
        <p:spPr bwMode="auto">
          <a:xfrm>
            <a:off x="3078163" y="931863"/>
            <a:ext cx="17907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2400" b="1">
                <a:solidFill>
                  <a:schemeClr val="hlink"/>
                </a:solidFill>
                <a:effectLst/>
                <a:latin typeface="Times New Roman" panose="02020603050405020304" pitchFamily="18" charset="0"/>
                <a:ea typeface="Gulim" panose="020B0600000101010101" pitchFamily="34" charset="-127"/>
                <a:cs typeface="Times New Roman" panose="02020603050405020304" pitchFamily="18" charset="0"/>
              </a:rPr>
              <a:t>ABRAHAM</a:t>
            </a:r>
          </a:p>
        </p:txBody>
      </p:sp>
      <p:sp>
        <p:nvSpPr>
          <p:cNvPr id="722972" name="Oval 1052">
            <a:extLst>
              <a:ext uri="{FF2B5EF4-FFF2-40B4-BE49-F238E27FC236}">
                <a16:creationId xmlns:a16="http://schemas.microsoft.com/office/drawing/2014/main" id="{3DD3C7D8-376F-134E-94CE-61CFAF3AFE8E}"/>
              </a:ext>
            </a:extLst>
          </p:cNvPr>
          <p:cNvSpPr>
            <a:spLocks noChangeArrowheads="1"/>
          </p:cNvSpPr>
          <p:nvPr/>
        </p:nvSpPr>
        <p:spPr bwMode="auto">
          <a:xfrm>
            <a:off x="3970338" y="2468563"/>
            <a:ext cx="1141412" cy="541337"/>
          </a:xfrm>
          <a:prstGeom prst="ellipse">
            <a:avLst/>
          </a:prstGeom>
          <a:noFill/>
          <a:ln w="76200">
            <a:solidFill>
              <a:srgbClr val="EEFF4B"/>
            </a:solidFill>
            <a:round/>
            <a:headEnd/>
            <a:tailEnd/>
          </a:ln>
          <a:effectLst>
            <a:outerShdw dist="71842" dir="2700000" algn="ctr" rotWithShape="0">
              <a:schemeClr val="bg2"/>
            </a:outerShdw>
          </a:effectLst>
          <a:extLst>
            <a:ext uri="{909E8E84-426E-40DD-AFC4-6F175D3DCCD1}">
              <a14:hiddenFill xmlns:a14="http://schemas.microsoft.com/office/drawing/2010/main">
                <a:solidFill>
                  <a:srgbClr val="EEFF4B"/>
                </a:solidFill>
              </a14:hiddenFill>
            </a:ext>
          </a:extLst>
        </p:spPr>
        <p:txBody>
          <a:bodyPr wrap="none" anchor="ctr"/>
          <a:lstStyle/>
          <a:p>
            <a:endParaRPr lang="en-US"/>
          </a:p>
        </p:txBody>
      </p:sp>
      <p:grpSp>
        <p:nvGrpSpPr>
          <p:cNvPr id="722987" name="Group 1067">
            <a:extLst>
              <a:ext uri="{FF2B5EF4-FFF2-40B4-BE49-F238E27FC236}">
                <a16:creationId xmlns:a16="http://schemas.microsoft.com/office/drawing/2014/main" id="{C909F538-5510-2547-A66E-EC7A4072D419}"/>
              </a:ext>
            </a:extLst>
          </p:cNvPr>
          <p:cNvGrpSpPr>
            <a:grpSpLocks/>
          </p:cNvGrpSpPr>
          <p:nvPr/>
        </p:nvGrpSpPr>
        <p:grpSpPr bwMode="auto">
          <a:xfrm>
            <a:off x="6121400" y="1514475"/>
            <a:ext cx="2381250" cy="1387475"/>
            <a:chOff x="3888" y="970"/>
            <a:chExt cx="1500" cy="874"/>
          </a:xfrm>
        </p:grpSpPr>
        <p:sp>
          <p:nvSpPr>
            <p:cNvPr id="722988" name="Rectangle 1068">
              <a:extLst>
                <a:ext uri="{FF2B5EF4-FFF2-40B4-BE49-F238E27FC236}">
                  <a16:creationId xmlns:a16="http://schemas.microsoft.com/office/drawing/2014/main" id="{90915FED-1D69-BD49-98FC-B9FD3E292844}"/>
                </a:ext>
              </a:extLst>
            </p:cNvPr>
            <p:cNvSpPr>
              <a:spLocks noChangeArrowheads="1"/>
            </p:cNvSpPr>
            <p:nvPr/>
          </p:nvSpPr>
          <p:spPr bwMode="auto">
            <a:xfrm>
              <a:off x="3975" y="970"/>
              <a:ext cx="441" cy="3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ko-KR" sz="3200">
                  <a:solidFill>
                    <a:srgbClr val="FFFF00"/>
                  </a:solidFill>
                  <a:effectLst/>
                  <a:latin typeface="Times" pitchFamily="2" charset="0"/>
                  <a:ea typeface="Gulim" panose="020B0600000101010101" pitchFamily="34" charset="-127"/>
                </a:rPr>
                <a:t>PA</a:t>
              </a:r>
              <a:endParaRPr lang="en-US" altLang="ko-KR">
                <a:solidFill>
                  <a:srgbClr val="FFFF00"/>
                </a:solidFill>
                <a:effectLst/>
                <a:latin typeface="Times" pitchFamily="2" charset="0"/>
                <a:ea typeface="Gulim" panose="020B0600000101010101" pitchFamily="34" charset="-127"/>
              </a:endParaRPr>
            </a:p>
          </p:txBody>
        </p:sp>
        <p:sp>
          <p:nvSpPr>
            <p:cNvPr id="722989" name="Rectangle 1069">
              <a:extLst>
                <a:ext uri="{FF2B5EF4-FFF2-40B4-BE49-F238E27FC236}">
                  <a16:creationId xmlns:a16="http://schemas.microsoft.com/office/drawing/2014/main" id="{9E7D60AD-D13A-0748-B7C8-2B5F51448753}"/>
                </a:ext>
              </a:extLst>
            </p:cNvPr>
            <p:cNvSpPr>
              <a:spLocks noChangeArrowheads="1"/>
            </p:cNvSpPr>
            <p:nvPr/>
          </p:nvSpPr>
          <p:spPr bwMode="auto">
            <a:xfrm>
              <a:off x="3888" y="1440"/>
              <a:ext cx="1500" cy="404"/>
            </a:xfrm>
            <a:prstGeom prst="rect">
              <a:avLst/>
            </a:prstGeom>
            <a:noFill/>
            <a:ln>
              <a:noFill/>
            </a:ln>
            <a:effectLst>
              <a:outerShdw dist="9158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pPr algn="l"/>
              <a:r>
                <a:rPr lang="en-US" altLang="ko-KR" sz="3600" b="1" i="1">
                  <a:solidFill>
                    <a:srgbClr val="FFFF00"/>
                  </a:solidFill>
                  <a:effectLst/>
                  <a:latin typeface="Times" pitchFamily="2" charset="0"/>
                  <a:ea typeface="Gulim" panose="020B0600000101010101" pitchFamily="34" charset="-127"/>
                </a:rPr>
                <a:t>Kej. 12: 1-3</a:t>
              </a:r>
              <a:endParaRPr lang="en-US" altLang="ko-KR" b="1" i="1">
                <a:solidFill>
                  <a:srgbClr val="FFFF00"/>
                </a:solidFill>
                <a:effectLst/>
                <a:latin typeface="Times" pitchFamily="2" charset="0"/>
                <a:ea typeface="Gulim" panose="020B0600000101010101" pitchFamily="34" charset="-127"/>
              </a:endParaRPr>
            </a:p>
          </p:txBody>
        </p:sp>
      </p:grpSp>
      <p:sp>
        <p:nvSpPr>
          <p:cNvPr id="722991" name="Freeform 1071">
            <a:extLst>
              <a:ext uri="{FF2B5EF4-FFF2-40B4-BE49-F238E27FC236}">
                <a16:creationId xmlns:a16="http://schemas.microsoft.com/office/drawing/2014/main" id="{81E042ED-058E-8744-830E-32C5E41FDA87}"/>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2992" name="AutoShape 1072">
            <a:extLst>
              <a:ext uri="{FF2B5EF4-FFF2-40B4-BE49-F238E27FC236}">
                <a16:creationId xmlns:a16="http://schemas.microsoft.com/office/drawing/2014/main" id="{246FB700-934A-4847-9033-BC75CCF17B95}"/>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993" name="Rectangle 1073">
            <a:extLst>
              <a:ext uri="{FF2B5EF4-FFF2-40B4-BE49-F238E27FC236}">
                <a16:creationId xmlns:a16="http://schemas.microsoft.com/office/drawing/2014/main" id="{B556172A-0838-DB49-A84A-65A131AB1A9F}"/>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994" name="AutoShape 1074">
            <a:extLst>
              <a:ext uri="{FF2B5EF4-FFF2-40B4-BE49-F238E27FC236}">
                <a16:creationId xmlns:a16="http://schemas.microsoft.com/office/drawing/2014/main" id="{E393E056-48F4-4A45-A35C-E46FE89B7908}"/>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995" name="Line 1075">
            <a:extLst>
              <a:ext uri="{FF2B5EF4-FFF2-40B4-BE49-F238E27FC236}">
                <a16:creationId xmlns:a16="http://schemas.microsoft.com/office/drawing/2014/main" id="{CAA5788B-0A7E-C14D-85B3-C4B9FB7FF16D}"/>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996" name="Line 1076">
            <a:extLst>
              <a:ext uri="{FF2B5EF4-FFF2-40B4-BE49-F238E27FC236}">
                <a16:creationId xmlns:a16="http://schemas.microsoft.com/office/drawing/2014/main" id="{FC5BB72F-C697-E94A-8D8E-4ADC848F0A51}"/>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997" name="Rectangle 1077">
            <a:extLst>
              <a:ext uri="{FF2B5EF4-FFF2-40B4-BE49-F238E27FC236}">
                <a16:creationId xmlns:a16="http://schemas.microsoft.com/office/drawing/2014/main" id="{C4A66209-DEE1-964E-AA51-BB514D6D41B1}"/>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998" name="Rectangle 1078">
            <a:extLst>
              <a:ext uri="{FF2B5EF4-FFF2-40B4-BE49-F238E27FC236}">
                <a16:creationId xmlns:a16="http://schemas.microsoft.com/office/drawing/2014/main" id="{3564CC81-A12D-5646-893B-47EA9A7E86F1}"/>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722999" name="Rectangle 1079">
            <a:extLst>
              <a:ext uri="{FF2B5EF4-FFF2-40B4-BE49-F238E27FC236}">
                <a16:creationId xmlns:a16="http://schemas.microsoft.com/office/drawing/2014/main" id="{CE4C0410-6D42-6B47-9FCF-C99460E677D5}"/>
              </a:ext>
            </a:extLst>
          </p:cNvPr>
          <p:cNvSpPr>
            <a:spLocks noChangeArrowheads="1"/>
          </p:cNvSpPr>
          <p:nvPr/>
        </p:nvSpPr>
        <p:spPr bwMode="auto">
          <a:xfrm>
            <a:off x="8104188"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723000" name="Rectangle 1080">
            <a:extLst>
              <a:ext uri="{FF2B5EF4-FFF2-40B4-BE49-F238E27FC236}">
                <a16:creationId xmlns:a16="http://schemas.microsoft.com/office/drawing/2014/main" id="{132C1E54-23DB-A94C-8B92-C259B65FCB74}"/>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723001" name="Rectangle 1081">
            <a:extLst>
              <a:ext uri="{FF2B5EF4-FFF2-40B4-BE49-F238E27FC236}">
                <a16:creationId xmlns:a16="http://schemas.microsoft.com/office/drawing/2014/main" id="{7226C97E-3D32-1245-A375-F9731A73C980}"/>
              </a:ext>
            </a:extLst>
          </p:cNvPr>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I - I</a:t>
            </a:r>
          </a:p>
        </p:txBody>
      </p:sp>
      <p:sp>
        <p:nvSpPr>
          <p:cNvPr id="723002" name="Line 1082">
            <a:extLst>
              <a:ext uri="{FF2B5EF4-FFF2-40B4-BE49-F238E27FC236}">
                <a16:creationId xmlns:a16="http://schemas.microsoft.com/office/drawing/2014/main" id="{688359B9-A840-4F45-84C3-3C9BA441CE24}"/>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003" name="Line 1083">
            <a:extLst>
              <a:ext uri="{FF2B5EF4-FFF2-40B4-BE49-F238E27FC236}">
                <a16:creationId xmlns:a16="http://schemas.microsoft.com/office/drawing/2014/main" id="{3BF659F5-766E-A644-BDC1-6FC10EAB5621}"/>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004" name="Line 1084">
            <a:extLst>
              <a:ext uri="{FF2B5EF4-FFF2-40B4-BE49-F238E27FC236}">
                <a16:creationId xmlns:a16="http://schemas.microsoft.com/office/drawing/2014/main" id="{DBCFDFCE-BD83-8E43-92B9-A9348B98E984}"/>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005" name="Text Box 1085">
            <a:extLst>
              <a:ext uri="{FF2B5EF4-FFF2-40B4-BE49-F238E27FC236}">
                <a16:creationId xmlns:a16="http://schemas.microsoft.com/office/drawing/2014/main" id="{4BE94284-4DA4-AB49-9D66-AC87B9CD6EC4}"/>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723010" name="Rectangle 1090">
            <a:extLst>
              <a:ext uri="{FF2B5EF4-FFF2-40B4-BE49-F238E27FC236}">
                <a16:creationId xmlns:a16="http://schemas.microsoft.com/office/drawing/2014/main" id="{D56E5C5F-D63E-D145-860E-DA462D177902}"/>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29</a:t>
            </a:r>
          </a:p>
        </p:txBody>
      </p:sp>
      <p:sp>
        <p:nvSpPr>
          <p:cNvPr id="723011" name="Text Box 1091">
            <a:extLst>
              <a:ext uri="{FF2B5EF4-FFF2-40B4-BE49-F238E27FC236}">
                <a16:creationId xmlns:a16="http://schemas.microsoft.com/office/drawing/2014/main" id="{14958FE4-F785-804A-90F2-D746172FDE3E}"/>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723013" name="Text Box 1093">
            <a:extLst>
              <a:ext uri="{FF2B5EF4-FFF2-40B4-BE49-F238E27FC236}">
                <a16:creationId xmlns:a16="http://schemas.microsoft.com/office/drawing/2014/main" id="{38A8C06C-134A-D148-9C15-2D09A2DFA984}"/>
              </a:ext>
            </a:extLst>
          </p:cNvPr>
          <p:cNvSpPr txBox="1">
            <a:spLocks noChangeArrowheads="1"/>
          </p:cNvSpPr>
          <p:nvPr/>
        </p:nvSpPr>
        <p:spPr bwMode="auto">
          <a:xfrm>
            <a:off x="8588375" y="643096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2</a:t>
            </a:r>
          </a:p>
        </p:txBody>
      </p:sp>
      <p:sp>
        <p:nvSpPr>
          <p:cNvPr id="723014" name="Rectangle 1094">
            <a:extLst>
              <a:ext uri="{FF2B5EF4-FFF2-40B4-BE49-F238E27FC236}">
                <a16:creationId xmlns:a16="http://schemas.microsoft.com/office/drawing/2014/main" id="{B42803C6-B0A9-714C-9842-489237984597}"/>
              </a:ext>
            </a:extLst>
          </p:cNvPr>
          <p:cNvSpPr>
            <a:spLocks noChangeArrowheads="1"/>
          </p:cNvSpPr>
          <p:nvPr/>
        </p:nvSpPr>
        <p:spPr bwMode="auto">
          <a:xfrm>
            <a:off x="736600" y="4775200"/>
            <a:ext cx="7734300" cy="1346200"/>
          </a:xfrm>
          <a:prstGeom prst="rect">
            <a:avLst/>
          </a:prstGeom>
          <a:gradFill rotWithShape="0">
            <a:gsLst>
              <a:gs pos="0">
                <a:srgbClr val="000000"/>
              </a:gs>
              <a:gs pos="100000">
                <a:srgbClr val="2D1A74"/>
              </a:gs>
            </a:gsLst>
            <a:lin ang="5400000" scaled="1"/>
          </a:gradFill>
          <a:ln w="57240">
            <a:solidFill>
              <a:srgbClr val="790015"/>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723015" name="Group 1095">
            <a:extLst>
              <a:ext uri="{FF2B5EF4-FFF2-40B4-BE49-F238E27FC236}">
                <a16:creationId xmlns:a16="http://schemas.microsoft.com/office/drawing/2014/main" id="{814A1AD2-55A4-8143-84F5-AD3FAFCC4E15}"/>
              </a:ext>
            </a:extLst>
          </p:cNvPr>
          <p:cNvGrpSpPr>
            <a:grpSpLocks/>
          </p:cNvGrpSpPr>
          <p:nvPr/>
        </p:nvGrpSpPr>
        <p:grpSpPr bwMode="auto">
          <a:xfrm>
            <a:off x="4787900" y="4699000"/>
            <a:ext cx="3683000" cy="1549400"/>
            <a:chOff x="3016" y="2960"/>
            <a:chExt cx="2320" cy="976"/>
          </a:xfrm>
        </p:grpSpPr>
        <p:grpSp>
          <p:nvGrpSpPr>
            <p:cNvPr id="723016" name="Group 1096">
              <a:extLst>
                <a:ext uri="{FF2B5EF4-FFF2-40B4-BE49-F238E27FC236}">
                  <a16:creationId xmlns:a16="http://schemas.microsoft.com/office/drawing/2014/main" id="{C4A00169-DBA1-5349-900E-D9C6325E1B68}"/>
                </a:ext>
              </a:extLst>
            </p:cNvPr>
            <p:cNvGrpSpPr>
              <a:grpSpLocks/>
            </p:cNvGrpSpPr>
            <p:nvPr/>
          </p:nvGrpSpPr>
          <p:grpSpPr bwMode="auto">
            <a:xfrm>
              <a:off x="3032" y="3082"/>
              <a:ext cx="2301" cy="704"/>
              <a:chOff x="3032" y="3082"/>
              <a:chExt cx="2301" cy="704"/>
            </a:xfrm>
          </p:grpSpPr>
          <p:sp>
            <p:nvSpPr>
              <p:cNvPr id="723017" name="Rectangle 1097">
                <a:extLst>
                  <a:ext uri="{FF2B5EF4-FFF2-40B4-BE49-F238E27FC236}">
                    <a16:creationId xmlns:a16="http://schemas.microsoft.com/office/drawing/2014/main" id="{B97908B8-7ACC-034F-AAA3-EA7C3970E28B}"/>
                  </a:ext>
                </a:extLst>
              </p:cNvPr>
              <p:cNvSpPr>
                <a:spLocks noChangeArrowheads="1"/>
              </p:cNvSpPr>
              <p:nvPr/>
            </p:nvSpPr>
            <p:spPr bwMode="auto">
              <a:xfrm>
                <a:off x="3032" y="3082"/>
                <a:ext cx="2301" cy="7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23018" name="Rectangle 1098">
                <a:extLst>
                  <a:ext uri="{FF2B5EF4-FFF2-40B4-BE49-F238E27FC236}">
                    <a16:creationId xmlns:a16="http://schemas.microsoft.com/office/drawing/2014/main" id="{3C95C85D-00C5-4148-AF1B-01E11E8825F5}"/>
                  </a:ext>
                </a:extLst>
              </p:cNvPr>
              <p:cNvSpPr>
                <a:spLocks noChangeArrowheads="1"/>
              </p:cNvSpPr>
              <p:nvPr/>
            </p:nvSpPr>
            <p:spPr bwMode="auto">
              <a:xfrm>
                <a:off x="3131" y="3125"/>
                <a:ext cx="2013" cy="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buClr>
                    <a:srgbClr val="FFFF00"/>
                  </a:buClr>
                  <a:buSzPct val="100000"/>
                  <a:buFont typeface="Times New Roman" panose="02020603050405020304" pitchFamily="18" charset="0"/>
                  <a:buNone/>
                </a:pPr>
                <a:r>
                  <a:rPr lang="en-GB" altLang="en-US" sz="2800" b="1">
                    <a:solidFill>
                      <a:srgbClr val="FFFF00"/>
                    </a:solidFill>
                    <a:effectLst/>
                    <a:latin typeface="Times New Roman" panose="02020603050405020304" pitchFamily="18" charset="0"/>
                    <a:ea typeface="ＭＳ Ｐゴシック" panose="020B0600070205080204" pitchFamily="34" charset="-128"/>
                  </a:rPr>
                  <a:t>BANGSA YAHUDI</a:t>
                </a:r>
              </a:p>
              <a:p>
                <a:pPr>
                  <a:buClr>
                    <a:srgbClr val="FFFFFF"/>
                  </a:buClr>
                  <a:buSzPct val="100000"/>
                  <a:buFont typeface="Times New Roman" panose="02020603050405020304" pitchFamily="18" charset="0"/>
                  <a:buNone/>
                </a:pPr>
                <a:r>
                  <a:rPr lang="en-GB" altLang="en-US" sz="2800" b="1">
                    <a:solidFill>
                      <a:srgbClr val="FFFFFF"/>
                    </a:solidFill>
                    <a:effectLst/>
                    <a:latin typeface="Times New Roman" panose="02020603050405020304" pitchFamily="18" charset="0"/>
                    <a:ea typeface="ＭＳ Ｐゴシック" panose="020B0600070205080204" pitchFamily="34" charset="-128"/>
                  </a:rPr>
                  <a:t>MELALUI </a:t>
                </a:r>
                <a:r>
                  <a:rPr lang="en-GB" altLang="en-US" sz="2800" b="1">
                    <a:solidFill>
                      <a:srgbClr val="00FFCC"/>
                    </a:solidFill>
                    <a:effectLst/>
                    <a:latin typeface="Times New Roman" panose="02020603050405020304" pitchFamily="18" charset="0"/>
                    <a:ea typeface="ＭＳ Ｐゴシック" panose="020B0600070205080204" pitchFamily="34" charset="-128"/>
                  </a:rPr>
                  <a:t>ISHAK</a:t>
                </a:r>
              </a:p>
            </p:txBody>
          </p:sp>
        </p:grpSp>
        <p:sp>
          <p:nvSpPr>
            <p:cNvPr id="723019" name="AutoShape 1099">
              <a:extLst>
                <a:ext uri="{FF2B5EF4-FFF2-40B4-BE49-F238E27FC236}">
                  <a16:creationId xmlns:a16="http://schemas.microsoft.com/office/drawing/2014/main" id="{4FFA39A0-14B1-AB4E-95F7-E3B83995AE0D}"/>
                </a:ext>
              </a:extLst>
            </p:cNvPr>
            <p:cNvSpPr>
              <a:spLocks noChangeArrowheads="1"/>
            </p:cNvSpPr>
            <p:nvPr/>
          </p:nvSpPr>
          <p:spPr bwMode="auto">
            <a:xfrm>
              <a:off x="3016" y="2960"/>
              <a:ext cx="2320" cy="976"/>
            </a:xfrm>
            <a:prstGeom prst="roundRect">
              <a:avLst>
                <a:gd name="adj" fmla="val 16667"/>
              </a:avLst>
            </a:prstGeom>
            <a:noFill/>
            <a:ln w="57240">
              <a:solidFill>
                <a:srgbClr val="FFFF00"/>
              </a:solidFill>
              <a:miter lim="800000"/>
              <a:headEnd/>
              <a:tailEnd/>
            </a:ln>
            <a:effectLst>
              <a:outerShdw dist="52300" dir="836435"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23020" name="Group 1100">
            <a:extLst>
              <a:ext uri="{FF2B5EF4-FFF2-40B4-BE49-F238E27FC236}">
                <a16:creationId xmlns:a16="http://schemas.microsoft.com/office/drawing/2014/main" id="{0E8F275C-95F7-1C45-9EE9-9EA01EFD510D}"/>
              </a:ext>
            </a:extLst>
          </p:cNvPr>
          <p:cNvGrpSpPr>
            <a:grpSpLocks/>
          </p:cNvGrpSpPr>
          <p:nvPr/>
        </p:nvGrpSpPr>
        <p:grpSpPr bwMode="auto">
          <a:xfrm>
            <a:off x="601663" y="4686300"/>
            <a:ext cx="4046537" cy="1549400"/>
            <a:chOff x="379" y="2952"/>
            <a:chExt cx="2549" cy="976"/>
          </a:xfrm>
        </p:grpSpPr>
        <p:grpSp>
          <p:nvGrpSpPr>
            <p:cNvPr id="723021" name="Group 1101">
              <a:extLst>
                <a:ext uri="{FF2B5EF4-FFF2-40B4-BE49-F238E27FC236}">
                  <a16:creationId xmlns:a16="http://schemas.microsoft.com/office/drawing/2014/main" id="{679F919D-09F0-C245-A771-5ABEEF840FD1}"/>
                </a:ext>
              </a:extLst>
            </p:cNvPr>
            <p:cNvGrpSpPr>
              <a:grpSpLocks/>
            </p:cNvGrpSpPr>
            <p:nvPr/>
          </p:nvGrpSpPr>
          <p:grpSpPr bwMode="auto">
            <a:xfrm>
              <a:off x="379" y="3090"/>
              <a:ext cx="2517" cy="704"/>
              <a:chOff x="379" y="3090"/>
              <a:chExt cx="2517" cy="704"/>
            </a:xfrm>
          </p:grpSpPr>
          <p:sp>
            <p:nvSpPr>
              <p:cNvPr id="723022" name="Rectangle 1102">
                <a:extLst>
                  <a:ext uri="{FF2B5EF4-FFF2-40B4-BE49-F238E27FC236}">
                    <a16:creationId xmlns:a16="http://schemas.microsoft.com/office/drawing/2014/main" id="{741F55A4-55C9-D749-B40E-52B9D16DC297}"/>
                  </a:ext>
                </a:extLst>
              </p:cNvPr>
              <p:cNvSpPr>
                <a:spLocks noChangeArrowheads="1"/>
              </p:cNvSpPr>
              <p:nvPr/>
            </p:nvSpPr>
            <p:spPr bwMode="auto">
              <a:xfrm>
                <a:off x="379" y="3090"/>
                <a:ext cx="2517" cy="7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23023" name="Rectangle 1103">
                <a:extLst>
                  <a:ext uri="{FF2B5EF4-FFF2-40B4-BE49-F238E27FC236}">
                    <a16:creationId xmlns:a16="http://schemas.microsoft.com/office/drawing/2014/main" id="{903DDCBA-7F9D-C449-ADF5-45E9520A8E0B}"/>
                  </a:ext>
                </a:extLst>
              </p:cNvPr>
              <p:cNvSpPr>
                <a:spLocks noChangeArrowheads="1"/>
              </p:cNvSpPr>
              <p:nvPr/>
            </p:nvSpPr>
            <p:spPr bwMode="auto">
              <a:xfrm>
                <a:off x="761" y="3133"/>
                <a:ext cx="2122" cy="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buClr>
                    <a:srgbClr val="FFFF00"/>
                  </a:buClr>
                  <a:buSzPct val="100000"/>
                  <a:buFont typeface="Times New Roman" panose="02020603050405020304" pitchFamily="18" charset="0"/>
                  <a:buNone/>
                </a:pPr>
                <a:r>
                  <a:rPr lang="en-GB" altLang="en-US" sz="2800" b="1">
                    <a:solidFill>
                      <a:srgbClr val="FFFF00"/>
                    </a:solidFill>
                    <a:effectLst/>
                    <a:latin typeface="Times New Roman" panose="02020603050405020304" pitchFamily="18" charset="0"/>
                    <a:ea typeface="ＭＳ Ｐゴシック" panose="020B0600070205080204" pitchFamily="34" charset="-128"/>
                  </a:rPr>
                  <a:t>  BANGSA ARAB</a:t>
                </a:r>
              </a:p>
              <a:p>
                <a:pPr>
                  <a:buClr>
                    <a:srgbClr val="FFFFFF"/>
                  </a:buClr>
                  <a:buSzPct val="100000"/>
                  <a:buFont typeface="Times New Roman" panose="02020603050405020304" pitchFamily="18" charset="0"/>
                  <a:buNone/>
                </a:pPr>
                <a:r>
                  <a:rPr lang="en-GB" altLang="en-US" sz="2800" b="1">
                    <a:solidFill>
                      <a:srgbClr val="FFFFFF"/>
                    </a:solidFill>
                    <a:effectLst/>
                    <a:latin typeface="Times New Roman" panose="02020603050405020304" pitchFamily="18" charset="0"/>
                    <a:ea typeface="ＭＳ Ｐゴシック" panose="020B0600070205080204" pitchFamily="34" charset="-128"/>
                  </a:rPr>
                  <a:t>MELALUI </a:t>
                </a:r>
                <a:r>
                  <a:rPr lang="en-GB" altLang="en-US" sz="2800" b="1">
                    <a:solidFill>
                      <a:srgbClr val="00FF00"/>
                    </a:solidFill>
                    <a:effectLst/>
                    <a:latin typeface="Times New Roman" panose="02020603050405020304" pitchFamily="18" charset="0"/>
                    <a:ea typeface="ＭＳ Ｐゴシック" panose="020B0600070205080204" pitchFamily="34" charset="-128"/>
                  </a:rPr>
                  <a:t>ISMAEL</a:t>
                </a:r>
              </a:p>
            </p:txBody>
          </p:sp>
        </p:grpSp>
        <p:sp>
          <p:nvSpPr>
            <p:cNvPr id="723024" name="AutoShape 1104">
              <a:extLst>
                <a:ext uri="{FF2B5EF4-FFF2-40B4-BE49-F238E27FC236}">
                  <a16:creationId xmlns:a16="http://schemas.microsoft.com/office/drawing/2014/main" id="{211962D2-730B-D24D-9F80-BCF6CDFF1AC9}"/>
                </a:ext>
              </a:extLst>
            </p:cNvPr>
            <p:cNvSpPr>
              <a:spLocks noChangeArrowheads="1"/>
            </p:cNvSpPr>
            <p:nvPr/>
          </p:nvSpPr>
          <p:spPr bwMode="auto">
            <a:xfrm>
              <a:off x="424" y="2952"/>
              <a:ext cx="2504" cy="976"/>
            </a:xfrm>
            <a:prstGeom prst="roundRect">
              <a:avLst>
                <a:gd name="adj" fmla="val 16667"/>
              </a:avLst>
            </a:prstGeom>
            <a:noFill/>
            <a:ln w="57240">
              <a:solidFill>
                <a:srgbClr val="FFFF00"/>
              </a:solidFill>
              <a:miter lim="800000"/>
              <a:headEnd/>
              <a:tailEnd/>
            </a:ln>
            <a:effectLst>
              <a:outerShdw dist="52300" dir="836435"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723025" name="Oval 1105">
            <a:extLst>
              <a:ext uri="{FF2B5EF4-FFF2-40B4-BE49-F238E27FC236}">
                <a16:creationId xmlns:a16="http://schemas.microsoft.com/office/drawing/2014/main" id="{6365A686-4B2E-A549-B178-0BE4EAA46710}"/>
              </a:ext>
            </a:extLst>
          </p:cNvPr>
          <p:cNvSpPr>
            <a:spLocks noChangeArrowheads="1"/>
          </p:cNvSpPr>
          <p:nvPr/>
        </p:nvSpPr>
        <p:spPr bwMode="auto">
          <a:xfrm>
            <a:off x="6624638" y="5340350"/>
            <a:ext cx="1628775" cy="608013"/>
          </a:xfrm>
          <a:prstGeom prst="ellipse">
            <a:avLst/>
          </a:prstGeom>
          <a:noFill/>
          <a:ln w="76320">
            <a:solidFill>
              <a:srgbClr val="FF0000"/>
            </a:solidFill>
            <a:miter lim="800000"/>
            <a:headEnd/>
            <a:tailEnd/>
          </a:ln>
          <a:effectLst>
            <a:outerShdw dist="71785"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3026" name="Oval 1106">
            <a:extLst>
              <a:ext uri="{FF2B5EF4-FFF2-40B4-BE49-F238E27FC236}">
                <a16:creationId xmlns:a16="http://schemas.microsoft.com/office/drawing/2014/main" id="{8D0030B4-49AB-9E46-9D18-0512E89C2823}"/>
              </a:ext>
            </a:extLst>
          </p:cNvPr>
          <p:cNvSpPr>
            <a:spLocks noChangeArrowheads="1"/>
          </p:cNvSpPr>
          <p:nvPr/>
        </p:nvSpPr>
        <p:spPr bwMode="auto">
          <a:xfrm>
            <a:off x="2878138" y="5354638"/>
            <a:ext cx="1746250" cy="622300"/>
          </a:xfrm>
          <a:prstGeom prst="ellipse">
            <a:avLst/>
          </a:prstGeom>
          <a:noFill/>
          <a:ln w="76320">
            <a:solidFill>
              <a:srgbClr val="FF0000"/>
            </a:solidFill>
            <a:miter lim="800000"/>
            <a:headEnd/>
            <a:tailEnd/>
          </a:ln>
          <a:effectLst>
            <a:outerShdw dist="71785"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3027" name="AutoShape 1107">
            <a:extLst>
              <a:ext uri="{FF2B5EF4-FFF2-40B4-BE49-F238E27FC236}">
                <a16:creationId xmlns:a16="http://schemas.microsoft.com/office/drawing/2014/main" id="{8BDFE70F-A24D-5045-876B-D65AEF7CF4AE}"/>
              </a:ext>
            </a:extLst>
          </p:cNvPr>
          <p:cNvSpPr>
            <a:spLocks noChangeArrowheads="1"/>
          </p:cNvSpPr>
          <p:nvPr/>
        </p:nvSpPr>
        <p:spPr bwMode="auto">
          <a:xfrm rot="16980000">
            <a:off x="2997200" y="3683000"/>
            <a:ext cx="2160588" cy="560388"/>
          </a:xfrm>
          <a:custGeom>
            <a:avLst/>
            <a:gdLst>
              <a:gd name="T0" fmla="*/ 1620441 w 21600"/>
              <a:gd name="T1" fmla="*/ 0 h 21600"/>
              <a:gd name="T2" fmla="*/ 0 w 21600"/>
              <a:gd name="T3" fmla="*/ 280194 h 21600"/>
              <a:gd name="T4" fmla="*/ 1620441 w 21600"/>
              <a:gd name="T5" fmla="*/ 560388 h 21600"/>
              <a:gd name="T6" fmla="*/ 2160588 w 21600"/>
              <a:gd name="T7" fmla="*/ 280194 h 21600"/>
              <a:gd name="T8" fmla="*/ 3375 w 21600"/>
              <a:gd name="T9" fmla="*/ 5400 h 21600"/>
              <a:gd name="T10" fmla="*/ 18900 w 21600"/>
              <a:gd name="T11" fmla="*/ 16200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CD00"/>
              </a:gs>
              <a:gs pos="50000">
                <a:srgbClr val="000000"/>
              </a:gs>
              <a:gs pos="100000">
                <a:srgbClr val="00CD00"/>
              </a:gs>
            </a:gsLst>
            <a:lin ang="5400000" scaled="1"/>
          </a:gradFill>
          <a:ln w="9360">
            <a:solidFill>
              <a:srgbClr val="000000"/>
            </a:solidFill>
            <a:miter lim="800000"/>
            <a:headEnd/>
            <a:tailEnd/>
          </a:ln>
          <a:effectLst>
            <a:outerShdw dist="81185" dir="3078031" algn="ctr" rotWithShape="0">
              <a:srgbClr val="808080">
                <a:alpha val="75014"/>
              </a:srgbClr>
            </a:outerShdw>
          </a:effectLst>
        </p:spPr>
        <p:txBody>
          <a:bodyPr wrap="none" anchor="ctr"/>
          <a:lstStyle/>
          <a:p>
            <a:endParaRPr lang="en-US"/>
          </a:p>
        </p:txBody>
      </p:sp>
      <p:sp>
        <p:nvSpPr>
          <p:cNvPr id="723028" name="AutoShape 1108">
            <a:extLst>
              <a:ext uri="{FF2B5EF4-FFF2-40B4-BE49-F238E27FC236}">
                <a16:creationId xmlns:a16="http://schemas.microsoft.com/office/drawing/2014/main" id="{C8E17A46-767C-4C44-8868-A74F438E69BA}"/>
              </a:ext>
            </a:extLst>
          </p:cNvPr>
          <p:cNvSpPr>
            <a:spLocks noChangeArrowheads="1"/>
          </p:cNvSpPr>
          <p:nvPr/>
        </p:nvSpPr>
        <p:spPr bwMode="auto">
          <a:xfrm rot="15120000">
            <a:off x="4034631" y="3679032"/>
            <a:ext cx="2163763" cy="539750"/>
          </a:xfrm>
          <a:custGeom>
            <a:avLst/>
            <a:gdLst>
              <a:gd name="T0" fmla="*/ 1622822 w 21600"/>
              <a:gd name="T1" fmla="*/ 0 h 21600"/>
              <a:gd name="T2" fmla="*/ 0 w 21600"/>
              <a:gd name="T3" fmla="*/ 269875 h 21600"/>
              <a:gd name="T4" fmla="*/ 1622822 w 21600"/>
              <a:gd name="T5" fmla="*/ 539750 h 21600"/>
              <a:gd name="T6" fmla="*/ 2163763 w 21600"/>
              <a:gd name="T7" fmla="*/ 269875 h 21600"/>
              <a:gd name="T8" fmla="*/ 3375 w 21600"/>
              <a:gd name="T9" fmla="*/ 5400 h 21600"/>
              <a:gd name="T10" fmla="*/ 18900 w 21600"/>
              <a:gd name="T11" fmla="*/ 16200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114FFB"/>
              </a:gs>
              <a:gs pos="50000">
                <a:srgbClr val="000206"/>
              </a:gs>
              <a:gs pos="100000">
                <a:srgbClr val="114FFB"/>
              </a:gs>
            </a:gsLst>
            <a:lin ang="5400000" scaled="1"/>
          </a:gradFill>
          <a:ln w="9360">
            <a:solidFill>
              <a:srgbClr val="2A186E"/>
            </a:solidFill>
            <a:miter lim="800000"/>
            <a:headEnd/>
            <a:tailEnd/>
          </a:ln>
          <a:effectLst>
            <a:outerShdw dist="127008" dir="2216092" algn="ctr" rotWithShape="0">
              <a:srgbClr val="808080">
                <a:alpha val="75014"/>
              </a:srgbClr>
            </a:outerShdw>
          </a:effectLst>
        </p:spPr>
        <p:txBody>
          <a:bodyPr wrap="none" anchor="ctr"/>
          <a:lstStyle/>
          <a:p>
            <a:endParaRPr lang="en-US"/>
          </a:p>
        </p:txBody>
      </p:sp>
      <p:sp>
        <p:nvSpPr>
          <p:cNvPr id="723029" name="AutoShape 1109">
            <a:extLst>
              <a:ext uri="{FF2B5EF4-FFF2-40B4-BE49-F238E27FC236}">
                <a16:creationId xmlns:a16="http://schemas.microsoft.com/office/drawing/2014/main" id="{9FE86F73-6038-8048-A763-92FE9D88A1FF}"/>
              </a:ext>
            </a:extLst>
          </p:cNvPr>
          <p:cNvSpPr>
            <a:spLocks noChangeArrowheads="1"/>
          </p:cNvSpPr>
          <p:nvPr/>
        </p:nvSpPr>
        <p:spPr bwMode="auto">
          <a:xfrm rot="9180000">
            <a:off x="2865438" y="603250"/>
            <a:ext cx="636587" cy="2730500"/>
          </a:xfrm>
          <a:prstGeom prst="curvedLeftArrow">
            <a:avLst>
              <a:gd name="adj1" fmla="val 83403"/>
              <a:gd name="adj2" fmla="val 170777"/>
              <a:gd name="adj3" fmla="val 66667"/>
            </a:avLst>
          </a:prstGeom>
          <a:gradFill rotWithShape="0">
            <a:gsLst>
              <a:gs pos="0">
                <a:srgbClr val="000000"/>
              </a:gs>
              <a:gs pos="50000">
                <a:srgbClr val="00FF00"/>
              </a:gs>
              <a:gs pos="100000">
                <a:srgbClr val="000000"/>
              </a:gs>
            </a:gsLst>
            <a:lin ang="5400000" scaled="1"/>
          </a:gradFill>
          <a:ln w="38160">
            <a:solidFill>
              <a:srgbClr val="1A0004"/>
            </a:solidFill>
            <a:miter lim="800000"/>
            <a:headEnd/>
            <a:tailEnd/>
          </a:ln>
          <a:effectLst>
            <a:outerShdw dist="81185" dir="2321969" algn="ctr" rotWithShape="0">
              <a:srgbClr val="1A0004">
                <a:alpha val="75014"/>
              </a:srgbClr>
            </a:outerShdw>
          </a:effectLst>
        </p:spPr>
        <p:txBody>
          <a:bodyPr wrap="none" anchor="ctr"/>
          <a:lstStyle/>
          <a:p>
            <a:endParaRPr lang="en-US"/>
          </a:p>
        </p:txBody>
      </p:sp>
      <p:sp>
        <p:nvSpPr>
          <p:cNvPr id="723030" name="AutoShape 1110">
            <a:extLst>
              <a:ext uri="{FF2B5EF4-FFF2-40B4-BE49-F238E27FC236}">
                <a16:creationId xmlns:a16="http://schemas.microsoft.com/office/drawing/2014/main" id="{A71C9815-10F4-1B40-A406-0D37BDED6464}"/>
              </a:ext>
            </a:extLst>
          </p:cNvPr>
          <p:cNvSpPr>
            <a:spLocks noChangeArrowheads="1"/>
          </p:cNvSpPr>
          <p:nvPr/>
        </p:nvSpPr>
        <p:spPr bwMode="auto">
          <a:xfrm rot="10380000" flipH="1">
            <a:off x="4924425" y="679450"/>
            <a:ext cx="495300" cy="2047875"/>
          </a:xfrm>
          <a:prstGeom prst="curvedLeftArrow">
            <a:avLst>
              <a:gd name="adj1" fmla="val 80395"/>
              <a:gd name="adj2" fmla="val 164619"/>
              <a:gd name="adj3" fmla="val 66667"/>
            </a:avLst>
          </a:prstGeom>
          <a:gradFill rotWithShape="0">
            <a:gsLst>
              <a:gs pos="0">
                <a:srgbClr val="000000"/>
              </a:gs>
              <a:gs pos="50000">
                <a:srgbClr val="114FFB"/>
              </a:gs>
              <a:gs pos="100000">
                <a:srgbClr val="000000"/>
              </a:gs>
            </a:gsLst>
            <a:lin ang="5400000" scaled="1"/>
          </a:gradFill>
          <a:ln w="38160">
            <a:solidFill>
              <a:srgbClr val="1A0004"/>
            </a:solidFill>
            <a:miter lim="800000"/>
            <a:headEnd/>
            <a:tailEnd/>
          </a:ln>
          <a:effectLst>
            <a:outerShdw dist="71785" dir="2700000" algn="ctr" rotWithShape="0">
              <a:srgbClr val="1A0004">
                <a:alpha val="75014"/>
              </a:srgbClr>
            </a:outerShdw>
          </a:effectLst>
        </p:spPr>
        <p:txBody>
          <a:bodyPr rot="10800000" wrap="none" anchor="ct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723014"/>
                                        </p:tgtEl>
                                        <p:attrNameLst>
                                          <p:attrName>style.visibility</p:attrName>
                                        </p:attrNameLst>
                                      </p:cBhvr>
                                      <p:to>
                                        <p:strVal val="visible"/>
                                      </p:to>
                                    </p:set>
                                    <p:anim calcmode="lin" valueType="num">
                                      <p:cBhvr>
                                        <p:cTn id="7" dur="500" fill="hold"/>
                                        <p:tgtEl>
                                          <p:spTgt spid="723014"/>
                                        </p:tgtEl>
                                        <p:attrNameLst>
                                          <p:attrName>ppt_w</p:attrName>
                                        </p:attrNameLst>
                                      </p:cBhvr>
                                      <p:tavLst>
                                        <p:tav tm="100000">
                                          <p:val>
                                            <p:fltVal val="0"/>
                                          </p:val>
                                        </p:tav>
                                        <p:tav>
                                          <p:val>
                                            <p:strVal val="#ppt_w"/>
                                          </p:val>
                                        </p:tav>
                                      </p:tavLst>
                                    </p:anim>
                                    <p:anim calcmode="lin" valueType="num">
                                      <p:cBhvr>
                                        <p:cTn id="8" dur="500" fill="hold"/>
                                        <p:tgtEl>
                                          <p:spTgt spid="723014"/>
                                        </p:tgtEl>
                                        <p:attrNameLst>
                                          <p:attrName>ppt_h</p:attrName>
                                        </p:attrNameLst>
                                      </p:cBhvr>
                                      <p:tavLst>
                                        <p:tav tm="100000">
                                          <p:val>
                                            <p:fltVal val="0"/>
                                          </p:val>
                                        </p:tav>
                                        <p:tav>
                                          <p:val>
                                            <p:strVal val="#ppt_h"/>
                                          </p:val>
                                        </p:tav>
                                      </p:tavLst>
                                    </p:anim>
                                    <p:anim calcmode="lin" valueType="num">
                                      <p:cBhvr>
                                        <p:cTn id="9" dur="500" fill="hold"/>
                                        <p:tgtEl>
                                          <p:spTgt spid="723014"/>
                                        </p:tgtEl>
                                        <p:attrNameLst>
                                          <p:attrName>ppt_x</p:attrName>
                                        </p:attrNameLst>
                                      </p:cBhvr>
                                      <p:tavLst>
                                        <p:tav tm="100000">
                                          <p:val>
                                            <p:fltVal val="0.5"/>
                                          </p:val>
                                        </p:tav>
                                        <p:tav>
                                          <p:val>
                                            <p:strVal val="#ppt_x"/>
                                          </p:val>
                                        </p:tav>
                                      </p:tavLst>
                                    </p:anim>
                                    <p:anim calcmode="lin" valueType="num">
                                      <p:cBhvr>
                                        <p:cTn id="10" dur="500" fill="hold"/>
                                        <p:tgtEl>
                                          <p:spTgt spid="723014"/>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723020"/>
                                        </p:tgtEl>
                                        <p:attrNameLst>
                                          <p:attrName>style.visibility</p:attrName>
                                        </p:attrNameLst>
                                      </p:cBhvr>
                                      <p:to>
                                        <p:strVal val="visible"/>
                                      </p:to>
                                    </p:set>
                                    <p:anim calcmode="lin" valueType="num">
                                      <p:cBhvr>
                                        <p:cTn id="15" dur="500" fill="hold"/>
                                        <p:tgtEl>
                                          <p:spTgt spid="723020"/>
                                        </p:tgtEl>
                                        <p:attrNameLst>
                                          <p:attrName>ppt_x</p:attrName>
                                        </p:attrNameLst>
                                      </p:cBhvr>
                                      <p:tavLst>
                                        <p:tav tm="100000">
                                          <p:val>
                                            <p:strVal val="0-#ppt_w/2"/>
                                          </p:val>
                                        </p:tav>
                                        <p:tav>
                                          <p:val>
                                            <p:strVal val="#ppt_x"/>
                                          </p:val>
                                        </p:tav>
                                      </p:tavLst>
                                    </p:anim>
                                    <p:anim calcmode="lin" valueType="num">
                                      <p:cBhvr>
                                        <p:cTn id="16" dur="500" fill="hold"/>
                                        <p:tgtEl>
                                          <p:spTgt spid="723020"/>
                                        </p:tgtEl>
                                        <p:attrNameLst>
                                          <p:attrName>ppt_y</p:attrName>
                                        </p:attrNameLst>
                                      </p:cBhvr>
                                      <p:tavLst>
                                        <p:tav tm="100000">
                                          <p:val>
                                            <p:strVal val="#ppt_y"/>
                                          </p:val>
                                        </p:tav>
                                        <p:tav>
                                          <p:val>
                                            <p:strVal val="#ppt_y"/>
                                          </p:val>
                                        </p:tav>
                                      </p:tavLst>
                                    </p:anim>
                                  </p:childTnLst>
                                </p:cTn>
                              </p:par>
                              <p:par>
                                <p:cTn id="17" presetID="9" presetClass="entr" fill="hold" nodeType="withEffect">
                                  <p:stCondLst>
                                    <p:cond delay="0"/>
                                  </p:stCondLst>
                                  <p:childTnLst>
                                    <p:set>
                                      <p:cBhvr>
                                        <p:cTn id="18" dur="1" fill="hold">
                                          <p:stCondLst>
                                            <p:cond delay="0"/>
                                          </p:stCondLst>
                                        </p:cTn>
                                        <p:tgtEl>
                                          <p:spTgt spid="723026"/>
                                        </p:tgtEl>
                                        <p:attrNameLst>
                                          <p:attrName>style.visibility</p:attrName>
                                        </p:attrNameLst>
                                      </p:cBhvr>
                                      <p:to>
                                        <p:strVal val="visible"/>
                                      </p:to>
                                    </p:set>
                                    <p:animEffect transition="in" filter="dissolve">
                                      <p:cBhvr>
                                        <p:cTn id="19" dur="500"/>
                                        <p:tgtEl>
                                          <p:spTgt spid="723026"/>
                                        </p:tgtEl>
                                      </p:cBhvr>
                                    </p:animEffect>
                                  </p:childTnLst>
                                </p:cTn>
                              </p:par>
                              <p:par>
                                <p:cTn id="20" presetID="22" presetClass="entr" presetSubtype="4" fill="hold" nodeType="withEffect">
                                  <p:stCondLst>
                                    <p:cond delay="0"/>
                                  </p:stCondLst>
                                  <p:childTnLst>
                                    <p:set>
                                      <p:cBhvr>
                                        <p:cTn id="21" dur="1" fill="hold">
                                          <p:stCondLst>
                                            <p:cond delay="0"/>
                                          </p:stCondLst>
                                        </p:cTn>
                                        <p:tgtEl>
                                          <p:spTgt spid="723027"/>
                                        </p:tgtEl>
                                        <p:attrNameLst>
                                          <p:attrName>style.visibility</p:attrName>
                                        </p:attrNameLst>
                                      </p:cBhvr>
                                      <p:to>
                                        <p:strVal val="visible"/>
                                      </p:to>
                                    </p:set>
                                    <p:animEffect transition="in" filter="wipe(down)">
                                      <p:cBhvr>
                                        <p:cTn id="22" dur="500"/>
                                        <p:tgtEl>
                                          <p:spTgt spid="723027"/>
                                        </p:tgtEl>
                                      </p:cBhvr>
                                    </p:animEffect>
                                  </p:childTnLst>
                                </p:cTn>
                              </p:par>
                              <p:par>
                                <p:cTn id="23" presetID="23" presetClass="entr" presetSubtype="16" fill="hold" nodeType="withEffect">
                                  <p:stCondLst>
                                    <p:cond delay="0"/>
                                  </p:stCondLst>
                                  <p:childTnLst>
                                    <p:set>
                                      <p:cBhvr>
                                        <p:cTn id="24" dur="1" fill="hold">
                                          <p:stCondLst>
                                            <p:cond delay="0"/>
                                          </p:stCondLst>
                                        </p:cTn>
                                        <p:tgtEl>
                                          <p:spTgt spid="723029"/>
                                        </p:tgtEl>
                                        <p:attrNameLst>
                                          <p:attrName>style.visibility</p:attrName>
                                        </p:attrNameLst>
                                      </p:cBhvr>
                                      <p:to>
                                        <p:strVal val="visible"/>
                                      </p:to>
                                    </p:set>
                                    <p:anim calcmode="lin" valueType="num">
                                      <p:cBhvr>
                                        <p:cTn id="25" dur="500" fill="hold"/>
                                        <p:tgtEl>
                                          <p:spTgt spid="723029"/>
                                        </p:tgtEl>
                                        <p:attrNameLst>
                                          <p:attrName>ppt_w</p:attrName>
                                        </p:attrNameLst>
                                      </p:cBhvr>
                                      <p:tavLst>
                                        <p:tav tm="100000">
                                          <p:val>
                                            <p:fltVal val="0"/>
                                          </p:val>
                                        </p:tav>
                                        <p:tav>
                                          <p:val>
                                            <p:strVal val="#ppt_w"/>
                                          </p:val>
                                        </p:tav>
                                      </p:tavLst>
                                    </p:anim>
                                    <p:anim calcmode="lin" valueType="num">
                                      <p:cBhvr>
                                        <p:cTn id="26" dur="500" fill="hold"/>
                                        <p:tgtEl>
                                          <p:spTgt spid="723029"/>
                                        </p:tgtEl>
                                        <p:attrNameLst>
                                          <p:attrName>ppt_h</p:attrName>
                                        </p:attrNameLst>
                                      </p:cBhvr>
                                      <p:tavLst>
                                        <p:tav tm="100000">
                                          <p:val>
                                            <p:fltVal val="0"/>
                                          </p:val>
                                        </p:tav>
                                        <p:tav>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nodeType="clickEffect">
                                  <p:stCondLst>
                                    <p:cond delay="0"/>
                                  </p:stCondLst>
                                  <p:childTnLst>
                                    <p:set>
                                      <p:cBhvr>
                                        <p:cTn id="30" dur="1" fill="hold">
                                          <p:stCondLst>
                                            <p:cond delay="0"/>
                                          </p:stCondLst>
                                        </p:cTn>
                                        <p:tgtEl>
                                          <p:spTgt spid="723015"/>
                                        </p:tgtEl>
                                        <p:attrNameLst>
                                          <p:attrName>style.visibility</p:attrName>
                                        </p:attrNameLst>
                                      </p:cBhvr>
                                      <p:to>
                                        <p:strVal val="visible"/>
                                      </p:to>
                                    </p:set>
                                    <p:anim calcmode="lin" valueType="num">
                                      <p:cBhvr>
                                        <p:cTn id="31" dur="500" fill="hold"/>
                                        <p:tgtEl>
                                          <p:spTgt spid="723015"/>
                                        </p:tgtEl>
                                        <p:attrNameLst>
                                          <p:attrName>ppt_x</p:attrName>
                                        </p:attrNameLst>
                                      </p:cBhvr>
                                      <p:tavLst>
                                        <p:tav tm="100000">
                                          <p:val>
                                            <p:strVal val="1+#ppt_w/2"/>
                                          </p:val>
                                        </p:tav>
                                        <p:tav>
                                          <p:val>
                                            <p:strVal val="#ppt_x"/>
                                          </p:val>
                                        </p:tav>
                                      </p:tavLst>
                                    </p:anim>
                                    <p:anim calcmode="lin" valueType="num">
                                      <p:cBhvr>
                                        <p:cTn id="32" dur="500" fill="hold"/>
                                        <p:tgtEl>
                                          <p:spTgt spid="723015"/>
                                        </p:tgtEl>
                                        <p:attrNameLst>
                                          <p:attrName>ppt_y</p:attrName>
                                        </p:attrNameLst>
                                      </p:cBhvr>
                                      <p:tavLst>
                                        <p:tav tm="100000">
                                          <p:val>
                                            <p:strVal val="#ppt_y"/>
                                          </p:val>
                                        </p:tav>
                                        <p:tav>
                                          <p:val>
                                            <p:strVal val="#ppt_y"/>
                                          </p:val>
                                        </p:tav>
                                      </p:tavLst>
                                    </p:anim>
                                  </p:childTnLst>
                                </p:cTn>
                              </p:par>
                              <p:par>
                                <p:cTn id="33" presetID="9" presetClass="entr" fill="hold" nodeType="withEffect">
                                  <p:stCondLst>
                                    <p:cond delay="0"/>
                                  </p:stCondLst>
                                  <p:childTnLst>
                                    <p:set>
                                      <p:cBhvr>
                                        <p:cTn id="34" dur="1" fill="hold">
                                          <p:stCondLst>
                                            <p:cond delay="0"/>
                                          </p:stCondLst>
                                        </p:cTn>
                                        <p:tgtEl>
                                          <p:spTgt spid="723025"/>
                                        </p:tgtEl>
                                        <p:attrNameLst>
                                          <p:attrName>style.visibility</p:attrName>
                                        </p:attrNameLst>
                                      </p:cBhvr>
                                      <p:to>
                                        <p:strVal val="visible"/>
                                      </p:to>
                                    </p:set>
                                    <p:animEffect transition="in" filter="dissolve">
                                      <p:cBhvr>
                                        <p:cTn id="35" dur="500"/>
                                        <p:tgtEl>
                                          <p:spTgt spid="723025"/>
                                        </p:tgtEl>
                                      </p:cBhvr>
                                    </p:animEffect>
                                  </p:childTnLst>
                                </p:cTn>
                              </p:par>
                              <p:par>
                                <p:cTn id="36" presetID="22" presetClass="entr" presetSubtype="4" fill="hold" nodeType="withEffect">
                                  <p:stCondLst>
                                    <p:cond delay="0"/>
                                  </p:stCondLst>
                                  <p:childTnLst>
                                    <p:set>
                                      <p:cBhvr>
                                        <p:cTn id="37" dur="1" fill="hold">
                                          <p:stCondLst>
                                            <p:cond delay="0"/>
                                          </p:stCondLst>
                                        </p:cTn>
                                        <p:tgtEl>
                                          <p:spTgt spid="723028"/>
                                        </p:tgtEl>
                                        <p:attrNameLst>
                                          <p:attrName>style.visibility</p:attrName>
                                        </p:attrNameLst>
                                      </p:cBhvr>
                                      <p:to>
                                        <p:strVal val="visible"/>
                                      </p:to>
                                    </p:set>
                                    <p:animEffect transition="in" filter="wipe(down)">
                                      <p:cBhvr>
                                        <p:cTn id="38" dur="500"/>
                                        <p:tgtEl>
                                          <p:spTgt spid="723028"/>
                                        </p:tgtEl>
                                      </p:cBhvr>
                                    </p:animEffect>
                                  </p:childTnLst>
                                </p:cTn>
                              </p:par>
                              <p:par>
                                <p:cTn id="39" presetID="23" presetClass="entr" presetSubtype="16" fill="hold" nodeType="withEffect">
                                  <p:stCondLst>
                                    <p:cond delay="0"/>
                                  </p:stCondLst>
                                  <p:childTnLst>
                                    <p:set>
                                      <p:cBhvr>
                                        <p:cTn id="40" dur="1" fill="hold">
                                          <p:stCondLst>
                                            <p:cond delay="0"/>
                                          </p:stCondLst>
                                        </p:cTn>
                                        <p:tgtEl>
                                          <p:spTgt spid="723030"/>
                                        </p:tgtEl>
                                        <p:attrNameLst>
                                          <p:attrName>style.visibility</p:attrName>
                                        </p:attrNameLst>
                                      </p:cBhvr>
                                      <p:to>
                                        <p:strVal val="visible"/>
                                      </p:to>
                                    </p:set>
                                    <p:anim calcmode="lin" valueType="num">
                                      <p:cBhvr>
                                        <p:cTn id="41" dur="500" fill="hold"/>
                                        <p:tgtEl>
                                          <p:spTgt spid="723030"/>
                                        </p:tgtEl>
                                        <p:attrNameLst>
                                          <p:attrName>ppt_w</p:attrName>
                                        </p:attrNameLst>
                                      </p:cBhvr>
                                      <p:tavLst>
                                        <p:tav tm="100000">
                                          <p:val>
                                            <p:fltVal val="0"/>
                                          </p:val>
                                        </p:tav>
                                        <p:tav>
                                          <p:val>
                                            <p:strVal val="#ppt_w"/>
                                          </p:val>
                                        </p:tav>
                                      </p:tavLst>
                                    </p:anim>
                                    <p:anim calcmode="lin" valueType="num">
                                      <p:cBhvr>
                                        <p:cTn id="42" dur="500" fill="hold"/>
                                        <p:tgtEl>
                                          <p:spTgt spid="723030"/>
                                        </p:tgtEl>
                                        <p:attrNameLst>
                                          <p:attrName>ppt_h</p:attrName>
                                        </p:attrNameLst>
                                      </p:cBhvr>
                                      <p:tavLst>
                                        <p:tav tm="100000">
                                          <p:val>
                                            <p:flt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3970" name="Rectangle 2">
            <a:extLst>
              <a:ext uri="{FF2B5EF4-FFF2-40B4-BE49-F238E27FC236}">
                <a16:creationId xmlns:a16="http://schemas.microsoft.com/office/drawing/2014/main" id="{E883DCC5-864C-9146-946B-2623481217C8}"/>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971" name="Rectangle 3">
            <a:extLst>
              <a:ext uri="{FF2B5EF4-FFF2-40B4-BE49-F238E27FC236}">
                <a16:creationId xmlns:a16="http://schemas.microsoft.com/office/drawing/2014/main" id="{523C7F04-0EC0-A143-B343-0F0FFDAA787B}"/>
              </a:ext>
            </a:extLst>
          </p:cNvPr>
          <p:cNvSpPr>
            <a:spLocks noChangeArrowheads="1"/>
          </p:cNvSpPr>
          <p:nvPr/>
        </p:nvSpPr>
        <p:spPr bwMode="auto">
          <a:xfrm>
            <a:off x="3332163" y="962025"/>
            <a:ext cx="13874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800" b="1">
                <a:solidFill>
                  <a:schemeClr val="accent2"/>
                </a:solidFill>
                <a:effectLst/>
                <a:latin typeface="Times" pitchFamily="2" charset="0"/>
                <a:ea typeface="Gulim" panose="020B0600000101010101" pitchFamily="34" charset="-127"/>
              </a:rPr>
              <a:t>ABRAHAM</a:t>
            </a:r>
          </a:p>
        </p:txBody>
      </p:sp>
      <p:sp>
        <p:nvSpPr>
          <p:cNvPr id="723972" name="Rectangle 4">
            <a:extLst>
              <a:ext uri="{FF2B5EF4-FFF2-40B4-BE49-F238E27FC236}">
                <a16:creationId xmlns:a16="http://schemas.microsoft.com/office/drawing/2014/main" id="{E06482FC-9D67-1047-80AB-599125B9DA05}"/>
              </a:ext>
            </a:extLst>
          </p:cNvPr>
          <p:cNvSpPr>
            <a:spLocks noChangeArrowheads="1"/>
          </p:cNvSpPr>
          <p:nvPr/>
        </p:nvSpPr>
        <p:spPr bwMode="auto">
          <a:xfrm>
            <a:off x="3124200" y="1371600"/>
            <a:ext cx="2895600" cy="3124200"/>
          </a:xfrm>
          <a:prstGeom prst="rect">
            <a:avLst/>
          </a:prstGeom>
          <a:solidFill>
            <a:schemeClr val="accent2"/>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folHlink"/>
                </a:solidFill>
                <a:miter lim="800000"/>
                <a:headEnd/>
                <a:tailEnd/>
              </a14:hiddenLine>
            </a:ext>
          </a:extLst>
        </p:spPr>
        <p:txBody>
          <a:bodyPr wrap="none" anchor="ctr"/>
          <a:lstStyle/>
          <a:p>
            <a:endParaRPr lang="en-US"/>
          </a:p>
        </p:txBody>
      </p:sp>
      <p:sp>
        <p:nvSpPr>
          <p:cNvPr id="723973" name="AutoShape 5">
            <a:extLst>
              <a:ext uri="{FF2B5EF4-FFF2-40B4-BE49-F238E27FC236}">
                <a16:creationId xmlns:a16="http://schemas.microsoft.com/office/drawing/2014/main" id="{B282E1E1-8E54-0144-87E0-BCC5F29D3C28}"/>
              </a:ext>
            </a:extLst>
          </p:cNvPr>
          <p:cNvSpPr>
            <a:spLocks noChangeArrowheads="1"/>
          </p:cNvSpPr>
          <p:nvPr/>
        </p:nvSpPr>
        <p:spPr bwMode="auto">
          <a:xfrm>
            <a:off x="3146425" y="860425"/>
            <a:ext cx="1663700" cy="1054100"/>
          </a:xfrm>
          <a:prstGeom prst="roundRect">
            <a:avLst>
              <a:gd name="adj" fmla="val 12495"/>
            </a:avLst>
          </a:prstGeom>
          <a:solidFill>
            <a:schemeClr val="accent2"/>
          </a:solidFill>
          <a:ln>
            <a:noFill/>
          </a:ln>
          <a:effectLst/>
          <a:extLst>
            <a:ext uri="{91240B29-F687-4F45-9708-019B960494DF}">
              <a14:hiddenLine xmlns:a14="http://schemas.microsoft.com/office/drawing/2010/main" w="12700">
                <a:solidFill>
                  <a:schemeClr val="fo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974" name="Rectangle 6">
            <a:extLst>
              <a:ext uri="{FF2B5EF4-FFF2-40B4-BE49-F238E27FC236}">
                <a16:creationId xmlns:a16="http://schemas.microsoft.com/office/drawing/2014/main" id="{EA085878-D30F-5540-B6F9-97BA171B8D22}"/>
              </a:ext>
            </a:extLst>
          </p:cNvPr>
          <p:cNvSpPr>
            <a:spLocks noChangeArrowheads="1"/>
          </p:cNvSpPr>
          <p:nvPr/>
        </p:nvSpPr>
        <p:spPr bwMode="auto">
          <a:xfrm>
            <a:off x="3124200" y="1355725"/>
            <a:ext cx="2057400" cy="1066800"/>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975" name="Line 7">
            <a:extLst>
              <a:ext uri="{FF2B5EF4-FFF2-40B4-BE49-F238E27FC236}">
                <a16:creationId xmlns:a16="http://schemas.microsoft.com/office/drawing/2014/main" id="{94B118EF-8088-764A-88FA-1461FB21BFCB}"/>
              </a:ext>
            </a:extLst>
          </p:cNvPr>
          <p:cNvSpPr>
            <a:spLocks noChangeShapeType="1"/>
          </p:cNvSpPr>
          <p:nvPr/>
        </p:nvSpPr>
        <p:spPr bwMode="auto">
          <a:xfrm>
            <a:off x="3340100" y="206533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976" name="Line 8">
            <a:extLst>
              <a:ext uri="{FF2B5EF4-FFF2-40B4-BE49-F238E27FC236}">
                <a16:creationId xmlns:a16="http://schemas.microsoft.com/office/drawing/2014/main" id="{0E5BB899-713A-4C41-B065-6ED5C6760152}"/>
              </a:ext>
            </a:extLst>
          </p:cNvPr>
          <p:cNvSpPr>
            <a:spLocks noChangeShapeType="1"/>
          </p:cNvSpPr>
          <p:nvPr/>
        </p:nvSpPr>
        <p:spPr bwMode="auto">
          <a:xfrm>
            <a:off x="3340100" y="3886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23977" name="Picture 9">
            <a:extLst>
              <a:ext uri="{FF2B5EF4-FFF2-40B4-BE49-F238E27FC236}">
                <a16:creationId xmlns:a16="http://schemas.microsoft.com/office/drawing/2014/main" id="{31832B46-9FB2-6347-BEFC-EFED853BB2E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4400" y="1155700"/>
            <a:ext cx="1320800" cy="154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3978" name="Rectangle 10">
            <a:extLst>
              <a:ext uri="{FF2B5EF4-FFF2-40B4-BE49-F238E27FC236}">
                <a16:creationId xmlns:a16="http://schemas.microsoft.com/office/drawing/2014/main" id="{B54675E7-FCDC-714E-A529-5959F85DB6B6}"/>
              </a:ext>
            </a:extLst>
          </p:cNvPr>
          <p:cNvSpPr>
            <a:spLocks noChangeArrowheads="1"/>
          </p:cNvSpPr>
          <p:nvPr/>
        </p:nvSpPr>
        <p:spPr bwMode="auto">
          <a:xfrm>
            <a:off x="4802188" y="1068388"/>
            <a:ext cx="2386012" cy="3635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1800" b="1">
                <a:solidFill>
                  <a:schemeClr val="tx2"/>
                </a:solidFill>
                <a:effectLst/>
                <a:latin typeface="Times" pitchFamily="2" charset="0"/>
                <a:ea typeface="Gulim" panose="020B0600000101010101" pitchFamily="34" charset="-127"/>
              </a:rPr>
              <a:t>kira-kira 2000 S.M.</a:t>
            </a:r>
          </a:p>
        </p:txBody>
      </p:sp>
      <p:sp>
        <p:nvSpPr>
          <p:cNvPr id="723979" name="Rectangle 11">
            <a:extLst>
              <a:ext uri="{FF2B5EF4-FFF2-40B4-BE49-F238E27FC236}">
                <a16:creationId xmlns:a16="http://schemas.microsoft.com/office/drawing/2014/main" id="{04E0641B-B6B5-304B-AB3B-8F17ECC4F63C}"/>
              </a:ext>
            </a:extLst>
          </p:cNvPr>
          <p:cNvSpPr>
            <a:spLocks noChangeArrowheads="1"/>
          </p:cNvSpPr>
          <p:nvPr/>
        </p:nvSpPr>
        <p:spPr bwMode="auto">
          <a:xfrm>
            <a:off x="3703638" y="1597025"/>
            <a:ext cx="235426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b="1">
                <a:solidFill>
                  <a:schemeClr val="accent2"/>
                </a:solidFill>
                <a:effectLst/>
                <a:latin typeface="Times" pitchFamily="2" charset="0"/>
                <a:ea typeface="Gulim" panose="020B0600000101010101" pitchFamily="34" charset="-127"/>
              </a:rPr>
              <a:t>PANGGILAN</a:t>
            </a:r>
          </a:p>
        </p:txBody>
      </p:sp>
      <p:sp>
        <p:nvSpPr>
          <p:cNvPr id="723980" name="Rectangle 12">
            <a:extLst>
              <a:ext uri="{FF2B5EF4-FFF2-40B4-BE49-F238E27FC236}">
                <a16:creationId xmlns:a16="http://schemas.microsoft.com/office/drawing/2014/main" id="{072E3753-033C-6C49-87EE-5DC650DFC98E}"/>
              </a:ext>
            </a:extLst>
          </p:cNvPr>
          <p:cNvSpPr>
            <a:spLocks noChangeArrowheads="1"/>
          </p:cNvSpPr>
          <p:nvPr/>
        </p:nvSpPr>
        <p:spPr bwMode="auto">
          <a:xfrm>
            <a:off x="3890963" y="2054225"/>
            <a:ext cx="148431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b="1">
                <a:solidFill>
                  <a:schemeClr val="accent2"/>
                </a:solidFill>
                <a:effectLst/>
                <a:latin typeface="Times" pitchFamily="2" charset="0"/>
                <a:ea typeface="Gulim" panose="020B0600000101010101" pitchFamily="34" charset="-127"/>
              </a:rPr>
              <a:t>T - B - B</a:t>
            </a:r>
          </a:p>
        </p:txBody>
      </p:sp>
      <p:sp>
        <p:nvSpPr>
          <p:cNvPr id="723981" name="Rectangle 13">
            <a:extLst>
              <a:ext uri="{FF2B5EF4-FFF2-40B4-BE49-F238E27FC236}">
                <a16:creationId xmlns:a16="http://schemas.microsoft.com/office/drawing/2014/main" id="{945368D1-DC20-EE43-9B4D-DAFF606463E7}"/>
              </a:ext>
            </a:extLst>
          </p:cNvPr>
          <p:cNvSpPr>
            <a:spLocks noChangeArrowheads="1"/>
          </p:cNvSpPr>
          <p:nvPr/>
        </p:nvSpPr>
        <p:spPr bwMode="auto">
          <a:xfrm>
            <a:off x="4151313" y="2466975"/>
            <a:ext cx="1446212"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3200" b="1">
                <a:solidFill>
                  <a:schemeClr val="hlink"/>
                </a:solidFill>
                <a:effectLst/>
                <a:latin typeface="Times" pitchFamily="2" charset="0"/>
                <a:ea typeface="Gulim" panose="020B0600000101010101" pitchFamily="34" charset="-127"/>
              </a:rPr>
              <a:t>I - I      </a:t>
            </a:r>
          </a:p>
        </p:txBody>
      </p:sp>
      <p:sp>
        <p:nvSpPr>
          <p:cNvPr id="723982" name="Rectangle 14">
            <a:extLst>
              <a:ext uri="{FF2B5EF4-FFF2-40B4-BE49-F238E27FC236}">
                <a16:creationId xmlns:a16="http://schemas.microsoft.com/office/drawing/2014/main" id="{2A2BD911-AD36-D846-9E27-5814E3FAB6B7}"/>
              </a:ext>
            </a:extLst>
          </p:cNvPr>
          <p:cNvSpPr>
            <a:spLocks noChangeArrowheads="1"/>
          </p:cNvSpPr>
          <p:nvPr/>
        </p:nvSpPr>
        <p:spPr bwMode="auto">
          <a:xfrm>
            <a:off x="6324600" y="1524000"/>
            <a:ext cx="1219200" cy="5191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723983" name="Rectangle 15">
            <a:extLst>
              <a:ext uri="{FF2B5EF4-FFF2-40B4-BE49-F238E27FC236}">
                <a16:creationId xmlns:a16="http://schemas.microsoft.com/office/drawing/2014/main" id="{0C200578-CC2A-FF43-BDF8-F5B28154522C}"/>
              </a:ext>
            </a:extLst>
          </p:cNvPr>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723984" name="Rectangle 16">
            <a:extLst>
              <a:ext uri="{FF2B5EF4-FFF2-40B4-BE49-F238E27FC236}">
                <a16:creationId xmlns:a16="http://schemas.microsoft.com/office/drawing/2014/main" id="{6F776BB7-413A-7740-8276-6CCDF5F70D97}"/>
              </a:ext>
            </a:extLst>
          </p:cNvPr>
          <p:cNvSpPr>
            <a:spLocks noChangeArrowheads="1"/>
          </p:cNvSpPr>
          <p:nvPr/>
        </p:nvSpPr>
        <p:spPr bwMode="auto">
          <a:xfrm>
            <a:off x="823913" y="2454275"/>
            <a:ext cx="892175" cy="13700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endParaRPr lang="ko-KR" altLang="en-US">
              <a:solidFill>
                <a:schemeClr val="tx2"/>
              </a:solidFill>
              <a:effectLst/>
              <a:latin typeface="Times" pitchFamily="2" charset="0"/>
              <a:ea typeface="Gulim" panose="020B0600000101010101" pitchFamily="34" charset="-127"/>
            </a:endParaRPr>
          </a:p>
          <a:p>
            <a:pPr algn="l"/>
            <a:endParaRPr lang="ko-KR" altLang="en-US">
              <a:solidFill>
                <a:schemeClr val="tx2"/>
              </a:solidFill>
              <a:effectLst/>
              <a:latin typeface="Times" pitchFamily="2" charset="0"/>
              <a:ea typeface="Gulim" panose="020B0600000101010101" pitchFamily="34" charset="-127"/>
            </a:endParaRPr>
          </a:p>
          <a:p>
            <a:pPr algn="l"/>
            <a:r>
              <a:rPr lang="ko-KR" altLang="en-US">
                <a:solidFill>
                  <a:schemeClr val="tx2"/>
                </a:solidFill>
                <a:effectLst/>
                <a:latin typeface="Times" pitchFamily="2" charset="0"/>
                <a:ea typeface="Gulim" panose="020B0600000101010101" pitchFamily="34" charset="-127"/>
              </a:rPr>
              <a:t>        </a:t>
            </a:r>
          </a:p>
        </p:txBody>
      </p:sp>
      <p:sp>
        <p:nvSpPr>
          <p:cNvPr id="723985" name="Rectangle 17">
            <a:extLst>
              <a:ext uri="{FF2B5EF4-FFF2-40B4-BE49-F238E27FC236}">
                <a16:creationId xmlns:a16="http://schemas.microsoft.com/office/drawing/2014/main" id="{08C4F0B1-ECF6-4D41-BDE9-E9EBD090CA07}"/>
              </a:ext>
            </a:extLst>
          </p:cNvPr>
          <p:cNvSpPr>
            <a:spLocks noChangeArrowheads="1"/>
          </p:cNvSpPr>
          <p:nvPr/>
        </p:nvSpPr>
        <p:spPr bwMode="auto">
          <a:xfrm>
            <a:off x="344488" y="2378075"/>
            <a:ext cx="2767012" cy="14303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8800">
                <a:solidFill>
                  <a:srgbClr val="51DC00"/>
                </a:solidFill>
                <a:effectLst/>
                <a:latin typeface="Times" pitchFamily="2" charset="0"/>
                <a:ea typeface="Gulim" panose="020B0600000101010101" pitchFamily="34" charset="-127"/>
              </a:rPr>
              <a:t>A</a:t>
            </a:r>
            <a:r>
              <a:rPr lang="en-US" altLang="ko-KR" sz="6000">
                <a:solidFill>
                  <a:schemeClr val="tx2"/>
                </a:solidFill>
                <a:effectLst/>
                <a:latin typeface="Times" pitchFamily="2" charset="0"/>
                <a:ea typeface="Gulim" panose="020B0600000101010101" pitchFamily="34" charset="-127"/>
              </a:rPr>
              <a:t>YMY</a:t>
            </a:r>
          </a:p>
        </p:txBody>
      </p:sp>
      <p:sp>
        <p:nvSpPr>
          <p:cNvPr id="723986" name="Line 18">
            <a:extLst>
              <a:ext uri="{FF2B5EF4-FFF2-40B4-BE49-F238E27FC236}">
                <a16:creationId xmlns:a16="http://schemas.microsoft.com/office/drawing/2014/main" id="{7C85FC63-0BF4-824B-A8FD-FE444584C4B6}"/>
              </a:ext>
            </a:extLst>
          </p:cNvPr>
          <p:cNvSpPr>
            <a:spLocks noChangeShapeType="1"/>
          </p:cNvSpPr>
          <p:nvPr/>
        </p:nvSpPr>
        <p:spPr bwMode="auto">
          <a:xfrm>
            <a:off x="3348038" y="2505075"/>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987" name="Line 19">
            <a:extLst>
              <a:ext uri="{FF2B5EF4-FFF2-40B4-BE49-F238E27FC236}">
                <a16:creationId xmlns:a16="http://schemas.microsoft.com/office/drawing/2014/main" id="{6B72EC2F-D501-644E-A40B-B718E4B7ED4B}"/>
              </a:ext>
            </a:extLst>
          </p:cNvPr>
          <p:cNvSpPr>
            <a:spLocks noChangeShapeType="1"/>
          </p:cNvSpPr>
          <p:nvPr/>
        </p:nvSpPr>
        <p:spPr bwMode="auto">
          <a:xfrm>
            <a:off x="3340100" y="2997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988" name="Line 20">
            <a:extLst>
              <a:ext uri="{FF2B5EF4-FFF2-40B4-BE49-F238E27FC236}">
                <a16:creationId xmlns:a16="http://schemas.microsoft.com/office/drawing/2014/main" id="{8543ADB3-D625-F74C-A526-80CCE1B3898F}"/>
              </a:ext>
            </a:extLst>
          </p:cNvPr>
          <p:cNvSpPr>
            <a:spLocks noChangeShapeType="1"/>
          </p:cNvSpPr>
          <p:nvPr/>
        </p:nvSpPr>
        <p:spPr bwMode="auto">
          <a:xfrm>
            <a:off x="3333750" y="3454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989" name="Rectangle 21">
            <a:extLst>
              <a:ext uri="{FF2B5EF4-FFF2-40B4-BE49-F238E27FC236}">
                <a16:creationId xmlns:a16="http://schemas.microsoft.com/office/drawing/2014/main" id="{E8526A84-46DA-7847-A518-800A83E4DFCD}"/>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723990" name="Line 22">
            <a:extLst>
              <a:ext uri="{FF2B5EF4-FFF2-40B4-BE49-F238E27FC236}">
                <a16:creationId xmlns:a16="http://schemas.microsoft.com/office/drawing/2014/main" id="{54C4DE4E-9EF3-364C-93BF-47B2F16A866E}"/>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23991" name="Rectangle 23">
            <a:extLst>
              <a:ext uri="{FF2B5EF4-FFF2-40B4-BE49-F238E27FC236}">
                <a16:creationId xmlns:a16="http://schemas.microsoft.com/office/drawing/2014/main" id="{C82D05CC-4479-1A41-8DE1-AC563E38BEDE}"/>
              </a:ext>
            </a:extLst>
          </p:cNvPr>
          <p:cNvSpPr>
            <a:spLocks noChangeArrowheads="1"/>
          </p:cNvSpPr>
          <p:nvPr/>
        </p:nvSpPr>
        <p:spPr bwMode="auto">
          <a:xfrm>
            <a:off x="3078163" y="931863"/>
            <a:ext cx="17907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2400" b="1">
                <a:solidFill>
                  <a:schemeClr val="hlink"/>
                </a:solidFill>
                <a:effectLst/>
                <a:latin typeface="Times" pitchFamily="2" charset="0"/>
                <a:ea typeface="Gulim" panose="020B0600000101010101" pitchFamily="34" charset="-127"/>
              </a:rPr>
              <a:t>ABRAHAM</a:t>
            </a:r>
          </a:p>
        </p:txBody>
      </p:sp>
      <p:sp>
        <p:nvSpPr>
          <p:cNvPr id="724004" name="Oval 36">
            <a:extLst>
              <a:ext uri="{FF2B5EF4-FFF2-40B4-BE49-F238E27FC236}">
                <a16:creationId xmlns:a16="http://schemas.microsoft.com/office/drawing/2014/main" id="{2740D13F-DE9D-754D-A39C-B07E3DFDC028}"/>
              </a:ext>
            </a:extLst>
          </p:cNvPr>
          <p:cNvSpPr>
            <a:spLocks noChangeArrowheads="1"/>
          </p:cNvSpPr>
          <p:nvPr/>
        </p:nvSpPr>
        <p:spPr bwMode="auto">
          <a:xfrm>
            <a:off x="3970338" y="2468563"/>
            <a:ext cx="1141412" cy="541337"/>
          </a:xfrm>
          <a:prstGeom prst="ellipse">
            <a:avLst/>
          </a:prstGeom>
          <a:noFill/>
          <a:ln w="76200">
            <a:solidFill>
              <a:srgbClr val="EEFF4B"/>
            </a:solidFill>
            <a:round/>
            <a:headEnd/>
            <a:tailEnd/>
          </a:ln>
          <a:effectLst>
            <a:outerShdw dist="71842" dir="2700000" algn="ctr" rotWithShape="0">
              <a:schemeClr val="bg2"/>
            </a:outerShdw>
          </a:effectLst>
          <a:extLst>
            <a:ext uri="{909E8E84-426E-40DD-AFC4-6F175D3DCCD1}">
              <a14:hiddenFill xmlns:a14="http://schemas.microsoft.com/office/drawing/2010/main">
                <a:solidFill>
                  <a:srgbClr val="EEFF4B"/>
                </a:solidFill>
              </a14:hiddenFill>
            </a:ext>
          </a:extLst>
        </p:spPr>
        <p:txBody>
          <a:bodyPr wrap="none" anchor="ctr"/>
          <a:lstStyle/>
          <a:p>
            <a:endParaRPr lang="en-US"/>
          </a:p>
        </p:txBody>
      </p:sp>
      <p:grpSp>
        <p:nvGrpSpPr>
          <p:cNvPr id="724008" name="Group 40">
            <a:extLst>
              <a:ext uri="{FF2B5EF4-FFF2-40B4-BE49-F238E27FC236}">
                <a16:creationId xmlns:a16="http://schemas.microsoft.com/office/drawing/2014/main" id="{41D21AFB-A0A1-1A49-8FA3-31D07E8E216A}"/>
              </a:ext>
            </a:extLst>
          </p:cNvPr>
          <p:cNvGrpSpPr>
            <a:grpSpLocks/>
          </p:cNvGrpSpPr>
          <p:nvPr/>
        </p:nvGrpSpPr>
        <p:grpSpPr bwMode="auto">
          <a:xfrm>
            <a:off x="6121400" y="1514475"/>
            <a:ext cx="2381250" cy="1387475"/>
            <a:chOff x="3888" y="970"/>
            <a:chExt cx="1500" cy="874"/>
          </a:xfrm>
        </p:grpSpPr>
        <p:sp>
          <p:nvSpPr>
            <p:cNvPr id="724009" name="Rectangle 41">
              <a:extLst>
                <a:ext uri="{FF2B5EF4-FFF2-40B4-BE49-F238E27FC236}">
                  <a16:creationId xmlns:a16="http://schemas.microsoft.com/office/drawing/2014/main" id="{FE38156A-A65D-7241-95BB-57E0B74D0D88}"/>
                </a:ext>
              </a:extLst>
            </p:cNvPr>
            <p:cNvSpPr>
              <a:spLocks noChangeArrowheads="1"/>
            </p:cNvSpPr>
            <p:nvPr/>
          </p:nvSpPr>
          <p:spPr bwMode="auto">
            <a:xfrm>
              <a:off x="3975" y="970"/>
              <a:ext cx="441" cy="3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ko-KR" sz="3200">
                  <a:solidFill>
                    <a:schemeClr val="tx2"/>
                  </a:solidFill>
                  <a:effectLst/>
                  <a:latin typeface="Times" pitchFamily="2" charset="0"/>
                  <a:ea typeface="Gulim" panose="020B0600000101010101" pitchFamily="34" charset="-127"/>
                </a:rPr>
                <a:t>PA</a:t>
              </a:r>
              <a:endParaRPr lang="en-US" altLang="ko-KR">
                <a:solidFill>
                  <a:schemeClr val="tx2"/>
                </a:solidFill>
                <a:effectLst/>
                <a:latin typeface="Times" pitchFamily="2" charset="0"/>
                <a:ea typeface="Gulim" panose="020B0600000101010101" pitchFamily="34" charset="-127"/>
              </a:endParaRPr>
            </a:p>
          </p:txBody>
        </p:sp>
        <p:sp>
          <p:nvSpPr>
            <p:cNvPr id="724010" name="Rectangle 42">
              <a:extLst>
                <a:ext uri="{FF2B5EF4-FFF2-40B4-BE49-F238E27FC236}">
                  <a16:creationId xmlns:a16="http://schemas.microsoft.com/office/drawing/2014/main" id="{23A69C17-3413-FB4A-B93A-5C458ECF2C77}"/>
                </a:ext>
              </a:extLst>
            </p:cNvPr>
            <p:cNvSpPr>
              <a:spLocks noChangeArrowheads="1"/>
            </p:cNvSpPr>
            <p:nvPr/>
          </p:nvSpPr>
          <p:spPr bwMode="auto">
            <a:xfrm>
              <a:off x="3888" y="1440"/>
              <a:ext cx="1500" cy="404"/>
            </a:xfrm>
            <a:prstGeom prst="rect">
              <a:avLst/>
            </a:prstGeom>
            <a:noFill/>
            <a:ln>
              <a:noFill/>
            </a:ln>
            <a:effectLst>
              <a:outerShdw dist="9158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pPr algn="l"/>
              <a:r>
                <a:rPr lang="en-US" altLang="ko-KR" sz="3600" b="1" i="1">
                  <a:solidFill>
                    <a:schemeClr val="tx2"/>
                  </a:solidFill>
                  <a:effectLst/>
                  <a:latin typeface="Times" pitchFamily="2" charset="0"/>
                  <a:ea typeface="Gulim" panose="020B0600000101010101" pitchFamily="34" charset="-127"/>
                </a:rPr>
                <a:t>Kej. 12: 1-3</a:t>
              </a:r>
              <a:endParaRPr lang="en-US" altLang="ko-KR" b="1" i="1">
                <a:solidFill>
                  <a:schemeClr val="tx2"/>
                </a:solidFill>
                <a:effectLst/>
                <a:latin typeface="Times" pitchFamily="2" charset="0"/>
                <a:ea typeface="Gulim" panose="020B0600000101010101" pitchFamily="34" charset="-127"/>
              </a:endParaRPr>
            </a:p>
          </p:txBody>
        </p:sp>
      </p:grpSp>
      <p:sp>
        <p:nvSpPr>
          <p:cNvPr id="724012" name="Freeform 44">
            <a:extLst>
              <a:ext uri="{FF2B5EF4-FFF2-40B4-BE49-F238E27FC236}">
                <a16:creationId xmlns:a16="http://schemas.microsoft.com/office/drawing/2014/main" id="{D9FDE5AB-A73F-1642-809A-583DB5A916DD}"/>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4013" name="AutoShape 45">
            <a:extLst>
              <a:ext uri="{FF2B5EF4-FFF2-40B4-BE49-F238E27FC236}">
                <a16:creationId xmlns:a16="http://schemas.microsoft.com/office/drawing/2014/main" id="{81512B0A-3259-7848-873F-F0C0D32C5C70}"/>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014" name="Rectangle 46">
            <a:extLst>
              <a:ext uri="{FF2B5EF4-FFF2-40B4-BE49-F238E27FC236}">
                <a16:creationId xmlns:a16="http://schemas.microsoft.com/office/drawing/2014/main" id="{5E0F83D8-D34C-9347-9BAF-F4C51A62B167}"/>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015" name="AutoShape 47">
            <a:extLst>
              <a:ext uri="{FF2B5EF4-FFF2-40B4-BE49-F238E27FC236}">
                <a16:creationId xmlns:a16="http://schemas.microsoft.com/office/drawing/2014/main" id="{649013A0-1A77-6A46-815A-C26B553E2014}"/>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016" name="Line 48">
            <a:extLst>
              <a:ext uri="{FF2B5EF4-FFF2-40B4-BE49-F238E27FC236}">
                <a16:creationId xmlns:a16="http://schemas.microsoft.com/office/drawing/2014/main" id="{9ADBE9EF-47D0-4048-B13E-DE3664DA0263}"/>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017" name="Line 49">
            <a:extLst>
              <a:ext uri="{FF2B5EF4-FFF2-40B4-BE49-F238E27FC236}">
                <a16:creationId xmlns:a16="http://schemas.microsoft.com/office/drawing/2014/main" id="{0252EE21-645F-6344-977B-B25A08B4EF8F}"/>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018" name="Rectangle 50">
            <a:extLst>
              <a:ext uri="{FF2B5EF4-FFF2-40B4-BE49-F238E27FC236}">
                <a16:creationId xmlns:a16="http://schemas.microsoft.com/office/drawing/2014/main" id="{7A721E7A-535A-114A-AF9E-CC8326E99064}"/>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019" name="Rectangle 51">
            <a:extLst>
              <a:ext uri="{FF2B5EF4-FFF2-40B4-BE49-F238E27FC236}">
                <a16:creationId xmlns:a16="http://schemas.microsoft.com/office/drawing/2014/main" id="{3B8345E2-11B1-354D-8E6E-B98631FDF068}"/>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724020" name="Rectangle 52">
            <a:extLst>
              <a:ext uri="{FF2B5EF4-FFF2-40B4-BE49-F238E27FC236}">
                <a16:creationId xmlns:a16="http://schemas.microsoft.com/office/drawing/2014/main" id="{232C8539-81C0-9D4B-B0CD-00583BC96D0B}"/>
              </a:ext>
            </a:extLst>
          </p:cNvPr>
          <p:cNvSpPr>
            <a:spLocks noChangeArrowheads="1"/>
          </p:cNvSpPr>
          <p:nvPr/>
        </p:nvSpPr>
        <p:spPr bwMode="auto">
          <a:xfrm>
            <a:off x="8175625"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724021" name="Rectangle 53">
            <a:extLst>
              <a:ext uri="{FF2B5EF4-FFF2-40B4-BE49-F238E27FC236}">
                <a16:creationId xmlns:a16="http://schemas.microsoft.com/office/drawing/2014/main" id="{2F6B7E7E-CC62-A94B-8E87-36ACDEB409C6}"/>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724022" name="Rectangle 54">
            <a:extLst>
              <a:ext uri="{FF2B5EF4-FFF2-40B4-BE49-F238E27FC236}">
                <a16:creationId xmlns:a16="http://schemas.microsoft.com/office/drawing/2014/main" id="{AB1FE510-7CD0-C14F-99EE-95D5E3FE5C46}"/>
              </a:ext>
            </a:extLst>
          </p:cNvPr>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I - I</a:t>
            </a:r>
          </a:p>
        </p:txBody>
      </p:sp>
      <p:sp>
        <p:nvSpPr>
          <p:cNvPr id="724023" name="Line 55">
            <a:extLst>
              <a:ext uri="{FF2B5EF4-FFF2-40B4-BE49-F238E27FC236}">
                <a16:creationId xmlns:a16="http://schemas.microsoft.com/office/drawing/2014/main" id="{A4667C0F-57F6-C747-BF18-FC106B871E22}"/>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024" name="Line 56">
            <a:extLst>
              <a:ext uri="{FF2B5EF4-FFF2-40B4-BE49-F238E27FC236}">
                <a16:creationId xmlns:a16="http://schemas.microsoft.com/office/drawing/2014/main" id="{23402024-0B52-9941-9568-C4E9F6D4B55C}"/>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025" name="Line 57">
            <a:extLst>
              <a:ext uri="{FF2B5EF4-FFF2-40B4-BE49-F238E27FC236}">
                <a16:creationId xmlns:a16="http://schemas.microsoft.com/office/drawing/2014/main" id="{58FFB474-25BE-FD46-BBD0-0B95F237ADF7}"/>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026" name="Text Box 58">
            <a:extLst>
              <a:ext uri="{FF2B5EF4-FFF2-40B4-BE49-F238E27FC236}">
                <a16:creationId xmlns:a16="http://schemas.microsoft.com/office/drawing/2014/main" id="{6469CF40-C9BB-684B-A980-1048109202D3}"/>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724031" name="Rectangle 63">
            <a:extLst>
              <a:ext uri="{FF2B5EF4-FFF2-40B4-BE49-F238E27FC236}">
                <a16:creationId xmlns:a16="http://schemas.microsoft.com/office/drawing/2014/main" id="{1F1131C8-F455-E642-85F6-35F58C158526}"/>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30</a:t>
            </a:r>
          </a:p>
        </p:txBody>
      </p:sp>
      <p:sp>
        <p:nvSpPr>
          <p:cNvPr id="724032" name="Text Box 64">
            <a:extLst>
              <a:ext uri="{FF2B5EF4-FFF2-40B4-BE49-F238E27FC236}">
                <a16:creationId xmlns:a16="http://schemas.microsoft.com/office/drawing/2014/main" id="{697405E7-2915-4C49-B5AC-220092346F30}"/>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grpSp>
        <p:nvGrpSpPr>
          <p:cNvPr id="724072" name="Group 104">
            <a:extLst>
              <a:ext uri="{FF2B5EF4-FFF2-40B4-BE49-F238E27FC236}">
                <a16:creationId xmlns:a16="http://schemas.microsoft.com/office/drawing/2014/main" id="{19F8BA61-F457-9741-8539-09E7C41E8457}"/>
              </a:ext>
            </a:extLst>
          </p:cNvPr>
          <p:cNvGrpSpPr>
            <a:grpSpLocks/>
          </p:cNvGrpSpPr>
          <p:nvPr/>
        </p:nvGrpSpPr>
        <p:grpSpPr bwMode="auto">
          <a:xfrm>
            <a:off x="2276475" y="608013"/>
            <a:ext cx="3270250" cy="2719387"/>
            <a:chOff x="1434" y="383"/>
            <a:chExt cx="2060" cy="1713"/>
          </a:xfrm>
        </p:grpSpPr>
        <p:grpSp>
          <p:nvGrpSpPr>
            <p:cNvPr id="724073" name="Group 105">
              <a:extLst>
                <a:ext uri="{FF2B5EF4-FFF2-40B4-BE49-F238E27FC236}">
                  <a16:creationId xmlns:a16="http://schemas.microsoft.com/office/drawing/2014/main" id="{1262DF93-DF7E-1A46-A5C0-54265F2AA926}"/>
                </a:ext>
              </a:extLst>
            </p:cNvPr>
            <p:cNvGrpSpPr>
              <a:grpSpLocks/>
            </p:cNvGrpSpPr>
            <p:nvPr/>
          </p:nvGrpSpPr>
          <p:grpSpPr bwMode="auto">
            <a:xfrm>
              <a:off x="1434" y="383"/>
              <a:ext cx="2060" cy="1713"/>
              <a:chOff x="1434" y="383"/>
              <a:chExt cx="2060" cy="1713"/>
            </a:xfrm>
          </p:grpSpPr>
          <p:sp>
            <p:nvSpPr>
              <p:cNvPr id="724074" name="AutoShape 106">
                <a:extLst>
                  <a:ext uri="{FF2B5EF4-FFF2-40B4-BE49-F238E27FC236}">
                    <a16:creationId xmlns:a16="http://schemas.microsoft.com/office/drawing/2014/main" id="{8C54F2E4-9902-F541-92C4-1904A63D342E}"/>
                  </a:ext>
                </a:extLst>
              </p:cNvPr>
              <p:cNvSpPr>
                <a:spLocks noChangeArrowheads="1"/>
              </p:cNvSpPr>
              <p:nvPr/>
            </p:nvSpPr>
            <p:spPr bwMode="auto">
              <a:xfrm rot="9180000">
                <a:off x="1805" y="380"/>
                <a:ext cx="401" cy="1720"/>
              </a:xfrm>
              <a:prstGeom prst="curvedLeftArrow">
                <a:avLst>
                  <a:gd name="adj1" fmla="val 83403"/>
                  <a:gd name="adj2" fmla="val 170777"/>
                  <a:gd name="adj3" fmla="val 66667"/>
                </a:avLst>
              </a:prstGeom>
              <a:gradFill rotWithShape="0">
                <a:gsLst>
                  <a:gs pos="0">
                    <a:srgbClr val="000000"/>
                  </a:gs>
                  <a:gs pos="50000">
                    <a:srgbClr val="00FF00"/>
                  </a:gs>
                  <a:gs pos="100000">
                    <a:srgbClr val="000000"/>
                  </a:gs>
                </a:gsLst>
                <a:lin ang="5400000" scaled="1"/>
              </a:gradFill>
              <a:ln w="38160">
                <a:solidFill>
                  <a:srgbClr val="1A0004"/>
                </a:solidFill>
                <a:miter lim="800000"/>
                <a:headEnd/>
                <a:tailEnd/>
              </a:ln>
              <a:effectLst>
                <a:outerShdw dist="81185" dir="2321969" algn="ctr" rotWithShape="0">
                  <a:srgbClr val="1A0004">
                    <a:alpha val="75014"/>
                  </a:srgbClr>
                </a:outerShdw>
              </a:effectLst>
            </p:spPr>
            <p:txBody>
              <a:bodyPr wrap="none" anchor="ctr"/>
              <a:lstStyle/>
              <a:p>
                <a:endParaRPr lang="en-US"/>
              </a:p>
            </p:txBody>
          </p:sp>
          <p:sp>
            <p:nvSpPr>
              <p:cNvPr id="724075" name="AutoShape 107">
                <a:extLst>
                  <a:ext uri="{FF2B5EF4-FFF2-40B4-BE49-F238E27FC236}">
                    <a16:creationId xmlns:a16="http://schemas.microsoft.com/office/drawing/2014/main" id="{379AE59C-B932-C54A-9284-D48A37397C3C}"/>
                  </a:ext>
                </a:extLst>
              </p:cNvPr>
              <p:cNvSpPr>
                <a:spLocks noChangeArrowheads="1"/>
              </p:cNvSpPr>
              <p:nvPr/>
            </p:nvSpPr>
            <p:spPr bwMode="auto">
              <a:xfrm rot="10380000" flipH="1">
                <a:off x="3102" y="428"/>
                <a:ext cx="312" cy="1290"/>
              </a:xfrm>
              <a:prstGeom prst="curvedLeftArrow">
                <a:avLst>
                  <a:gd name="adj1" fmla="val 80395"/>
                  <a:gd name="adj2" fmla="val 164619"/>
                  <a:gd name="adj3" fmla="val 66667"/>
                </a:avLst>
              </a:prstGeom>
              <a:gradFill rotWithShape="0">
                <a:gsLst>
                  <a:gs pos="0">
                    <a:srgbClr val="000000"/>
                  </a:gs>
                  <a:gs pos="50000">
                    <a:srgbClr val="114FFB"/>
                  </a:gs>
                  <a:gs pos="100000">
                    <a:srgbClr val="000000"/>
                  </a:gs>
                </a:gsLst>
                <a:lin ang="5400000" scaled="1"/>
              </a:gradFill>
              <a:ln w="38160">
                <a:solidFill>
                  <a:srgbClr val="1A0004"/>
                </a:solidFill>
                <a:miter lim="800000"/>
                <a:headEnd/>
                <a:tailEnd/>
              </a:ln>
              <a:effectLst>
                <a:outerShdw dist="71785" dir="2700000" algn="ctr" rotWithShape="0">
                  <a:srgbClr val="1A0004">
                    <a:alpha val="75014"/>
                  </a:srgbClr>
                </a:outerShdw>
              </a:effectLst>
            </p:spPr>
            <p:txBody>
              <a:bodyPr rot="10800000" wrap="none" anchor="ctr"/>
              <a:lstStyle/>
              <a:p>
                <a:endParaRPr lang="en-US"/>
              </a:p>
            </p:txBody>
          </p:sp>
        </p:grpSp>
        <p:sp>
          <p:nvSpPr>
            <p:cNvPr id="724076" name="AutoShape 108">
              <a:extLst>
                <a:ext uri="{FF2B5EF4-FFF2-40B4-BE49-F238E27FC236}">
                  <a16:creationId xmlns:a16="http://schemas.microsoft.com/office/drawing/2014/main" id="{88B8250D-CCB1-C54E-BFD5-2B54B6E28448}"/>
                </a:ext>
              </a:extLst>
            </p:cNvPr>
            <p:cNvSpPr>
              <a:spLocks noChangeArrowheads="1"/>
            </p:cNvSpPr>
            <p:nvPr/>
          </p:nvSpPr>
          <p:spPr bwMode="auto">
            <a:xfrm>
              <a:off x="2197" y="898"/>
              <a:ext cx="488" cy="361"/>
            </a:xfrm>
            <a:prstGeom prst="cloudCallout">
              <a:avLst>
                <a:gd name="adj1" fmla="val -7375"/>
                <a:gd name="adj2" fmla="val 61356"/>
              </a:avLst>
            </a:prstGeom>
            <a:solidFill>
              <a:srgbClr val="114FFB"/>
            </a:solidFill>
            <a:ln>
              <a:noFill/>
            </a:ln>
            <a:effectLst>
              <a:outerShdw dist="63504" dir="3183908" algn="ctr" rotWithShape="0">
                <a:srgbClr val="808080">
                  <a:alpha val="75014"/>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24077" name="AutoShape 109">
              <a:extLst>
                <a:ext uri="{FF2B5EF4-FFF2-40B4-BE49-F238E27FC236}">
                  <a16:creationId xmlns:a16="http://schemas.microsoft.com/office/drawing/2014/main" id="{BE52FC42-C2AC-AD49-90C8-1D4B202CAD96}"/>
                </a:ext>
              </a:extLst>
            </p:cNvPr>
            <p:cNvSpPr>
              <a:spLocks noChangeArrowheads="1"/>
            </p:cNvSpPr>
            <p:nvPr/>
          </p:nvSpPr>
          <p:spPr bwMode="auto">
            <a:xfrm>
              <a:off x="2641" y="1101"/>
              <a:ext cx="488" cy="361"/>
            </a:xfrm>
            <a:prstGeom prst="cloudCallout">
              <a:avLst>
                <a:gd name="adj1" fmla="val -28690"/>
                <a:gd name="adj2" fmla="val 26176"/>
              </a:avLst>
            </a:prstGeom>
            <a:solidFill>
              <a:srgbClr val="00FF00"/>
            </a:solidFill>
            <a:ln>
              <a:noFill/>
            </a:ln>
            <a:effectLst>
              <a:outerShdw dist="63504" dir="3183908" algn="ctr" rotWithShape="0">
                <a:srgbClr val="808080">
                  <a:alpha val="75014"/>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724078" name="Rectangle 110">
            <a:extLst>
              <a:ext uri="{FF2B5EF4-FFF2-40B4-BE49-F238E27FC236}">
                <a16:creationId xmlns:a16="http://schemas.microsoft.com/office/drawing/2014/main" id="{8ECCD1FA-2157-A547-8C95-BD88BE99112C}"/>
              </a:ext>
            </a:extLst>
          </p:cNvPr>
          <p:cNvSpPr>
            <a:spLocks noChangeArrowheads="1"/>
          </p:cNvSpPr>
          <p:nvPr/>
        </p:nvSpPr>
        <p:spPr bwMode="auto">
          <a:xfrm>
            <a:off x="736600" y="4775200"/>
            <a:ext cx="7734300" cy="1346200"/>
          </a:xfrm>
          <a:prstGeom prst="rect">
            <a:avLst/>
          </a:prstGeom>
          <a:gradFill rotWithShape="0">
            <a:gsLst>
              <a:gs pos="0">
                <a:srgbClr val="000000"/>
              </a:gs>
              <a:gs pos="100000">
                <a:srgbClr val="2D1A74"/>
              </a:gs>
            </a:gsLst>
            <a:lin ang="5400000" scaled="1"/>
          </a:gradFill>
          <a:ln w="57240">
            <a:solidFill>
              <a:srgbClr val="790015"/>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724079" name="Group 111">
            <a:extLst>
              <a:ext uri="{FF2B5EF4-FFF2-40B4-BE49-F238E27FC236}">
                <a16:creationId xmlns:a16="http://schemas.microsoft.com/office/drawing/2014/main" id="{365555F9-2EC0-E843-89A9-2A4C305CC072}"/>
              </a:ext>
            </a:extLst>
          </p:cNvPr>
          <p:cNvGrpSpPr>
            <a:grpSpLocks/>
          </p:cNvGrpSpPr>
          <p:nvPr/>
        </p:nvGrpSpPr>
        <p:grpSpPr bwMode="auto">
          <a:xfrm>
            <a:off x="4787900" y="4699000"/>
            <a:ext cx="3683000" cy="1549400"/>
            <a:chOff x="3016" y="2960"/>
            <a:chExt cx="2320" cy="976"/>
          </a:xfrm>
        </p:grpSpPr>
        <p:grpSp>
          <p:nvGrpSpPr>
            <p:cNvPr id="724080" name="Group 112">
              <a:extLst>
                <a:ext uri="{FF2B5EF4-FFF2-40B4-BE49-F238E27FC236}">
                  <a16:creationId xmlns:a16="http://schemas.microsoft.com/office/drawing/2014/main" id="{FBBBBA2F-8F47-CB40-89DD-9029D6BF1224}"/>
                </a:ext>
              </a:extLst>
            </p:cNvPr>
            <p:cNvGrpSpPr>
              <a:grpSpLocks/>
            </p:cNvGrpSpPr>
            <p:nvPr/>
          </p:nvGrpSpPr>
          <p:grpSpPr bwMode="auto">
            <a:xfrm>
              <a:off x="3032" y="3082"/>
              <a:ext cx="2301" cy="704"/>
              <a:chOff x="3032" y="3082"/>
              <a:chExt cx="2301" cy="704"/>
            </a:xfrm>
          </p:grpSpPr>
          <p:sp>
            <p:nvSpPr>
              <p:cNvPr id="724081" name="Rectangle 113">
                <a:extLst>
                  <a:ext uri="{FF2B5EF4-FFF2-40B4-BE49-F238E27FC236}">
                    <a16:creationId xmlns:a16="http://schemas.microsoft.com/office/drawing/2014/main" id="{AFC3B37B-76FB-2E46-AE18-AF28D5E9FEEE}"/>
                  </a:ext>
                </a:extLst>
              </p:cNvPr>
              <p:cNvSpPr>
                <a:spLocks noChangeArrowheads="1"/>
              </p:cNvSpPr>
              <p:nvPr/>
            </p:nvSpPr>
            <p:spPr bwMode="auto">
              <a:xfrm>
                <a:off x="3032" y="3082"/>
                <a:ext cx="2301" cy="7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24082" name="Rectangle 114">
                <a:extLst>
                  <a:ext uri="{FF2B5EF4-FFF2-40B4-BE49-F238E27FC236}">
                    <a16:creationId xmlns:a16="http://schemas.microsoft.com/office/drawing/2014/main" id="{50346F5E-5E8E-FD40-A606-7E23F655353F}"/>
                  </a:ext>
                </a:extLst>
              </p:cNvPr>
              <p:cNvSpPr>
                <a:spLocks noChangeArrowheads="1"/>
              </p:cNvSpPr>
              <p:nvPr/>
            </p:nvSpPr>
            <p:spPr bwMode="auto">
              <a:xfrm>
                <a:off x="3131" y="3125"/>
                <a:ext cx="2013" cy="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buClr>
                    <a:srgbClr val="FFFF00"/>
                  </a:buClr>
                  <a:buSzPct val="100000"/>
                  <a:buFont typeface="Times New Roman" panose="02020603050405020304" pitchFamily="18" charset="0"/>
                  <a:buNone/>
                </a:pPr>
                <a:r>
                  <a:rPr lang="en-GB" altLang="en-US" sz="2800" b="1">
                    <a:solidFill>
                      <a:srgbClr val="FFFF00"/>
                    </a:solidFill>
                    <a:effectLst/>
                    <a:latin typeface="Times New Roman" panose="02020603050405020304" pitchFamily="18" charset="0"/>
                    <a:ea typeface="ＭＳ Ｐゴシック" panose="020B0600070205080204" pitchFamily="34" charset="-128"/>
                  </a:rPr>
                  <a:t>BANGSA YAHUDI</a:t>
                </a:r>
              </a:p>
              <a:p>
                <a:pPr>
                  <a:buClr>
                    <a:srgbClr val="FFFFFF"/>
                  </a:buClr>
                  <a:buSzPct val="100000"/>
                  <a:buFont typeface="Times New Roman" panose="02020603050405020304" pitchFamily="18" charset="0"/>
                  <a:buNone/>
                </a:pPr>
                <a:r>
                  <a:rPr lang="en-GB" altLang="en-US" sz="2800" b="1">
                    <a:solidFill>
                      <a:srgbClr val="FFFFFF"/>
                    </a:solidFill>
                    <a:effectLst/>
                    <a:latin typeface="Times New Roman" panose="02020603050405020304" pitchFamily="18" charset="0"/>
                    <a:ea typeface="ＭＳ Ｐゴシック" panose="020B0600070205080204" pitchFamily="34" charset="-128"/>
                  </a:rPr>
                  <a:t>MELALUI </a:t>
                </a:r>
                <a:r>
                  <a:rPr lang="en-GB" altLang="en-US" sz="2800" b="1">
                    <a:solidFill>
                      <a:srgbClr val="00FFCC"/>
                    </a:solidFill>
                    <a:effectLst/>
                    <a:latin typeface="Times New Roman" panose="02020603050405020304" pitchFamily="18" charset="0"/>
                    <a:ea typeface="ＭＳ Ｐゴシック" panose="020B0600070205080204" pitchFamily="34" charset="-128"/>
                  </a:rPr>
                  <a:t>ISHAK</a:t>
                </a:r>
              </a:p>
            </p:txBody>
          </p:sp>
        </p:grpSp>
        <p:sp>
          <p:nvSpPr>
            <p:cNvPr id="724083" name="AutoShape 115">
              <a:extLst>
                <a:ext uri="{FF2B5EF4-FFF2-40B4-BE49-F238E27FC236}">
                  <a16:creationId xmlns:a16="http://schemas.microsoft.com/office/drawing/2014/main" id="{14806E3D-FB48-E543-B18F-2FA8D8EC519A}"/>
                </a:ext>
              </a:extLst>
            </p:cNvPr>
            <p:cNvSpPr>
              <a:spLocks noChangeArrowheads="1"/>
            </p:cNvSpPr>
            <p:nvPr/>
          </p:nvSpPr>
          <p:spPr bwMode="auto">
            <a:xfrm>
              <a:off x="3016" y="2960"/>
              <a:ext cx="2320" cy="976"/>
            </a:xfrm>
            <a:prstGeom prst="roundRect">
              <a:avLst>
                <a:gd name="adj" fmla="val 16667"/>
              </a:avLst>
            </a:prstGeom>
            <a:noFill/>
            <a:ln w="57240">
              <a:solidFill>
                <a:srgbClr val="FFFF00"/>
              </a:solidFill>
              <a:miter lim="800000"/>
              <a:headEnd/>
              <a:tailEnd/>
            </a:ln>
            <a:effectLst>
              <a:outerShdw dist="52300" dir="836435"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24084" name="Group 116">
            <a:extLst>
              <a:ext uri="{FF2B5EF4-FFF2-40B4-BE49-F238E27FC236}">
                <a16:creationId xmlns:a16="http://schemas.microsoft.com/office/drawing/2014/main" id="{18AE7B49-7CBA-5A4B-A717-33CBF52947BC}"/>
              </a:ext>
            </a:extLst>
          </p:cNvPr>
          <p:cNvGrpSpPr>
            <a:grpSpLocks/>
          </p:cNvGrpSpPr>
          <p:nvPr/>
        </p:nvGrpSpPr>
        <p:grpSpPr bwMode="auto">
          <a:xfrm>
            <a:off x="601663" y="4686300"/>
            <a:ext cx="4046537" cy="1549400"/>
            <a:chOff x="379" y="2952"/>
            <a:chExt cx="2549" cy="976"/>
          </a:xfrm>
        </p:grpSpPr>
        <p:grpSp>
          <p:nvGrpSpPr>
            <p:cNvPr id="724085" name="Group 117">
              <a:extLst>
                <a:ext uri="{FF2B5EF4-FFF2-40B4-BE49-F238E27FC236}">
                  <a16:creationId xmlns:a16="http://schemas.microsoft.com/office/drawing/2014/main" id="{4C630A22-5DE2-9345-866F-A0600CB1E6AF}"/>
                </a:ext>
              </a:extLst>
            </p:cNvPr>
            <p:cNvGrpSpPr>
              <a:grpSpLocks/>
            </p:cNvGrpSpPr>
            <p:nvPr/>
          </p:nvGrpSpPr>
          <p:grpSpPr bwMode="auto">
            <a:xfrm>
              <a:off x="379" y="3090"/>
              <a:ext cx="2517" cy="704"/>
              <a:chOff x="379" y="3090"/>
              <a:chExt cx="2517" cy="704"/>
            </a:xfrm>
          </p:grpSpPr>
          <p:sp>
            <p:nvSpPr>
              <p:cNvPr id="724086" name="Rectangle 118">
                <a:extLst>
                  <a:ext uri="{FF2B5EF4-FFF2-40B4-BE49-F238E27FC236}">
                    <a16:creationId xmlns:a16="http://schemas.microsoft.com/office/drawing/2014/main" id="{171A316C-BBC0-3C40-8D22-F4CE77D0FEC1}"/>
                  </a:ext>
                </a:extLst>
              </p:cNvPr>
              <p:cNvSpPr>
                <a:spLocks noChangeArrowheads="1"/>
              </p:cNvSpPr>
              <p:nvPr/>
            </p:nvSpPr>
            <p:spPr bwMode="auto">
              <a:xfrm>
                <a:off x="379" y="3090"/>
                <a:ext cx="2517" cy="7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24087" name="Rectangle 119">
                <a:extLst>
                  <a:ext uri="{FF2B5EF4-FFF2-40B4-BE49-F238E27FC236}">
                    <a16:creationId xmlns:a16="http://schemas.microsoft.com/office/drawing/2014/main" id="{B19A299C-D2B3-5E48-8F7F-59C10CE3069F}"/>
                  </a:ext>
                </a:extLst>
              </p:cNvPr>
              <p:cNvSpPr>
                <a:spLocks noChangeArrowheads="1"/>
              </p:cNvSpPr>
              <p:nvPr/>
            </p:nvSpPr>
            <p:spPr bwMode="auto">
              <a:xfrm>
                <a:off x="761" y="3133"/>
                <a:ext cx="2122" cy="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360" tIns="44280" rIns="90360" bIns="4428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buClr>
                    <a:srgbClr val="FFFF00"/>
                  </a:buClr>
                  <a:buSzPct val="100000"/>
                  <a:buFont typeface="Times New Roman" panose="02020603050405020304" pitchFamily="18" charset="0"/>
                  <a:buNone/>
                </a:pPr>
                <a:r>
                  <a:rPr lang="en-GB" altLang="en-US" sz="2800" b="1">
                    <a:solidFill>
                      <a:srgbClr val="FFFF00"/>
                    </a:solidFill>
                    <a:effectLst/>
                    <a:latin typeface="Times New Roman" panose="02020603050405020304" pitchFamily="18" charset="0"/>
                    <a:ea typeface="ＭＳ Ｐゴシック" panose="020B0600070205080204" pitchFamily="34" charset="-128"/>
                  </a:rPr>
                  <a:t>  BANGSA ARAB</a:t>
                </a:r>
              </a:p>
              <a:p>
                <a:pPr>
                  <a:buClr>
                    <a:srgbClr val="FFFFFF"/>
                  </a:buClr>
                  <a:buSzPct val="100000"/>
                  <a:buFont typeface="Times New Roman" panose="02020603050405020304" pitchFamily="18" charset="0"/>
                  <a:buNone/>
                </a:pPr>
                <a:r>
                  <a:rPr lang="en-GB" altLang="en-US" sz="2800" b="1">
                    <a:solidFill>
                      <a:srgbClr val="FFFFFF"/>
                    </a:solidFill>
                    <a:effectLst/>
                    <a:latin typeface="Times New Roman" panose="02020603050405020304" pitchFamily="18" charset="0"/>
                    <a:ea typeface="ＭＳ Ｐゴシック" panose="020B0600070205080204" pitchFamily="34" charset="-128"/>
                  </a:rPr>
                  <a:t>MELALUI </a:t>
                </a:r>
                <a:r>
                  <a:rPr lang="en-GB" altLang="en-US" sz="2800" b="1">
                    <a:solidFill>
                      <a:srgbClr val="00FF00"/>
                    </a:solidFill>
                    <a:effectLst/>
                    <a:latin typeface="Times New Roman" panose="02020603050405020304" pitchFamily="18" charset="0"/>
                    <a:ea typeface="ＭＳ Ｐゴシック" panose="020B0600070205080204" pitchFamily="34" charset="-128"/>
                  </a:rPr>
                  <a:t>ISMAEL</a:t>
                </a:r>
              </a:p>
            </p:txBody>
          </p:sp>
        </p:grpSp>
        <p:sp>
          <p:nvSpPr>
            <p:cNvPr id="724088" name="AutoShape 120">
              <a:extLst>
                <a:ext uri="{FF2B5EF4-FFF2-40B4-BE49-F238E27FC236}">
                  <a16:creationId xmlns:a16="http://schemas.microsoft.com/office/drawing/2014/main" id="{AF746CEE-CE1B-4445-B769-A3A0BAA0716F}"/>
                </a:ext>
              </a:extLst>
            </p:cNvPr>
            <p:cNvSpPr>
              <a:spLocks noChangeArrowheads="1"/>
            </p:cNvSpPr>
            <p:nvPr/>
          </p:nvSpPr>
          <p:spPr bwMode="auto">
            <a:xfrm>
              <a:off x="424" y="2952"/>
              <a:ext cx="2504" cy="976"/>
            </a:xfrm>
            <a:prstGeom prst="roundRect">
              <a:avLst>
                <a:gd name="adj" fmla="val 16667"/>
              </a:avLst>
            </a:prstGeom>
            <a:noFill/>
            <a:ln w="57240">
              <a:solidFill>
                <a:srgbClr val="FFFF00"/>
              </a:solidFill>
              <a:miter lim="800000"/>
              <a:headEnd/>
              <a:tailEnd/>
            </a:ln>
            <a:effectLst>
              <a:outerShdw dist="52300" dir="836435"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724089" name="Oval 121">
            <a:extLst>
              <a:ext uri="{FF2B5EF4-FFF2-40B4-BE49-F238E27FC236}">
                <a16:creationId xmlns:a16="http://schemas.microsoft.com/office/drawing/2014/main" id="{47E8820A-5B9C-CA48-8F7B-D7A5356EC1AC}"/>
              </a:ext>
            </a:extLst>
          </p:cNvPr>
          <p:cNvSpPr>
            <a:spLocks noChangeArrowheads="1"/>
          </p:cNvSpPr>
          <p:nvPr/>
        </p:nvSpPr>
        <p:spPr bwMode="auto">
          <a:xfrm>
            <a:off x="6624638" y="5340350"/>
            <a:ext cx="1628775" cy="608013"/>
          </a:xfrm>
          <a:prstGeom prst="ellipse">
            <a:avLst/>
          </a:prstGeom>
          <a:noFill/>
          <a:ln w="76320">
            <a:solidFill>
              <a:srgbClr val="FF0000"/>
            </a:solidFill>
            <a:miter lim="800000"/>
            <a:headEnd/>
            <a:tailEnd/>
          </a:ln>
          <a:effectLst>
            <a:outerShdw dist="71785"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4090" name="Oval 122">
            <a:extLst>
              <a:ext uri="{FF2B5EF4-FFF2-40B4-BE49-F238E27FC236}">
                <a16:creationId xmlns:a16="http://schemas.microsoft.com/office/drawing/2014/main" id="{CBE87A8B-97FC-1345-8337-17D86C853198}"/>
              </a:ext>
            </a:extLst>
          </p:cNvPr>
          <p:cNvSpPr>
            <a:spLocks noChangeArrowheads="1"/>
          </p:cNvSpPr>
          <p:nvPr/>
        </p:nvSpPr>
        <p:spPr bwMode="auto">
          <a:xfrm>
            <a:off x="2878138" y="5354638"/>
            <a:ext cx="1746250" cy="622300"/>
          </a:xfrm>
          <a:prstGeom prst="ellipse">
            <a:avLst/>
          </a:prstGeom>
          <a:noFill/>
          <a:ln w="76320">
            <a:solidFill>
              <a:srgbClr val="FF0000"/>
            </a:solidFill>
            <a:miter lim="800000"/>
            <a:headEnd/>
            <a:tailEnd/>
          </a:ln>
          <a:effectLst>
            <a:outerShdw dist="71785" dir="2700000"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4035" name="AutoShape 67">
            <a:extLst>
              <a:ext uri="{FF2B5EF4-FFF2-40B4-BE49-F238E27FC236}">
                <a16:creationId xmlns:a16="http://schemas.microsoft.com/office/drawing/2014/main" id="{8406F775-A44C-3745-BCB2-DFFF384C9B63}"/>
              </a:ext>
            </a:extLst>
          </p:cNvPr>
          <p:cNvSpPr>
            <a:spLocks noChangeArrowheads="1"/>
          </p:cNvSpPr>
          <p:nvPr/>
        </p:nvSpPr>
        <p:spPr bwMode="auto">
          <a:xfrm rot="16980000">
            <a:off x="2997200" y="3683000"/>
            <a:ext cx="2160588" cy="560388"/>
          </a:xfrm>
          <a:custGeom>
            <a:avLst/>
            <a:gdLst>
              <a:gd name="T0" fmla="*/ 1620441 w 21600"/>
              <a:gd name="T1" fmla="*/ 0 h 21600"/>
              <a:gd name="T2" fmla="*/ 0 w 21600"/>
              <a:gd name="T3" fmla="*/ 280194 h 21600"/>
              <a:gd name="T4" fmla="*/ 1620441 w 21600"/>
              <a:gd name="T5" fmla="*/ 560388 h 21600"/>
              <a:gd name="T6" fmla="*/ 2160588 w 21600"/>
              <a:gd name="T7" fmla="*/ 280194 h 21600"/>
              <a:gd name="T8" fmla="*/ 3375 w 21600"/>
              <a:gd name="T9" fmla="*/ 5400 h 21600"/>
              <a:gd name="T10" fmla="*/ 18900 w 21600"/>
              <a:gd name="T11" fmla="*/ 16200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CD00"/>
              </a:gs>
              <a:gs pos="50000">
                <a:srgbClr val="000000"/>
              </a:gs>
              <a:gs pos="100000">
                <a:srgbClr val="00CD00"/>
              </a:gs>
            </a:gsLst>
            <a:lin ang="5400000" scaled="1"/>
          </a:gradFill>
          <a:ln w="9360">
            <a:solidFill>
              <a:srgbClr val="000000"/>
            </a:solidFill>
            <a:miter lim="800000"/>
            <a:headEnd/>
            <a:tailEnd/>
          </a:ln>
          <a:effectLst>
            <a:outerShdw dist="81185" dir="3078031" algn="ctr" rotWithShape="0">
              <a:srgbClr val="808080">
                <a:alpha val="75014"/>
              </a:srgbClr>
            </a:outerShdw>
          </a:effectLst>
        </p:spPr>
        <p:txBody>
          <a:bodyPr wrap="none" anchor="ctr"/>
          <a:lstStyle/>
          <a:p>
            <a:endParaRPr lang="en-US"/>
          </a:p>
        </p:txBody>
      </p:sp>
      <p:sp>
        <p:nvSpPr>
          <p:cNvPr id="724036" name="AutoShape 68">
            <a:extLst>
              <a:ext uri="{FF2B5EF4-FFF2-40B4-BE49-F238E27FC236}">
                <a16:creationId xmlns:a16="http://schemas.microsoft.com/office/drawing/2014/main" id="{FA9D8225-56AA-8644-AC75-5FC228693A79}"/>
              </a:ext>
            </a:extLst>
          </p:cNvPr>
          <p:cNvSpPr>
            <a:spLocks noChangeArrowheads="1"/>
          </p:cNvSpPr>
          <p:nvPr/>
        </p:nvSpPr>
        <p:spPr bwMode="auto">
          <a:xfrm rot="15120000">
            <a:off x="4034631" y="3679032"/>
            <a:ext cx="2163763" cy="539750"/>
          </a:xfrm>
          <a:custGeom>
            <a:avLst/>
            <a:gdLst>
              <a:gd name="T0" fmla="*/ 1622822 w 21600"/>
              <a:gd name="T1" fmla="*/ 0 h 21600"/>
              <a:gd name="T2" fmla="*/ 0 w 21600"/>
              <a:gd name="T3" fmla="*/ 269875 h 21600"/>
              <a:gd name="T4" fmla="*/ 1622822 w 21600"/>
              <a:gd name="T5" fmla="*/ 539750 h 21600"/>
              <a:gd name="T6" fmla="*/ 2163763 w 21600"/>
              <a:gd name="T7" fmla="*/ 269875 h 21600"/>
              <a:gd name="T8" fmla="*/ 3375 w 21600"/>
              <a:gd name="T9" fmla="*/ 5400 h 21600"/>
              <a:gd name="T10" fmla="*/ 18900 w 21600"/>
              <a:gd name="T11" fmla="*/ 16200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114FFB"/>
              </a:gs>
              <a:gs pos="50000">
                <a:srgbClr val="000206"/>
              </a:gs>
              <a:gs pos="100000">
                <a:srgbClr val="114FFB"/>
              </a:gs>
            </a:gsLst>
            <a:lin ang="5400000" scaled="1"/>
          </a:gradFill>
          <a:ln w="9360">
            <a:solidFill>
              <a:srgbClr val="2A186E"/>
            </a:solidFill>
            <a:miter lim="800000"/>
            <a:headEnd/>
            <a:tailEnd/>
          </a:ln>
          <a:effectLst>
            <a:outerShdw dist="127008" dir="2216092" algn="ctr" rotWithShape="0">
              <a:srgbClr val="808080">
                <a:alpha val="75014"/>
              </a:srgbClr>
            </a:outerShdw>
          </a:effectLst>
        </p:spPr>
        <p:txBody>
          <a:bodyPr wrap="none" anchor="ct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fill="hold" nodeType="afterEffect">
                                  <p:stCondLst>
                                    <p:cond delay="0"/>
                                  </p:stCondLst>
                                  <p:childTnLst>
                                    <p:animRot by="21600000">
                                      <p:cBhvr>
                                        <p:cTn id="6" dur="2000" fill="hold"/>
                                        <p:tgtEl>
                                          <p:spTgt spid="724072"/>
                                        </p:tgtEl>
                                        <p:attrNameLst>
                                          <p:attrName>r</p:attrName>
                                        </p:attrNameLst>
                                      </p:cBhvr>
                                    </p:animRot>
                                  </p:childTnLst>
                                </p:cTn>
                              </p:par>
                            </p:childTnLst>
                          </p:cTn>
                        </p:par>
                        <p:par>
                          <p:cTn id="7" fill="hold" nodeType="afterGroup">
                            <p:stCondLst>
                              <p:cond delay="2000"/>
                            </p:stCondLst>
                            <p:childTnLst>
                              <p:par>
                                <p:cTn id="8" presetID="8" presetClass="emph" fill="hold" nodeType="afterEffect">
                                  <p:stCondLst>
                                    <p:cond delay="0"/>
                                  </p:stCondLst>
                                  <p:childTnLst>
                                    <p:animRot by="21600000">
                                      <p:cBhvr>
                                        <p:cTn id="9" dur="2000" fill="hold"/>
                                        <p:tgtEl>
                                          <p:spTgt spid="72407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2402" name="Text Box 2">
            <a:extLst>
              <a:ext uri="{FF2B5EF4-FFF2-40B4-BE49-F238E27FC236}">
                <a16:creationId xmlns:a16="http://schemas.microsoft.com/office/drawing/2014/main" id="{683186CB-2F3B-AA41-9347-0CA232EC6B64}"/>
              </a:ext>
            </a:extLst>
          </p:cNvPr>
          <p:cNvSpPr txBox="1">
            <a:spLocks noChangeArrowheads="1"/>
          </p:cNvSpPr>
          <p:nvPr/>
        </p:nvSpPr>
        <p:spPr bwMode="auto">
          <a:xfrm>
            <a:off x="1214438" y="1870075"/>
            <a:ext cx="7059612" cy="2282825"/>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ko-KR" altLang="en-US" sz="2400" b="1">
                <a:solidFill>
                  <a:srgbClr val="FFFF00"/>
                </a:solidFill>
                <a:effectLst/>
                <a:latin typeface="Arial" panose="020B0604020202020204" pitchFamily="34" charset="0"/>
                <a:ea typeface="Gulim" panose="020B0600000101010101" pitchFamily="34" charset="-127"/>
              </a:rPr>
              <a:t>“</a:t>
            </a:r>
            <a:r>
              <a:rPr lang="en-US" altLang="ko-KR" sz="2400" b="1">
                <a:solidFill>
                  <a:srgbClr val="FFFF00"/>
                </a:solidFill>
                <a:effectLst/>
                <a:latin typeface="Arial" panose="020B0604020202020204" pitchFamily="34" charset="0"/>
                <a:ea typeface="Gulim" panose="020B0600000101010101" pitchFamily="34" charset="-127"/>
              </a:rPr>
              <a:t>Firman-Nya, “Ambillah anakmu yang tunggal itu, yang engkau kasihi, yakni Ishak, pergilah ke tanah Moria dan persembahkanlah dia di sana sebagai korban bakaran pada salah satu gunung yang akan Kukatakan kepadamu.” 					</a:t>
            </a:r>
            <a:r>
              <a:rPr lang="en-US" altLang="ko-KR" sz="1800" b="1">
                <a:solidFill>
                  <a:srgbClr val="FFFF00"/>
                </a:solidFill>
                <a:effectLst/>
                <a:latin typeface="Arial" panose="020B0604020202020204" pitchFamily="34" charset="0"/>
                <a:ea typeface="Gulim" panose="020B0600000101010101" pitchFamily="34" charset="-127"/>
              </a:rPr>
              <a:t>Kejadian 22:2</a:t>
            </a:r>
            <a:endParaRPr lang="en-US" altLang="ko-KR" sz="2400" b="1">
              <a:solidFill>
                <a:srgbClr val="FFFF00"/>
              </a:solidFill>
              <a:effectLst/>
              <a:latin typeface="Arial" panose="020B0604020202020204" pitchFamily="34" charset="0"/>
              <a:ea typeface="Gulim" panose="020B0600000101010101" pitchFamily="34" charset="-127"/>
            </a:endParaRPr>
          </a:p>
        </p:txBody>
      </p:sp>
      <p:sp>
        <p:nvSpPr>
          <p:cNvPr id="742403" name="Text Box 3">
            <a:extLst>
              <a:ext uri="{FF2B5EF4-FFF2-40B4-BE49-F238E27FC236}">
                <a16:creationId xmlns:a16="http://schemas.microsoft.com/office/drawing/2014/main" id="{364CA416-1614-2848-BFA0-D0F2EACAEC37}"/>
              </a:ext>
            </a:extLst>
          </p:cNvPr>
          <p:cNvSpPr txBox="1">
            <a:spLocks noChangeArrowheads="1"/>
          </p:cNvSpPr>
          <p:nvPr/>
        </p:nvSpPr>
        <p:spPr bwMode="auto">
          <a:xfrm>
            <a:off x="1787525" y="0"/>
            <a:ext cx="3584575"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endParaRPr lang="ko-KR" altLang="en-US" sz="1200" b="1">
              <a:solidFill>
                <a:schemeClr val="tx1"/>
              </a:solidFill>
              <a:effectLst/>
              <a:ea typeface="Gulim" panose="020B0600000101010101" pitchFamily="34" charset="-127"/>
            </a:endParaRPr>
          </a:p>
        </p:txBody>
      </p:sp>
      <p:sp>
        <p:nvSpPr>
          <p:cNvPr id="742404" name="Freeform 4">
            <a:extLst>
              <a:ext uri="{FF2B5EF4-FFF2-40B4-BE49-F238E27FC236}">
                <a16:creationId xmlns:a16="http://schemas.microsoft.com/office/drawing/2014/main" id="{1AAC3247-3C41-5049-A164-83D36BEC13D0}"/>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2405" name="AutoShape 5">
            <a:extLst>
              <a:ext uri="{FF2B5EF4-FFF2-40B4-BE49-F238E27FC236}">
                <a16:creationId xmlns:a16="http://schemas.microsoft.com/office/drawing/2014/main" id="{BBA52E2A-4E40-FA40-B999-1507463F9601}"/>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06" name="Rectangle 6">
            <a:extLst>
              <a:ext uri="{FF2B5EF4-FFF2-40B4-BE49-F238E27FC236}">
                <a16:creationId xmlns:a16="http://schemas.microsoft.com/office/drawing/2014/main" id="{32FDF1BA-8D5A-4A45-98F0-0F55369DDE47}"/>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07" name="AutoShape 7">
            <a:extLst>
              <a:ext uri="{FF2B5EF4-FFF2-40B4-BE49-F238E27FC236}">
                <a16:creationId xmlns:a16="http://schemas.microsoft.com/office/drawing/2014/main" id="{AA51D185-56D1-0741-A005-3BE6B79C0BD4}"/>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08" name="Line 8">
            <a:extLst>
              <a:ext uri="{FF2B5EF4-FFF2-40B4-BE49-F238E27FC236}">
                <a16:creationId xmlns:a16="http://schemas.microsoft.com/office/drawing/2014/main" id="{5C8F7916-AC0B-724A-A6DE-6CC14BD1E8C8}"/>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09" name="Line 9">
            <a:extLst>
              <a:ext uri="{FF2B5EF4-FFF2-40B4-BE49-F238E27FC236}">
                <a16:creationId xmlns:a16="http://schemas.microsoft.com/office/drawing/2014/main" id="{FBD3A580-E024-8C4A-AE31-1852A342A59A}"/>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10" name="Rectangle 10">
            <a:extLst>
              <a:ext uri="{FF2B5EF4-FFF2-40B4-BE49-F238E27FC236}">
                <a16:creationId xmlns:a16="http://schemas.microsoft.com/office/drawing/2014/main" id="{99682DD2-FF71-CC49-B8BE-CDF0D1ED66D1}"/>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11" name="Rectangle 11">
            <a:extLst>
              <a:ext uri="{FF2B5EF4-FFF2-40B4-BE49-F238E27FC236}">
                <a16:creationId xmlns:a16="http://schemas.microsoft.com/office/drawing/2014/main" id="{8B571638-9378-1740-8744-9BE337C8C207}"/>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742412" name="Rectangle 12">
            <a:extLst>
              <a:ext uri="{FF2B5EF4-FFF2-40B4-BE49-F238E27FC236}">
                <a16:creationId xmlns:a16="http://schemas.microsoft.com/office/drawing/2014/main" id="{C2F15B6D-B81E-4D42-B3AA-BF637A1299D3}"/>
              </a:ext>
            </a:extLst>
          </p:cNvPr>
          <p:cNvSpPr>
            <a:spLocks noChangeArrowheads="1"/>
          </p:cNvSpPr>
          <p:nvPr/>
        </p:nvSpPr>
        <p:spPr bwMode="auto">
          <a:xfrm>
            <a:off x="8175625"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742413" name="Rectangle 13">
            <a:extLst>
              <a:ext uri="{FF2B5EF4-FFF2-40B4-BE49-F238E27FC236}">
                <a16:creationId xmlns:a16="http://schemas.microsoft.com/office/drawing/2014/main" id="{3451001B-45C6-E041-A7F6-2C41DD4BCEC3}"/>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742414" name="Line 14">
            <a:extLst>
              <a:ext uri="{FF2B5EF4-FFF2-40B4-BE49-F238E27FC236}">
                <a16:creationId xmlns:a16="http://schemas.microsoft.com/office/drawing/2014/main" id="{E70E1B73-39F0-CB46-94E9-488213E550BD}"/>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15" name="Line 15">
            <a:extLst>
              <a:ext uri="{FF2B5EF4-FFF2-40B4-BE49-F238E27FC236}">
                <a16:creationId xmlns:a16="http://schemas.microsoft.com/office/drawing/2014/main" id="{B779271B-6987-A240-8897-F099D822D021}"/>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16" name="Line 16">
            <a:extLst>
              <a:ext uri="{FF2B5EF4-FFF2-40B4-BE49-F238E27FC236}">
                <a16:creationId xmlns:a16="http://schemas.microsoft.com/office/drawing/2014/main" id="{5E86E9AD-CEF7-1343-B826-A62D8B5DC0FF}"/>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2417" name="Text Box 17">
            <a:extLst>
              <a:ext uri="{FF2B5EF4-FFF2-40B4-BE49-F238E27FC236}">
                <a16:creationId xmlns:a16="http://schemas.microsoft.com/office/drawing/2014/main" id="{8F7E7436-FC5A-0843-9F2A-946C5C5E6F15}"/>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grpSp>
        <p:nvGrpSpPr>
          <p:cNvPr id="742418" name="Group 18">
            <a:extLst>
              <a:ext uri="{FF2B5EF4-FFF2-40B4-BE49-F238E27FC236}">
                <a16:creationId xmlns:a16="http://schemas.microsoft.com/office/drawing/2014/main" id="{BDF0D69C-0D2D-9C48-9B40-7CA1B04E0F80}"/>
              </a:ext>
            </a:extLst>
          </p:cNvPr>
          <p:cNvGrpSpPr>
            <a:grpSpLocks/>
          </p:cNvGrpSpPr>
          <p:nvPr/>
        </p:nvGrpSpPr>
        <p:grpSpPr bwMode="auto">
          <a:xfrm>
            <a:off x="620713" y="160338"/>
            <a:ext cx="739775" cy="1430337"/>
            <a:chOff x="391" y="101"/>
            <a:chExt cx="466" cy="901"/>
          </a:xfrm>
        </p:grpSpPr>
        <p:sp>
          <p:nvSpPr>
            <p:cNvPr id="742419" name="Rectangle 19">
              <a:extLst>
                <a:ext uri="{FF2B5EF4-FFF2-40B4-BE49-F238E27FC236}">
                  <a16:creationId xmlns:a16="http://schemas.microsoft.com/office/drawing/2014/main" id="{0B7D6D56-1443-B64F-A1FA-1B307560F0B7}"/>
                </a:ext>
              </a:extLst>
            </p:cNvPr>
            <p:cNvSpPr>
              <a:spLocks noChangeArrowheads="1"/>
            </p:cNvSpPr>
            <p:nvPr/>
          </p:nvSpPr>
          <p:spPr bwMode="auto">
            <a:xfrm>
              <a:off x="391" y="101"/>
              <a:ext cx="466"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742420" name="Line 20">
              <a:extLst>
                <a:ext uri="{FF2B5EF4-FFF2-40B4-BE49-F238E27FC236}">
                  <a16:creationId xmlns:a16="http://schemas.microsoft.com/office/drawing/2014/main" id="{03AC8BEB-2BEB-7946-9345-E3BD6936C620}"/>
                </a:ext>
              </a:extLst>
            </p:cNvPr>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742421" name="Text Box 21">
            <a:extLst>
              <a:ext uri="{FF2B5EF4-FFF2-40B4-BE49-F238E27FC236}">
                <a16:creationId xmlns:a16="http://schemas.microsoft.com/office/drawing/2014/main" id="{394AA622-87B9-C44F-8EB3-B148E25FCB3F}"/>
              </a:ext>
            </a:extLst>
          </p:cNvPr>
          <p:cNvSpPr txBox="1">
            <a:spLocks noChangeArrowheads="1"/>
          </p:cNvSpPr>
          <p:nvPr/>
        </p:nvSpPr>
        <p:spPr bwMode="auto">
          <a:xfrm>
            <a:off x="8594725" y="640556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3</a:t>
            </a:r>
          </a:p>
        </p:txBody>
      </p:sp>
      <p:sp>
        <p:nvSpPr>
          <p:cNvPr id="742423" name="Text Box 23">
            <a:extLst>
              <a:ext uri="{FF2B5EF4-FFF2-40B4-BE49-F238E27FC236}">
                <a16:creationId xmlns:a16="http://schemas.microsoft.com/office/drawing/2014/main" id="{84FEEE3C-AC7B-0D48-A458-D0C234B8F88C}"/>
              </a:ext>
            </a:extLst>
          </p:cNvPr>
          <p:cNvSpPr txBox="1">
            <a:spLocks noChangeArrowheads="1"/>
          </p:cNvSpPr>
          <p:nvPr/>
        </p:nvSpPr>
        <p:spPr bwMode="auto">
          <a:xfrm>
            <a:off x="628650" y="4298950"/>
            <a:ext cx="7883525" cy="1311275"/>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lgn="l">
              <a:spcBef>
                <a:spcPct val="50000"/>
              </a:spcBef>
            </a:pPr>
            <a:r>
              <a:rPr lang="en-US" altLang="ko-KR" sz="2000" b="1" i="1">
                <a:solidFill>
                  <a:srgbClr val="66FFFF"/>
                </a:solidFill>
                <a:effectLst/>
                <a:latin typeface="Arial" panose="020B0604020202020204" pitchFamily="34" charset="0"/>
                <a:ea typeface="Gulim" panose="020B0600000101010101" pitchFamily="34" charset="-127"/>
              </a:rPr>
              <a:t>Catatan belajar NIV:”Dalam teks Ibrani, “Ishak” diikuti kata “yang engkau kasihi,” untuk memberikan efek penekanan: “anakmu, yang tunggal itu, yang engkau kasihi – Ishak.” Ishak adalah satu-satunya “anak perjanjian.”</a:t>
            </a:r>
          </a:p>
        </p:txBody>
      </p:sp>
      <p:sp>
        <p:nvSpPr>
          <p:cNvPr id="742424" name="Text Box 24">
            <a:extLst>
              <a:ext uri="{FF2B5EF4-FFF2-40B4-BE49-F238E27FC236}">
                <a16:creationId xmlns:a16="http://schemas.microsoft.com/office/drawing/2014/main" id="{D9460480-84E7-9B42-9D0C-880CF3308543}"/>
              </a:ext>
            </a:extLst>
          </p:cNvPr>
          <p:cNvSpPr txBox="1">
            <a:spLocks noChangeArrowheads="1"/>
          </p:cNvSpPr>
          <p:nvPr/>
        </p:nvSpPr>
        <p:spPr bwMode="auto">
          <a:xfrm>
            <a:off x="1876425" y="690563"/>
            <a:ext cx="6697663" cy="7620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en-US" altLang="ko-KR" sz="4400">
                <a:effectLst>
                  <a:outerShdw blurRad="38100" dist="38100" dir="2700000" algn="tl">
                    <a:srgbClr val="000000"/>
                  </a:outerShdw>
                </a:effectLst>
                <a:latin typeface="Arial Black" panose="020B0604020202020204" pitchFamily="34" charset="0"/>
                <a:ea typeface="Gulim" panose="020B0600000101010101" pitchFamily="34" charset="-127"/>
              </a:rPr>
              <a:t>ANAK YANG MANA?</a:t>
            </a:r>
          </a:p>
        </p:txBody>
      </p:sp>
      <p:sp>
        <p:nvSpPr>
          <p:cNvPr id="742425" name="Rectangle 25">
            <a:extLst>
              <a:ext uri="{FF2B5EF4-FFF2-40B4-BE49-F238E27FC236}">
                <a16:creationId xmlns:a16="http://schemas.microsoft.com/office/drawing/2014/main" id="{8990CA23-E192-0847-963B-28174E3BAF89}"/>
              </a:ext>
            </a:extLst>
          </p:cNvPr>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I - I</a:t>
            </a:r>
          </a:p>
        </p:txBody>
      </p:sp>
      <p:sp>
        <p:nvSpPr>
          <p:cNvPr id="742426" name="Oval 26">
            <a:extLst>
              <a:ext uri="{FF2B5EF4-FFF2-40B4-BE49-F238E27FC236}">
                <a16:creationId xmlns:a16="http://schemas.microsoft.com/office/drawing/2014/main" id="{86BC97C9-794C-2940-BA45-C3C6C5135D84}"/>
              </a:ext>
            </a:extLst>
          </p:cNvPr>
          <p:cNvSpPr>
            <a:spLocks noChangeArrowheads="1"/>
          </p:cNvSpPr>
          <p:nvPr/>
        </p:nvSpPr>
        <p:spPr bwMode="auto">
          <a:xfrm>
            <a:off x="5465763" y="2203450"/>
            <a:ext cx="1206500" cy="514350"/>
          </a:xfrm>
          <a:prstGeom prst="ellipse">
            <a:avLst/>
          </a:prstGeom>
          <a:noFill/>
          <a:ln w="57150">
            <a:solidFill>
              <a:srgbClr val="FF0000"/>
            </a:solidFill>
            <a:round/>
            <a:headEnd/>
            <a:tailEnd/>
          </a:ln>
          <a:effectLst>
            <a:outerShdw dist="5388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endParaRPr lang="en-US"/>
          </a:p>
        </p:txBody>
      </p:sp>
      <p:sp>
        <p:nvSpPr>
          <p:cNvPr id="742427" name="Oval 27">
            <a:extLst>
              <a:ext uri="{FF2B5EF4-FFF2-40B4-BE49-F238E27FC236}">
                <a16:creationId xmlns:a16="http://schemas.microsoft.com/office/drawing/2014/main" id="{A5D1D672-8F9D-5F4B-BBA7-E3E6388B1E05}"/>
              </a:ext>
            </a:extLst>
          </p:cNvPr>
          <p:cNvSpPr>
            <a:spLocks noChangeArrowheads="1"/>
          </p:cNvSpPr>
          <p:nvPr/>
        </p:nvSpPr>
        <p:spPr bwMode="auto">
          <a:xfrm>
            <a:off x="5430838" y="4268788"/>
            <a:ext cx="1206500" cy="419100"/>
          </a:xfrm>
          <a:prstGeom prst="ellipse">
            <a:avLst/>
          </a:prstGeom>
          <a:noFill/>
          <a:ln w="57150">
            <a:solidFill>
              <a:srgbClr val="FF0000"/>
            </a:solidFill>
            <a:round/>
            <a:headEnd/>
            <a:tailEnd/>
          </a:ln>
          <a:effectLst>
            <a:outerShdw dist="5388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endParaRPr lang="en-US"/>
          </a:p>
        </p:txBody>
      </p:sp>
      <p:sp>
        <p:nvSpPr>
          <p:cNvPr id="742428" name="Oval 28">
            <a:extLst>
              <a:ext uri="{FF2B5EF4-FFF2-40B4-BE49-F238E27FC236}">
                <a16:creationId xmlns:a16="http://schemas.microsoft.com/office/drawing/2014/main" id="{2A98718F-4EBC-164D-A1BE-0796EEA33E2C}"/>
              </a:ext>
            </a:extLst>
          </p:cNvPr>
          <p:cNvSpPr>
            <a:spLocks noChangeArrowheads="1"/>
          </p:cNvSpPr>
          <p:nvPr/>
        </p:nvSpPr>
        <p:spPr bwMode="auto">
          <a:xfrm>
            <a:off x="706438" y="4567238"/>
            <a:ext cx="2728912" cy="434975"/>
          </a:xfrm>
          <a:prstGeom prst="ellipse">
            <a:avLst/>
          </a:prstGeom>
          <a:noFill/>
          <a:ln w="57150">
            <a:solidFill>
              <a:srgbClr val="FF0000"/>
            </a:solidFill>
            <a:round/>
            <a:headEnd/>
            <a:tailEnd/>
          </a:ln>
          <a:effectLst>
            <a:outerShdw dist="5388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endParaRPr lang="en-US"/>
          </a:p>
        </p:txBody>
      </p:sp>
      <p:sp>
        <p:nvSpPr>
          <p:cNvPr id="742430" name="Rectangle 30">
            <a:extLst>
              <a:ext uri="{FF2B5EF4-FFF2-40B4-BE49-F238E27FC236}">
                <a16:creationId xmlns:a16="http://schemas.microsoft.com/office/drawing/2014/main" id="{AA494699-F7D5-B646-9C10-F6DC4003FCE2}"/>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31</a:t>
            </a:r>
          </a:p>
        </p:txBody>
      </p:sp>
      <p:sp>
        <p:nvSpPr>
          <p:cNvPr id="742431" name="Text Box 31">
            <a:extLst>
              <a:ext uri="{FF2B5EF4-FFF2-40B4-BE49-F238E27FC236}">
                <a16:creationId xmlns:a16="http://schemas.microsoft.com/office/drawing/2014/main" id="{1470125B-C1F2-F944-BC14-8793AAFE8FF7}"/>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742432" name="Text Box 32">
            <a:extLst>
              <a:ext uri="{FF2B5EF4-FFF2-40B4-BE49-F238E27FC236}">
                <a16:creationId xmlns:a16="http://schemas.microsoft.com/office/drawing/2014/main" id="{4636BDA8-31DA-4F49-9BE2-F26126702444}"/>
              </a:ext>
            </a:extLst>
          </p:cNvPr>
          <p:cNvSpPr txBox="1">
            <a:spLocks noChangeArrowheads="1"/>
          </p:cNvSpPr>
          <p:nvPr/>
        </p:nvSpPr>
        <p:spPr bwMode="auto">
          <a:xfrm>
            <a:off x="336550" y="5651500"/>
            <a:ext cx="8242300" cy="701675"/>
          </a:xfrm>
          <a:prstGeom prst="rect">
            <a:avLst/>
          </a:prstGeom>
          <a:noFill/>
          <a:ln>
            <a:noFill/>
          </a:ln>
          <a:effectLst>
            <a:outerShdw dist="45791" dir="3378596" algn="ctr" rotWithShape="0">
              <a:srgbClr val="000000"/>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ko-KR" altLang="en-US" sz="2000" b="1" i="1">
                <a:solidFill>
                  <a:srgbClr val="66FFFF"/>
                </a:solidFill>
                <a:effectLst/>
                <a:latin typeface="Arial" panose="020B0604020202020204" pitchFamily="34" charset="0"/>
                <a:ea typeface="Gulim" panose="020B0600000101010101" pitchFamily="34" charset="-127"/>
              </a:rPr>
              <a:t>	</a:t>
            </a:r>
            <a:r>
              <a:rPr lang="en-US" altLang="ko-KR" sz="2000" b="1" i="1">
                <a:solidFill>
                  <a:schemeClr val="tx1"/>
                </a:solidFill>
                <a:effectLst/>
                <a:latin typeface="Arial" panose="020B0604020202020204" pitchFamily="34" charset="0"/>
                <a:ea typeface="Gulim" panose="020B0600000101010101" pitchFamily="34" charset="-127"/>
              </a:rPr>
              <a:t>2 Taw. 3:1     Pengarang menunjukkan identifikasi dengan Rumah Tuhan [pada saat ini terletak di Kubah Batu].</a:t>
            </a:r>
          </a:p>
        </p:txBody>
      </p:sp>
      <p:sp>
        <p:nvSpPr>
          <p:cNvPr id="742429" name="Oval 29">
            <a:extLst>
              <a:ext uri="{FF2B5EF4-FFF2-40B4-BE49-F238E27FC236}">
                <a16:creationId xmlns:a16="http://schemas.microsoft.com/office/drawing/2014/main" id="{2B858201-72C8-2141-AA52-C45DC0063A22}"/>
              </a:ext>
            </a:extLst>
          </p:cNvPr>
          <p:cNvSpPr>
            <a:spLocks noChangeArrowheads="1"/>
          </p:cNvSpPr>
          <p:nvPr/>
        </p:nvSpPr>
        <p:spPr bwMode="auto">
          <a:xfrm>
            <a:off x="674688" y="5938838"/>
            <a:ext cx="2108200" cy="419100"/>
          </a:xfrm>
          <a:prstGeom prst="ellipse">
            <a:avLst/>
          </a:prstGeom>
          <a:noFill/>
          <a:ln w="57150">
            <a:solidFill>
              <a:srgbClr val="FF0000"/>
            </a:solidFill>
            <a:round/>
            <a:headEnd/>
            <a:tailEnd/>
          </a:ln>
          <a:effectLst>
            <a:outerShdw dist="5388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42402"/>
                                        </p:tgtEl>
                                        <p:attrNameLst>
                                          <p:attrName>style.visibility</p:attrName>
                                        </p:attrNameLst>
                                      </p:cBhvr>
                                      <p:to>
                                        <p:strVal val="visible"/>
                                      </p:to>
                                    </p:set>
                                    <p:animEffect transition="in" filter="dissolve">
                                      <p:cBhvr>
                                        <p:cTn id="7" dur="500"/>
                                        <p:tgtEl>
                                          <p:spTgt spid="74240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742426"/>
                                        </p:tgtEl>
                                        <p:attrNameLst>
                                          <p:attrName>style.visibility</p:attrName>
                                        </p:attrNameLst>
                                      </p:cBhvr>
                                      <p:to>
                                        <p:strVal val="visible"/>
                                      </p:to>
                                    </p:set>
                                    <p:animEffect transition="in" filter="dissolve">
                                      <p:cBhvr>
                                        <p:cTn id="11" dur="500"/>
                                        <p:tgtEl>
                                          <p:spTgt spid="7424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42423"/>
                                        </p:tgtEl>
                                        <p:attrNameLst>
                                          <p:attrName>style.visibility</p:attrName>
                                        </p:attrNameLst>
                                      </p:cBhvr>
                                      <p:to>
                                        <p:strVal val="visible"/>
                                      </p:to>
                                    </p:set>
                                    <p:animEffect transition="in" filter="dissolve">
                                      <p:cBhvr>
                                        <p:cTn id="16" dur="500"/>
                                        <p:tgtEl>
                                          <p:spTgt spid="742423"/>
                                        </p:tgtEl>
                                      </p:cBhvr>
                                    </p:animEffect>
                                  </p:childTnLst>
                                </p:cTn>
                              </p:par>
                            </p:childTnLst>
                          </p:cTn>
                        </p:par>
                        <p:par>
                          <p:cTn id="17" fill="hold" nodeType="afterGroup">
                            <p:stCondLst>
                              <p:cond delay="500"/>
                            </p:stCondLst>
                            <p:childTnLst>
                              <p:par>
                                <p:cTn id="18" presetID="9" presetClass="entr" presetSubtype="0" fill="hold" nodeType="afterEffect">
                                  <p:stCondLst>
                                    <p:cond delay="0"/>
                                  </p:stCondLst>
                                  <p:childTnLst>
                                    <p:set>
                                      <p:cBhvr>
                                        <p:cTn id="19" dur="1" fill="hold">
                                          <p:stCondLst>
                                            <p:cond delay="0"/>
                                          </p:stCondLst>
                                        </p:cTn>
                                        <p:tgtEl>
                                          <p:spTgt spid="742427"/>
                                        </p:tgtEl>
                                        <p:attrNameLst>
                                          <p:attrName>style.visibility</p:attrName>
                                        </p:attrNameLst>
                                      </p:cBhvr>
                                      <p:to>
                                        <p:strVal val="visible"/>
                                      </p:to>
                                    </p:set>
                                    <p:animEffect transition="in" filter="dissolve">
                                      <p:cBhvr>
                                        <p:cTn id="20" dur="500"/>
                                        <p:tgtEl>
                                          <p:spTgt spid="742427"/>
                                        </p:tgtEl>
                                      </p:cBhvr>
                                    </p:animEffect>
                                  </p:childTnLst>
                                </p:cTn>
                              </p:par>
                            </p:childTnLst>
                          </p:cTn>
                        </p:par>
                        <p:par>
                          <p:cTn id="21" fill="hold" nodeType="afterGroup">
                            <p:stCondLst>
                              <p:cond delay="1000"/>
                            </p:stCondLst>
                            <p:childTnLst>
                              <p:par>
                                <p:cTn id="22" presetID="9" presetClass="entr" presetSubtype="0" fill="hold" nodeType="afterEffect">
                                  <p:stCondLst>
                                    <p:cond delay="0"/>
                                  </p:stCondLst>
                                  <p:childTnLst>
                                    <p:set>
                                      <p:cBhvr>
                                        <p:cTn id="23" dur="1" fill="hold">
                                          <p:stCondLst>
                                            <p:cond delay="0"/>
                                          </p:stCondLst>
                                        </p:cTn>
                                        <p:tgtEl>
                                          <p:spTgt spid="742428"/>
                                        </p:tgtEl>
                                        <p:attrNameLst>
                                          <p:attrName>style.visibility</p:attrName>
                                        </p:attrNameLst>
                                      </p:cBhvr>
                                      <p:to>
                                        <p:strVal val="visible"/>
                                      </p:to>
                                    </p:set>
                                    <p:animEffect transition="in" filter="dissolve">
                                      <p:cBhvr>
                                        <p:cTn id="24" dur="500"/>
                                        <p:tgtEl>
                                          <p:spTgt spid="74242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742432"/>
                                        </p:tgtEl>
                                        <p:attrNameLst>
                                          <p:attrName>style.visibility</p:attrName>
                                        </p:attrNameLst>
                                      </p:cBhvr>
                                      <p:to>
                                        <p:strVal val="visible"/>
                                      </p:to>
                                    </p:set>
                                    <p:animEffect transition="in" filter="dissolve">
                                      <p:cBhvr>
                                        <p:cTn id="29" dur="500"/>
                                        <p:tgtEl>
                                          <p:spTgt spid="742432"/>
                                        </p:tgtEl>
                                      </p:cBhvr>
                                    </p:animEffect>
                                  </p:childTnLst>
                                </p:cTn>
                              </p:par>
                            </p:childTnLst>
                          </p:cTn>
                        </p:par>
                        <p:par>
                          <p:cTn id="30" fill="hold" nodeType="afterGroup">
                            <p:stCondLst>
                              <p:cond delay="500"/>
                            </p:stCondLst>
                            <p:childTnLst>
                              <p:par>
                                <p:cTn id="31" presetID="9" presetClass="entr" presetSubtype="0" fill="hold" nodeType="afterEffect">
                                  <p:stCondLst>
                                    <p:cond delay="0"/>
                                  </p:stCondLst>
                                  <p:childTnLst>
                                    <p:set>
                                      <p:cBhvr>
                                        <p:cTn id="32" dur="1" fill="hold">
                                          <p:stCondLst>
                                            <p:cond delay="0"/>
                                          </p:stCondLst>
                                        </p:cTn>
                                        <p:tgtEl>
                                          <p:spTgt spid="742429"/>
                                        </p:tgtEl>
                                        <p:attrNameLst>
                                          <p:attrName>style.visibility</p:attrName>
                                        </p:attrNameLst>
                                      </p:cBhvr>
                                      <p:to>
                                        <p:strVal val="visible"/>
                                      </p:to>
                                    </p:set>
                                    <p:animEffect transition="in" filter="dissolve">
                                      <p:cBhvr>
                                        <p:cTn id="33" dur="500"/>
                                        <p:tgtEl>
                                          <p:spTgt spid="742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402" grpId="0" autoUpdateAnimBg="0"/>
      <p:bldP spid="742423" grpId="0" autoUpdateAnimBg="0"/>
      <p:bldP spid="742432"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3426" name="Text Box 2">
            <a:extLst>
              <a:ext uri="{FF2B5EF4-FFF2-40B4-BE49-F238E27FC236}">
                <a16:creationId xmlns:a16="http://schemas.microsoft.com/office/drawing/2014/main" id="{0F845F6B-8A68-484C-A807-E8D8F8438921}"/>
              </a:ext>
            </a:extLst>
          </p:cNvPr>
          <p:cNvSpPr txBox="1">
            <a:spLocks noChangeArrowheads="1"/>
          </p:cNvSpPr>
          <p:nvPr/>
        </p:nvSpPr>
        <p:spPr bwMode="auto">
          <a:xfrm>
            <a:off x="2259013" y="690563"/>
            <a:ext cx="6230937" cy="396875"/>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endParaRPr lang="ko-KR" altLang="en-US" sz="2000" b="1">
              <a:solidFill>
                <a:schemeClr val="tx2"/>
              </a:solidFill>
              <a:effectLst/>
              <a:ea typeface="Gulim" panose="020B0600000101010101" pitchFamily="34" charset="-127"/>
            </a:endParaRPr>
          </a:p>
        </p:txBody>
      </p:sp>
      <p:sp>
        <p:nvSpPr>
          <p:cNvPr id="743427" name="Text Box 3">
            <a:extLst>
              <a:ext uri="{FF2B5EF4-FFF2-40B4-BE49-F238E27FC236}">
                <a16:creationId xmlns:a16="http://schemas.microsoft.com/office/drawing/2014/main" id="{BFDDD0FC-0229-5548-80EE-42D920AFB40B}"/>
              </a:ext>
            </a:extLst>
          </p:cNvPr>
          <p:cNvSpPr txBox="1">
            <a:spLocks noChangeArrowheads="1"/>
          </p:cNvSpPr>
          <p:nvPr/>
        </p:nvSpPr>
        <p:spPr bwMode="auto">
          <a:xfrm>
            <a:off x="1787525" y="0"/>
            <a:ext cx="3584575"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endParaRPr lang="ko-KR" altLang="en-US" sz="1200" b="1">
              <a:solidFill>
                <a:schemeClr val="tx1"/>
              </a:solidFill>
              <a:effectLst/>
              <a:ea typeface="Gulim" panose="020B0600000101010101" pitchFamily="34" charset="-127"/>
            </a:endParaRPr>
          </a:p>
        </p:txBody>
      </p:sp>
      <p:sp>
        <p:nvSpPr>
          <p:cNvPr id="743428" name="Freeform 4">
            <a:extLst>
              <a:ext uri="{FF2B5EF4-FFF2-40B4-BE49-F238E27FC236}">
                <a16:creationId xmlns:a16="http://schemas.microsoft.com/office/drawing/2014/main" id="{A633CDFC-0B7D-4042-A60F-7D382BDBD1E6}"/>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3429" name="AutoShape 5">
            <a:extLst>
              <a:ext uri="{FF2B5EF4-FFF2-40B4-BE49-F238E27FC236}">
                <a16:creationId xmlns:a16="http://schemas.microsoft.com/office/drawing/2014/main" id="{4C1AA5CA-1395-3142-8824-7189367481D5}"/>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430" name="Rectangle 6">
            <a:extLst>
              <a:ext uri="{FF2B5EF4-FFF2-40B4-BE49-F238E27FC236}">
                <a16:creationId xmlns:a16="http://schemas.microsoft.com/office/drawing/2014/main" id="{2FB74DF0-3B14-2742-9DCB-9B97995B9FB3}"/>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431" name="AutoShape 7">
            <a:extLst>
              <a:ext uri="{FF2B5EF4-FFF2-40B4-BE49-F238E27FC236}">
                <a16:creationId xmlns:a16="http://schemas.microsoft.com/office/drawing/2014/main" id="{74465618-CC79-034A-9681-58FBE96ABBC3}"/>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432" name="Line 8">
            <a:extLst>
              <a:ext uri="{FF2B5EF4-FFF2-40B4-BE49-F238E27FC236}">
                <a16:creationId xmlns:a16="http://schemas.microsoft.com/office/drawing/2014/main" id="{992C9753-321E-6C48-8CAA-8AE8BDBE1FBD}"/>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433" name="Line 9">
            <a:extLst>
              <a:ext uri="{FF2B5EF4-FFF2-40B4-BE49-F238E27FC236}">
                <a16:creationId xmlns:a16="http://schemas.microsoft.com/office/drawing/2014/main" id="{E5D4C170-15D0-2346-8DF3-1242FBA13C7B}"/>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434" name="Rectangle 10">
            <a:extLst>
              <a:ext uri="{FF2B5EF4-FFF2-40B4-BE49-F238E27FC236}">
                <a16:creationId xmlns:a16="http://schemas.microsoft.com/office/drawing/2014/main" id="{70B5D295-290E-3149-8F0E-437394EF920F}"/>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435" name="Rectangle 11">
            <a:extLst>
              <a:ext uri="{FF2B5EF4-FFF2-40B4-BE49-F238E27FC236}">
                <a16:creationId xmlns:a16="http://schemas.microsoft.com/office/drawing/2014/main" id="{226175F8-D060-9B46-8B89-66CD7E540A60}"/>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743436" name="Rectangle 12">
            <a:extLst>
              <a:ext uri="{FF2B5EF4-FFF2-40B4-BE49-F238E27FC236}">
                <a16:creationId xmlns:a16="http://schemas.microsoft.com/office/drawing/2014/main" id="{912E4EEA-D038-F342-B3AB-CE579AC98A3A}"/>
              </a:ext>
            </a:extLst>
          </p:cNvPr>
          <p:cNvSpPr>
            <a:spLocks noChangeArrowheads="1"/>
          </p:cNvSpPr>
          <p:nvPr/>
        </p:nvSpPr>
        <p:spPr bwMode="auto">
          <a:xfrm>
            <a:off x="8175625"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743437" name="Rectangle 13">
            <a:extLst>
              <a:ext uri="{FF2B5EF4-FFF2-40B4-BE49-F238E27FC236}">
                <a16:creationId xmlns:a16="http://schemas.microsoft.com/office/drawing/2014/main" id="{EB8DF08D-BE61-254A-8724-C0F3E8A42F2D}"/>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743438" name="Line 14">
            <a:extLst>
              <a:ext uri="{FF2B5EF4-FFF2-40B4-BE49-F238E27FC236}">
                <a16:creationId xmlns:a16="http://schemas.microsoft.com/office/drawing/2014/main" id="{C61A1C50-441D-1D46-AEC1-840220301A05}"/>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439" name="Line 15">
            <a:extLst>
              <a:ext uri="{FF2B5EF4-FFF2-40B4-BE49-F238E27FC236}">
                <a16:creationId xmlns:a16="http://schemas.microsoft.com/office/drawing/2014/main" id="{CEB20316-B6E9-FB45-A0DD-A608862315AE}"/>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440" name="Line 16">
            <a:extLst>
              <a:ext uri="{FF2B5EF4-FFF2-40B4-BE49-F238E27FC236}">
                <a16:creationId xmlns:a16="http://schemas.microsoft.com/office/drawing/2014/main" id="{725A46DD-D6E5-F745-97FB-B712D4AAE147}"/>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3441" name="Text Box 17">
            <a:extLst>
              <a:ext uri="{FF2B5EF4-FFF2-40B4-BE49-F238E27FC236}">
                <a16:creationId xmlns:a16="http://schemas.microsoft.com/office/drawing/2014/main" id="{1DD8BB35-495B-0348-8984-E45B2051DD5E}"/>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grpSp>
        <p:nvGrpSpPr>
          <p:cNvPr id="743442" name="Group 18">
            <a:extLst>
              <a:ext uri="{FF2B5EF4-FFF2-40B4-BE49-F238E27FC236}">
                <a16:creationId xmlns:a16="http://schemas.microsoft.com/office/drawing/2014/main" id="{DADC9375-22FD-1044-9136-7E625F6778C8}"/>
              </a:ext>
            </a:extLst>
          </p:cNvPr>
          <p:cNvGrpSpPr>
            <a:grpSpLocks/>
          </p:cNvGrpSpPr>
          <p:nvPr/>
        </p:nvGrpSpPr>
        <p:grpSpPr bwMode="auto">
          <a:xfrm>
            <a:off x="620713" y="160338"/>
            <a:ext cx="739775" cy="1430337"/>
            <a:chOff x="391" y="101"/>
            <a:chExt cx="466" cy="901"/>
          </a:xfrm>
        </p:grpSpPr>
        <p:sp>
          <p:nvSpPr>
            <p:cNvPr id="743443" name="Rectangle 19">
              <a:extLst>
                <a:ext uri="{FF2B5EF4-FFF2-40B4-BE49-F238E27FC236}">
                  <a16:creationId xmlns:a16="http://schemas.microsoft.com/office/drawing/2014/main" id="{523DEC63-7695-554A-8F16-69981798E82C}"/>
                </a:ext>
              </a:extLst>
            </p:cNvPr>
            <p:cNvSpPr>
              <a:spLocks noChangeArrowheads="1"/>
            </p:cNvSpPr>
            <p:nvPr/>
          </p:nvSpPr>
          <p:spPr bwMode="auto">
            <a:xfrm>
              <a:off x="391" y="101"/>
              <a:ext cx="466"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743444" name="Line 20">
              <a:extLst>
                <a:ext uri="{FF2B5EF4-FFF2-40B4-BE49-F238E27FC236}">
                  <a16:creationId xmlns:a16="http://schemas.microsoft.com/office/drawing/2014/main" id="{D1DF92B7-32B6-DB40-A5AF-927DF4C13B6D}"/>
                </a:ext>
              </a:extLst>
            </p:cNvPr>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743445" name="Text Box 21">
            <a:extLst>
              <a:ext uri="{FF2B5EF4-FFF2-40B4-BE49-F238E27FC236}">
                <a16:creationId xmlns:a16="http://schemas.microsoft.com/office/drawing/2014/main" id="{A2D64C41-0EEC-7244-87C6-429CE1DD819B}"/>
              </a:ext>
            </a:extLst>
          </p:cNvPr>
          <p:cNvSpPr txBox="1">
            <a:spLocks noChangeArrowheads="1"/>
          </p:cNvSpPr>
          <p:nvPr/>
        </p:nvSpPr>
        <p:spPr bwMode="auto">
          <a:xfrm>
            <a:off x="8591550" y="641667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2</a:t>
            </a:r>
          </a:p>
        </p:txBody>
      </p:sp>
      <p:sp>
        <p:nvSpPr>
          <p:cNvPr id="743447" name="Rectangle 23">
            <a:extLst>
              <a:ext uri="{FF2B5EF4-FFF2-40B4-BE49-F238E27FC236}">
                <a16:creationId xmlns:a16="http://schemas.microsoft.com/office/drawing/2014/main" id="{FFA3C9EB-C84C-0F48-9BE0-88B4504A8145}"/>
              </a:ext>
            </a:extLst>
          </p:cNvPr>
          <p:cNvSpPr>
            <a:spLocks noChangeArrowheads="1"/>
          </p:cNvSpPr>
          <p:nvPr/>
        </p:nvSpPr>
        <p:spPr bwMode="auto">
          <a:xfrm>
            <a:off x="639763" y="2014538"/>
            <a:ext cx="7473950" cy="4392612"/>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lgn="l">
              <a:spcBef>
                <a:spcPct val="50000"/>
              </a:spcBef>
            </a:pPr>
            <a:r>
              <a:rPr lang="ko-KR" altLang="en-US" b="1">
                <a:solidFill>
                  <a:srgbClr val="FFFF00"/>
                </a:solidFill>
                <a:effectLst/>
                <a:latin typeface="Arial" panose="020B0604020202020204" pitchFamily="34" charset="0"/>
                <a:ea typeface="Gulim" panose="020B0600000101010101" pitchFamily="34" charset="-127"/>
              </a:rPr>
              <a:t>“</a:t>
            </a:r>
            <a:r>
              <a:rPr lang="en-US" altLang="ko-KR" b="1">
                <a:solidFill>
                  <a:srgbClr val="FFFF00"/>
                </a:solidFill>
                <a:effectLst/>
                <a:latin typeface="Arial" panose="020B0604020202020204" pitchFamily="34" charset="0"/>
                <a:ea typeface="Gulim" panose="020B0600000101010101" pitchFamily="34" charset="-127"/>
              </a:rPr>
              <a:t>Tentang Ismael, Aku telah mendengarkan permintaanmu; ia akan Kuberkati, Kubuat beranak cucu dan sangat banyak; ia akan memperanakan dua belas raja, dan Aku akan membuatnya menjadi bangsa yang besar. </a:t>
            </a:r>
            <a:r>
              <a:rPr lang="en-US" altLang="ko-KR" b="1" i="1">
                <a:solidFill>
                  <a:srgbClr val="FFFF00"/>
                </a:solidFill>
                <a:effectLst/>
                <a:latin typeface="Arial" panose="020B0604020202020204" pitchFamily="34" charset="0"/>
                <a:ea typeface="Gulim" panose="020B0600000101010101" pitchFamily="34" charset="-127"/>
              </a:rPr>
              <a:t>Tetapi perjanjian-Ku akan Kuadakan dengan Ishak,</a:t>
            </a:r>
            <a:r>
              <a:rPr lang="en-US" altLang="ko-KR" b="1">
                <a:solidFill>
                  <a:srgbClr val="FFFF00"/>
                </a:solidFill>
                <a:effectLst/>
                <a:latin typeface="Arial" panose="020B0604020202020204" pitchFamily="34" charset="0"/>
                <a:ea typeface="Gulim" panose="020B0600000101010101" pitchFamily="34" charset="-127"/>
              </a:rPr>
              <a:t> yang akan dilahirkan Sara bagimu tahun yang akan datang pada waktu seperti ini juga.”</a:t>
            </a:r>
          </a:p>
          <a:p>
            <a:pPr algn="l">
              <a:spcBef>
                <a:spcPct val="50000"/>
              </a:spcBef>
            </a:pPr>
            <a:r>
              <a:rPr lang="en-US" altLang="ko-KR" sz="2000" b="1">
                <a:solidFill>
                  <a:srgbClr val="FFFF00"/>
                </a:solidFill>
                <a:effectLst/>
                <a:latin typeface="Arial" panose="020B0604020202020204" pitchFamily="34" charset="0"/>
                <a:ea typeface="Gulim" panose="020B0600000101010101" pitchFamily="34" charset="-127"/>
              </a:rPr>
              <a:t>				Kejadian 17:20-21</a:t>
            </a:r>
            <a:endParaRPr lang="en-US" altLang="ko-KR" b="1">
              <a:solidFill>
                <a:srgbClr val="FFFF00"/>
              </a:solidFill>
              <a:effectLst/>
              <a:latin typeface="Arial" panose="020B0604020202020204" pitchFamily="34" charset="0"/>
              <a:ea typeface="Gulim" panose="020B0600000101010101" pitchFamily="34" charset="-127"/>
            </a:endParaRPr>
          </a:p>
        </p:txBody>
      </p:sp>
      <p:sp>
        <p:nvSpPr>
          <p:cNvPr id="743449" name="Rectangle 25">
            <a:extLst>
              <a:ext uri="{FF2B5EF4-FFF2-40B4-BE49-F238E27FC236}">
                <a16:creationId xmlns:a16="http://schemas.microsoft.com/office/drawing/2014/main" id="{1AC0395A-FFE6-8648-B286-FCA6F06584BF}"/>
              </a:ext>
            </a:extLst>
          </p:cNvPr>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I - I</a:t>
            </a:r>
          </a:p>
        </p:txBody>
      </p:sp>
      <p:sp>
        <p:nvSpPr>
          <p:cNvPr id="743450" name="Oval 26">
            <a:extLst>
              <a:ext uri="{FF2B5EF4-FFF2-40B4-BE49-F238E27FC236}">
                <a16:creationId xmlns:a16="http://schemas.microsoft.com/office/drawing/2014/main" id="{66F74C9A-EF09-D34D-86E1-E1BA8DFEA3E3}"/>
              </a:ext>
            </a:extLst>
          </p:cNvPr>
          <p:cNvSpPr>
            <a:spLocks noChangeArrowheads="1"/>
          </p:cNvSpPr>
          <p:nvPr/>
        </p:nvSpPr>
        <p:spPr bwMode="auto">
          <a:xfrm>
            <a:off x="2147888" y="2043113"/>
            <a:ext cx="1722437" cy="515937"/>
          </a:xfrm>
          <a:prstGeom prst="ellipse">
            <a:avLst/>
          </a:prstGeom>
          <a:noFill/>
          <a:ln w="57150">
            <a:solidFill>
              <a:srgbClr val="FF0000"/>
            </a:solidFill>
            <a:round/>
            <a:headEnd/>
            <a:tailEnd/>
          </a:ln>
          <a:effectLst>
            <a:outerShdw dist="5388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endParaRPr lang="en-US"/>
          </a:p>
        </p:txBody>
      </p:sp>
      <p:sp>
        <p:nvSpPr>
          <p:cNvPr id="743451" name="Text Box 27">
            <a:extLst>
              <a:ext uri="{FF2B5EF4-FFF2-40B4-BE49-F238E27FC236}">
                <a16:creationId xmlns:a16="http://schemas.microsoft.com/office/drawing/2014/main" id="{B35EC9C1-E13C-2541-B164-70941D1B4760}"/>
              </a:ext>
            </a:extLst>
          </p:cNvPr>
          <p:cNvSpPr txBox="1">
            <a:spLocks noChangeArrowheads="1"/>
          </p:cNvSpPr>
          <p:nvPr/>
        </p:nvSpPr>
        <p:spPr bwMode="auto">
          <a:xfrm>
            <a:off x="1800225" y="4138613"/>
            <a:ext cx="5422900" cy="946150"/>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flatTx/>
          </a:bodyPr>
          <a:lstStyle/>
          <a:p>
            <a:pPr algn="l">
              <a:spcBef>
                <a:spcPct val="50000"/>
              </a:spcBef>
            </a:pPr>
            <a:r>
              <a:rPr lang="en-US" altLang="ko-KR" b="1" i="1" u="sng">
                <a:solidFill>
                  <a:schemeClr val="tx1"/>
                </a:solidFill>
                <a:effectLst/>
                <a:latin typeface="Arial" panose="020B0604020202020204" pitchFamily="34" charset="0"/>
                <a:ea typeface="Gulim" panose="020B0600000101010101" pitchFamily="34" charset="-127"/>
              </a:rPr>
              <a:t>Tetapi perjanjian-Ku                 	</a:t>
            </a:r>
          </a:p>
        </p:txBody>
      </p:sp>
      <p:sp>
        <p:nvSpPr>
          <p:cNvPr id="743452" name="Text Box 28">
            <a:extLst>
              <a:ext uri="{FF2B5EF4-FFF2-40B4-BE49-F238E27FC236}">
                <a16:creationId xmlns:a16="http://schemas.microsoft.com/office/drawing/2014/main" id="{1E49C310-D888-1C45-B170-649B6F3D3F90}"/>
              </a:ext>
            </a:extLst>
          </p:cNvPr>
          <p:cNvSpPr txBox="1">
            <a:spLocks noChangeArrowheads="1"/>
          </p:cNvSpPr>
          <p:nvPr/>
        </p:nvSpPr>
        <p:spPr bwMode="auto">
          <a:xfrm>
            <a:off x="650875" y="4572000"/>
            <a:ext cx="5465763" cy="519113"/>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flatTx/>
          </a:bodyPr>
          <a:lstStyle/>
          <a:p>
            <a:pPr algn="l">
              <a:spcBef>
                <a:spcPct val="50000"/>
              </a:spcBef>
            </a:pPr>
            <a:r>
              <a:rPr lang="en-US" altLang="ko-KR" b="1" i="1" u="sng">
                <a:solidFill>
                  <a:schemeClr val="tx1"/>
                </a:solidFill>
                <a:effectLst/>
                <a:latin typeface="Arial" panose="020B0604020202020204" pitchFamily="34" charset="0"/>
                <a:ea typeface="Gulim" panose="020B0600000101010101" pitchFamily="34" charset="-127"/>
              </a:rPr>
              <a:t>dengan Ishak</a:t>
            </a:r>
          </a:p>
        </p:txBody>
      </p:sp>
      <p:sp>
        <p:nvSpPr>
          <p:cNvPr id="743454" name="Text Box 30">
            <a:extLst>
              <a:ext uri="{FF2B5EF4-FFF2-40B4-BE49-F238E27FC236}">
                <a16:creationId xmlns:a16="http://schemas.microsoft.com/office/drawing/2014/main" id="{D719E695-FADC-3340-9B1C-08BA21F112C3}"/>
              </a:ext>
            </a:extLst>
          </p:cNvPr>
          <p:cNvSpPr txBox="1">
            <a:spLocks noChangeArrowheads="1"/>
          </p:cNvSpPr>
          <p:nvPr/>
        </p:nvSpPr>
        <p:spPr bwMode="auto">
          <a:xfrm>
            <a:off x="1892300" y="690563"/>
            <a:ext cx="6697663" cy="7620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en-US" altLang="ko-KR" sz="4400">
                <a:effectLst>
                  <a:outerShdw blurRad="38100" dist="38100" dir="2700000" algn="tl">
                    <a:srgbClr val="000000"/>
                  </a:outerShdw>
                </a:effectLst>
                <a:latin typeface="Arial Black" panose="020B0604020202020204" pitchFamily="34" charset="0"/>
                <a:ea typeface="Gulim" panose="020B0600000101010101" pitchFamily="34" charset="-127"/>
              </a:rPr>
              <a:t>ANAK YANG MANA?</a:t>
            </a:r>
          </a:p>
        </p:txBody>
      </p:sp>
      <p:sp>
        <p:nvSpPr>
          <p:cNvPr id="743455" name="Rectangle 31">
            <a:extLst>
              <a:ext uri="{FF2B5EF4-FFF2-40B4-BE49-F238E27FC236}">
                <a16:creationId xmlns:a16="http://schemas.microsoft.com/office/drawing/2014/main" id="{EFE723F8-981C-E046-8D97-D49AFBA4BE02}"/>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32</a:t>
            </a:r>
          </a:p>
        </p:txBody>
      </p:sp>
      <p:sp>
        <p:nvSpPr>
          <p:cNvPr id="743456" name="Text Box 32">
            <a:extLst>
              <a:ext uri="{FF2B5EF4-FFF2-40B4-BE49-F238E27FC236}">
                <a16:creationId xmlns:a16="http://schemas.microsoft.com/office/drawing/2014/main" id="{6498E104-D79A-BF4F-9665-8CC3C3025725}"/>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743457" name="Rectangle 33">
            <a:extLst>
              <a:ext uri="{FF2B5EF4-FFF2-40B4-BE49-F238E27FC236}">
                <a16:creationId xmlns:a16="http://schemas.microsoft.com/office/drawing/2014/main" id="{E7534D4B-331D-DF4E-B088-7849CC787D80}"/>
              </a:ext>
            </a:extLst>
          </p:cNvPr>
          <p:cNvSpPr>
            <a:spLocks noChangeArrowheads="1"/>
          </p:cNvSpPr>
          <p:nvPr/>
        </p:nvSpPr>
        <p:spPr bwMode="auto">
          <a:xfrm>
            <a:off x="6215063" y="4141788"/>
            <a:ext cx="1887537" cy="519112"/>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spAutoFit/>
            <a:flatTx/>
          </a:bodyPr>
          <a:lstStyle/>
          <a:p>
            <a:r>
              <a:rPr lang="en-US" altLang="ko-KR" b="1" i="1" u="sng">
                <a:solidFill>
                  <a:schemeClr val="tx1"/>
                </a:solidFill>
                <a:effectLst/>
                <a:latin typeface="Arial" panose="020B0604020202020204" pitchFamily="34" charset="0"/>
                <a:ea typeface="Gulim" panose="020B0600000101010101" pitchFamily="34" charset="-127"/>
              </a:rPr>
              <a:t>Kuadakan</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43447"/>
                                        </p:tgtEl>
                                        <p:attrNameLst>
                                          <p:attrName>style.visibility</p:attrName>
                                        </p:attrNameLst>
                                      </p:cBhvr>
                                      <p:to>
                                        <p:strVal val="visible"/>
                                      </p:to>
                                    </p:set>
                                    <p:animEffect transition="in" filter="dissolve">
                                      <p:cBhvr>
                                        <p:cTn id="7" dur="500"/>
                                        <p:tgtEl>
                                          <p:spTgt spid="743447"/>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743450"/>
                                        </p:tgtEl>
                                        <p:attrNameLst>
                                          <p:attrName>style.visibility</p:attrName>
                                        </p:attrNameLst>
                                      </p:cBhvr>
                                      <p:to>
                                        <p:strVal val="visible"/>
                                      </p:to>
                                    </p:set>
                                    <p:animEffect transition="in" filter="dissolve">
                                      <p:cBhvr>
                                        <p:cTn id="11" dur="500"/>
                                        <p:tgtEl>
                                          <p:spTgt spid="7434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3" presetClass="entr" presetSubtype="0" fill="hold" grpId="0" nodeType="clickEffect">
                                  <p:stCondLst>
                                    <p:cond delay="0"/>
                                  </p:stCondLst>
                                  <p:childTnLst>
                                    <p:set>
                                      <p:cBhvr>
                                        <p:cTn id="15" dur="1" fill="hold">
                                          <p:stCondLst>
                                            <p:cond delay="0"/>
                                          </p:stCondLst>
                                        </p:cTn>
                                        <p:tgtEl>
                                          <p:spTgt spid="743451"/>
                                        </p:tgtEl>
                                        <p:attrNameLst>
                                          <p:attrName>style.visibility</p:attrName>
                                        </p:attrNameLst>
                                      </p:cBhvr>
                                      <p:to>
                                        <p:strVal val="visible"/>
                                      </p:to>
                                    </p:set>
                                    <p:anim calcmode="lin" valueType="num">
                                      <p:cBhvr>
                                        <p:cTn id="16" dur="500" fill="hold"/>
                                        <p:tgtEl>
                                          <p:spTgt spid="743451"/>
                                        </p:tgtEl>
                                        <p:attrNameLst>
                                          <p:attrName>ppt_w</p:attrName>
                                        </p:attrNameLst>
                                      </p:cBhvr>
                                      <p:tavLst>
                                        <p:tav tm="0">
                                          <p:val>
                                            <p:fltVal val="0"/>
                                          </p:val>
                                        </p:tav>
                                        <p:tav tm="100000">
                                          <p:val>
                                            <p:strVal val="#ppt_w"/>
                                          </p:val>
                                        </p:tav>
                                      </p:tavLst>
                                    </p:anim>
                                    <p:anim calcmode="lin" valueType="num">
                                      <p:cBhvr>
                                        <p:cTn id="17" dur="500" fill="hold"/>
                                        <p:tgtEl>
                                          <p:spTgt spid="743451"/>
                                        </p:tgtEl>
                                        <p:attrNameLst>
                                          <p:attrName>ppt_h</p:attrName>
                                        </p:attrNameLst>
                                      </p:cBhvr>
                                      <p:tavLst>
                                        <p:tav tm="0">
                                          <p:val>
                                            <p:fltVal val="0"/>
                                          </p:val>
                                        </p:tav>
                                        <p:tav tm="100000">
                                          <p:val>
                                            <p:strVal val="#ppt_h"/>
                                          </p:val>
                                        </p:tav>
                                      </p:tavLst>
                                    </p:anim>
                                    <p:animEffect transition="in" filter="fade">
                                      <p:cBhvr>
                                        <p:cTn id="18" dur="500"/>
                                        <p:tgtEl>
                                          <p:spTgt spid="743451"/>
                                        </p:tgtEl>
                                      </p:cBhvr>
                                    </p:animEffect>
                                  </p:childTnLst>
                                </p:cTn>
                              </p:par>
                              <p:par>
                                <p:cTn id="19" presetID="53" presetClass="entr" presetSubtype="0" fill="hold" grpId="0" nodeType="withEffect">
                                  <p:stCondLst>
                                    <p:cond delay="0"/>
                                  </p:stCondLst>
                                  <p:childTnLst>
                                    <p:set>
                                      <p:cBhvr>
                                        <p:cTn id="20" dur="1" fill="hold">
                                          <p:stCondLst>
                                            <p:cond delay="0"/>
                                          </p:stCondLst>
                                        </p:cTn>
                                        <p:tgtEl>
                                          <p:spTgt spid="743457"/>
                                        </p:tgtEl>
                                        <p:attrNameLst>
                                          <p:attrName>style.visibility</p:attrName>
                                        </p:attrNameLst>
                                      </p:cBhvr>
                                      <p:to>
                                        <p:strVal val="visible"/>
                                      </p:to>
                                    </p:set>
                                    <p:anim calcmode="lin" valueType="num">
                                      <p:cBhvr>
                                        <p:cTn id="21" dur="500" fill="hold"/>
                                        <p:tgtEl>
                                          <p:spTgt spid="743457"/>
                                        </p:tgtEl>
                                        <p:attrNameLst>
                                          <p:attrName>ppt_w</p:attrName>
                                        </p:attrNameLst>
                                      </p:cBhvr>
                                      <p:tavLst>
                                        <p:tav tm="0">
                                          <p:val>
                                            <p:fltVal val="0"/>
                                          </p:val>
                                        </p:tav>
                                        <p:tav tm="100000">
                                          <p:val>
                                            <p:strVal val="#ppt_w"/>
                                          </p:val>
                                        </p:tav>
                                      </p:tavLst>
                                    </p:anim>
                                    <p:anim calcmode="lin" valueType="num">
                                      <p:cBhvr>
                                        <p:cTn id="22" dur="500" fill="hold"/>
                                        <p:tgtEl>
                                          <p:spTgt spid="743457"/>
                                        </p:tgtEl>
                                        <p:attrNameLst>
                                          <p:attrName>ppt_h</p:attrName>
                                        </p:attrNameLst>
                                      </p:cBhvr>
                                      <p:tavLst>
                                        <p:tav tm="0">
                                          <p:val>
                                            <p:fltVal val="0"/>
                                          </p:val>
                                        </p:tav>
                                        <p:tav tm="100000">
                                          <p:val>
                                            <p:strVal val="#ppt_h"/>
                                          </p:val>
                                        </p:tav>
                                      </p:tavLst>
                                    </p:anim>
                                    <p:animEffect transition="in" filter="fade">
                                      <p:cBhvr>
                                        <p:cTn id="23" dur="500"/>
                                        <p:tgtEl>
                                          <p:spTgt spid="743457"/>
                                        </p:tgtEl>
                                      </p:cBhvr>
                                    </p:animEffect>
                                  </p:childTnLst>
                                </p:cTn>
                              </p:par>
                              <p:par>
                                <p:cTn id="24" presetID="53" presetClass="entr" presetSubtype="0" fill="hold" grpId="0" nodeType="withEffect">
                                  <p:stCondLst>
                                    <p:cond delay="0"/>
                                  </p:stCondLst>
                                  <p:childTnLst>
                                    <p:set>
                                      <p:cBhvr>
                                        <p:cTn id="25" dur="1" fill="hold">
                                          <p:stCondLst>
                                            <p:cond delay="0"/>
                                          </p:stCondLst>
                                        </p:cTn>
                                        <p:tgtEl>
                                          <p:spTgt spid="743452"/>
                                        </p:tgtEl>
                                        <p:attrNameLst>
                                          <p:attrName>style.visibility</p:attrName>
                                        </p:attrNameLst>
                                      </p:cBhvr>
                                      <p:to>
                                        <p:strVal val="visible"/>
                                      </p:to>
                                    </p:set>
                                    <p:anim calcmode="lin" valueType="num">
                                      <p:cBhvr>
                                        <p:cTn id="26" dur="500" fill="hold"/>
                                        <p:tgtEl>
                                          <p:spTgt spid="743452"/>
                                        </p:tgtEl>
                                        <p:attrNameLst>
                                          <p:attrName>ppt_w</p:attrName>
                                        </p:attrNameLst>
                                      </p:cBhvr>
                                      <p:tavLst>
                                        <p:tav tm="0">
                                          <p:val>
                                            <p:fltVal val="0"/>
                                          </p:val>
                                        </p:tav>
                                        <p:tav tm="100000">
                                          <p:val>
                                            <p:strVal val="#ppt_w"/>
                                          </p:val>
                                        </p:tav>
                                      </p:tavLst>
                                    </p:anim>
                                    <p:anim calcmode="lin" valueType="num">
                                      <p:cBhvr>
                                        <p:cTn id="27" dur="500" fill="hold"/>
                                        <p:tgtEl>
                                          <p:spTgt spid="743452"/>
                                        </p:tgtEl>
                                        <p:attrNameLst>
                                          <p:attrName>ppt_h</p:attrName>
                                        </p:attrNameLst>
                                      </p:cBhvr>
                                      <p:tavLst>
                                        <p:tav tm="0">
                                          <p:val>
                                            <p:fltVal val="0"/>
                                          </p:val>
                                        </p:tav>
                                        <p:tav tm="100000">
                                          <p:val>
                                            <p:strVal val="#ppt_h"/>
                                          </p:val>
                                        </p:tav>
                                      </p:tavLst>
                                    </p:anim>
                                    <p:animEffect transition="in" filter="fade">
                                      <p:cBhvr>
                                        <p:cTn id="28" dur="500"/>
                                        <p:tgtEl>
                                          <p:spTgt spid="743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47" grpId="0" autoUpdateAnimBg="0"/>
      <p:bldP spid="743451" grpId="0"/>
      <p:bldP spid="743452" grpId="0"/>
      <p:bldP spid="743457"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4450" name="Text Box 2">
            <a:extLst>
              <a:ext uri="{FF2B5EF4-FFF2-40B4-BE49-F238E27FC236}">
                <a16:creationId xmlns:a16="http://schemas.microsoft.com/office/drawing/2014/main" id="{61E7973E-FABD-CC48-809C-89F49B985403}"/>
              </a:ext>
            </a:extLst>
          </p:cNvPr>
          <p:cNvSpPr txBox="1">
            <a:spLocks noChangeArrowheads="1"/>
          </p:cNvSpPr>
          <p:nvPr/>
        </p:nvSpPr>
        <p:spPr bwMode="auto">
          <a:xfrm>
            <a:off x="1787525" y="0"/>
            <a:ext cx="3584575"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endParaRPr lang="ko-KR" altLang="en-US" sz="1200" b="1">
              <a:solidFill>
                <a:schemeClr val="tx1"/>
              </a:solidFill>
              <a:effectLst/>
              <a:ea typeface="Gulim" panose="020B0600000101010101" pitchFamily="34" charset="-127"/>
            </a:endParaRPr>
          </a:p>
        </p:txBody>
      </p:sp>
      <p:sp>
        <p:nvSpPr>
          <p:cNvPr id="744451" name="Freeform 3">
            <a:extLst>
              <a:ext uri="{FF2B5EF4-FFF2-40B4-BE49-F238E27FC236}">
                <a16:creationId xmlns:a16="http://schemas.microsoft.com/office/drawing/2014/main" id="{81BECBF5-F493-F245-8CE4-F4256DDFAD0B}"/>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4452" name="AutoShape 4">
            <a:extLst>
              <a:ext uri="{FF2B5EF4-FFF2-40B4-BE49-F238E27FC236}">
                <a16:creationId xmlns:a16="http://schemas.microsoft.com/office/drawing/2014/main" id="{69BA3532-3694-3D44-A25E-083BB697B563}"/>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453" name="Rectangle 5">
            <a:extLst>
              <a:ext uri="{FF2B5EF4-FFF2-40B4-BE49-F238E27FC236}">
                <a16:creationId xmlns:a16="http://schemas.microsoft.com/office/drawing/2014/main" id="{5F0D6AD6-62F8-A740-9BEC-F48A174C2DDA}"/>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454" name="AutoShape 6">
            <a:extLst>
              <a:ext uri="{FF2B5EF4-FFF2-40B4-BE49-F238E27FC236}">
                <a16:creationId xmlns:a16="http://schemas.microsoft.com/office/drawing/2014/main" id="{0D47E892-8593-0141-AFA0-D76E381DD1CC}"/>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455" name="Line 7">
            <a:extLst>
              <a:ext uri="{FF2B5EF4-FFF2-40B4-BE49-F238E27FC236}">
                <a16:creationId xmlns:a16="http://schemas.microsoft.com/office/drawing/2014/main" id="{BA5EF42D-C4CA-424D-BBDA-F91DFE7C2EB0}"/>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456" name="Line 8">
            <a:extLst>
              <a:ext uri="{FF2B5EF4-FFF2-40B4-BE49-F238E27FC236}">
                <a16:creationId xmlns:a16="http://schemas.microsoft.com/office/drawing/2014/main" id="{5821DEA9-127A-FF47-AB92-037B23DA09B5}"/>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457" name="Rectangle 9">
            <a:extLst>
              <a:ext uri="{FF2B5EF4-FFF2-40B4-BE49-F238E27FC236}">
                <a16:creationId xmlns:a16="http://schemas.microsoft.com/office/drawing/2014/main" id="{1B929DA6-B0C3-DF41-AAE1-5D239B0E197A}"/>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458" name="Rectangle 10">
            <a:extLst>
              <a:ext uri="{FF2B5EF4-FFF2-40B4-BE49-F238E27FC236}">
                <a16:creationId xmlns:a16="http://schemas.microsoft.com/office/drawing/2014/main" id="{F2155E5E-837B-5E44-9241-2F4A434A9C94}"/>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744459" name="Rectangle 11">
            <a:extLst>
              <a:ext uri="{FF2B5EF4-FFF2-40B4-BE49-F238E27FC236}">
                <a16:creationId xmlns:a16="http://schemas.microsoft.com/office/drawing/2014/main" id="{D944FBEC-63B8-3142-9D6C-DA7A48A39B87}"/>
              </a:ext>
            </a:extLst>
          </p:cNvPr>
          <p:cNvSpPr>
            <a:spLocks noChangeArrowheads="1"/>
          </p:cNvSpPr>
          <p:nvPr/>
        </p:nvSpPr>
        <p:spPr bwMode="auto">
          <a:xfrm>
            <a:off x="8175625"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744460" name="Rectangle 12">
            <a:extLst>
              <a:ext uri="{FF2B5EF4-FFF2-40B4-BE49-F238E27FC236}">
                <a16:creationId xmlns:a16="http://schemas.microsoft.com/office/drawing/2014/main" id="{F68820B5-CECD-EA42-BF05-FAD3EB08F897}"/>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744461" name="Line 13">
            <a:extLst>
              <a:ext uri="{FF2B5EF4-FFF2-40B4-BE49-F238E27FC236}">
                <a16:creationId xmlns:a16="http://schemas.microsoft.com/office/drawing/2014/main" id="{3464233F-11D7-7F41-89D0-746068C221CB}"/>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462" name="Line 14">
            <a:extLst>
              <a:ext uri="{FF2B5EF4-FFF2-40B4-BE49-F238E27FC236}">
                <a16:creationId xmlns:a16="http://schemas.microsoft.com/office/drawing/2014/main" id="{B567D506-9342-9042-BCA3-14B6215510BB}"/>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463" name="Line 15">
            <a:extLst>
              <a:ext uri="{FF2B5EF4-FFF2-40B4-BE49-F238E27FC236}">
                <a16:creationId xmlns:a16="http://schemas.microsoft.com/office/drawing/2014/main" id="{11CF8C54-5730-1E4F-8D53-73084AF9E4F7}"/>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4464" name="Text Box 16">
            <a:extLst>
              <a:ext uri="{FF2B5EF4-FFF2-40B4-BE49-F238E27FC236}">
                <a16:creationId xmlns:a16="http://schemas.microsoft.com/office/drawing/2014/main" id="{ABE60F9F-DD5F-6046-A9D6-700B4132A670}"/>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grpSp>
        <p:nvGrpSpPr>
          <p:cNvPr id="744465" name="Group 17">
            <a:extLst>
              <a:ext uri="{FF2B5EF4-FFF2-40B4-BE49-F238E27FC236}">
                <a16:creationId xmlns:a16="http://schemas.microsoft.com/office/drawing/2014/main" id="{BC91475E-7B2F-D64E-8C7C-879DD510F148}"/>
              </a:ext>
            </a:extLst>
          </p:cNvPr>
          <p:cNvGrpSpPr>
            <a:grpSpLocks/>
          </p:cNvGrpSpPr>
          <p:nvPr/>
        </p:nvGrpSpPr>
        <p:grpSpPr bwMode="auto">
          <a:xfrm>
            <a:off x="620713" y="160338"/>
            <a:ext cx="739775" cy="1430337"/>
            <a:chOff x="391" y="101"/>
            <a:chExt cx="466" cy="901"/>
          </a:xfrm>
        </p:grpSpPr>
        <p:sp>
          <p:nvSpPr>
            <p:cNvPr id="744466" name="Rectangle 18">
              <a:extLst>
                <a:ext uri="{FF2B5EF4-FFF2-40B4-BE49-F238E27FC236}">
                  <a16:creationId xmlns:a16="http://schemas.microsoft.com/office/drawing/2014/main" id="{8B0F4366-A62A-3645-8C71-04C4F5AAF3AC}"/>
                </a:ext>
              </a:extLst>
            </p:cNvPr>
            <p:cNvSpPr>
              <a:spLocks noChangeArrowheads="1"/>
            </p:cNvSpPr>
            <p:nvPr/>
          </p:nvSpPr>
          <p:spPr bwMode="auto">
            <a:xfrm>
              <a:off x="391" y="101"/>
              <a:ext cx="466"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744467" name="Line 19">
              <a:extLst>
                <a:ext uri="{FF2B5EF4-FFF2-40B4-BE49-F238E27FC236}">
                  <a16:creationId xmlns:a16="http://schemas.microsoft.com/office/drawing/2014/main" id="{603A05D2-3BB7-1E4E-AB0B-E4DEBAC7DBAA}"/>
                </a:ext>
              </a:extLst>
            </p:cNvPr>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744468" name="Text Box 20">
            <a:extLst>
              <a:ext uri="{FF2B5EF4-FFF2-40B4-BE49-F238E27FC236}">
                <a16:creationId xmlns:a16="http://schemas.microsoft.com/office/drawing/2014/main" id="{4FDD4883-1DB0-D64F-8C01-AB0CA49BC7A0}"/>
              </a:ext>
            </a:extLst>
          </p:cNvPr>
          <p:cNvSpPr txBox="1">
            <a:spLocks noChangeArrowheads="1"/>
          </p:cNvSpPr>
          <p:nvPr/>
        </p:nvSpPr>
        <p:spPr bwMode="auto">
          <a:xfrm>
            <a:off x="8591550" y="641667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3</a:t>
            </a:r>
          </a:p>
        </p:txBody>
      </p:sp>
      <p:pic>
        <p:nvPicPr>
          <p:cNvPr id="744470" name="Picture 22">
            <a:extLst>
              <a:ext uri="{FF2B5EF4-FFF2-40B4-BE49-F238E27FC236}">
                <a16:creationId xmlns:a16="http://schemas.microsoft.com/office/drawing/2014/main" id="{A0803ADE-9ECD-2D40-AD75-F7AA273765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408" t="35742" r="38043" b="25374"/>
          <a:stretch>
            <a:fillRect/>
          </a:stretch>
        </p:blipFill>
        <p:spPr bwMode="auto">
          <a:xfrm>
            <a:off x="1203325" y="920750"/>
            <a:ext cx="6696075" cy="5024438"/>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744471" name="Rectangle 23">
            <a:extLst>
              <a:ext uri="{FF2B5EF4-FFF2-40B4-BE49-F238E27FC236}">
                <a16:creationId xmlns:a16="http://schemas.microsoft.com/office/drawing/2014/main" id="{99B60934-A905-3144-9EAD-56BD7E5301D3}"/>
              </a:ext>
            </a:extLst>
          </p:cNvPr>
          <p:cNvSpPr>
            <a:spLocks noChangeArrowheads="1"/>
          </p:cNvSpPr>
          <p:nvPr/>
        </p:nvSpPr>
        <p:spPr bwMode="auto">
          <a:xfrm>
            <a:off x="3457575" y="2678113"/>
            <a:ext cx="163513" cy="352425"/>
          </a:xfrm>
          <a:prstGeom prst="rect">
            <a:avLst/>
          </a:prstGeom>
          <a:noFill/>
          <a:ln w="38100">
            <a:solidFill>
              <a:srgbClr val="FF0000"/>
            </a:solidFill>
            <a:miter lim="800000"/>
            <a:headEnd/>
            <a:tailEnd/>
          </a:ln>
          <a:effectLst>
            <a:outerShdw dist="53882" dir="2700000" algn="ctr" rotWithShape="0">
              <a:schemeClr val="bg2"/>
            </a:outerShdw>
          </a:effectLst>
          <a:extLst>
            <a:ext uri="{909E8E84-426E-40DD-AFC4-6F175D3DCCD1}">
              <a14:hiddenFill xmlns:a14="http://schemas.microsoft.com/office/drawing/2010/main">
                <a:solidFill>
                  <a:srgbClr val="FF0000"/>
                </a:solidFill>
              </a14:hiddenFill>
            </a:ext>
          </a:extLst>
        </p:spPr>
        <p:txBody>
          <a:bodyPr wrap="none" anchor="ctr"/>
          <a:lstStyle/>
          <a:p>
            <a:endParaRPr lang="en-US"/>
          </a:p>
        </p:txBody>
      </p:sp>
      <p:sp>
        <p:nvSpPr>
          <p:cNvPr id="744474" name="Freeform 26">
            <a:extLst>
              <a:ext uri="{FF2B5EF4-FFF2-40B4-BE49-F238E27FC236}">
                <a16:creationId xmlns:a16="http://schemas.microsoft.com/office/drawing/2014/main" id="{22169D6A-18E1-4448-ABD4-D5D3C08D90EA}"/>
              </a:ext>
            </a:extLst>
          </p:cNvPr>
          <p:cNvSpPr>
            <a:spLocks/>
          </p:cNvSpPr>
          <p:nvPr/>
        </p:nvSpPr>
        <p:spPr bwMode="auto">
          <a:xfrm>
            <a:off x="771525" y="1719263"/>
            <a:ext cx="6410325" cy="4614862"/>
          </a:xfrm>
          <a:custGeom>
            <a:avLst/>
            <a:gdLst>
              <a:gd name="T0" fmla="*/ 2664 w 4038"/>
              <a:gd name="T1" fmla="*/ 2765 h 2907"/>
              <a:gd name="T2" fmla="*/ 831 w 4038"/>
              <a:gd name="T3" fmla="*/ 2907 h 2907"/>
              <a:gd name="T4" fmla="*/ 294 w 4038"/>
              <a:gd name="T5" fmla="*/ 2816 h 2907"/>
              <a:gd name="T6" fmla="*/ 142 w 4038"/>
              <a:gd name="T7" fmla="*/ 2724 h 2907"/>
              <a:gd name="T8" fmla="*/ 61 w 4038"/>
              <a:gd name="T9" fmla="*/ 2583 h 2907"/>
              <a:gd name="T10" fmla="*/ 91 w 4038"/>
              <a:gd name="T11" fmla="*/ 1307 h 2907"/>
              <a:gd name="T12" fmla="*/ 274 w 4038"/>
              <a:gd name="T13" fmla="*/ 892 h 2907"/>
              <a:gd name="T14" fmla="*/ 547 w 4038"/>
              <a:gd name="T15" fmla="*/ 557 h 2907"/>
              <a:gd name="T16" fmla="*/ 790 w 4038"/>
              <a:gd name="T17" fmla="*/ 517 h 2907"/>
              <a:gd name="T18" fmla="*/ 1317 w 4038"/>
              <a:gd name="T19" fmla="*/ 760 h 2907"/>
              <a:gd name="T20" fmla="*/ 1560 w 4038"/>
              <a:gd name="T21" fmla="*/ 568 h 2907"/>
              <a:gd name="T22" fmla="*/ 1428 w 4038"/>
              <a:gd name="T23" fmla="*/ 416 h 2907"/>
              <a:gd name="T24" fmla="*/ 1560 w 4038"/>
              <a:gd name="T25" fmla="*/ 304 h 2907"/>
              <a:gd name="T26" fmla="*/ 2238 w 4038"/>
              <a:gd name="T27" fmla="*/ 132 h 2907"/>
              <a:gd name="T28" fmla="*/ 2370 w 4038"/>
              <a:gd name="T29" fmla="*/ 31 h 2907"/>
              <a:gd name="T30" fmla="*/ 2795 w 4038"/>
              <a:gd name="T31" fmla="*/ 51 h 2907"/>
              <a:gd name="T32" fmla="*/ 2988 w 4038"/>
              <a:gd name="T33" fmla="*/ 304 h 2907"/>
              <a:gd name="T34" fmla="*/ 3079 w 4038"/>
              <a:gd name="T35" fmla="*/ 527 h 2907"/>
              <a:gd name="T36" fmla="*/ 3241 w 4038"/>
              <a:gd name="T37" fmla="*/ 709 h 2907"/>
              <a:gd name="T38" fmla="*/ 3413 w 4038"/>
              <a:gd name="T39" fmla="*/ 800 h 2907"/>
              <a:gd name="T40" fmla="*/ 3666 w 4038"/>
              <a:gd name="T41" fmla="*/ 932 h 2907"/>
              <a:gd name="T42" fmla="*/ 3940 w 4038"/>
              <a:gd name="T43" fmla="*/ 1398 h 2907"/>
              <a:gd name="T44" fmla="*/ 3737 w 4038"/>
              <a:gd name="T45" fmla="*/ 1276 h 2907"/>
              <a:gd name="T46" fmla="*/ 3443 w 4038"/>
              <a:gd name="T47" fmla="*/ 1114 h 2907"/>
              <a:gd name="T48" fmla="*/ 3200 w 4038"/>
              <a:gd name="T49" fmla="*/ 1256 h 2907"/>
              <a:gd name="T50" fmla="*/ 3281 w 4038"/>
              <a:gd name="T51" fmla="*/ 1327 h 2907"/>
              <a:gd name="T52" fmla="*/ 3281 w 4038"/>
              <a:gd name="T53" fmla="*/ 1489 h 2907"/>
              <a:gd name="T54" fmla="*/ 2998 w 4038"/>
              <a:gd name="T55" fmla="*/ 1742 h 2907"/>
              <a:gd name="T56" fmla="*/ 2886 w 4038"/>
              <a:gd name="T57" fmla="*/ 1833 h 2907"/>
              <a:gd name="T58" fmla="*/ 2805 w 4038"/>
              <a:gd name="T59" fmla="*/ 1914 h 2907"/>
              <a:gd name="T60" fmla="*/ 2826 w 4038"/>
              <a:gd name="T61" fmla="*/ 2319 h 2907"/>
              <a:gd name="T62" fmla="*/ 2866 w 4038"/>
              <a:gd name="T63" fmla="*/ 2583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38" h="2907">
                <a:moveTo>
                  <a:pt x="2765" y="2724"/>
                </a:moveTo>
                <a:cubicBezTo>
                  <a:pt x="2730" y="2748"/>
                  <a:pt x="2704" y="2752"/>
                  <a:pt x="2664" y="2765"/>
                </a:cubicBezTo>
                <a:cubicBezTo>
                  <a:pt x="2511" y="2810"/>
                  <a:pt x="2356" y="2830"/>
                  <a:pt x="2198" y="2846"/>
                </a:cubicBezTo>
                <a:cubicBezTo>
                  <a:pt x="1744" y="2832"/>
                  <a:pt x="1276" y="2795"/>
                  <a:pt x="831" y="2907"/>
                </a:cubicBezTo>
                <a:cubicBezTo>
                  <a:pt x="736" y="2903"/>
                  <a:pt x="641" y="2902"/>
                  <a:pt x="547" y="2897"/>
                </a:cubicBezTo>
                <a:cubicBezTo>
                  <a:pt x="460" y="2891"/>
                  <a:pt x="377" y="2836"/>
                  <a:pt x="294" y="2816"/>
                </a:cubicBezTo>
                <a:cubicBezTo>
                  <a:pt x="267" y="2802"/>
                  <a:pt x="237" y="2792"/>
                  <a:pt x="213" y="2775"/>
                </a:cubicBezTo>
                <a:cubicBezTo>
                  <a:pt x="189" y="2758"/>
                  <a:pt x="142" y="2724"/>
                  <a:pt x="142" y="2724"/>
                </a:cubicBezTo>
                <a:cubicBezTo>
                  <a:pt x="125" y="2699"/>
                  <a:pt x="105" y="2678"/>
                  <a:pt x="91" y="2653"/>
                </a:cubicBezTo>
                <a:cubicBezTo>
                  <a:pt x="78" y="2631"/>
                  <a:pt x="72" y="2605"/>
                  <a:pt x="61" y="2583"/>
                </a:cubicBezTo>
                <a:cubicBezTo>
                  <a:pt x="48" y="2531"/>
                  <a:pt x="26" y="2481"/>
                  <a:pt x="10" y="2431"/>
                </a:cubicBezTo>
                <a:cubicBezTo>
                  <a:pt x="16" y="2055"/>
                  <a:pt x="0" y="1674"/>
                  <a:pt x="91" y="1307"/>
                </a:cubicBezTo>
                <a:cubicBezTo>
                  <a:pt x="106" y="1243"/>
                  <a:pt x="145" y="1183"/>
                  <a:pt x="172" y="1124"/>
                </a:cubicBezTo>
                <a:cubicBezTo>
                  <a:pt x="206" y="1047"/>
                  <a:pt x="226" y="960"/>
                  <a:pt x="274" y="892"/>
                </a:cubicBezTo>
                <a:cubicBezTo>
                  <a:pt x="304" y="798"/>
                  <a:pt x="381" y="674"/>
                  <a:pt x="466" y="618"/>
                </a:cubicBezTo>
                <a:cubicBezTo>
                  <a:pt x="491" y="579"/>
                  <a:pt x="509" y="578"/>
                  <a:pt x="547" y="557"/>
                </a:cubicBezTo>
                <a:cubicBezTo>
                  <a:pt x="597" y="527"/>
                  <a:pt x="600" y="521"/>
                  <a:pt x="658" y="507"/>
                </a:cubicBezTo>
                <a:cubicBezTo>
                  <a:pt x="702" y="510"/>
                  <a:pt x="746" y="511"/>
                  <a:pt x="790" y="517"/>
                </a:cubicBezTo>
                <a:cubicBezTo>
                  <a:pt x="822" y="521"/>
                  <a:pt x="840" y="546"/>
                  <a:pt x="871" y="557"/>
                </a:cubicBezTo>
                <a:cubicBezTo>
                  <a:pt x="988" y="674"/>
                  <a:pt x="1158" y="721"/>
                  <a:pt x="1317" y="760"/>
                </a:cubicBezTo>
                <a:cubicBezTo>
                  <a:pt x="1421" y="753"/>
                  <a:pt x="1473" y="757"/>
                  <a:pt x="1560" y="730"/>
                </a:cubicBezTo>
                <a:cubicBezTo>
                  <a:pt x="1578" y="673"/>
                  <a:pt x="1589" y="626"/>
                  <a:pt x="1560" y="568"/>
                </a:cubicBezTo>
                <a:cubicBezTo>
                  <a:pt x="1550" y="549"/>
                  <a:pt x="1522" y="539"/>
                  <a:pt x="1509" y="527"/>
                </a:cubicBezTo>
                <a:cubicBezTo>
                  <a:pt x="1468" y="491"/>
                  <a:pt x="1444" y="466"/>
                  <a:pt x="1428" y="416"/>
                </a:cubicBezTo>
                <a:cubicBezTo>
                  <a:pt x="1431" y="399"/>
                  <a:pt x="1431" y="381"/>
                  <a:pt x="1438" y="365"/>
                </a:cubicBezTo>
                <a:cubicBezTo>
                  <a:pt x="1454" y="320"/>
                  <a:pt x="1519" y="313"/>
                  <a:pt x="1560" y="304"/>
                </a:cubicBezTo>
                <a:cubicBezTo>
                  <a:pt x="1707" y="309"/>
                  <a:pt x="1886" y="337"/>
                  <a:pt x="2036" y="314"/>
                </a:cubicBezTo>
                <a:cubicBezTo>
                  <a:pt x="2127" y="283"/>
                  <a:pt x="2159" y="182"/>
                  <a:pt x="2238" y="132"/>
                </a:cubicBezTo>
                <a:cubicBezTo>
                  <a:pt x="2272" y="109"/>
                  <a:pt x="2308" y="86"/>
                  <a:pt x="2340" y="61"/>
                </a:cubicBezTo>
                <a:cubicBezTo>
                  <a:pt x="2350" y="52"/>
                  <a:pt x="2357" y="37"/>
                  <a:pt x="2370" y="31"/>
                </a:cubicBezTo>
                <a:cubicBezTo>
                  <a:pt x="2398" y="15"/>
                  <a:pt x="2430" y="11"/>
                  <a:pt x="2461" y="0"/>
                </a:cubicBezTo>
                <a:cubicBezTo>
                  <a:pt x="2574" y="8"/>
                  <a:pt x="2686" y="14"/>
                  <a:pt x="2795" y="51"/>
                </a:cubicBezTo>
                <a:cubicBezTo>
                  <a:pt x="2837" y="91"/>
                  <a:pt x="2880" y="125"/>
                  <a:pt x="2917" y="173"/>
                </a:cubicBezTo>
                <a:cubicBezTo>
                  <a:pt x="2947" y="212"/>
                  <a:pt x="2958" y="262"/>
                  <a:pt x="2988" y="304"/>
                </a:cubicBezTo>
                <a:cubicBezTo>
                  <a:pt x="3000" y="343"/>
                  <a:pt x="3013" y="419"/>
                  <a:pt x="3038" y="456"/>
                </a:cubicBezTo>
                <a:cubicBezTo>
                  <a:pt x="3059" y="487"/>
                  <a:pt x="3063" y="490"/>
                  <a:pt x="3079" y="527"/>
                </a:cubicBezTo>
                <a:cubicBezTo>
                  <a:pt x="3093" y="560"/>
                  <a:pt x="3102" y="582"/>
                  <a:pt x="3130" y="608"/>
                </a:cubicBezTo>
                <a:cubicBezTo>
                  <a:pt x="3146" y="657"/>
                  <a:pt x="3192" y="692"/>
                  <a:pt x="3241" y="709"/>
                </a:cubicBezTo>
                <a:cubicBezTo>
                  <a:pt x="3288" y="758"/>
                  <a:pt x="3299" y="735"/>
                  <a:pt x="3352" y="770"/>
                </a:cubicBezTo>
                <a:cubicBezTo>
                  <a:pt x="3391" y="795"/>
                  <a:pt x="3371" y="786"/>
                  <a:pt x="3413" y="800"/>
                </a:cubicBezTo>
                <a:cubicBezTo>
                  <a:pt x="3447" y="823"/>
                  <a:pt x="3473" y="830"/>
                  <a:pt x="3514" y="841"/>
                </a:cubicBezTo>
                <a:cubicBezTo>
                  <a:pt x="3555" y="880"/>
                  <a:pt x="3611" y="913"/>
                  <a:pt x="3666" y="932"/>
                </a:cubicBezTo>
                <a:cubicBezTo>
                  <a:pt x="3775" y="1036"/>
                  <a:pt x="3922" y="1095"/>
                  <a:pt x="4011" y="1226"/>
                </a:cubicBezTo>
                <a:cubicBezTo>
                  <a:pt x="4038" y="1309"/>
                  <a:pt x="4019" y="1371"/>
                  <a:pt x="3940" y="1398"/>
                </a:cubicBezTo>
                <a:cubicBezTo>
                  <a:pt x="3877" y="1377"/>
                  <a:pt x="3818" y="1350"/>
                  <a:pt x="3768" y="1307"/>
                </a:cubicBezTo>
                <a:cubicBezTo>
                  <a:pt x="3756" y="1297"/>
                  <a:pt x="3748" y="1284"/>
                  <a:pt x="3737" y="1276"/>
                </a:cubicBezTo>
                <a:cubicBezTo>
                  <a:pt x="3724" y="1267"/>
                  <a:pt x="3709" y="1264"/>
                  <a:pt x="3697" y="1256"/>
                </a:cubicBezTo>
                <a:cubicBezTo>
                  <a:pt x="3614" y="1201"/>
                  <a:pt x="3539" y="1145"/>
                  <a:pt x="3443" y="1114"/>
                </a:cubicBezTo>
                <a:cubicBezTo>
                  <a:pt x="3359" y="1121"/>
                  <a:pt x="3279" y="1129"/>
                  <a:pt x="3200" y="1155"/>
                </a:cubicBezTo>
                <a:cubicBezTo>
                  <a:pt x="3179" y="1185"/>
                  <a:pt x="3173" y="1223"/>
                  <a:pt x="3200" y="1256"/>
                </a:cubicBezTo>
                <a:cubicBezTo>
                  <a:pt x="3207" y="1265"/>
                  <a:pt x="3221" y="1267"/>
                  <a:pt x="3231" y="1276"/>
                </a:cubicBezTo>
                <a:cubicBezTo>
                  <a:pt x="3248" y="1291"/>
                  <a:pt x="3264" y="1310"/>
                  <a:pt x="3281" y="1327"/>
                </a:cubicBezTo>
                <a:cubicBezTo>
                  <a:pt x="3287" y="1333"/>
                  <a:pt x="3302" y="1347"/>
                  <a:pt x="3302" y="1347"/>
                </a:cubicBezTo>
                <a:cubicBezTo>
                  <a:pt x="3323" y="1412"/>
                  <a:pt x="3336" y="1436"/>
                  <a:pt x="3281" y="1489"/>
                </a:cubicBezTo>
                <a:cubicBezTo>
                  <a:pt x="3258" y="1556"/>
                  <a:pt x="3145" y="1636"/>
                  <a:pt x="3089" y="1681"/>
                </a:cubicBezTo>
                <a:cubicBezTo>
                  <a:pt x="3088" y="1681"/>
                  <a:pt x="3013" y="1731"/>
                  <a:pt x="2998" y="1742"/>
                </a:cubicBezTo>
                <a:cubicBezTo>
                  <a:pt x="2987" y="1748"/>
                  <a:pt x="2967" y="1762"/>
                  <a:pt x="2967" y="1762"/>
                </a:cubicBezTo>
                <a:cubicBezTo>
                  <a:pt x="2909" y="1851"/>
                  <a:pt x="3006" y="1710"/>
                  <a:pt x="2886" y="1833"/>
                </a:cubicBezTo>
                <a:cubicBezTo>
                  <a:pt x="2869" y="1850"/>
                  <a:pt x="2852" y="1867"/>
                  <a:pt x="2836" y="1884"/>
                </a:cubicBezTo>
                <a:cubicBezTo>
                  <a:pt x="2825" y="1894"/>
                  <a:pt x="2815" y="1903"/>
                  <a:pt x="2805" y="1914"/>
                </a:cubicBezTo>
                <a:cubicBezTo>
                  <a:pt x="2781" y="1937"/>
                  <a:pt x="2745" y="1995"/>
                  <a:pt x="2745" y="1995"/>
                </a:cubicBezTo>
                <a:cubicBezTo>
                  <a:pt x="2752" y="2099"/>
                  <a:pt x="2742" y="2239"/>
                  <a:pt x="2826" y="2319"/>
                </a:cubicBezTo>
                <a:cubicBezTo>
                  <a:pt x="2838" y="2358"/>
                  <a:pt x="2860" y="2391"/>
                  <a:pt x="2876" y="2431"/>
                </a:cubicBezTo>
                <a:cubicBezTo>
                  <a:pt x="2872" y="2481"/>
                  <a:pt x="2871" y="2532"/>
                  <a:pt x="2866" y="2583"/>
                </a:cubicBezTo>
                <a:cubicBezTo>
                  <a:pt x="2861" y="2624"/>
                  <a:pt x="2796" y="2692"/>
                  <a:pt x="2765" y="2724"/>
                </a:cubicBezTo>
                <a:close/>
              </a:path>
            </a:pathLst>
          </a:custGeom>
          <a:noFill/>
          <a:ln w="57150" cap="flat" cmpd="sng">
            <a:solidFill>
              <a:srgbClr val="1EDE17"/>
            </a:solidFill>
            <a:prstDash val="solid"/>
            <a:round/>
            <a:headEnd/>
            <a:tailEnd/>
          </a:ln>
          <a:effectLst>
            <a:outerShdw dist="7184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endParaRPr lang="en-US"/>
          </a:p>
        </p:txBody>
      </p:sp>
      <p:sp>
        <p:nvSpPr>
          <p:cNvPr id="744475" name="Rectangle 27">
            <a:extLst>
              <a:ext uri="{FF2B5EF4-FFF2-40B4-BE49-F238E27FC236}">
                <a16:creationId xmlns:a16="http://schemas.microsoft.com/office/drawing/2014/main" id="{AA55B011-76F2-A147-9C17-FD919DC9B94D}"/>
              </a:ext>
            </a:extLst>
          </p:cNvPr>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I - I</a:t>
            </a:r>
          </a:p>
        </p:txBody>
      </p:sp>
      <p:sp>
        <p:nvSpPr>
          <p:cNvPr id="744476" name="Text Box 28">
            <a:extLst>
              <a:ext uri="{FF2B5EF4-FFF2-40B4-BE49-F238E27FC236}">
                <a16:creationId xmlns:a16="http://schemas.microsoft.com/office/drawing/2014/main" id="{A24E65C2-C37D-7344-A1E4-E18D74C1B512}"/>
              </a:ext>
            </a:extLst>
          </p:cNvPr>
          <p:cNvSpPr txBox="1">
            <a:spLocks noChangeArrowheads="1"/>
          </p:cNvSpPr>
          <p:nvPr/>
        </p:nvSpPr>
        <p:spPr bwMode="auto">
          <a:xfrm>
            <a:off x="1689100" y="884238"/>
            <a:ext cx="5948363" cy="946150"/>
          </a:xfrm>
          <a:prstGeom prst="rect">
            <a:avLst/>
          </a:prstGeom>
          <a:noFill/>
          <a:ln>
            <a:noFill/>
          </a:ln>
          <a:effectLst>
            <a:outerShdw dist="56796" dir="3806097"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en-US" altLang="ko-KR" b="1">
                <a:solidFill>
                  <a:srgbClr val="FFFF00"/>
                </a:solidFill>
                <a:effectLst>
                  <a:outerShdw blurRad="38100" dist="38100" dir="2700000" algn="tl">
                    <a:srgbClr val="000000"/>
                  </a:outerShdw>
                </a:effectLst>
                <a:ea typeface="Gulim" panose="020B0600000101010101" pitchFamily="34" charset="-127"/>
              </a:rPr>
              <a:t>BANDINGKAN BERKATNYA </a:t>
            </a:r>
            <a:r>
              <a:rPr lang="en-US" altLang="ko-KR" b="1" i="1" u="sng">
                <a:solidFill>
                  <a:srgbClr val="FFFF00"/>
                </a:solidFill>
                <a:effectLst>
                  <a:outerShdw blurRad="38100" dist="38100" dir="2700000" algn="tl">
                    <a:srgbClr val="000000"/>
                  </a:outerShdw>
                </a:effectLst>
                <a:ea typeface="Gulim" panose="020B0600000101010101" pitchFamily="34" charset="-127"/>
              </a:rPr>
              <a:t>SEKARANG</a:t>
            </a:r>
            <a:r>
              <a:rPr lang="en-US" altLang="ko-KR" b="1">
                <a:solidFill>
                  <a:srgbClr val="FFFF00"/>
                </a:solidFill>
                <a:effectLst>
                  <a:outerShdw blurRad="38100" dist="38100" dir="2700000" algn="tl">
                    <a:srgbClr val="000000"/>
                  </a:outerShdw>
                </a:effectLst>
                <a:ea typeface="Gulim" panose="020B0600000101010101" pitchFamily="34" charset="-127"/>
              </a:rPr>
              <a:t>…</a:t>
            </a:r>
          </a:p>
        </p:txBody>
      </p:sp>
      <p:sp>
        <p:nvSpPr>
          <p:cNvPr id="744477" name="Text Box 29">
            <a:extLst>
              <a:ext uri="{FF2B5EF4-FFF2-40B4-BE49-F238E27FC236}">
                <a16:creationId xmlns:a16="http://schemas.microsoft.com/office/drawing/2014/main" id="{EEB11573-D37B-654D-9AC2-6D58EB0A32F1}"/>
              </a:ext>
            </a:extLst>
          </p:cNvPr>
          <p:cNvSpPr txBox="1">
            <a:spLocks noChangeArrowheads="1"/>
          </p:cNvSpPr>
          <p:nvPr/>
        </p:nvSpPr>
        <p:spPr bwMode="auto">
          <a:xfrm>
            <a:off x="506413" y="4251325"/>
            <a:ext cx="2122487" cy="519113"/>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en-US" altLang="ko-KR" b="1">
                <a:solidFill>
                  <a:srgbClr val="FFFF00"/>
                </a:solidFill>
                <a:effectLst>
                  <a:outerShdw blurRad="38100" dist="38100" dir="2700000" algn="tl">
                    <a:srgbClr val="000000"/>
                  </a:outerShdw>
                </a:effectLst>
                <a:ea typeface="Gulim" panose="020B0600000101010101" pitchFamily="34" charset="-127"/>
              </a:rPr>
              <a:t>ISMAEL</a:t>
            </a:r>
          </a:p>
        </p:txBody>
      </p:sp>
      <p:sp>
        <p:nvSpPr>
          <p:cNvPr id="744478" name="Text Box 30">
            <a:extLst>
              <a:ext uri="{FF2B5EF4-FFF2-40B4-BE49-F238E27FC236}">
                <a16:creationId xmlns:a16="http://schemas.microsoft.com/office/drawing/2014/main" id="{DD8202DD-F7D5-F347-950E-CF9E00B82400}"/>
              </a:ext>
            </a:extLst>
          </p:cNvPr>
          <p:cNvSpPr txBox="1">
            <a:spLocks noChangeArrowheads="1"/>
          </p:cNvSpPr>
          <p:nvPr/>
        </p:nvSpPr>
        <p:spPr bwMode="auto">
          <a:xfrm>
            <a:off x="3600450" y="2554288"/>
            <a:ext cx="1831975" cy="519112"/>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lgn="l">
              <a:spcBef>
                <a:spcPct val="50000"/>
              </a:spcBef>
            </a:pPr>
            <a:r>
              <a:rPr lang="en-US" altLang="ko-KR" b="1">
                <a:solidFill>
                  <a:srgbClr val="FFFF00"/>
                </a:solidFill>
                <a:effectLst>
                  <a:outerShdw blurRad="38100" dist="38100" dir="2700000" algn="tl">
                    <a:srgbClr val="000000"/>
                  </a:outerShdw>
                </a:effectLst>
                <a:ea typeface="Gulim" panose="020B0600000101010101" pitchFamily="34" charset="-127"/>
              </a:rPr>
              <a:t>ISHAK</a:t>
            </a:r>
          </a:p>
        </p:txBody>
      </p:sp>
      <p:sp>
        <p:nvSpPr>
          <p:cNvPr id="744480" name="Rectangle 32">
            <a:extLst>
              <a:ext uri="{FF2B5EF4-FFF2-40B4-BE49-F238E27FC236}">
                <a16:creationId xmlns:a16="http://schemas.microsoft.com/office/drawing/2014/main" id="{3CCABA36-9DE3-D34D-838E-4926CC7230CC}"/>
              </a:ext>
            </a:extLst>
          </p:cNvPr>
          <p:cNvSpPr>
            <a:spLocks noChangeArrowheads="1"/>
          </p:cNvSpPr>
          <p:nvPr/>
        </p:nvSpPr>
        <p:spPr bwMode="auto">
          <a:xfrm>
            <a:off x="5435600" y="4830763"/>
            <a:ext cx="342900" cy="528637"/>
          </a:xfrm>
          <a:prstGeom prst="rect">
            <a:avLst/>
          </a:prstGeom>
          <a:solidFill>
            <a:srgbClr val="0F226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endParaRPr lang="en-US"/>
          </a:p>
        </p:txBody>
      </p:sp>
      <p:sp>
        <p:nvSpPr>
          <p:cNvPr id="744479" name="Text Box 31">
            <a:extLst>
              <a:ext uri="{FF2B5EF4-FFF2-40B4-BE49-F238E27FC236}">
                <a16:creationId xmlns:a16="http://schemas.microsoft.com/office/drawing/2014/main" id="{17EE95D0-9346-E14B-8C30-009C7B42D7E2}"/>
              </a:ext>
            </a:extLst>
          </p:cNvPr>
          <p:cNvSpPr txBox="1">
            <a:spLocks noChangeArrowheads="1"/>
          </p:cNvSpPr>
          <p:nvPr/>
        </p:nvSpPr>
        <p:spPr bwMode="auto">
          <a:xfrm>
            <a:off x="5135563" y="4449763"/>
            <a:ext cx="2795587" cy="1187450"/>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en-US" altLang="ko-KR" sz="2400" b="1">
                <a:solidFill>
                  <a:srgbClr val="FFFF00"/>
                </a:solidFill>
                <a:effectLst>
                  <a:outerShdw blurRad="38100" dist="38100" dir="2700000" algn="tl">
                    <a:srgbClr val="000000"/>
                  </a:outerShdw>
                </a:effectLst>
                <a:ea typeface="Gulim" panose="020B0600000101010101" pitchFamily="34" charset="-127"/>
              </a:rPr>
              <a:t>MENGAPA SANGAT BERBEDA?</a:t>
            </a:r>
          </a:p>
        </p:txBody>
      </p:sp>
      <p:sp>
        <p:nvSpPr>
          <p:cNvPr id="744481" name="Rectangle 33">
            <a:extLst>
              <a:ext uri="{FF2B5EF4-FFF2-40B4-BE49-F238E27FC236}">
                <a16:creationId xmlns:a16="http://schemas.microsoft.com/office/drawing/2014/main" id="{D64F8855-B245-7546-AB7E-6862250DC659}"/>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33</a:t>
            </a:r>
          </a:p>
        </p:txBody>
      </p:sp>
      <p:sp>
        <p:nvSpPr>
          <p:cNvPr id="744482" name="Text Box 34">
            <a:extLst>
              <a:ext uri="{FF2B5EF4-FFF2-40B4-BE49-F238E27FC236}">
                <a16:creationId xmlns:a16="http://schemas.microsoft.com/office/drawing/2014/main" id="{CFBE8899-63D6-A94F-8FEA-1F7ED73BF8B9}"/>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744474"/>
                                        </p:tgtEl>
                                        <p:attrNameLst>
                                          <p:attrName>style.visibility</p:attrName>
                                        </p:attrNameLst>
                                      </p:cBhvr>
                                      <p:to>
                                        <p:strVal val="visible"/>
                                      </p:to>
                                    </p:set>
                                    <p:anim calcmode="lin" valueType="num">
                                      <p:cBhvr>
                                        <p:cTn id="7" dur="500" fill="hold"/>
                                        <p:tgtEl>
                                          <p:spTgt spid="744474"/>
                                        </p:tgtEl>
                                        <p:attrNameLst>
                                          <p:attrName>ppt_w</p:attrName>
                                        </p:attrNameLst>
                                      </p:cBhvr>
                                      <p:tavLst>
                                        <p:tav tm="0">
                                          <p:val>
                                            <p:fltVal val="0"/>
                                          </p:val>
                                        </p:tav>
                                        <p:tav tm="100000">
                                          <p:val>
                                            <p:strVal val="#ppt_w"/>
                                          </p:val>
                                        </p:tav>
                                      </p:tavLst>
                                    </p:anim>
                                    <p:anim calcmode="lin" valueType="num">
                                      <p:cBhvr>
                                        <p:cTn id="8" dur="500" fill="hold"/>
                                        <p:tgtEl>
                                          <p:spTgt spid="744474"/>
                                        </p:tgtEl>
                                        <p:attrNameLst>
                                          <p:attrName>ppt_h</p:attrName>
                                        </p:attrNameLst>
                                      </p:cBhvr>
                                      <p:tavLst>
                                        <p:tav tm="0">
                                          <p:val>
                                            <p:fltVal val="0"/>
                                          </p:val>
                                        </p:tav>
                                        <p:tav tm="100000">
                                          <p:val>
                                            <p:strVal val="#ppt_h"/>
                                          </p:val>
                                        </p:tav>
                                      </p:tavLst>
                                    </p:anim>
                                    <p:anim calcmode="lin" valueType="num">
                                      <p:cBhvr>
                                        <p:cTn id="9" dur="500" fill="hold"/>
                                        <p:tgtEl>
                                          <p:spTgt spid="744474"/>
                                        </p:tgtEl>
                                        <p:attrNameLst>
                                          <p:attrName>ppt_x</p:attrName>
                                        </p:attrNameLst>
                                      </p:cBhvr>
                                      <p:tavLst>
                                        <p:tav tm="0">
                                          <p:val>
                                            <p:fltVal val="0.5"/>
                                          </p:val>
                                        </p:tav>
                                        <p:tav tm="100000">
                                          <p:val>
                                            <p:strVal val="#ppt_x"/>
                                          </p:val>
                                        </p:tav>
                                      </p:tavLst>
                                    </p:anim>
                                    <p:anim calcmode="lin" valueType="num">
                                      <p:cBhvr>
                                        <p:cTn id="10" dur="500" fill="hold"/>
                                        <p:tgtEl>
                                          <p:spTgt spid="74447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744477"/>
                                        </p:tgtEl>
                                        <p:attrNameLst>
                                          <p:attrName>style.visibility</p:attrName>
                                        </p:attrNameLst>
                                      </p:cBhvr>
                                      <p:to>
                                        <p:strVal val="visible"/>
                                      </p:to>
                                    </p:set>
                                    <p:animEffect transition="in" filter="dissolve">
                                      <p:cBhvr>
                                        <p:cTn id="14" dur="500"/>
                                        <p:tgtEl>
                                          <p:spTgt spid="74447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6" fill="hold" nodeType="clickEffect">
                                  <p:stCondLst>
                                    <p:cond delay="0"/>
                                  </p:stCondLst>
                                  <p:childTnLst>
                                    <p:set>
                                      <p:cBhvr>
                                        <p:cTn id="18" dur="1" fill="hold">
                                          <p:stCondLst>
                                            <p:cond delay="0"/>
                                          </p:stCondLst>
                                        </p:cTn>
                                        <p:tgtEl>
                                          <p:spTgt spid="744471"/>
                                        </p:tgtEl>
                                        <p:attrNameLst>
                                          <p:attrName>style.visibility</p:attrName>
                                        </p:attrNameLst>
                                      </p:cBhvr>
                                      <p:to>
                                        <p:strVal val="visible"/>
                                      </p:to>
                                    </p:set>
                                    <p:anim calcmode="lin" valueType="num">
                                      <p:cBhvr>
                                        <p:cTn id="19" dur="500" fill="hold"/>
                                        <p:tgtEl>
                                          <p:spTgt spid="744471"/>
                                        </p:tgtEl>
                                        <p:attrNameLst>
                                          <p:attrName>ppt_w</p:attrName>
                                        </p:attrNameLst>
                                      </p:cBhvr>
                                      <p:tavLst>
                                        <p:tav tm="0">
                                          <p:val>
                                            <p:strVal val="(6*min(max(#ppt_w*#ppt_h,.3),1)-7.4)/-.7*#ppt_w"/>
                                          </p:val>
                                        </p:tav>
                                        <p:tav tm="100000">
                                          <p:val>
                                            <p:strVal val="#ppt_w"/>
                                          </p:val>
                                        </p:tav>
                                      </p:tavLst>
                                    </p:anim>
                                    <p:anim calcmode="lin" valueType="num">
                                      <p:cBhvr>
                                        <p:cTn id="20" dur="500" fill="hold"/>
                                        <p:tgtEl>
                                          <p:spTgt spid="744471"/>
                                        </p:tgtEl>
                                        <p:attrNameLst>
                                          <p:attrName>ppt_h</p:attrName>
                                        </p:attrNameLst>
                                      </p:cBhvr>
                                      <p:tavLst>
                                        <p:tav tm="0">
                                          <p:val>
                                            <p:strVal val="(6*min(max(#ppt_w*#ppt_h,.3),1)-7.4)/-.7*#ppt_h"/>
                                          </p:val>
                                        </p:tav>
                                        <p:tav tm="100000">
                                          <p:val>
                                            <p:strVal val="#ppt_h"/>
                                          </p:val>
                                        </p:tav>
                                      </p:tavLst>
                                    </p:anim>
                                    <p:anim calcmode="lin" valueType="num">
                                      <p:cBhvr>
                                        <p:cTn id="21" dur="500" fill="hold"/>
                                        <p:tgtEl>
                                          <p:spTgt spid="744471"/>
                                        </p:tgtEl>
                                        <p:attrNameLst>
                                          <p:attrName>ppt_x</p:attrName>
                                        </p:attrNameLst>
                                      </p:cBhvr>
                                      <p:tavLst>
                                        <p:tav tm="0">
                                          <p:val>
                                            <p:fltVal val="0.5"/>
                                          </p:val>
                                        </p:tav>
                                        <p:tav tm="100000">
                                          <p:val>
                                            <p:strVal val="#ppt_x"/>
                                          </p:val>
                                        </p:tav>
                                      </p:tavLst>
                                    </p:anim>
                                    <p:anim calcmode="lin" valueType="num">
                                      <p:cBhvr>
                                        <p:cTn id="22" dur="500" fill="hold"/>
                                        <p:tgtEl>
                                          <p:spTgt spid="744471"/>
                                        </p:tgtEl>
                                        <p:attrNameLst>
                                          <p:attrName>ppt_y</p:attrName>
                                        </p:attrNameLst>
                                      </p:cBhvr>
                                      <p:tavLst>
                                        <p:tav tm="0">
                                          <p:val>
                                            <p:strVal val="1+(6*min(max(#ppt_w*#ppt_h,.3),1)-7.4)/-.7*#ppt_h/2"/>
                                          </p:val>
                                        </p:tav>
                                        <p:tav tm="100000">
                                          <p:val>
                                            <p:strVal val="#ppt_y"/>
                                          </p:val>
                                        </p:tav>
                                      </p:tavLst>
                                    </p:anim>
                                  </p:childTnLst>
                                </p:cTn>
                              </p:par>
                            </p:childTnLst>
                          </p:cTn>
                        </p:par>
                        <p:par>
                          <p:cTn id="23" fill="hold" nodeType="afterGroup">
                            <p:stCondLst>
                              <p:cond delay="500"/>
                            </p:stCondLst>
                            <p:childTnLst>
                              <p:par>
                                <p:cTn id="24" presetID="9" presetClass="entr" presetSubtype="0" fill="hold" grpId="0" nodeType="afterEffect">
                                  <p:stCondLst>
                                    <p:cond delay="0"/>
                                  </p:stCondLst>
                                  <p:childTnLst>
                                    <p:set>
                                      <p:cBhvr>
                                        <p:cTn id="25" dur="1" fill="hold">
                                          <p:stCondLst>
                                            <p:cond delay="0"/>
                                          </p:stCondLst>
                                        </p:cTn>
                                        <p:tgtEl>
                                          <p:spTgt spid="744478"/>
                                        </p:tgtEl>
                                        <p:attrNameLst>
                                          <p:attrName>style.visibility</p:attrName>
                                        </p:attrNameLst>
                                      </p:cBhvr>
                                      <p:to>
                                        <p:strVal val="visible"/>
                                      </p:to>
                                    </p:set>
                                    <p:animEffect transition="in" filter="dissolve">
                                      <p:cBhvr>
                                        <p:cTn id="26" dur="500"/>
                                        <p:tgtEl>
                                          <p:spTgt spid="74447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744479"/>
                                        </p:tgtEl>
                                        <p:attrNameLst>
                                          <p:attrName>style.visibility</p:attrName>
                                        </p:attrNameLst>
                                      </p:cBhvr>
                                      <p:to>
                                        <p:strVal val="visible"/>
                                      </p:to>
                                    </p:set>
                                    <p:animEffect transition="in" filter="dissolve">
                                      <p:cBhvr>
                                        <p:cTn id="31" dur="500"/>
                                        <p:tgtEl>
                                          <p:spTgt spid="744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77" grpId="0" autoUpdateAnimBg="0"/>
      <p:bldP spid="744478" grpId="0" autoUpdateAnimBg="0"/>
      <p:bldP spid="744479"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6498" name="Text Box 2">
            <a:extLst>
              <a:ext uri="{FF2B5EF4-FFF2-40B4-BE49-F238E27FC236}">
                <a16:creationId xmlns:a16="http://schemas.microsoft.com/office/drawing/2014/main" id="{544CA0F7-F9FC-D04D-9DAE-8349BB5CD4C6}"/>
              </a:ext>
            </a:extLst>
          </p:cNvPr>
          <p:cNvSpPr txBox="1">
            <a:spLocks noChangeArrowheads="1"/>
          </p:cNvSpPr>
          <p:nvPr/>
        </p:nvSpPr>
        <p:spPr bwMode="auto">
          <a:xfrm>
            <a:off x="1787525" y="0"/>
            <a:ext cx="3584575"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endParaRPr lang="ko-KR" altLang="en-US" sz="1200" b="1">
              <a:solidFill>
                <a:schemeClr val="tx1"/>
              </a:solidFill>
              <a:effectLst/>
              <a:ea typeface="Gulim" panose="020B0600000101010101" pitchFamily="34" charset="-127"/>
            </a:endParaRPr>
          </a:p>
        </p:txBody>
      </p:sp>
      <p:sp>
        <p:nvSpPr>
          <p:cNvPr id="746512" name="Text Box 16">
            <a:extLst>
              <a:ext uri="{FF2B5EF4-FFF2-40B4-BE49-F238E27FC236}">
                <a16:creationId xmlns:a16="http://schemas.microsoft.com/office/drawing/2014/main" id="{7311DCED-D965-DC4A-86ED-188F67E47CE5}"/>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grpSp>
        <p:nvGrpSpPr>
          <p:cNvPr id="746513" name="Group 17">
            <a:extLst>
              <a:ext uri="{FF2B5EF4-FFF2-40B4-BE49-F238E27FC236}">
                <a16:creationId xmlns:a16="http://schemas.microsoft.com/office/drawing/2014/main" id="{01381560-E031-854E-9F59-DAABDEB45275}"/>
              </a:ext>
            </a:extLst>
          </p:cNvPr>
          <p:cNvGrpSpPr>
            <a:grpSpLocks/>
          </p:cNvGrpSpPr>
          <p:nvPr/>
        </p:nvGrpSpPr>
        <p:grpSpPr bwMode="auto">
          <a:xfrm>
            <a:off x="620713" y="160338"/>
            <a:ext cx="739775" cy="1430337"/>
            <a:chOff x="391" y="101"/>
            <a:chExt cx="466" cy="901"/>
          </a:xfrm>
        </p:grpSpPr>
        <p:sp>
          <p:nvSpPr>
            <p:cNvPr id="746514" name="Rectangle 18">
              <a:extLst>
                <a:ext uri="{FF2B5EF4-FFF2-40B4-BE49-F238E27FC236}">
                  <a16:creationId xmlns:a16="http://schemas.microsoft.com/office/drawing/2014/main" id="{49710B93-2F97-2547-98B9-0C671A2BEDA2}"/>
                </a:ext>
              </a:extLst>
            </p:cNvPr>
            <p:cNvSpPr>
              <a:spLocks noChangeArrowheads="1"/>
            </p:cNvSpPr>
            <p:nvPr/>
          </p:nvSpPr>
          <p:spPr bwMode="auto">
            <a:xfrm>
              <a:off x="391" y="101"/>
              <a:ext cx="466"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746515" name="Line 19">
              <a:extLst>
                <a:ext uri="{FF2B5EF4-FFF2-40B4-BE49-F238E27FC236}">
                  <a16:creationId xmlns:a16="http://schemas.microsoft.com/office/drawing/2014/main" id="{4339DD59-FEEE-0E49-81BA-771B59DF9D23}"/>
                </a:ext>
              </a:extLst>
            </p:cNvPr>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pic>
        <p:nvPicPr>
          <p:cNvPr id="746518" name="Picture 22">
            <a:extLst>
              <a:ext uri="{FF2B5EF4-FFF2-40B4-BE49-F238E27FC236}">
                <a16:creationId xmlns:a16="http://schemas.microsoft.com/office/drawing/2014/main" id="{FD5DFE7F-7E9C-3A46-96D4-A2888F4D08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037" t="32082" r="33842" b="20735"/>
          <a:stretch>
            <a:fillRect/>
          </a:stretch>
        </p:blipFill>
        <p:spPr bwMode="auto">
          <a:xfrm>
            <a:off x="908050" y="1106488"/>
            <a:ext cx="7332663" cy="4602162"/>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746499" name="Freeform 3">
            <a:extLst>
              <a:ext uri="{FF2B5EF4-FFF2-40B4-BE49-F238E27FC236}">
                <a16:creationId xmlns:a16="http://schemas.microsoft.com/office/drawing/2014/main" id="{82DD4C59-9181-634F-A0F7-7749FA89E391}"/>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6500" name="AutoShape 4">
            <a:extLst>
              <a:ext uri="{FF2B5EF4-FFF2-40B4-BE49-F238E27FC236}">
                <a16:creationId xmlns:a16="http://schemas.microsoft.com/office/drawing/2014/main" id="{15E7DDA6-E934-4D43-8ABB-03BFABE5BC87}"/>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501" name="Rectangle 5">
            <a:extLst>
              <a:ext uri="{FF2B5EF4-FFF2-40B4-BE49-F238E27FC236}">
                <a16:creationId xmlns:a16="http://schemas.microsoft.com/office/drawing/2014/main" id="{81B2B237-28FE-D74A-B960-9D99EC0D935D}"/>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502" name="AutoShape 6">
            <a:extLst>
              <a:ext uri="{FF2B5EF4-FFF2-40B4-BE49-F238E27FC236}">
                <a16:creationId xmlns:a16="http://schemas.microsoft.com/office/drawing/2014/main" id="{BDE0FA2F-7CB3-6749-8BC9-C7195121D83F}"/>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503" name="Line 7">
            <a:extLst>
              <a:ext uri="{FF2B5EF4-FFF2-40B4-BE49-F238E27FC236}">
                <a16:creationId xmlns:a16="http://schemas.microsoft.com/office/drawing/2014/main" id="{333A14F6-F62C-6947-8502-DA785D2E8513}"/>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504" name="Line 8">
            <a:extLst>
              <a:ext uri="{FF2B5EF4-FFF2-40B4-BE49-F238E27FC236}">
                <a16:creationId xmlns:a16="http://schemas.microsoft.com/office/drawing/2014/main" id="{0CAB7E6F-EE28-4F4E-A810-0773C9C5A223}"/>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505" name="Rectangle 9">
            <a:extLst>
              <a:ext uri="{FF2B5EF4-FFF2-40B4-BE49-F238E27FC236}">
                <a16:creationId xmlns:a16="http://schemas.microsoft.com/office/drawing/2014/main" id="{CE495763-5F9B-2C49-B94B-27305615C518}"/>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506" name="Rectangle 10">
            <a:extLst>
              <a:ext uri="{FF2B5EF4-FFF2-40B4-BE49-F238E27FC236}">
                <a16:creationId xmlns:a16="http://schemas.microsoft.com/office/drawing/2014/main" id="{E5CE9A0A-8393-0A43-8CF6-05E5E034ED67}"/>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746507" name="Rectangle 11">
            <a:extLst>
              <a:ext uri="{FF2B5EF4-FFF2-40B4-BE49-F238E27FC236}">
                <a16:creationId xmlns:a16="http://schemas.microsoft.com/office/drawing/2014/main" id="{0D7715B1-0859-BC4C-9D26-73D0F60C7C61}"/>
              </a:ext>
            </a:extLst>
          </p:cNvPr>
          <p:cNvSpPr>
            <a:spLocks noChangeArrowheads="1"/>
          </p:cNvSpPr>
          <p:nvPr/>
        </p:nvSpPr>
        <p:spPr bwMode="auto">
          <a:xfrm>
            <a:off x="8175625"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746508" name="Rectangle 12">
            <a:extLst>
              <a:ext uri="{FF2B5EF4-FFF2-40B4-BE49-F238E27FC236}">
                <a16:creationId xmlns:a16="http://schemas.microsoft.com/office/drawing/2014/main" id="{7CD8CD9E-BBF9-4845-BD9A-F00B12028109}"/>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746509" name="Line 13">
            <a:extLst>
              <a:ext uri="{FF2B5EF4-FFF2-40B4-BE49-F238E27FC236}">
                <a16:creationId xmlns:a16="http://schemas.microsoft.com/office/drawing/2014/main" id="{69B2B4FA-AB98-B44D-A363-EF844A8AEE7E}"/>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510" name="Line 14">
            <a:extLst>
              <a:ext uri="{FF2B5EF4-FFF2-40B4-BE49-F238E27FC236}">
                <a16:creationId xmlns:a16="http://schemas.microsoft.com/office/drawing/2014/main" id="{07B005D6-02C4-9348-941A-17C554BC4F86}"/>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511" name="Line 15">
            <a:extLst>
              <a:ext uri="{FF2B5EF4-FFF2-40B4-BE49-F238E27FC236}">
                <a16:creationId xmlns:a16="http://schemas.microsoft.com/office/drawing/2014/main" id="{4259DF7D-4D99-9144-BDA1-C90601968D67}"/>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6519" name="Rectangle 23">
            <a:extLst>
              <a:ext uri="{FF2B5EF4-FFF2-40B4-BE49-F238E27FC236}">
                <a16:creationId xmlns:a16="http://schemas.microsoft.com/office/drawing/2014/main" id="{64296C4B-794C-F743-8B97-7F89B7605828}"/>
              </a:ext>
            </a:extLst>
          </p:cNvPr>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I - I</a:t>
            </a:r>
          </a:p>
        </p:txBody>
      </p:sp>
      <p:sp>
        <p:nvSpPr>
          <p:cNvPr id="746520" name="Rectangle 24">
            <a:extLst>
              <a:ext uri="{FF2B5EF4-FFF2-40B4-BE49-F238E27FC236}">
                <a16:creationId xmlns:a16="http://schemas.microsoft.com/office/drawing/2014/main" id="{C30A0CC8-D700-1D44-9900-DAFE0D74F114}"/>
              </a:ext>
            </a:extLst>
          </p:cNvPr>
          <p:cNvSpPr>
            <a:spLocks noChangeArrowheads="1"/>
          </p:cNvSpPr>
          <p:nvPr/>
        </p:nvSpPr>
        <p:spPr bwMode="auto">
          <a:xfrm>
            <a:off x="5451475" y="2081213"/>
            <a:ext cx="379413" cy="644525"/>
          </a:xfrm>
          <a:prstGeom prst="rect">
            <a:avLst/>
          </a:prstGeom>
          <a:noFill/>
          <a:ln w="38100">
            <a:solidFill>
              <a:srgbClr val="FF0000"/>
            </a:solidFill>
            <a:miter lim="800000"/>
            <a:headEnd/>
            <a:tailEnd/>
          </a:ln>
          <a:effectLst>
            <a:outerShdw dist="53882" dir="2700000" algn="ctr" rotWithShape="0">
              <a:schemeClr val="bg2"/>
            </a:outerShdw>
          </a:effectLst>
          <a:extLst>
            <a:ext uri="{909E8E84-426E-40DD-AFC4-6F175D3DCCD1}">
              <a14:hiddenFill xmlns:a14="http://schemas.microsoft.com/office/drawing/2010/main">
                <a:solidFill>
                  <a:srgbClr val="FF0000"/>
                </a:solidFill>
              </a14:hiddenFill>
            </a:ext>
          </a:extLst>
        </p:spPr>
        <p:txBody>
          <a:bodyPr wrap="none" anchor="ctr"/>
          <a:lstStyle/>
          <a:p>
            <a:endParaRPr lang="en-US"/>
          </a:p>
        </p:txBody>
      </p:sp>
      <p:sp>
        <p:nvSpPr>
          <p:cNvPr id="746521" name="Text Box 25">
            <a:extLst>
              <a:ext uri="{FF2B5EF4-FFF2-40B4-BE49-F238E27FC236}">
                <a16:creationId xmlns:a16="http://schemas.microsoft.com/office/drawing/2014/main" id="{08CCA236-F144-194B-8A72-4C087BD2CB4A}"/>
              </a:ext>
            </a:extLst>
          </p:cNvPr>
          <p:cNvSpPr txBox="1">
            <a:spLocks noChangeArrowheads="1"/>
          </p:cNvSpPr>
          <p:nvPr/>
        </p:nvSpPr>
        <p:spPr bwMode="auto">
          <a:xfrm>
            <a:off x="1951038" y="465138"/>
            <a:ext cx="6508750" cy="519112"/>
          </a:xfrm>
          <a:prstGeom prst="rect">
            <a:avLst/>
          </a:prstGeom>
          <a:noFill/>
          <a:ln>
            <a:noFill/>
          </a:ln>
          <a:effectLst>
            <a:outerShdw dist="74053" dir="3542175"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en-US" altLang="ko-KR" b="1">
                <a:solidFill>
                  <a:srgbClr val="FFFF00"/>
                </a:solidFill>
                <a:effectLst>
                  <a:outerShdw blurRad="38100" dist="38100" dir="2700000" algn="tl">
                    <a:srgbClr val="000000"/>
                  </a:outerShdw>
                </a:effectLst>
                <a:ea typeface="Gulim" panose="020B0600000101010101" pitchFamily="34" charset="-127"/>
              </a:rPr>
              <a:t>BANDINGKAN LETAK GEOGRAFI…</a:t>
            </a:r>
          </a:p>
        </p:txBody>
      </p:sp>
      <p:sp>
        <p:nvSpPr>
          <p:cNvPr id="746522" name="Rectangle 26">
            <a:extLst>
              <a:ext uri="{FF2B5EF4-FFF2-40B4-BE49-F238E27FC236}">
                <a16:creationId xmlns:a16="http://schemas.microsoft.com/office/drawing/2014/main" id="{E746F2E9-46B9-DF4A-ACA0-6FC5A7070373}"/>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34</a:t>
            </a:r>
          </a:p>
        </p:txBody>
      </p:sp>
      <p:sp>
        <p:nvSpPr>
          <p:cNvPr id="746523" name="Text Box 27">
            <a:extLst>
              <a:ext uri="{FF2B5EF4-FFF2-40B4-BE49-F238E27FC236}">
                <a16:creationId xmlns:a16="http://schemas.microsoft.com/office/drawing/2014/main" id="{2B184786-22F9-C04D-B7B0-EFF1F206A42D}"/>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746524" name="Rectangle 28">
            <a:extLst>
              <a:ext uri="{FF2B5EF4-FFF2-40B4-BE49-F238E27FC236}">
                <a16:creationId xmlns:a16="http://schemas.microsoft.com/office/drawing/2014/main" id="{CB0A5D22-C006-A042-AC17-60D524256F4A}"/>
              </a:ext>
            </a:extLst>
          </p:cNvPr>
          <p:cNvSpPr>
            <a:spLocks noChangeArrowheads="1"/>
          </p:cNvSpPr>
          <p:nvPr/>
        </p:nvSpPr>
        <p:spPr bwMode="auto">
          <a:xfrm>
            <a:off x="4641850" y="1120775"/>
            <a:ext cx="960438" cy="3683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r>
              <a:rPr lang="en-US" altLang="ko-KR" sz="2400">
                <a:solidFill>
                  <a:srgbClr val="33CC33"/>
                </a:solidFill>
                <a:effectLst/>
                <a:latin typeface="Arial Black" panose="020B0604020202020204" pitchFamily="34" charset="0"/>
                <a:ea typeface="Gulim" panose="020B0600000101010101" pitchFamily="34" charset="-127"/>
              </a:rPr>
              <a:t>Dan ….</a:t>
            </a:r>
          </a:p>
        </p:txBody>
      </p:sp>
      <p:sp>
        <p:nvSpPr>
          <p:cNvPr id="746526" name="Rectangle 30">
            <a:extLst>
              <a:ext uri="{FF2B5EF4-FFF2-40B4-BE49-F238E27FC236}">
                <a16:creationId xmlns:a16="http://schemas.microsoft.com/office/drawing/2014/main" id="{B9B70F15-0577-FD4C-A122-D7DA0770F472}"/>
              </a:ext>
            </a:extLst>
          </p:cNvPr>
          <p:cNvSpPr>
            <a:spLocks noChangeArrowheads="1"/>
          </p:cNvSpPr>
          <p:nvPr/>
        </p:nvSpPr>
        <p:spPr bwMode="auto">
          <a:xfrm>
            <a:off x="987425" y="4173538"/>
            <a:ext cx="3157538" cy="501650"/>
          </a:xfrm>
          <a:prstGeom prst="rect">
            <a:avLst/>
          </a:pr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r>
              <a:rPr lang="en-US" altLang="ko-KR">
                <a:solidFill>
                  <a:schemeClr val="bg2"/>
                </a:solidFill>
                <a:effectLst>
                  <a:outerShdw blurRad="38100" dist="38100" dir="2700000" algn="tl">
                    <a:srgbClr val="000000"/>
                  </a:outerShdw>
                </a:effectLst>
                <a:ea typeface="Gulim" panose="020B0600000101010101" pitchFamily="34" charset="-127"/>
              </a:rPr>
              <a:t>Dunia Arab</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afterEffect">
                                  <p:stCondLst>
                                    <p:cond delay="0"/>
                                  </p:stCondLst>
                                  <p:childTnLst>
                                    <p:set>
                                      <p:cBhvr>
                                        <p:cTn id="6" dur="1" fill="hold">
                                          <p:stCondLst>
                                            <p:cond delay="0"/>
                                          </p:stCondLst>
                                        </p:cTn>
                                        <p:tgtEl>
                                          <p:spTgt spid="746520"/>
                                        </p:tgtEl>
                                        <p:attrNameLst>
                                          <p:attrName>style.visibility</p:attrName>
                                        </p:attrNameLst>
                                      </p:cBhvr>
                                      <p:to>
                                        <p:strVal val="visible"/>
                                      </p:to>
                                    </p:set>
                                    <p:anim calcmode="lin" valueType="num">
                                      <p:cBhvr>
                                        <p:cTn id="7" dur="500" fill="hold"/>
                                        <p:tgtEl>
                                          <p:spTgt spid="746520"/>
                                        </p:tgtEl>
                                        <p:attrNameLst>
                                          <p:attrName>ppt_w</p:attrName>
                                        </p:attrNameLst>
                                      </p:cBhvr>
                                      <p:tavLst>
                                        <p:tav tm="0">
                                          <p:val>
                                            <p:strVal val="(6*min(max(#ppt_w*#ppt_h,.3),1)-7.4)/-.7*#ppt_w"/>
                                          </p:val>
                                        </p:tav>
                                        <p:tav tm="100000">
                                          <p:val>
                                            <p:strVal val="#ppt_w"/>
                                          </p:val>
                                        </p:tav>
                                      </p:tavLst>
                                    </p:anim>
                                    <p:anim calcmode="lin" valueType="num">
                                      <p:cBhvr>
                                        <p:cTn id="8" dur="500" fill="hold"/>
                                        <p:tgtEl>
                                          <p:spTgt spid="746520"/>
                                        </p:tgtEl>
                                        <p:attrNameLst>
                                          <p:attrName>ppt_h</p:attrName>
                                        </p:attrNameLst>
                                      </p:cBhvr>
                                      <p:tavLst>
                                        <p:tav tm="0">
                                          <p:val>
                                            <p:strVal val="(6*min(max(#ppt_w*#ppt_h,.3),1)-7.4)/-.7*#ppt_h"/>
                                          </p:val>
                                        </p:tav>
                                        <p:tav tm="100000">
                                          <p:val>
                                            <p:strVal val="#ppt_h"/>
                                          </p:val>
                                        </p:tav>
                                      </p:tavLst>
                                    </p:anim>
                                    <p:anim calcmode="lin" valueType="num">
                                      <p:cBhvr>
                                        <p:cTn id="9" dur="500" fill="hold"/>
                                        <p:tgtEl>
                                          <p:spTgt spid="746520"/>
                                        </p:tgtEl>
                                        <p:attrNameLst>
                                          <p:attrName>ppt_x</p:attrName>
                                        </p:attrNameLst>
                                      </p:cBhvr>
                                      <p:tavLst>
                                        <p:tav tm="0">
                                          <p:val>
                                            <p:fltVal val="0.5"/>
                                          </p:val>
                                        </p:tav>
                                        <p:tav tm="100000">
                                          <p:val>
                                            <p:strVal val="#ppt_x"/>
                                          </p:val>
                                        </p:tav>
                                      </p:tavLst>
                                    </p:anim>
                                    <p:anim calcmode="lin" valueType="num">
                                      <p:cBhvr>
                                        <p:cTn id="10" dur="500" fill="hold"/>
                                        <p:tgtEl>
                                          <p:spTgt spid="74652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5474" name="Text Box 2">
            <a:extLst>
              <a:ext uri="{FF2B5EF4-FFF2-40B4-BE49-F238E27FC236}">
                <a16:creationId xmlns:a16="http://schemas.microsoft.com/office/drawing/2014/main" id="{3AFFA5E4-DA58-6B4F-8759-CE7318B0CA0D}"/>
              </a:ext>
            </a:extLst>
          </p:cNvPr>
          <p:cNvSpPr txBox="1">
            <a:spLocks noChangeArrowheads="1"/>
          </p:cNvSpPr>
          <p:nvPr/>
        </p:nvSpPr>
        <p:spPr bwMode="auto">
          <a:xfrm>
            <a:off x="1787525" y="0"/>
            <a:ext cx="3584575"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endParaRPr lang="ko-KR" altLang="en-US" sz="1200" b="1">
              <a:solidFill>
                <a:schemeClr val="tx1"/>
              </a:solidFill>
              <a:effectLst/>
              <a:ea typeface="Gulim" panose="020B0600000101010101" pitchFamily="34" charset="-127"/>
            </a:endParaRPr>
          </a:p>
        </p:txBody>
      </p:sp>
      <p:sp>
        <p:nvSpPr>
          <p:cNvPr id="745475" name="Text Box 3">
            <a:extLst>
              <a:ext uri="{FF2B5EF4-FFF2-40B4-BE49-F238E27FC236}">
                <a16:creationId xmlns:a16="http://schemas.microsoft.com/office/drawing/2014/main" id="{63429BC0-8678-B849-84C9-71D58E4B67FC}"/>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grpSp>
        <p:nvGrpSpPr>
          <p:cNvPr id="745476" name="Group 4">
            <a:extLst>
              <a:ext uri="{FF2B5EF4-FFF2-40B4-BE49-F238E27FC236}">
                <a16:creationId xmlns:a16="http://schemas.microsoft.com/office/drawing/2014/main" id="{533AB380-796F-774E-ABA6-C786006671FD}"/>
              </a:ext>
            </a:extLst>
          </p:cNvPr>
          <p:cNvGrpSpPr>
            <a:grpSpLocks/>
          </p:cNvGrpSpPr>
          <p:nvPr/>
        </p:nvGrpSpPr>
        <p:grpSpPr bwMode="auto">
          <a:xfrm>
            <a:off x="620713" y="160338"/>
            <a:ext cx="739775" cy="1430337"/>
            <a:chOff x="391" y="101"/>
            <a:chExt cx="466" cy="901"/>
          </a:xfrm>
        </p:grpSpPr>
        <p:sp>
          <p:nvSpPr>
            <p:cNvPr id="745477" name="Rectangle 5">
              <a:extLst>
                <a:ext uri="{FF2B5EF4-FFF2-40B4-BE49-F238E27FC236}">
                  <a16:creationId xmlns:a16="http://schemas.microsoft.com/office/drawing/2014/main" id="{8199233F-8DA5-7D46-A267-59731D819998}"/>
                </a:ext>
              </a:extLst>
            </p:cNvPr>
            <p:cNvSpPr>
              <a:spLocks noChangeArrowheads="1"/>
            </p:cNvSpPr>
            <p:nvPr/>
          </p:nvSpPr>
          <p:spPr bwMode="auto">
            <a:xfrm>
              <a:off x="391" y="101"/>
              <a:ext cx="466"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745478" name="Line 6">
              <a:extLst>
                <a:ext uri="{FF2B5EF4-FFF2-40B4-BE49-F238E27FC236}">
                  <a16:creationId xmlns:a16="http://schemas.microsoft.com/office/drawing/2014/main" id="{C9AD4B24-7F1E-FC4D-90AD-D859D7C2D0E6}"/>
                </a:ext>
              </a:extLst>
            </p:cNvPr>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nvGrpSpPr>
          <p:cNvPr id="745481" name="Group 9">
            <a:extLst>
              <a:ext uri="{FF2B5EF4-FFF2-40B4-BE49-F238E27FC236}">
                <a16:creationId xmlns:a16="http://schemas.microsoft.com/office/drawing/2014/main" id="{DB677D03-2FFC-3F47-961B-17C21B66E3D1}"/>
              </a:ext>
            </a:extLst>
          </p:cNvPr>
          <p:cNvGrpSpPr>
            <a:grpSpLocks/>
          </p:cNvGrpSpPr>
          <p:nvPr/>
        </p:nvGrpSpPr>
        <p:grpSpPr bwMode="auto">
          <a:xfrm>
            <a:off x="617538" y="1089025"/>
            <a:ext cx="7835900" cy="4670425"/>
            <a:chOff x="468" y="819"/>
            <a:chExt cx="4580" cy="2381"/>
          </a:xfrm>
        </p:grpSpPr>
        <p:pic>
          <p:nvPicPr>
            <p:cNvPr id="745482" name="Picture 10">
              <a:extLst>
                <a:ext uri="{FF2B5EF4-FFF2-40B4-BE49-F238E27FC236}">
                  <a16:creationId xmlns:a16="http://schemas.microsoft.com/office/drawing/2014/main" id="{8D057F46-387B-164E-876B-A3A5B3FF7D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867" t="49448" r="30435" b="11801"/>
            <a:stretch>
              <a:fillRect/>
            </a:stretch>
          </p:blipFill>
          <p:spPr bwMode="auto">
            <a:xfrm>
              <a:off x="468" y="819"/>
              <a:ext cx="4580" cy="2381"/>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745483" name="Freeform 11">
              <a:extLst>
                <a:ext uri="{FF2B5EF4-FFF2-40B4-BE49-F238E27FC236}">
                  <a16:creationId xmlns:a16="http://schemas.microsoft.com/office/drawing/2014/main" id="{316ABA92-9C6F-0C44-8C90-C6D8C977D051}"/>
                </a:ext>
              </a:extLst>
            </p:cNvPr>
            <p:cNvSpPr>
              <a:spLocks/>
            </p:cNvSpPr>
            <p:nvPr/>
          </p:nvSpPr>
          <p:spPr bwMode="auto">
            <a:xfrm>
              <a:off x="2132" y="1717"/>
              <a:ext cx="35" cy="87"/>
            </a:xfrm>
            <a:custGeom>
              <a:avLst/>
              <a:gdLst>
                <a:gd name="T0" fmla="*/ 36 w 72"/>
                <a:gd name="T1" fmla="*/ 207 h 215"/>
                <a:gd name="T2" fmla="*/ 40 w 72"/>
                <a:gd name="T3" fmla="*/ 195 h 215"/>
                <a:gd name="T4" fmla="*/ 44 w 72"/>
                <a:gd name="T5" fmla="*/ 151 h 215"/>
                <a:gd name="T6" fmla="*/ 56 w 72"/>
                <a:gd name="T7" fmla="*/ 127 h 215"/>
                <a:gd name="T8" fmla="*/ 56 w 72"/>
                <a:gd name="T9" fmla="*/ 43 h 215"/>
                <a:gd name="T10" fmla="*/ 72 w 72"/>
                <a:gd name="T11" fmla="*/ 19 h 215"/>
                <a:gd name="T12" fmla="*/ 44 w 72"/>
                <a:gd name="T13" fmla="*/ 11 h 215"/>
                <a:gd name="T14" fmla="*/ 32 w 72"/>
                <a:gd name="T15" fmla="*/ 35 h 215"/>
                <a:gd name="T16" fmla="*/ 24 w 72"/>
                <a:gd name="T17" fmla="*/ 79 h 215"/>
                <a:gd name="T18" fmla="*/ 8 w 72"/>
                <a:gd name="T19" fmla="*/ 103 h 215"/>
                <a:gd name="T20" fmla="*/ 0 w 72"/>
                <a:gd name="T21" fmla="*/ 127 h 215"/>
                <a:gd name="T22" fmla="*/ 4 w 72"/>
                <a:gd name="T23" fmla="*/ 139 h 215"/>
                <a:gd name="T24" fmla="*/ 16 w 72"/>
                <a:gd name="T25" fmla="*/ 147 h 215"/>
                <a:gd name="T26" fmla="*/ 28 w 72"/>
                <a:gd name="T27" fmla="*/ 183 h 215"/>
                <a:gd name="T28" fmla="*/ 36 w 72"/>
                <a:gd name="T29" fmla="*/ 20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215">
                  <a:moveTo>
                    <a:pt x="36" y="207"/>
                  </a:moveTo>
                  <a:cubicBezTo>
                    <a:pt x="37" y="203"/>
                    <a:pt x="39" y="199"/>
                    <a:pt x="40" y="195"/>
                  </a:cubicBezTo>
                  <a:cubicBezTo>
                    <a:pt x="42" y="180"/>
                    <a:pt x="40" y="165"/>
                    <a:pt x="44" y="151"/>
                  </a:cubicBezTo>
                  <a:cubicBezTo>
                    <a:pt x="45" y="142"/>
                    <a:pt x="53" y="135"/>
                    <a:pt x="56" y="127"/>
                  </a:cubicBezTo>
                  <a:cubicBezTo>
                    <a:pt x="45" y="95"/>
                    <a:pt x="44" y="97"/>
                    <a:pt x="56" y="43"/>
                  </a:cubicBezTo>
                  <a:cubicBezTo>
                    <a:pt x="57" y="33"/>
                    <a:pt x="72" y="19"/>
                    <a:pt x="72" y="19"/>
                  </a:cubicBezTo>
                  <a:cubicBezTo>
                    <a:pt x="65" y="0"/>
                    <a:pt x="59" y="0"/>
                    <a:pt x="44" y="11"/>
                  </a:cubicBezTo>
                  <a:cubicBezTo>
                    <a:pt x="41" y="19"/>
                    <a:pt x="34" y="26"/>
                    <a:pt x="32" y="35"/>
                  </a:cubicBezTo>
                  <a:cubicBezTo>
                    <a:pt x="29" y="45"/>
                    <a:pt x="30" y="66"/>
                    <a:pt x="24" y="79"/>
                  </a:cubicBezTo>
                  <a:cubicBezTo>
                    <a:pt x="19" y="87"/>
                    <a:pt x="11" y="93"/>
                    <a:pt x="8" y="103"/>
                  </a:cubicBezTo>
                  <a:cubicBezTo>
                    <a:pt x="5" y="111"/>
                    <a:pt x="0" y="127"/>
                    <a:pt x="0" y="127"/>
                  </a:cubicBezTo>
                  <a:cubicBezTo>
                    <a:pt x="1" y="131"/>
                    <a:pt x="1" y="135"/>
                    <a:pt x="4" y="139"/>
                  </a:cubicBezTo>
                  <a:cubicBezTo>
                    <a:pt x="7" y="142"/>
                    <a:pt x="13" y="142"/>
                    <a:pt x="16" y="147"/>
                  </a:cubicBezTo>
                  <a:cubicBezTo>
                    <a:pt x="22" y="157"/>
                    <a:pt x="24" y="170"/>
                    <a:pt x="28" y="183"/>
                  </a:cubicBezTo>
                  <a:cubicBezTo>
                    <a:pt x="30" y="191"/>
                    <a:pt x="36" y="215"/>
                    <a:pt x="36" y="207"/>
                  </a:cubicBezTo>
                  <a:close/>
                </a:path>
              </a:pathLst>
            </a:custGeom>
            <a:solidFill>
              <a:srgbClr val="FF0000"/>
            </a:solidFill>
            <a:ln w="9525" cap="flat" cmpd="sng">
              <a:solidFill>
                <a:srgbClr val="000000"/>
              </a:solidFill>
              <a:prstDash val="solid"/>
              <a:round/>
              <a:headEnd/>
              <a:tailEnd/>
            </a:ln>
            <a:effectLst>
              <a:outerShdw dist="35921" dir="2700000" algn="ctr" rotWithShape="0">
                <a:srgbClr val="868686"/>
              </a:outerShdw>
            </a:effectLst>
          </p:spPr>
          <p:txBody>
            <a:bodyPr wrap="none" anchor="ctr"/>
            <a:lstStyle/>
            <a:p>
              <a:endParaRPr lang="en-US"/>
            </a:p>
          </p:txBody>
        </p:sp>
      </p:grpSp>
      <p:sp>
        <p:nvSpPr>
          <p:cNvPr id="745484" name="Freeform 12">
            <a:extLst>
              <a:ext uri="{FF2B5EF4-FFF2-40B4-BE49-F238E27FC236}">
                <a16:creationId xmlns:a16="http://schemas.microsoft.com/office/drawing/2014/main" id="{3E6077FB-40F6-CC46-9790-F10319268C5E}"/>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5485" name="AutoShape 13">
            <a:extLst>
              <a:ext uri="{FF2B5EF4-FFF2-40B4-BE49-F238E27FC236}">
                <a16:creationId xmlns:a16="http://schemas.microsoft.com/office/drawing/2014/main" id="{CB61381A-6773-184F-980C-FB97F8FE5E7B}"/>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486" name="Rectangle 14">
            <a:extLst>
              <a:ext uri="{FF2B5EF4-FFF2-40B4-BE49-F238E27FC236}">
                <a16:creationId xmlns:a16="http://schemas.microsoft.com/office/drawing/2014/main" id="{287AC334-B391-374D-84C5-DAB3AB9E0153}"/>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487" name="AutoShape 15">
            <a:extLst>
              <a:ext uri="{FF2B5EF4-FFF2-40B4-BE49-F238E27FC236}">
                <a16:creationId xmlns:a16="http://schemas.microsoft.com/office/drawing/2014/main" id="{A39C2161-8DDC-CA48-B3EF-A79FF19638EC}"/>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488" name="Line 16">
            <a:extLst>
              <a:ext uri="{FF2B5EF4-FFF2-40B4-BE49-F238E27FC236}">
                <a16:creationId xmlns:a16="http://schemas.microsoft.com/office/drawing/2014/main" id="{5A99564F-EEB6-7846-97AE-5EBD356BE332}"/>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489" name="Line 17">
            <a:extLst>
              <a:ext uri="{FF2B5EF4-FFF2-40B4-BE49-F238E27FC236}">
                <a16:creationId xmlns:a16="http://schemas.microsoft.com/office/drawing/2014/main" id="{A0A79AAC-FE4A-FD45-BB5D-7A07B11859E9}"/>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490" name="Rectangle 18">
            <a:extLst>
              <a:ext uri="{FF2B5EF4-FFF2-40B4-BE49-F238E27FC236}">
                <a16:creationId xmlns:a16="http://schemas.microsoft.com/office/drawing/2014/main" id="{65A876AB-EE83-284F-8BE7-A4E0A50015C4}"/>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491" name="Rectangle 19">
            <a:extLst>
              <a:ext uri="{FF2B5EF4-FFF2-40B4-BE49-F238E27FC236}">
                <a16:creationId xmlns:a16="http://schemas.microsoft.com/office/drawing/2014/main" id="{31C2AA1A-3897-C04B-9686-9E68F1CE9A37}"/>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745492" name="Rectangle 20">
            <a:extLst>
              <a:ext uri="{FF2B5EF4-FFF2-40B4-BE49-F238E27FC236}">
                <a16:creationId xmlns:a16="http://schemas.microsoft.com/office/drawing/2014/main" id="{D9A0D73B-0F58-A341-9961-E2A465C52976}"/>
              </a:ext>
            </a:extLst>
          </p:cNvPr>
          <p:cNvSpPr>
            <a:spLocks noChangeArrowheads="1"/>
          </p:cNvSpPr>
          <p:nvPr/>
        </p:nvSpPr>
        <p:spPr bwMode="auto">
          <a:xfrm>
            <a:off x="8175625"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745493" name="Rectangle 21">
            <a:extLst>
              <a:ext uri="{FF2B5EF4-FFF2-40B4-BE49-F238E27FC236}">
                <a16:creationId xmlns:a16="http://schemas.microsoft.com/office/drawing/2014/main" id="{06E29DCA-F28A-6B42-9FEA-4110A6B484BF}"/>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745494" name="Line 22">
            <a:extLst>
              <a:ext uri="{FF2B5EF4-FFF2-40B4-BE49-F238E27FC236}">
                <a16:creationId xmlns:a16="http://schemas.microsoft.com/office/drawing/2014/main" id="{E119EF0E-8487-4B43-B21E-538DDB239B12}"/>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495" name="Line 23">
            <a:extLst>
              <a:ext uri="{FF2B5EF4-FFF2-40B4-BE49-F238E27FC236}">
                <a16:creationId xmlns:a16="http://schemas.microsoft.com/office/drawing/2014/main" id="{F47A26BD-5A9C-0C47-948D-BABFB9B12095}"/>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496" name="Line 24">
            <a:extLst>
              <a:ext uri="{FF2B5EF4-FFF2-40B4-BE49-F238E27FC236}">
                <a16:creationId xmlns:a16="http://schemas.microsoft.com/office/drawing/2014/main" id="{47F11B51-F415-C545-BA89-97396A1017AF}"/>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5498" name="Rectangle 26">
            <a:extLst>
              <a:ext uri="{FF2B5EF4-FFF2-40B4-BE49-F238E27FC236}">
                <a16:creationId xmlns:a16="http://schemas.microsoft.com/office/drawing/2014/main" id="{DF32F4FE-BDDF-6F4C-A2F8-5164162CA83D}"/>
              </a:ext>
            </a:extLst>
          </p:cNvPr>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I - I</a:t>
            </a:r>
          </a:p>
        </p:txBody>
      </p:sp>
      <p:sp>
        <p:nvSpPr>
          <p:cNvPr id="745501" name="Freeform 29">
            <a:extLst>
              <a:ext uri="{FF2B5EF4-FFF2-40B4-BE49-F238E27FC236}">
                <a16:creationId xmlns:a16="http://schemas.microsoft.com/office/drawing/2014/main" id="{0BB7CC37-01BC-4447-996F-A008910C71EF}"/>
              </a:ext>
            </a:extLst>
          </p:cNvPr>
          <p:cNvSpPr>
            <a:spLocks/>
          </p:cNvSpPr>
          <p:nvPr/>
        </p:nvSpPr>
        <p:spPr bwMode="auto">
          <a:xfrm>
            <a:off x="723900" y="1263650"/>
            <a:ext cx="7707313" cy="4456113"/>
          </a:xfrm>
          <a:custGeom>
            <a:avLst/>
            <a:gdLst>
              <a:gd name="T0" fmla="*/ 1280 w 4855"/>
              <a:gd name="T1" fmla="*/ 1044 h 2807"/>
              <a:gd name="T2" fmla="*/ 1152 w 4855"/>
              <a:gd name="T3" fmla="*/ 1100 h 2807"/>
              <a:gd name="T4" fmla="*/ 928 w 4855"/>
              <a:gd name="T5" fmla="*/ 932 h 2807"/>
              <a:gd name="T6" fmla="*/ 288 w 4855"/>
              <a:gd name="T7" fmla="*/ 1036 h 2807"/>
              <a:gd name="T8" fmla="*/ 56 w 4855"/>
              <a:gd name="T9" fmla="*/ 1420 h 2807"/>
              <a:gd name="T10" fmla="*/ 48 w 4855"/>
              <a:gd name="T11" fmla="*/ 1732 h 2807"/>
              <a:gd name="T12" fmla="*/ 208 w 4855"/>
              <a:gd name="T13" fmla="*/ 2068 h 2807"/>
              <a:gd name="T14" fmla="*/ 344 w 4855"/>
              <a:gd name="T15" fmla="*/ 2108 h 2807"/>
              <a:gd name="T16" fmla="*/ 624 w 4855"/>
              <a:gd name="T17" fmla="*/ 2124 h 2807"/>
              <a:gd name="T18" fmla="*/ 840 w 4855"/>
              <a:gd name="T19" fmla="*/ 2076 h 2807"/>
              <a:gd name="T20" fmla="*/ 1032 w 4855"/>
              <a:gd name="T21" fmla="*/ 2124 h 2807"/>
              <a:gd name="T22" fmla="*/ 1104 w 4855"/>
              <a:gd name="T23" fmla="*/ 1956 h 2807"/>
              <a:gd name="T24" fmla="*/ 1440 w 4855"/>
              <a:gd name="T25" fmla="*/ 2068 h 2807"/>
              <a:gd name="T26" fmla="*/ 1488 w 4855"/>
              <a:gd name="T27" fmla="*/ 2036 h 2807"/>
              <a:gd name="T28" fmla="*/ 1736 w 4855"/>
              <a:gd name="T29" fmla="*/ 2156 h 2807"/>
              <a:gd name="T30" fmla="*/ 1744 w 4855"/>
              <a:gd name="T31" fmla="*/ 2492 h 2807"/>
              <a:gd name="T32" fmla="*/ 1800 w 4855"/>
              <a:gd name="T33" fmla="*/ 2740 h 2807"/>
              <a:gd name="T34" fmla="*/ 1944 w 4855"/>
              <a:gd name="T35" fmla="*/ 2396 h 2807"/>
              <a:gd name="T36" fmla="*/ 2200 w 4855"/>
              <a:gd name="T37" fmla="*/ 2068 h 2807"/>
              <a:gd name="T38" fmla="*/ 2096 w 4855"/>
              <a:gd name="T39" fmla="*/ 1860 h 2807"/>
              <a:gd name="T40" fmla="*/ 2464 w 4855"/>
              <a:gd name="T41" fmla="*/ 1620 h 2807"/>
              <a:gd name="T42" fmla="*/ 2504 w 4855"/>
              <a:gd name="T43" fmla="*/ 1460 h 2807"/>
              <a:gd name="T44" fmla="*/ 2624 w 4855"/>
              <a:gd name="T45" fmla="*/ 1396 h 2807"/>
              <a:gd name="T46" fmla="*/ 2984 w 4855"/>
              <a:gd name="T47" fmla="*/ 1540 h 2807"/>
              <a:gd name="T48" fmla="*/ 2960 w 4855"/>
              <a:gd name="T49" fmla="*/ 1876 h 2807"/>
              <a:gd name="T50" fmla="*/ 3040 w 4855"/>
              <a:gd name="T51" fmla="*/ 2244 h 2807"/>
              <a:gd name="T52" fmla="*/ 3336 w 4855"/>
              <a:gd name="T53" fmla="*/ 2012 h 2807"/>
              <a:gd name="T54" fmla="*/ 3256 w 4855"/>
              <a:gd name="T55" fmla="*/ 1748 h 2807"/>
              <a:gd name="T56" fmla="*/ 3456 w 4855"/>
              <a:gd name="T57" fmla="*/ 1556 h 2807"/>
              <a:gd name="T58" fmla="*/ 3608 w 4855"/>
              <a:gd name="T59" fmla="*/ 1876 h 2807"/>
              <a:gd name="T60" fmla="*/ 3752 w 4855"/>
              <a:gd name="T61" fmla="*/ 2212 h 2807"/>
              <a:gd name="T62" fmla="*/ 4048 w 4855"/>
              <a:gd name="T63" fmla="*/ 2660 h 2807"/>
              <a:gd name="T64" fmla="*/ 4696 w 4855"/>
              <a:gd name="T65" fmla="*/ 2732 h 2807"/>
              <a:gd name="T66" fmla="*/ 4800 w 4855"/>
              <a:gd name="T67" fmla="*/ 2492 h 2807"/>
              <a:gd name="T68" fmla="*/ 4472 w 4855"/>
              <a:gd name="T69" fmla="*/ 2284 h 2807"/>
              <a:gd name="T70" fmla="*/ 4280 w 4855"/>
              <a:gd name="T71" fmla="*/ 2180 h 2807"/>
              <a:gd name="T72" fmla="*/ 4072 w 4855"/>
              <a:gd name="T73" fmla="*/ 2204 h 2807"/>
              <a:gd name="T74" fmla="*/ 3912 w 4855"/>
              <a:gd name="T75" fmla="*/ 2060 h 2807"/>
              <a:gd name="T76" fmla="*/ 3792 w 4855"/>
              <a:gd name="T77" fmla="*/ 1644 h 2807"/>
              <a:gd name="T78" fmla="*/ 3376 w 4855"/>
              <a:gd name="T79" fmla="*/ 1284 h 2807"/>
              <a:gd name="T80" fmla="*/ 3000 w 4855"/>
              <a:gd name="T81" fmla="*/ 1276 h 2807"/>
              <a:gd name="T82" fmla="*/ 3176 w 4855"/>
              <a:gd name="T83" fmla="*/ 1068 h 2807"/>
              <a:gd name="T84" fmla="*/ 3680 w 4855"/>
              <a:gd name="T85" fmla="*/ 852 h 2807"/>
              <a:gd name="T86" fmla="*/ 3736 w 4855"/>
              <a:gd name="T87" fmla="*/ 660 h 2807"/>
              <a:gd name="T88" fmla="*/ 3576 w 4855"/>
              <a:gd name="T89" fmla="*/ 508 h 2807"/>
              <a:gd name="T90" fmla="*/ 3384 w 4855"/>
              <a:gd name="T91" fmla="*/ 308 h 2807"/>
              <a:gd name="T92" fmla="*/ 2880 w 4855"/>
              <a:gd name="T93" fmla="*/ 28 h 2807"/>
              <a:gd name="T94" fmla="*/ 2552 w 4855"/>
              <a:gd name="T95" fmla="*/ 220 h 2807"/>
              <a:gd name="T96" fmla="*/ 2136 w 4855"/>
              <a:gd name="T97" fmla="*/ 348 h 2807"/>
              <a:gd name="T98" fmla="*/ 2120 w 4855"/>
              <a:gd name="T99" fmla="*/ 564 h 2807"/>
              <a:gd name="T100" fmla="*/ 2008 w 4855"/>
              <a:gd name="T101" fmla="*/ 636 h 2807"/>
              <a:gd name="T102" fmla="*/ 1816 w 4855"/>
              <a:gd name="T103" fmla="*/ 692 h 2807"/>
              <a:gd name="T104" fmla="*/ 1416 w 4855"/>
              <a:gd name="T105" fmla="*/ 660 h 2807"/>
              <a:gd name="T106" fmla="*/ 1712 w 4855"/>
              <a:gd name="T107" fmla="*/ 1004 h 2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55" h="2807">
                <a:moveTo>
                  <a:pt x="1664" y="1092"/>
                </a:moveTo>
                <a:cubicBezTo>
                  <a:pt x="1650" y="1094"/>
                  <a:pt x="1637" y="1096"/>
                  <a:pt x="1624" y="1100"/>
                </a:cubicBezTo>
                <a:cubicBezTo>
                  <a:pt x="1607" y="1104"/>
                  <a:pt x="1576" y="1116"/>
                  <a:pt x="1576" y="1116"/>
                </a:cubicBezTo>
                <a:cubicBezTo>
                  <a:pt x="1487" y="1110"/>
                  <a:pt x="1433" y="1095"/>
                  <a:pt x="1352" y="1084"/>
                </a:cubicBezTo>
                <a:cubicBezTo>
                  <a:pt x="1327" y="1067"/>
                  <a:pt x="1304" y="1060"/>
                  <a:pt x="1280" y="1044"/>
                </a:cubicBezTo>
                <a:cubicBezTo>
                  <a:pt x="1266" y="1046"/>
                  <a:pt x="1249" y="1042"/>
                  <a:pt x="1240" y="1052"/>
                </a:cubicBezTo>
                <a:cubicBezTo>
                  <a:pt x="1222" y="1069"/>
                  <a:pt x="1237" y="1109"/>
                  <a:pt x="1216" y="1124"/>
                </a:cubicBezTo>
                <a:cubicBezTo>
                  <a:pt x="1208" y="1129"/>
                  <a:pt x="1200" y="1134"/>
                  <a:pt x="1192" y="1140"/>
                </a:cubicBezTo>
                <a:cubicBezTo>
                  <a:pt x="1184" y="1134"/>
                  <a:pt x="1174" y="1130"/>
                  <a:pt x="1168" y="1124"/>
                </a:cubicBezTo>
                <a:cubicBezTo>
                  <a:pt x="1161" y="1117"/>
                  <a:pt x="1159" y="1106"/>
                  <a:pt x="1152" y="1100"/>
                </a:cubicBezTo>
                <a:cubicBezTo>
                  <a:pt x="1141" y="1091"/>
                  <a:pt x="1080" y="1084"/>
                  <a:pt x="1080" y="1084"/>
                </a:cubicBezTo>
                <a:cubicBezTo>
                  <a:pt x="1051" y="1040"/>
                  <a:pt x="1078" y="1068"/>
                  <a:pt x="1008" y="1052"/>
                </a:cubicBezTo>
                <a:cubicBezTo>
                  <a:pt x="991" y="1048"/>
                  <a:pt x="976" y="1041"/>
                  <a:pt x="960" y="1036"/>
                </a:cubicBezTo>
                <a:cubicBezTo>
                  <a:pt x="952" y="1033"/>
                  <a:pt x="936" y="1028"/>
                  <a:pt x="936" y="1028"/>
                </a:cubicBezTo>
                <a:cubicBezTo>
                  <a:pt x="961" y="950"/>
                  <a:pt x="951" y="1001"/>
                  <a:pt x="928" y="932"/>
                </a:cubicBezTo>
                <a:cubicBezTo>
                  <a:pt x="947" y="874"/>
                  <a:pt x="913" y="883"/>
                  <a:pt x="864" y="876"/>
                </a:cubicBezTo>
                <a:cubicBezTo>
                  <a:pt x="505" y="887"/>
                  <a:pt x="709" y="872"/>
                  <a:pt x="536" y="916"/>
                </a:cubicBezTo>
                <a:cubicBezTo>
                  <a:pt x="516" y="928"/>
                  <a:pt x="502" y="951"/>
                  <a:pt x="480" y="956"/>
                </a:cubicBezTo>
                <a:cubicBezTo>
                  <a:pt x="452" y="961"/>
                  <a:pt x="403" y="941"/>
                  <a:pt x="376" y="932"/>
                </a:cubicBezTo>
                <a:cubicBezTo>
                  <a:pt x="359" y="982"/>
                  <a:pt x="341" y="1018"/>
                  <a:pt x="288" y="1036"/>
                </a:cubicBezTo>
                <a:cubicBezTo>
                  <a:pt x="272" y="1081"/>
                  <a:pt x="274" y="1127"/>
                  <a:pt x="232" y="1156"/>
                </a:cubicBezTo>
                <a:cubicBezTo>
                  <a:pt x="226" y="1173"/>
                  <a:pt x="217" y="1212"/>
                  <a:pt x="200" y="1228"/>
                </a:cubicBezTo>
                <a:cubicBezTo>
                  <a:pt x="185" y="1240"/>
                  <a:pt x="152" y="1260"/>
                  <a:pt x="152" y="1260"/>
                </a:cubicBezTo>
                <a:cubicBezTo>
                  <a:pt x="125" y="1299"/>
                  <a:pt x="135" y="1321"/>
                  <a:pt x="96" y="1348"/>
                </a:cubicBezTo>
                <a:cubicBezTo>
                  <a:pt x="87" y="1374"/>
                  <a:pt x="64" y="1393"/>
                  <a:pt x="56" y="1420"/>
                </a:cubicBezTo>
                <a:cubicBezTo>
                  <a:pt x="50" y="1436"/>
                  <a:pt x="49" y="1453"/>
                  <a:pt x="40" y="1468"/>
                </a:cubicBezTo>
                <a:cubicBezTo>
                  <a:pt x="3" y="1523"/>
                  <a:pt x="14" y="1497"/>
                  <a:pt x="0" y="1540"/>
                </a:cubicBezTo>
                <a:cubicBezTo>
                  <a:pt x="49" y="1552"/>
                  <a:pt x="47" y="1565"/>
                  <a:pt x="32" y="1612"/>
                </a:cubicBezTo>
                <a:cubicBezTo>
                  <a:pt x="50" y="1668"/>
                  <a:pt x="53" y="1644"/>
                  <a:pt x="40" y="1684"/>
                </a:cubicBezTo>
                <a:cubicBezTo>
                  <a:pt x="42" y="1700"/>
                  <a:pt x="49" y="1715"/>
                  <a:pt x="48" y="1732"/>
                </a:cubicBezTo>
                <a:cubicBezTo>
                  <a:pt x="46" y="1748"/>
                  <a:pt x="32" y="1780"/>
                  <a:pt x="32" y="1780"/>
                </a:cubicBezTo>
                <a:cubicBezTo>
                  <a:pt x="24" y="1829"/>
                  <a:pt x="11" y="1862"/>
                  <a:pt x="56" y="1892"/>
                </a:cubicBezTo>
                <a:cubicBezTo>
                  <a:pt x="82" y="1932"/>
                  <a:pt x="84" y="1950"/>
                  <a:pt x="128" y="1980"/>
                </a:cubicBezTo>
                <a:cubicBezTo>
                  <a:pt x="138" y="2011"/>
                  <a:pt x="152" y="2028"/>
                  <a:pt x="176" y="2052"/>
                </a:cubicBezTo>
                <a:cubicBezTo>
                  <a:pt x="181" y="2068"/>
                  <a:pt x="181" y="2094"/>
                  <a:pt x="208" y="2068"/>
                </a:cubicBezTo>
                <a:cubicBezTo>
                  <a:pt x="213" y="2062"/>
                  <a:pt x="208" y="2048"/>
                  <a:pt x="216" y="2044"/>
                </a:cubicBezTo>
                <a:cubicBezTo>
                  <a:pt x="227" y="2036"/>
                  <a:pt x="242" y="2038"/>
                  <a:pt x="256" y="2036"/>
                </a:cubicBezTo>
                <a:cubicBezTo>
                  <a:pt x="299" y="2050"/>
                  <a:pt x="268" y="2061"/>
                  <a:pt x="312" y="2076"/>
                </a:cubicBezTo>
                <a:cubicBezTo>
                  <a:pt x="314" y="2084"/>
                  <a:pt x="314" y="2094"/>
                  <a:pt x="320" y="2100"/>
                </a:cubicBezTo>
                <a:cubicBezTo>
                  <a:pt x="325" y="2105"/>
                  <a:pt x="336" y="2103"/>
                  <a:pt x="344" y="2108"/>
                </a:cubicBezTo>
                <a:cubicBezTo>
                  <a:pt x="361" y="2119"/>
                  <a:pt x="374" y="2136"/>
                  <a:pt x="392" y="2148"/>
                </a:cubicBezTo>
                <a:cubicBezTo>
                  <a:pt x="410" y="2143"/>
                  <a:pt x="428" y="2129"/>
                  <a:pt x="448" y="2132"/>
                </a:cubicBezTo>
                <a:cubicBezTo>
                  <a:pt x="464" y="2133"/>
                  <a:pt x="480" y="2142"/>
                  <a:pt x="496" y="2148"/>
                </a:cubicBezTo>
                <a:cubicBezTo>
                  <a:pt x="504" y="2150"/>
                  <a:pt x="520" y="2156"/>
                  <a:pt x="520" y="2156"/>
                </a:cubicBezTo>
                <a:cubicBezTo>
                  <a:pt x="554" y="2144"/>
                  <a:pt x="588" y="2134"/>
                  <a:pt x="624" y="2124"/>
                </a:cubicBezTo>
                <a:cubicBezTo>
                  <a:pt x="640" y="2119"/>
                  <a:pt x="672" y="2108"/>
                  <a:pt x="672" y="2108"/>
                </a:cubicBezTo>
                <a:cubicBezTo>
                  <a:pt x="701" y="2117"/>
                  <a:pt x="730" y="2122"/>
                  <a:pt x="760" y="2132"/>
                </a:cubicBezTo>
                <a:cubicBezTo>
                  <a:pt x="768" y="2126"/>
                  <a:pt x="777" y="2123"/>
                  <a:pt x="784" y="2116"/>
                </a:cubicBezTo>
                <a:cubicBezTo>
                  <a:pt x="789" y="2109"/>
                  <a:pt x="785" y="2096"/>
                  <a:pt x="792" y="2092"/>
                </a:cubicBezTo>
                <a:cubicBezTo>
                  <a:pt x="805" y="2082"/>
                  <a:pt x="824" y="2081"/>
                  <a:pt x="840" y="2076"/>
                </a:cubicBezTo>
                <a:cubicBezTo>
                  <a:pt x="856" y="2070"/>
                  <a:pt x="888" y="2060"/>
                  <a:pt x="888" y="2060"/>
                </a:cubicBezTo>
                <a:cubicBezTo>
                  <a:pt x="918" y="2106"/>
                  <a:pt x="904" y="2067"/>
                  <a:pt x="880" y="2092"/>
                </a:cubicBezTo>
                <a:cubicBezTo>
                  <a:pt x="874" y="2097"/>
                  <a:pt x="874" y="2108"/>
                  <a:pt x="872" y="2116"/>
                </a:cubicBezTo>
                <a:cubicBezTo>
                  <a:pt x="926" y="2134"/>
                  <a:pt x="859" y="2116"/>
                  <a:pt x="944" y="2116"/>
                </a:cubicBezTo>
                <a:cubicBezTo>
                  <a:pt x="973" y="2116"/>
                  <a:pt x="1002" y="2121"/>
                  <a:pt x="1032" y="2124"/>
                </a:cubicBezTo>
                <a:cubicBezTo>
                  <a:pt x="1042" y="2121"/>
                  <a:pt x="1055" y="2122"/>
                  <a:pt x="1064" y="2116"/>
                </a:cubicBezTo>
                <a:cubicBezTo>
                  <a:pt x="1079" y="2103"/>
                  <a:pt x="1069" y="2076"/>
                  <a:pt x="1080" y="2060"/>
                </a:cubicBezTo>
                <a:cubicBezTo>
                  <a:pt x="1085" y="2052"/>
                  <a:pt x="1096" y="2049"/>
                  <a:pt x="1104" y="2044"/>
                </a:cubicBezTo>
                <a:cubicBezTo>
                  <a:pt x="1089" y="2001"/>
                  <a:pt x="1082" y="2027"/>
                  <a:pt x="1056" y="1988"/>
                </a:cubicBezTo>
                <a:cubicBezTo>
                  <a:pt x="1072" y="1977"/>
                  <a:pt x="1088" y="1945"/>
                  <a:pt x="1104" y="1956"/>
                </a:cubicBezTo>
                <a:cubicBezTo>
                  <a:pt x="1167" y="1998"/>
                  <a:pt x="1132" y="1985"/>
                  <a:pt x="1208" y="1996"/>
                </a:cubicBezTo>
                <a:cubicBezTo>
                  <a:pt x="1216" y="2001"/>
                  <a:pt x="1223" y="2008"/>
                  <a:pt x="1232" y="2012"/>
                </a:cubicBezTo>
                <a:cubicBezTo>
                  <a:pt x="1247" y="2018"/>
                  <a:pt x="1280" y="2028"/>
                  <a:pt x="1280" y="2028"/>
                </a:cubicBezTo>
                <a:cubicBezTo>
                  <a:pt x="1327" y="1996"/>
                  <a:pt x="1335" y="1983"/>
                  <a:pt x="1424" y="2020"/>
                </a:cubicBezTo>
                <a:cubicBezTo>
                  <a:pt x="1439" y="2026"/>
                  <a:pt x="1424" y="2062"/>
                  <a:pt x="1440" y="2068"/>
                </a:cubicBezTo>
                <a:cubicBezTo>
                  <a:pt x="1456" y="2073"/>
                  <a:pt x="1488" y="2084"/>
                  <a:pt x="1488" y="2084"/>
                </a:cubicBezTo>
                <a:cubicBezTo>
                  <a:pt x="1490" y="2092"/>
                  <a:pt x="1487" y="2108"/>
                  <a:pt x="1496" y="2108"/>
                </a:cubicBezTo>
                <a:cubicBezTo>
                  <a:pt x="1505" y="2108"/>
                  <a:pt x="1512" y="2093"/>
                  <a:pt x="1512" y="2084"/>
                </a:cubicBezTo>
                <a:cubicBezTo>
                  <a:pt x="1512" y="2074"/>
                  <a:pt x="1500" y="2068"/>
                  <a:pt x="1496" y="2060"/>
                </a:cubicBezTo>
                <a:cubicBezTo>
                  <a:pt x="1492" y="2052"/>
                  <a:pt x="1490" y="2044"/>
                  <a:pt x="1488" y="2036"/>
                </a:cubicBezTo>
                <a:cubicBezTo>
                  <a:pt x="1490" y="2028"/>
                  <a:pt x="1490" y="2017"/>
                  <a:pt x="1496" y="2012"/>
                </a:cubicBezTo>
                <a:cubicBezTo>
                  <a:pt x="1506" y="2001"/>
                  <a:pt x="1594" y="1985"/>
                  <a:pt x="1616" y="1980"/>
                </a:cubicBezTo>
                <a:cubicBezTo>
                  <a:pt x="1638" y="1946"/>
                  <a:pt x="1639" y="1913"/>
                  <a:pt x="1680" y="1900"/>
                </a:cubicBezTo>
                <a:cubicBezTo>
                  <a:pt x="1723" y="1914"/>
                  <a:pt x="1692" y="1925"/>
                  <a:pt x="1736" y="1940"/>
                </a:cubicBezTo>
                <a:cubicBezTo>
                  <a:pt x="1760" y="2012"/>
                  <a:pt x="1761" y="2079"/>
                  <a:pt x="1736" y="2156"/>
                </a:cubicBezTo>
                <a:cubicBezTo>
                  <a:pt x="1760" y="2192"/>
                  <a:pt x="1770" y="2234"/>
                  <a:pt x="1784" y="2276"/>
                </a:cubicBezTo>
                <a:cubicBezTo>
                  <a:pt x="1789" y="2292"/>
                  <a:pt x="1794" y="2308"/>
                  <a:pt x="1800" y="2324"/>
                </a:cubicBezTo>
                <a:cubicBezTo>
                  <a:pt x="1802" y="2332"/>
                  <a:pt x="1808" y="2348"/>
                  <a:pt x="1808" y="2348"/>
                </a:cubicBezTo>
                <a:cubicBezTo>
                  <a:pt x="1786" y="2411"/>
                  <a:pt x="1789" y="2379"/>
                  <a:pt x="1800" y="2444"/>
                </a:cubicBezTo>
                <a:cubicBezTo>
                  <a:pt x="1789" y="2476"/>
                  <a:pt x="1775" y="2481"/>
                  <a:pt x="1744" y="2492"/>
                </a:cubicBezTo>
                <a:cubicBezTo>
                  <a:pt x="1700" y="2477"/>
                  <a:pt x="1608" y="2500"/>
                  <a:pt x="1608" y="2500"/>
                </a:cubicBezTo>
                <a:cubicBezTo>
                  <a:pt x="1624" y="2549"/>
                  <a:pt x="1691" y="2543"/>
                  <a:pt x="1736" y="2548"/>
                </a:cubicBezTo>
                <a:cubicBezTo>
                  <a:pt x="1744" y="2556"/>
                  <a:pt x="1749" y="2566"/>
                  <a:pt x="1760" y="2572"/>
                </a:cubicBezTo>
                <a:cubicBezTo>
                  <a:pt x="1802" y="2593"/>
                  <a:pt x="1812" y="2560"/>
                  <a:pt x="1784" y="2604"/>
                </a:cubicBezTo>
                <a:cubicBezTo>
                  <a:pt x="1825" y="2645"/>
                  <a:pt x="1818" y="2684"/>
                  <a:pt x="1800" y="2740"/>
                </a:cubicBezTo>
                <a:cubicBezTo>
                  <a:pt x="1802" y="2756"/>
                  <a:pt x="1796" y="2776"/>
                  <a:pt x="1808" y="2788"/>
                </a:cubicBezTo>
                <a:cubicBezTo>
                  <a:pt x="1827" y="2807"/>
                  <a:pt x="1866" y="2793"/>
                  <a:pt x="1888" y="2788"/>
                </a:cubicBezTo>
                <a:cubicBezTo>
                  <a:pt x="1902" y="2743"/>
                  <a:pt x="1877" y="2732"/>
                  <a:pt x="1864" y="2692"/>
                </a:cubicBezTo>
                <a:cubicBezTo>
                  <a:pt x="1873" y="2644"/>
                  <a:pt x="1863" y="2602"/>
                  <a:pt x="1848" y="2556"/>
                </a:cubicBezTo>
                <a:cubicBezTo>
                  <a:pt x="1865" y="2466"/>
                  <a:pt x="1911" y="2460"/>
                  <a:pt x="1944" y="2396"/>
                </a:cubicBezTo>
                <a:cubicBezTo>
                  <a:pt x="1954" y="2374"/>
                  <a:pt x="1947" y="2345"/>
                  <a:pt x="1960" y="2324"/>
                </a:cubicBezTo>
                <a:cubicBezTo>
                  <a:pt x="1964" y="2316"/>
                  <a:pt x="1976" y="2320"/>
                  <a:pt x="1984" y="2316"/>
                </a:cubicBezTo>
                <a:cubicBezTo>
                  <a:pt x="2017" y="2297"/>
                  <a:pt x="2055" y="2273"/>
                  <a:pt x="2088" y="2252"/>
                </a:cubicBezTo>
                <a:cubicBezTo>
                  <a:pt x="2108" y="2220"/>
                  <a:pt x="2148" y="2182"/>
                  <a:pt x="2160" y="2148"/>
                </a:cubicBezTo>
                <a:cubicBezTo>
                  <a:pt x="2173" y="2108"/>
                  <a:pt x="2162" y="2092"/>
                  <a:pt x="2200" y="2068"/>
                </a:cubicBezTo>
                <a:cubicBezTo>
                  <a:pt x="2210" y="2037"/>
                  <a:pt x="2229" y="2034"/>
                  <a:pt x="2240" y="2004"/>
                </a:cubicBezTo>
                <a:cubicBezTo>
                  <a:pt x="2251" y="1880"/>
                  <a:pt x="2262" y="1904"/>
                  <a:pt x="2136" y="1916"/>
                </a:cubicBezTo>
                <a:cubicBezTo>
                  <a:pt x="2078" y="1935"/>
                  <a:pt x="2102" y="1941"/>
                  <a:pt x="2064" y="1916"/>
                </a:cubicBezTo>
                <a:cubicBezTo>
                  <a:pt x="2066" y="1902"/>
                  <a:pt x="2065" y="1887"/>
                  <a:pt x="2072" y="1876"/>
                </a:cubicBezTo>
                <a:cubicBezTo>
                  <a:pt x="2076" y="1867"/>
                  <a:pt x="2089" y="1866"/>
                  <a:pt x="2096" y="1860"/>
                </a:cubicBezTo>
                <a:cubicBezTo>
                  <a:pt x="2102" y="1853"/>
                  <a:pt x="2104" y="1842"/>
                  <a:pt x="2112" y="1836"/>
                </a:cubicBezTo>
                <a:cubicBezTo>
                  <a:pt x="2170" y="1785"/>
                  <a:pt x="2183" y="1800"/>
                  <a:pt x="2240" y="1772"/>
                </a:cubicBezTo>
                <a:cubicBezTo>
                  <a:pt x="2302" y="1740"/>
                  <a:pt x="2227" y="1768"/>
                  <a:pt x="2288" y="1748"/>
                </a:cubicBezTo>
                <a:cubicBezTo>
                  <a:pt x="2316" y="1719"/>
                  <a:pt x="2380" y="1655"/>
                  <a:pt x="2416" y="1644"/>
                </a:cubicBezTo>
                <a:cubicBezTo>
                  <a:pt x="2449" y="1632"/>
                  <a:pt x="2432" y="1640"/>
                  <a:pt x="2464" y="1620"/>
                </a:cubicBezTo>
                <a:cubicBezTo>
                  <a:pt x="2466" y="1612"/>
                  <a:pt x="2467" y="1603"/>
                  <a:pt x="2472" y="1596"/>
                </a:cubicBezTo>
                <a:cubicBezTo>
                  <a:pt x="2478" y="1586"/>
                  <a:pt x="2490" y="1582"/>
                  <a:pt x="2496" y="1572"/>
                </a:cubicBezTo>
                <a:cubicBezTo>
                  <a:pt x="2502" y="1559"/>
                  <a:pt x="2499" y="1544"/>
                  <a:pt x="2504" y="1532"/>
                </a:cubicBezTo>
                <a:cubicBezTo>
                  <a:pt x="2507" y="1522"/>
                  <a:pt x="2514" y="1516"/>
                  <a:pt x="2520" y="1508"/>
                </a:cubicBezTo>
                <a:cubicBezTo>
                  <a:pt x="2514" y="1492"/>
                  <a:pt x="2520" y="1465"/>
                  <a:pt x="2504" y="1460"/>
                </a:cubicBezTo>
                <a:cubicBezTo>
                  <a:pt x="2488" y="1454"/>
                  <a:pt x="2472" y="1449"/>
                  <a:pt x="2456" y="1444"/>
                </a:cubicBezTo>
                <a:cubicBezTo>
                  <a:pt x="2448" y="1441"/>
                  <a:pt x="2432" y="1436"/>
                  <a:pt x="2432" y="1436"/>
                </a:cubicBezTo>
                <a:cubicBezTo>
                  <a:pt x="2422" y="1396"/>
                  <a:pt x="2409" y="1371"/>
                  <a:pt x="2456" y="1356"/>
                </a:cubicBezTo>
                <a:cubicBezTo>
                  <a:pt x="2491" y="1367"/>
                  <a:pt x="2524" y="1384"/>
                  <a:pt x="2560" y="1396"/>
                </a:cubicBezTo>
                <a:cubicBezTo>
                  <a:pt x="2614" y="1377"/>
                  <a:pt x="2546" y="1396"/>
                  <a:pt x="2624" y="1396"/>
                </a:cubicBezTo>
                <a:cubicBezTo>
                  <a:pt x="2652" y="1396"/>
                  <a:pt x="2683" y="1387"/>
                  <a:pt x="2712" y="1380"/>
                </a:cubicBezTo>
                <a:cubicBezTo>
                  <a:pt x="2750" y="1389"/>
                  <a:pt x="2783" y="1398"/>
                  <a:pt x="2816" y="1420"/>
                </a:cubicBezTo>
                <a:cubicBezTo>
                  <a:pt x="2826" y="1451"/>
                  <a:pt x="2836" y="1465"/>
                  <a:pt x="2864" y="1484"/>
                </a:cubicBezTo>
                <a:cubicBezTo>
                  <a:pt x="2882" y="1512"/>
                  <a:pt x="2883" y="1528"/>
                  <a:pt x="2912" y="1548"/>
                </a:cubicBezTo>
                <a:cubicBezTo>
                  <a:pt x="2936" y="1545"/>
                  <a:pt x="2960" y="1535"/>
                  <a:pt x="2984" y="1540"/>
                </a:cubicBezTo>
                <a:cubicBezTo>
                  <a:pt x="2992" y="1541"/>
                  <a:pt x="2992" y="1555"/>
                  <a:pt x="2992" y="1564"/>
                </a:cubicBezTo>
                <a:cubicBezTo>
                  <a:pt x="2990" y="1580"/>
                  <a:pt x="2981" y="1596"/>
                  <a:pt x="2976" y="1612"/>
                </a:cubicBezTo>
                <a:cubicBezTo>
                  <a:pt x="2973" y="1620"/>
                  <a:pt x="2968" y="1636"/>
                  <a:pt x="2968" y="1636"/>
                </a:cubicBezTo>
                <a:cubicBezTo>
                  <a:pt x="2975" y="1694"/>
                  <a:pt x="2989" y="1755"/>
                  <a:pt x="3008" y="1812"/>
                </a:cubicBezTo>
                <a:cubicBezTo>
                  <a:pt x="2997" y="1843"/>
                  <a:pt x="2987" y="1857"/>
                  <a:pt x="2960" y="1876"/>
                </a:cubicBezTo>
                <a:cubicBezTo>
                  <a:pt x="2946" y="1915"/>
                  <a:pt x="2904" y="1935"/>
                  <a:pt x="2880" y="1972"/>
                </a:cubicBezTo>
                <a:cubicBezTo>
                  <a:pt x="2888" y="2024"/>
                  <a:pt x="2896" y="2058"/>
                  <a:pt x="2928" y="2100"/>
                </a:cubicBezTo>
                <a:cubicBezTo>
                  <a:pt x="2962" y="2204"/>
                  <a:pt x="2897" y="2326"/>
                  <a:pt x="2960" y="2420"/>
                </a:cubicBezTo>
                <a:cubicBezTo>
                  <a:pt x="3027" y="2406"/>
                  <a:pt x="3004" y="2395"/>
                  <a:pt x="3016" y="2324"/>
                </a:cubicBezTo>
                <a:cubicBezTo>
                  <a:pt x="3020" y="2296"/>
                  <a:pt x="3040" y="2244"/>
                  <a:pt x="3040" y="2244"/>
                </a:cubicBezTo>
                <a:cubicBezTo>
                  <a:pt x="3045" y="2192"/>
                  <a:pt x="3039" y="2134"/>
                  <a:pt x="3096" y="2116"/>
                </a:cubicBezTo>
                <a:cubicBezTo>
                  <a:pt x="3104" y="2071"/>
                  <a:pt x="3104" y="2044"/>
                  <a:pt x="3152" y="2076"/>
                </a:cubicBezTo>
                <a:cubicBezTo>
                  <a:pt x="3171" y="2135"/>
                  <a:pt x="3178" y="2143"/>
                  <a:pt x="3240" y="2164"/>
                </a:cubicBezTo>
                <a:cubicBezTo>
                  <a:pt x="3278" y="2138"/>
                  <a:pt x="3322" y="2133"/>
                  <a:pt x="3360" y="2108"/>
                </a:cubicBezTo>
                <a:cubicBezTo>
                  <a:pt x="3368" y="2081"/>
                  <a:pt x="3364" y="2030"/>
                  <a:pt x="3336" y="2012"/>
                </a:cubicBezTo>
                <a:cubicBezTo>
                  <a:pt x="3319" y="2001"/>
                  <a:pt x="3298" y="2002"/>
                  <a:pt x="3280" y="1996"/>
                </a:cubicBezTo>
                <a:cubicBezTo>
                  <a:pt x="3269" y="1964"/>
                  <a:pt x="3259" y="1950"/>
                  <a:pt x="3232" y="1932"/>
                </a:cubicBezTo>
                <a:cubicBezTo>
                  <a:pt x="3212" y="1873"/>
                  <a:pt x="3211" y="1900"/>
                  <a:pt x="3224" y="1852"/>
                </a:cubicBezTo>
                <a:cubicBezTo>
                  <a:pt x="3215" y="1827"/>
                  <a:pt x="3219" y="1778"/>
                  <a:pt x="3232" y="1756"/>
                </a:cubicBezTo>
                <a:cubicBezTo>
                  <a:pt x="3236" y="1748"/>
                  <a:pt x="3248" y="1750"/>
                  <a:pt x="3256" y="1748"/>
                </a:cubicBezTo>
                <a:cubicBezTo>
                  <a:pt x="3292" y="1692"/>
                  <a:pt x="3269" y="1706"/>
                  <a:pt x="3312" y="1692"/>
                </a:cubicBezTo>
                <a:cubicBezTo>
                  <a:pt x="3317" y="1684"/>
                  <a:pt x="3323" y="1676"/>
                  <a:pt x="3328" y="1668"/>
                </a:cubicBezTo>
                <a:cubicBezTo>
                  <a:pt x="3331" y="1660"/>
                  <a:pt x="3329" y="1648"/>
                  <a:pt x="3336" y="1644"/>
                </a:cubicBezTo>
                <a:cubicBezTo>
                  <a:pt x="3349" y="1634"/>
                  <a:pt x="3384" y="1628"/>
                  <a:pt x="3384" y="1628"/>
                </a:cubicBezTo>
                <a:cubicBezTo>
                  <a:pt x="3411" y="1586"/>
                  <a:pt x="3403" y="1573"/>
                  <a:pt x="3456" y="1556"/>
                </a:cubicBezTo>
                <a:cubicBezTo>
                  <a:pt x="3488" y="1507"/>
                  <a:pt x="3496" y="1516"/>
                  <a:pt x="3560" y="1524"/>
                </a:cubicBezTo>
                <a:cubicBezTo>
                  <a:pt x="3578" y="1551"/>
                  <a:pt x="3603" y="1561"/>
                  <a:pt x="3624" y="1588"/>
                </a:cubicBezTo>
                <a:cubicBezTo>
                  <a:pt x="3656" y="1630"/>
                  <a:pt x="3661" y="1649"/>
                  <a:pt x="3672" y="1700"/>
                </a:cubicBezTo>
                <a:cubicBezTo>
                  <a:pt x="3662" y="1747"/>
                  <a:pt x="3642" y="1785"/>
                  <a:pt x="3624" y="1828"/>
                </a:cubicBezTo>
                <a:cubicBezTo>
                  <a:pt x="3617" y="1843"/>
                  <a:pt x="3608" y="1876"/>
                  <a:pt x="3608" y="1876"/>
                </a:cubicBezTo>
                <a:cubicBezTo>
                  <a:pt x="3598" y="1950"/>
                  <a:pt x="3606" y="1993"/>
                  <a:pt x="3640" y="2060"/>
                </a:cubicBezTo>
                <a:cubicBezTo>
                  <a:pt x="3643" y="2067"/>
                  <a:pt x="3642" y="2077"/>
                  <a:pt x="3648" y="2084"/>
                </a:cubicBezTo>
                <a:cubicBezTo>
                  <a:pt x="3661" y="2101"/>
                  <a:pt x="3696" y="2132"/>
                  <a:pt x="3696" y="2132"/>
                </a:cubicBezTo>
                <a:cubicBezTo>
                  <a:pt x="3699" y="2143"/>
                  <a:pt x="3721" y="2197"/>
                  <a:pt x="3728" y="2204"/>
                </a:cubicBezTo>
                <a:cubicBezTo>
                  <a:pt x="3733" y="2209"/>
                  <a:pt x="3744" y="2209"/>
                  <a:pt x="3752" y="2212"/>
                </a:cubicBezTo>
                <a:cubicBezTo>
                  <a:pt x="3782" y="2258"/>
                  <a:pt x="3791" y="2315"/>
                  <a:pt x="3840" y="2348"/>
                </a:cubicBezTo>
                <a:cubicBezTo>
                  <a:pt x="3853" y="2387"/>
                  <a:pt x="3872" y="2380"/>
                  <a:pt x="3904" y="2404"/>
                </a:cubicBezTo>
                <a:cubicBezTo>
                  <a:pt x="3916" y="2413"/>
                  <a:pt x="3925" y="2425"/>
                  <a:pt x="3936" y="2436"/>
                </a:cubicBezTo>
                <a:cubicBezTo>
                  <a:pt x="3965" y="2523"/>
                  <a:pt x="3918" y="2390"/>
                  <a:pt x="3960" y="2484"/>
                </a:cubicBezTo>
                <a:cubicBezTo>
                  <a:pt x="3989" y="2549"/>
                  <a:pt x="3994" y="2606"/>
                  <a:pt x="4048" y="2660"/>
                </a:cubicBezTo>
                <a:cubicBezTo>
                  <a:pt x="4108" y="2647"/>
                  <a:pt x="4170" y="2663"/>
                  <a:pt x="4232" y="2668"/>
                </a:cubicBezTo>
                <a:cubicBezTo>
                  <a:pt x="4318" y="2696"/>
                  <a:pt x="4263" y="2682"/>
                  <a:pt x="4400" y="2692"/>
                </a:cubicBezTo>
                <a:cubicBezTo>
                  <a:pt x="4436" y="2701"/>
                  <a:pt x="4472" y="2718"/>
                  <a:pt x="4504" y="2740"/>
                </a:cubicBezTo>
                <a:cubicBezTo>
                  <a:pt x="4560" y="2721"/>
                  <a:pt x="4492" y="2740"/>
                  <a:pt x="4600" y="2740"/>
                </a:cubicBezTo>
                <a:cubicBezTo>
                  <a:pt x="4632" y="2740"/>
                  <a:pt x="4664" y="2734"/>
                  <a:pt x="4696" y="2732"/>
                </a:cubicBezTo>
                <a:cubicBezTo>
                  <a:pt x="4701" y="2724"/>
                  <a:pt x="4710" y="2717"/>
                  <a:pt x="4712" y="2708"/>
                </a:cubicBezTo>
                <a:cubicBezTo>
                  <a:pt x="4718" y="2671"/>
                  <a:pt x="4659" y="2671"/>
                  <a:pt x="4640" y="2668"/>
                </a:cubicBezTo>
                <a:cubicBezTo>
                  <a:pt x="4612" y="2627"/>
                  <a:pt x="4626" y="2661"/>
                  <a:pt x="4632" y="2620"/>
                </a:cubicBezTo>
                <a:cubicBezTo>
                  <a:pt x="4644" y="2523"/>
                  <a:pt x="4622" y="2484"/>
                  <a:pt x="4720" y="2460"/>
                </a:cubicBezTo>
                <a:cubicBezTo>
                  <a:pt x="4749" y="2469"/>
                  <a:pt x="4773" y="2474"/>
                  <a:pt x="4800" y="2492"/>
                </a:cubicBezTo>
                <a:cubicBezTo>
                  <a:pt x="4813" y="2489"/>
                  <a:pt x="4830" y="2493"/>
                  <a:pt x="4840" y="2484"/>
                </a:cubicBezTo>
                <a:cubicBezTo>
                  <a:pt x="4855" y="2468"/>
                  <a:pt x="4808" y="2444"/>
                  <a:pt x="4808" y="2444"/>
                </a:cubicBezTo>
                <a:cubicBezTo>
                  <a:pt x="4788" y="2385"/>
                  <a:pt x="4854" y="2286"/>
                  <a:pt x="4776" y="2260"/>
                </a:cubicBezTo>
                <a:cubicBezTo>
                  <a:pt x="4727" y="2276"/>
                  <a:pt x="4744" y="2287"/>
                  <a:pt x="4688" y="2276"/>
                </a:cubicBezTo>
                <a:cubicBezTo>
                  <a:pt x="4593" y="2291"/>
                  <a:pt x="4601" y="2291"/>
                  <a:pt x="4472" y="2284"/>
                </a:cubicBezTo>
                <a:cubicBezTo>
                  <a:pt x="4461" y="2232"/>
                  <a:pt x="4449" y="2210"/>
                  <a:pt x="4480" y="2164"/>
                </a:cubicBezTo>
                <a:cubicBezTo>
                  <a:pt x="4472" y="2158"/>
                  <a:pt x="4461" y="2156"/>
                  <a:pt x="4456" y="2148"/>
                </a:cubicBezTo>
                <a:cubicBezTo>
                  <a:pt x="4447" y="2133"/>
                  <a:pt x="4456" y="2104"/>
                  <a:pt x="4440" y="2100"/>
                </a:cubicBezTo>
                <a:cubicBezTo>
                  <a:pt x="4429" y="2097"/>
                  <a:pt x="4418" y="2094"/>
                  <a:pt x="4408" y="2092"/>
                </a:cubicBezTo>
                <a:cubicBezTo>
                  <a:pt x="4347" y="2132"/>
                  <a:pt x="4357" y="2164"/>
                  <a:pt x="4280" y="2180"/>
                </a:cubicBezTo>
                <a:cubicBezTo>
                  <a:pt x="4262" y="2191"/>
                  <a:pt x="4244" y="2201"/>
                  <a:pt x="4232" y="2220"/>
                </a:cubicBezTo>
                <a:cubicBezTo>
                  <a:pt x="4227" y="2227"/>
                  <a:pt x="4231" y="2239"/>
                  <a:pt x="4224" y="2244"/>
                </a:cubicBezTo>
                <a:cubicBezTo>
                  <a:pt x="4205" y="2256"/>
                  <a:pt x="4180" y="2253"/>
                  <a:pt x="4160" y="2260"/>
                </a:cubicBezTo>
                <a:cubicBezTo>
                  <a:pt x="4138" y="2257"/>
                  <a:pt x="4115" y="2260"/>
                  <a:pt x="4096" y="2252"/>
                </a:cubicBezTo>
                <a:cubicBezTo>
                  <a:pt x="4079" y="2244"/>
                  <a:pt x="4087" y="2213"/>
                  <a:pt x="4072" y="2204"/>
                </a:cubicBezTo>
                <a:cubicBezTo>
                  <a:pt x="4057" y="2195"/>
                  <a:pt x="4040" y="2193"/>
                  <a:pt x="4024" y="2188"/>
                </a:cubicBezTo>
                <a:cubicBezTo>
                  <a:pt x="4016" y="2185"/>
                  <a:pt x="4000" y="2180"/>
                  <a:pt x="4000" y="2180"/>
                </a:cubicBezTo>
                <a:cubicBezTo>
                  <a:pt x="3978" y="2148"/>
                  <a:pt x="3979" y="2153"/>
                  <a:pt x="3968" y="2108"/>
                </a:cubicBezTo>
                <a:cubicBezTo>
                  <a:pt x="3965" y="2097"/>
                  <a:pt x="3968" y="2083"/>
                  <a:pt x="3960" y="2076"/>
                </a:cubicBezTo>
                <a:cubicBezTo>
                  <a:pt x="3947" y="2065"/>
                  <a:pt x="3912" y="2060"/>
                  <a:pt x="3912" y="2060"/>
                </a:cubicBezTo>
                <a:cubicBezTo>
                  <a:pt x="3904" y="2052"/>
                  <a:pt x="3894" y="2044"/>
                  <a:pt x="3888" y="2036"/>
                </a:cubicBezTo>
                <a:cubicBezTo>
                  <a:pt x="3876" y="2020"/>
                  <a:pt x="3856" y="1988"/>
                  <a:pt x="3856" y="1988"/>
                </a:cubicBezTo>
                <a:cubicBezTo>
                  <a:pt x="3833" y="1898"/>
                  <a:pt x="3866" y="2042"/>
                  <a:pt x="3856" y="1852"/>
                </a:cubicBezTo>
                <a:cubicBezTo>
                  <a:pt x="3853" y="1806"/>
                  <a:pt x="3815" y="1776"/>
                  <a:pt x="3808" y="1732"/>
                </a:cubicBezTo>
                <a:cubicBezTo>
                  <a:pt x="3806" y="1720"/>
                  <a:pt x="3794" y="1645"/>
                  <a:pt x="3792" y="1644"/>
                </a:cubicBezTo>
                <a:cubicBezTo>
                  <a:pt x="3786" y="1639"/>
                  <a:pt x="3677" y="1628"/>
                  <a:pt x="3672" y="1628"/>
                </a:cubicBezTo>
                <a:cubicBezTo>
                  <a:pt x="3662" y="1589"/>
                  <a:pt x="3670" y="1576"/>
                  <a:pt x="3632" y="1564"/>
                </a:cubicBezTo>
                <a:cubicBezTo>
                  <a:pt x="3583" y="1491"/>
                  <a:pt x="3613" y="1419"/>
                  <a:pt x="3656" y="1356"/>
                </a:cubicBezTo>
                <a:cubicBezTo>
                  <a:pt x="3643" y="1239"/>
                  <a:pt x="3664" y="1258"/>
                  <a:pt x="3528" y="1268"/>
                </a:cubicBezTo>
                <a:cubicBezTo>
                  <a:pt x="3454" y="1316"/>
                  <a:pt x="3469" y="1295"/>
                  <a:pt x="3376" y="1284"/>
                </a:cubicBezTo>
                <a:cubicBezTo>
                  <a:pt x="3331" y="1269"/>
                  <a:pt x="3285" y="1255"/>
                  <a:pt x="3240" y="1244"/>
                </a:cubicBezTo>
                <a:cubicBezTo>
                  <a:pt x="3232" y="1238"/>
                  <a:pt x="3224" y="1231"/>
                  <a:pt x="3216" y="1228"/>
                </a:cubicBezTo>
                <a:cubicBezTo>
                  <a:pt x="3200" y="1221"/>
                  <a:pt x="3168" y="1212"/>
                  <a:pt x="3168" y="1212"/>
                </a:cubicBezTo>
                <a:cubicBezTo>
                  <a:pt x="3107" y="1232"/>
                  <a:pt x="3099" y="1249"/>
                  <a:pt x="3048" y="1284"/>
                </a:cubicBezTo>
                <a:cubicBezTo>
                  <a:pt x="3032" y="1281"/>
                  <a:pt x="3014" y="1284"/>
                  <a:pt x="3000" y="1276"/>
                </a:cubicBezTo>
                <a:cubicBezTo>
                  <a:pt x="2992" y="1271"/>
                  <a:pt x="2997" y="1258"/>
                  <a:pt x="2992" y="1252"/>
                </a:cubicBezTo>
                <a:cubicBezTo>
                  <a:pt x="2985" y="1244"/>
                  <a:pt x="2976" y="1241"/>
                  <a:pt x="2968" y="1236"/>
                </a:cubicBezTo>
                <a:cubicBezTo>
                  <a:pt x="2952" y="1190"/>
                  <a:pt x="2979" y="1146"/>
                  <a:pt x="3024" y="1132"/>
                </a:cubicBezTo>
                <a:cubicBezTo>
                  <a:pt x="3049" y="1093"/>
                  <a:pt x="3029" y="1077"/>
                  <a:pt x="3072" y="1092"/>
                </a:cubicBezTo>
                <a:cubicBezTo>
                  <a:pt x="3108" y="1085"/>
                  <a:pt x="3140" y="1076"/>
                  <a:pt x="3176" y="1068"/>
                </a:cubicBezTo>
                <a:cubicBezTo>
                  <a:pt x="3163" y="1031"/>
                  <a:pt x="3158" y="1037"/>
                  <a:pt x="3200" y="996"/>
                </a:cubicBezTo>
                <a:cubicBezTo>
                  <a:pt x="3264" y="931"/>
                  <a:pt x="3252" y="941"/>
                  <a:pt x="3352" y="932"/>
                </a:cubicBezTo>
                <a:cubicBezTo>
                  <a:pt x="3411" y="892"/>
                  <a:pt x="3441" y="905"/>
                  <a:pt x="3528" y="900"/>
                </a:cubicBezTo>
                <a:cubicBezTo>
                  <a:pt x="3536" y="858"/>
                  <a:pt x="3527" y="841"/>
                  <a:pt x="3568" y="828"/>
                </a:cubicBezTo>
                <a:cubicBezTo>
                  <a:pt x="3607" y="837"/>
                  <a:pt x="3639" y="846"/>
                  <a:pt x="3680" y="852"/>
                </a:cubicBezTo>
                <a:cubicBezTo>
                  <a:pt x="3688" y="857"/>
                  <a:pt x="3694" y="870"/>
                  <a:pt x="3704" y="868"/>
                </a:cubicBezTo>
                <a:cubicBezTo>
                  <a:pt x="3712" y="865"/>
                  <a:pt x="3717" y="849"/>
                  <a:pt x="3712" y="844"/>
                </a:cubicBezTo>
                <a:cubicBezTo>
                  <a:pt x="3700" y="832"/>
                  <a:pt x="3664" y="828"/>
                  <a:pt x="3664" y="828"/>
                </a:cubicBezTo>
                <a:cubicBezTo>
                  <a:pt x="3624" y="788"/>
                  <a:pt x="3622" y="756"/>
                  <a:pt x="3672" y="724"/>
                </a:cubicBezTo>
                <a:cubicBezTo>
                  <a:pt x="3690" y="696"/>
                  <a:pt x="3712" y="683"/>
                  <a:pt x="3736" y="660"/>
                </a:cubicBezTo>
                <a:cubicBezTo>
                  <a:pt x="3733" y="644"/>
                  <a:pt x="3736" y="626"/>
                  <a:pt x="3728" y="612"/>
                </a:cubicBezTo>
                <a:cubicBezTo>
                  <a:pt x="3723" y="604"/>
                  <a:pt x="3708" y="611"/>
                  <a:pt x="3704" y="604"/>
                </a:cubicBezTo>
                <a:cubicBezTo>
                  <a:pt x="3685" y="576"/>
                  <a:pt x="3709" y="559"/>
                  <a:pt x="3680" y="540"/>
                </a:cubicBezTo>
                <a:cubicBezTo>
                  <a:pt x="3656" y="524"/>
                  <a:pt x="3626" y="524"/>
                  <a:pt x="3600" y="516"/>
                </a:cubicBezTo>
                <a:cubicBezTo>
                  <a:pt x="3592" y="513"/>
                  <a:pt x="3576" y="508"/>
                  <a:pt x="3576" y="508"/>
                </a:cubicBezTo>
                <a:cubicBezTo>
                  <a:pt x="3550" y="469"/>
                  <a:pt x="3568" y="447"/>
                  <a:pt x="3528" y="420"/>
                </a:cubicBezTo>
                <a:cubicBezTo>
                  <a:pt x="3522" y="412"/>
                  <a:pt x="3515" y="404"/>
                  <a:pt x="3512" y="396"/>
                </a:cubicBezTo>
                <a:cubicBezTo>
                  <a:pt x="3507" y="385"/>
                  <a:pt x="3512" y="371"/>
                  <a:pt x="3504" y="364"/>
                </a:cubicBezTo>
                <a:cubicBezTo>
                  <a:pt x="3491" y="353"/>
                  <a:pt x="3470" y="357"/>
                  <a:pt x="3456" y="348"/>
                </a:cubicBezTo>
                <a:cubicBezTo>
                  <a:pt x="3400" y="311"/>
                  <a:pt x="3426" y="322"/>
                  <a:pt x="3384" y="308"/>
                </a:cubicBezTo>
                <a:cubicBezTo>
                  <a:pt x="3365" y="234"/>
                  <a:pt x="3287" y="242"/>
                  <a:pt x="3224" y="236"/>
                </a:cubicBezTo>
                <a:cubicBezTo>
                  <a:pt x="3190" y="213"/>
                  <a:pt x="3187" y="179"/>
                  <a:pt x="3152" y="156"/>
                </a:cubicBezTo>
                <a:cubicBezTo>
                  <a:pt x="3144" y="125"/>
                  <a:pt x="3129" y="105"/>
                  <a:pt x="3120" y="76"/>
                </a:cubicBezTo>
                <a:cubicBezTo>
                  <a:pt x="3074" y="78"/>
                  <a:pt x="3029" y="84"/>
                  <a:pt x="2984" y="84"/>
                </a:cubicBezTo>
                <a:cubicBezTo>
                  <a:pt x="2956" y="84"/>
                  <a:pt x="2918" y="37"/>
                  <a:pt x="2880" y="28"/>
                </a:cubicBezTo>
                <a:cubicBezTo>
                  <a:pt x="2874" y="24"/>
                  <a:pt x="2843" y="0"/>
                  <a:pt x="2832" y="4"/>
                </a:cubicBezTo>
                <a:cubicBezTo>
                  <a:pt x="2813" y="10"/>
                  <a:pt x="2802" y="31"/>
                  <a:pt x="2784" y="36"/>
                </a:cubicBezTo>
                <a:cubicBezTo>
                  <a:pt x="2712" y="53"/>
                  <a:pt x="2678" y="61"/>
                  <a:pt x="2600" y="68"/>
                </a:cubicBezTo>
                <a:cubicBezTo>
                  <a:pt x="2559" y="95"/>
                  <a:pt x="2570" y="124"/>
                  <a:pt x="2544" y="164"/>
                </a:cubicBezTo>
                <a:cubicBezTo>
                  <a:pt x="2579" y="187"/>
                  <a:pt x="2592" y="193"/>
                  <a:pt x="2552" y="220"/>
                </a:cubicBezTo>
                <a:cubicBezTo>
                  <a:pt x="2492" y="205"/>
                  <a:pt x="2349" y="213"/>
                  <a:pt x="2320" y="212"/>
                </a:cubicBezTo>
                <a:cubicBezTo>
                  <a:pt x="2265" y="193"/>
                  <a:pt x="2290" y="184"/>
                  <a:pt x="2224" y="196"/>
                </a:cubicBezTo>
                <a:cubicBezTo>
                  <a:pt x="2179" y="262"/>
                  <a:pt x="2213" y="236"/>
                  <a:pt x="2144" y="252"/>
                </a:cubicBezTo>
                <a:cubicBezTo>
                  <a:pt x="2135" y="253"/>
                  <a:pt x="2128" y="257"/>
                  <a:pt x="2120" y="260"/>
                </a:cubicBezTo>
                <a:cubicBezTo>
                  <a:pt x="2131" y="306"/>
                  <a:pt x="2113" y="303"/>
                  <a:pt x="2136" y="348"/>
                </a:cubicBezTo>
                <a:cubicBezTo>
                  <a:pt x="2128" y="355"/>
                  <a:pt x="2098" y="382"/>
                  <a:pt x="2096" y="396"/>
                </a:cubicBezTo>
                <a:cubicBezTo>
                  <a:pt x="2094" y="404"/>
                  <a:pt x="2097" y="415"/>
                  <a:pt x="2104" y="420"/>
                </a:cubicBezTo>
                <a:cubicBezTo>
                  <a:pt x="2117" y="429"/>
                  <a:pt x="2152" y="436"/>
                  <a:pt x="2152" y="436"/>
                </a:cubicBezTo>
                <a:cubicBezTo>
                  <a:pt x="2168" y="485"/>
                  <a:pt x="2137" y="501"/>
                  <a:pt x="2112" y="540"/>
                </a:cubicBezTo>
                <a:cubicBezTo>
                  <a:pt x="2114" y="548"/>
                  <a:pt x="2120" y="555"/>
                  <a:pt x="2120" y="564"/>
                </a:cubicBezTo>
                <a:cubicBezTo>
                  <a:pt x="2120" y="626"/>
                  <a:pt x="2070" y="574"/>
                  <a:pt x="2040" y="564"/>
                </a:cubicBezTo>
                <a:cubicBezTo>
                  <a:pt x="2018" y="532"/>
                  <a:pt x="2005" y="525"/>
                  <a:pt x="1968" y="516"/>
                </a:cubicBezTo>
                <a:cubicBezTo>
                  <a:pt x="1933" y="522"/>
                  <a:pt x="1898" y="528"/>
                  <a:pt x="1920" y="572"/>
                </a:cubicBezTo>
                <a:cubicBezTo>
                  <a:pt x="1939" y="610"/>
                  <a:pt x="1928" y="586"/>
                  <a:pt x="1960" y="604"/>
                </a:cubicBezTo>
                <a:cubicBezTo>
                  <a:pt x="1976" y="613"/>
                  <a:pt x="2008" y="636"/>
                  <a:pt x="2008" y="636"/>
                </a:cubicBezTo>
                <a:cubicBezTo>
                  <a:pt x="2045" y="692"/>
                  <a:pt x="1992" y="646"/>
                  <a:pt x="1976" y="636"/>
                </a:cubicBezTo>
                <a:cubicBezTo>
                  <a:pt x="1949" y="644"/>
                  <a:pt x="1948" y="639"/>
                  <a:pt x="1936" y="668"/>
                </a:cubicBezTo>
                <a:cubicBezTo>
                  <a:pt x="1929" y="683"/>
                  <a:pt x="1920" y="716"/>
                  <a:pt x="1920" y="716"/>
                </a:cubicBezTo>
                <a:cubicBezTo>
                  <a:pt x="1893" y="713"/>
                  <a:pt x="1866" y="714"/>
                  <a:pt x="1840" y="708"/>
                </a:cubicBezTo>
                <a:cubicBezTo>
                  <a:pt x="1830" y="705"/>
                  <a:pt x="1824" y="695"/>
                  <a:pt x="1816" y="692"/>
                </a:cubicBezTo>
                <a:cubicBezTo>
                  <a:pt x="1783" y="677"/>
                  <a:pt x="1746" y="668"/>
                  <a:pt x="1712" y="660"/>
                </a:cubicBezTo>
                <a:cubicBezTo>
                  <a:pt x="1677" y="662"/>
                  <a:pt x="1642" y="663"/>
                  <a:pt x="1608" y="668"/>
                </a:cubicBezTo>
                <a:cubicBezTo>
                  <a:pt x="1579" y="671"/>
                  <a:pt x="1556" y="692"/>
                  <a:pt x="1528" y="700"/>
                </a:cubicBezTo>
                <a:cubicBezTo>
                  <a:pt x="1433" y="681"/>
                  <a:pt x="1531" y="705"/>
                  <a:pt x="1464" y="676"/>
                </a:cubicBezTo>
                <a:cubicBezTo>
                  <a:pt x="1448" y="669"/>
                  <a:pt x="1416" y="660"/>
                  <a:pt x="1416" y="660"/>
                </a:cubicBezTo>
                <a:cubicBezTo>
                  <a:pt x="1428" y="720"/>
                  <a:pt x="1427" y="787"/>
                  <a:pt x="1464" y="836"/>
                </a:cubicBezTo>
                <a:cubicBezTo>
                  <a:pt x="1496" y="934"/>
                  <a:pt x="1437" y="911"/>
                  <a:pt x="1584" y="900"/>
                </a:cubicBezTo>
                <a:cubicBezTo>
                  <a:pt x="1629" y="884"/>
                  <a:pt x="1637" y="917"/>
                  <a:pt x="1680" y="932"/>
                </a:cubicBezTo>
                <a:cubicBezTo>
                  <a:pt x="1685" y="940"/>
                  <a:pt x="1692" y="947"/>
                  <a:pt x="1696" y="956"/>
                </a:cubicBezTo>
                <a:cubicBezTo>
                  <a:pt x="1702" y="971"/>
                  <a:pt x="1712" y="1004"/>
                  <a:pt x="1712" y="1004"/>
                </a:cubicBezTo>
                <a:cubicBezTo>
                  <a:pt x="1692" y="1042"/>
                  <a:pt x="1681" y="1078"/>
                  <a:pt x="1640" y="1092"/>
                </a:cubicBezTo>
                <a:cubicBezTo>
                  <a:pt x="1634" y="1100"/>
                  <a:pt x="1624" y="1116"/>
                  <a:pt x="1624" y="1116"/>
                </a:cubicBezTo>
              </a:path>
            </a:pathLst>
          </a:custGeom>
          <a:noFill/>
          <a:ln w="38100" cap="flat" cmpd="sng">
            <a:solidFill>
              <a:srgbClr val="17B812"/>
            </a:solidFill>
            <a:prstDash val="solid"/>
            <a:round/>
            <a:headEnd/>
            <a:tailEnd/>
          </a:ln>
          <a:effectLst>
            <a:outerShdw dist="45791" dir="3378596"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endParaRPr lang="en-US"/>
          </a:p>
        </p:txBody>
      </p:sp>
      <p:sp>
        <p:nvSpPr>
          <p:cNvPr id="745502" name="Rectangle 30">
            <a:extLst>
              <a:ext uri="{FF2B5EF4-FFF2-40B4-BE49-F238E27FC236}">
                <a16:creationId xmlns:a16="http://schemas.microsoft.com/office/drawing/2014/main" id="{EB2A5FDA-6429-7449-9E2C-CEF66926A17A}"/>
              </a:ext>
            </a:extLst>
          </p:cNvPr>
          <p:cNvSpPr>
            <a:spLocks noChangeArrowheads="1"/>
          </p:cNvSpPr>
          <p:nvPr/>
        </p:nvSpPr>
        <p:spPr bwMode="auto">
          <a:xfrm>
            <a:off x="3368675" y="2728913"/>
            <a:ext cx="214313" cy="403225"/>
          </a:xfrm>
          <a:prstGeom prst="rect">
            <a:avLst/>
          </a:prstGeom>
          <a:noFill/>
          <a:ln w="38100">
            <a:solidFill>
              <a:srgbClr val="FF0000"/>
            </a:solidFill>
            <a:miter lim="800000"/>
            <a:headEnd/>
            <a:tailEnd/>
          </a:ln>
          <a:effectLst>
            <a:outerShdw dist="53882" dir="2700000" algn="ctr" rotWithShape="0">
              <a:schemeClr val="bg2"/>
            </a:outerShdw>
          </a:effectLst>
          <a:extLst>
            <a:ext uri="{909E8E84-426E-40DD-AFC4-6F175D3DCCD1}">
              <a14:hiddenFill xmlns:a14="http://schemas.microsoft.com/office/drawing/2010/main">
                <a:solidFill>
                  <a:srgbClr val="FF0000"/>
                </a:solidFill>
              </a14:hiddenFill>
            </a:ext>
          </a:extLst>
        </p:spPr>
        <p:txBody>
          <a:bodyPr wrap="none" anchor="ctr"/>
          <a:lstStyle/>
          <a:p>
            <a:endParaRPr lang="en-US"/>
          </a:p>
        </p:txBody>
      </p:sp>
      <p:sp>
        <p:nvSpPr>
          <p:cNvPr id="745503" name="Text Box 31">
            <a:extLst>
              <a:ext uri="{FF2B5EF4-FFF2-40B4-BE49-F238E27FC236}">
                <a16:creationId xmlns:a16="http://schemas.microsoft.com/office/drawing/2014/main" id="{C787F8C2-4EFE-EC4A-992E-29CA9BA0F27E}"/>
              </a:ext>
            </a:extLst>
          </p:cNvPr>
          <p:cNvSpPr txBox="1">
            <a:spLocks noChangeArrowheads="1"/>
          </p:cNvSpPr>
          <p:nvPr/>
        </p:nvSpPr>
        <p:spPr bwMode="auto">
          <a:xfrm>
            <a:off x="1752600" y="409575"/>
            <a:ext cx="7035800" cy="519113"/>
          </a:xfrm>
          <a:prstGeom prst="rect">
            <a:avLst/>
          </a:prstGeom>
          <a:noFill/>
          <a:ln>
            <a:noFill/>
          </a:ln>
          <a:effectLst>
            <a:outerShdw dist="74053" dir="3542175"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en-US" altLang="ko-KR" b="1">
                <a:solidFill>
                  <a:srgbClr val="FFFF00"/>
                </a:solidFill>
                <a:effectLst>
                  <a:outerShdw blurRad="38100" dist="38100" dir="2700000" algn="tl">
                    <a:srgbClr val="000000"/>
                  </a:outerShdw>
                </a:effectLst>
                <a:ea typeface="Gulim" panose="020B0600000101010101" pitchFamily="34" charset="-127"/>
              </a:rPr>
              <a:t>BANDINGKAN LETAK GEOGRAFI…</a:t>
            </a:r>
          </a:p>
        </p:txBody>
      </p:sp>
      <p:sp>
        <p:nvSpPr>
          <p:cNvPr id="745504" name="Text Box 32">
            <a:extLst>
              <a:ext uri="{FF2B5EF4-FFF2-40B4-BE49-F238E27FC236}">
                <a16:creationId xmlns:a16="http://schemas.microsoft.com/office/drawing/2014/main" id="{F313A520-1A37-AA40-A81B-7DCE6AAAF24C}"/>
              </a:ext>
            </a:extLst>
          </p:cNvPr>
          <p:cNvSpPr txBox="1">
            <a:spLocks noChangeArrowheads="1"/>
          </p:cNvSpPr>
          <p:nvPr/>
        </p:nvSpPr>
        <p:spPr bwMode="auto">
          <a:xfrm>
            <a:off x="1352550" y="5775325"/>
            <a:ext cx="6699250" cy="579438"/>
          </a:xfrm>
          <a:prstGeom prst="rect">
            <a:avLst/>
          </a:prstGeom>
          <a:noFill/>
          <a:ln>
            <a:noFill/>
          </a:ln>
          <a:effectLst>
            <a:outerShdw dist="74053" dir="3542175"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en-US" altLang="ko-KR" sz="3200" b="1">
                <a:solidFill>
                  <a:srgbClr val="FFFF00"/>
                </a:solidFill>
                <a:effectLst>
                  <a:outerShdw blurRad="38100" dist="38100" dir="2700000" algn="tl">
                    <a:srgbClr val="000000"/>
                  </a:outerShdw>
                </a:effectLst>
                <a:ea typeface="Gulim" panose="020B0600000101010101" pitchFamily="34" charset="-127"/>
              </a:rPr>
              <a:t>MUHAMMAD VERSUS ISHAK!</a:t>
            </a:r>
          </a:p>
        </p:txBody>
      </p:sp>
      <p:sp>
        <p:nvSpPr>
          <p:cNvPr id="745505" name="Rectangle 33">
            <a:extLst>
              <a:ext uri="{FF2B5EF4-FFF2-40B4-BE49-F238E27FC236}">
                <a16:creationId xmlns:a16="http://schemas.microsoft.com/office/drawing/2014/main" id="{36BAD94A-BE67-7344-9174-1092C3F08DD2}"/>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35</a:t>
            </a:r>
          </a:p>
        </p:txBody>
      </p:sp>
      <p:sp>
        <p:nvSpPr>
          <p:cNvPr id="745506" name="Text Box 34">
            <a:extLst>
              <a:ext uri="{FF2B5EF4-FFF2-40B4-BE49-F238E27FC236}">
                <a16:creationId xmlns:a16="http://schemas.microsoft.com/office/drawing/2014/main" id="{F3852508-C14E-EE40-BE85-EC43B1F20D23}"/>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1000"/>
                                  </p:stCondLst>
                                  <p:childTnLst>
                                    <p:set>
                                      <p:cBhvr>
                                        <p:cTn id="6" dur="1" fill="hold">
                                          <p:stCondLst>
                                            <p:cond delay="0"/>
                                          </p:stCondLst>
                                        </p:cTn>
                                        <p:tgtEl>
                                          <p:spTgt spid="745501"/>
                                        </p:tgtEl>
                                        <p:attrNameLst>
                                          <p:attrName>style.visibility</p:attrName>
                                        </p:attrNameLst>
                                      </p:cBhvr>
                                      <p:to>
                                        <p:strVal val="visible"/>
                                      </p:to>
                                    </p:set>
                                    <p:animEffect transition="in" filter="wipe(right)">
                                      <p:cBhvr>
                                        <p:cTn id="7" dur="500"/>
                                        <p:tgtEl>
                                          <p:spTgt spid="745501"/>
                                        </p:tgtEl>
                                      </p:cBhvr>
                                    </p:animEffect>
                                  </p:childTnLst>
                                </p:cTn>
                              </p:par>
                            </p:childTnLst>
                          </p:cTn>
                        </p:par>
                        <p:par>
                          <p:cTn id="8" fill="hold" nodeType="afterGroup">
                            <p:stCondLst>
                              <p:cond delay="1500"/>
                            </p:stCondLst>
                            <p:childTnLst>
                              <p:par>
                                <p:cTn id="9" presetID="23" presetClass="entr" presetSubtype="36" fill="hold" nodeType="afterEffect">
                                  <p:stCondLst>
                                    <p:cond delay="0"/>
                                  </p:stCondLst>
                                  <p:childTnLst>
                                    <p:set>
                                      <p:cBhvr>
                                        <p:cTn id="10" dur="1" fill="hold">
                                          <p:stCondLst>
                                            <p:cond delay="0"/>
                                          </p:stCondLst>
                                        </p:cTn>
                                        <p:tgtEl>
                                          <p:spTgt spid="745502"/>
                                        </p:tgtEl>
                                        <p:attrNameLst>
                                          <p:attrName>style.visibility</p:attrName>
                                        </p:attrNameLst>
                                      </p:cBhvr>
                                      <p:to>
                                        <p:strVal val="visible"/>
                                      </p:to>
                                    </p:set>
                                    <p:anim calcmode="lin" valueType="num">
                                      <p:cBhvr>
                                        <p:cTn id="11" dur="500" fill="hold"/>
                                        <p:tgtEl>
                                          <p:spTgt spid="745502"/>
                                        </p:tgtEl>
                                        <p:attrNameLst>
                                          <p:attrName>ppt_w</p:attrName>
                                        </p:attrNameLst>
                                      </p:cBhvr>
                                      <p:tavLst>
                                        <p:tav tm="0">
                                          <p:val>
                                            <p:strVal val="(6*min(max(#ppt_w*#ppt_h,.3),1)-7.4)/-.7*#ppt_w"/>
                                          </p:val>
                                        </p:tav>
                                        <p:tav tm="100000">
                                          <p:val>
                                            <p:strVal val="#ppt_w"/>
                                          </p:val>
                                        </p:tav>
                                      </p:tavLst>
                                    </p:anim>
                                    <p:anim calcmode="lin" valueType="num">
                                      <p:cBhvr>
                                        <p:cTn id="12" dur="500" fill="hold"/>
                                        <p:tgtEl>
                                          <p:spTgt spid="745502"/>
                                        </p:tgtEl>
                                        <p:attrNameLst>
                                          <p:attrName>ppt_h</p:attrName>
                                        </p:attrNameLst>
                                      </p:cBhvr>
                                      <p:tavLst>
                                        <p:tav tm="0">
                                          <p:val>
                                            <p:strVal val="(6*min(max(#ppt_w*#ppt_h,.3),1)-7.4)/-.7*#ppt_h"/>
                                          </p:val>
                                        </p:tav>
                                        <p:tav tm="100000">
                                          <p:val>
                                            <p:strVal val="#ppt_h"/>
                                          </p:val>
                                        </p:tav>
                                      </p:tavLst>
                                    </p:anim>
                                    <p:anim calcmode="lin" valueType="num">
                                      <p:cBhvr>
                                        <p:cTn id="13" dur="500" fill="hold"/>
                                        <p:tgtEl>
                                          <p:spTgt spid="745502"/>
                                        </p:tgtEl>
                                        <p:attrNameLst>
                                          <p:attrName>ppt_x</p:attrName>
                                        </p:attrNameLst>
                                      </p:cBhvr>
                                      <p:tavLst>
                                        <p:tav tm="0">
                                          <p:val>
                                            <p:fltVal val="0.5"/>
                                          </p:val>
                                        </p:tav>
                                        <p:tav tm="100000">
                                          <p:val>
                                            <p:strVal val="#ppt_x"/>
                                          </p:val>
                                        </p:tav>
                                      </p:tavLst>
                                    </p:anim>
                                    <p:anim calcmode="lin" valueType="num">
                                      <p:cBhvr>
                                        <p:cTn id="14" dur="500" fill="hold"/>
                                        <p:tgtEl>
                                          <p:spTgt spid="74550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22" name="Text Box 2">
            <a:extLst>
              <a:ext uri="{FF2B5EF4-FFF2-40B4-BE49-F238E27FC236}">
                <a16:creationId xmlns:a16="http://schemas.microsoft.com/office/drawing/2014/main" id="{F33F2858-8FD3-6241-A023-2F1B4051B2BB}"/>
              </a:ext>
            </a:extLst>
          </p:cNvPr>
          <p:cNvSpPr txBox="1">
            <a:spLocks noChangeArrowheads="1"/>
          </p:cNvSpPr>
          <p:nvPr/>
        </p:nvSpPr>
        <p:spPr bwMode="auto">
          <a:xfrm>
            <a:off x="1787525" y="0"/>
            <a:ext cx="3584575"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endParaRPr lang="ko-KR" altLang="en-US" sz="1200" b="1">
              <a:solidFill>
                <a:schemeClr val="tx1"/>
              </a:solidFill>
              <a:effectLst/>
              <a:ea typeface="Gulim" panose="020B0600000101010101" pitchFamily="34" charset="-127"/>
            </a:endParaRPr>
          </a:p>
        </p:txBody>
      </p:sp>
      <p:sp>
        <p:nvSpPr>
          <p:cNvPr id="747536" name="Text Box 16">
            <a:extLst>
              <a:ext uri="{FF2B5EF4-FFF2-40B4-BE49-F238E27FC236}">
                <a16:creationId xmlns:a16="http://schemas.microsoft.com/office/drawing/2014/main" id="{6F94DE77-1D90-3340-BC44-AB710BBBDA7A}"/>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grpSp>
        <p:nvGrpSpPr>
          <p:cNvPr id="747537" name="Group 17">
            <a:extLst>
              <a:ext uri="{FF2B5EF4-FFF2-40B4-BE49-F238E27FC236}">
                <a16:creationId xmlns:a16="http://schemas.microsoft.com/office/drawing/2014/main" id="{A6981D9E-501D-9944-884B-327421DD40F2}"/>
              </a:ext>
            </a:extLst>
          </p:cNvPr>
          <p:cNvGrpSpPr>
            <a:grpSpLocks/>
          </p:cNvGrpSpPr>
          <p:nvPr/>
        </p:nvGrpSpPr>
        <p:grpSpPr bwMode="auto">
          <a:xfrm>
            <a:off x="620713" y="160338"/>
            <a:ext cx="739775" cy="1430337"/>
            <a:chOff x="391" y="101"/>
            <a:chExt cx="466" cy="901"/>
          </a:xfrm>
        </p:grpSpPr>
        <p:sp>
          <p:nvSpPr>
            <p:cNvPr id="747538" name="Rectangle 18">
              <a:extLst>
                <a:ext uri="{FF2B5EF4-FFF2-40B4-BE49-F238E27FC236}">
                  <a16:creationId xmlns:a16="http://schemas.microsoft.com/office/drawing/2014/main" id="{85E91120-C462-4E42-9085-FF6E8C577408}"/>
                </a:ext>
              </a:extLst>
            </p:cNvPr>
            <p:cNvSpPr>
              <a:spLocks noChangeArrowheads="1"/>
            </p:cNvSpPr>
            <p:nvPr/>
          </p:nvSpPr>
          <p:spPr bwMode="auto">
            <a:xfrm>
              <a:off x="391" y="101"/>
              <a:ext cx="466"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747539" name="Line 19">
              <a:extLst>
                <a:ext uri="{FF2B5EF4-FFF2-40B4-BE49-F238E27FC236}">
                  <a16:creationId xmlns:a16="http://schemas.microsoft.com/office/drawing/2014/main" id="{4D43506B-2342-C743-BE38-3AECAC29FF4C}"/>
                </a:ext>
              </a:extLst>
            </p:cNvPr>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747540" name="Text Box 20">
            <a:extLst>
              <a:ext uri="{FF2B5EF4-FFF2-40B4-BE49-F238E27FC236}">
                <a16:creationId xmlns:a16="http://schemas.microsoft.com/office/drawing/2014/main" id="{7982BC58-5F6B-EA46-B19A-0B26A12560E4}"/>
              </a:ext>
            </a:extLst>
          </p:cNvPr>
          <p:cNvSpPr txBox="1">
            <a:spLocks noChangeArrowheads="1"/>
          </p:cNvSpPr>
          <p:nvPr/>
        </p:nvSpPr>
        <p:spPr bwMode="auto">
          <a:xfrm>
            <a:off x="8591550" y="640556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3</a:t>
            </a:r>
          </a:p>
        </p:txBody>
      </p:sp>
      <p:pic>
        <p:nvPicPr>
          <p:cNvPr id="747542" name="Picture 22">
            <a:extLst>
              <a:ext uri="{FF2B5EF4-FFF2-40B4-BE49-F238E27FC236}">
                <a16:creationId xmlns:a16="http://schemas.microsoft.com/office/drawing/2014/main" id="{B054B478-FC41-7545-873B-29D8351AF8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623" t="31543" r="44395" b="31651"/>
          <a:stretch>
            <a:fillRect/>
          </a:stretch>
        </p:blipFill>
        <p:spPr bwMode="auto">
          <a:xfrm>
            <a:off x="2238375" y="1066800"/>
            <a:ext cx="2603500" cy="3197225"/>
          </a:xfrm>
          <a:prstGeom prst="rect">
            <a:avLst/>
          </a:prstGeom>
          <a:noFill/>
          <a:ln w="76200">
            <a:solidFill>
              <a:schemeClr val="accent2"/>
            </a:solidFill>
            <a:miter lim="800000"/>
            <a:headEnd/>
            <a:tailEnd/>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747547" name="Picture 27">
            <a:extLst>
              <a:ext uri="{FF2B5EF4-FFF2-40B4-BE49-F238E27FC236}">
                <a16:creationId xmlns:a16="http://schemas.microsoft.com/office/drawing/2014/main" id="{DD03561B-0045-DE40-96DE-5A2FB600EB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5286" t="31592" r="44662" b="24057"/>
          <a:stretch>
            <a:fillRect/>
          </a:stretch>
        </p:blipFill>
        <p:spPr bwMode="auto">
          <a:xfrm>
            <a:off x="1033463" y="1804988"/>
            <a:ext cx="2933700" cy="4325937"/>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747549" name="Text Box 29">
            <a:extLst>
              <a:ext uri="{FF2B5EF4-FFF2-40B4-BE49-F238E27FC236}">
                <a16:creationId xmlns:a16="http://schemas.microsoft.com/office/drawing/2014/main" id="{8741F3A3-F2EE-C543-A325-AB5CEC35716B}"/>
              </a:ext>
            </a:extLst>
          </p:cNvPr>
          <p:cNvSpPr txBox="1">
            <a:spLocks noChangeArrowheads="1"/>
          </p:cNvSpPr>
          <p:nvPr/>
        </p:nvSpPr>
        <p:spPr bwMode="auto">
          <a:xfrm>
            <a:off x="2108200" y="465138"/>
            <a:ext cx="6405563" cy="519112"/>
          </a:xfrm>
          <a:prstGeom prst="rect">
            <a:avLst/>
          </a:prstGeom>
          <a:noFill/>
          <a:ln>
            <a:noFill/>
          </a:ln>
          <a:effectLst>
            <a:outerShdw dist="74053" dir="3542175"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en-US" altLang="ko-KR" b="1">
                <a:solidFill>
                  <a:srgbClr val="FFFF00"/>
                </a:solidFill>
                <a:effectLst>
                  <a:outerShdw blurRad="38100" dist="38100" dir="2700000" algn="tl">
                    <a:srgbClr val="000000"/>
                  </a:outerShdw>
                </a:effectLst>
                <a:ea typeface="Gulim" panose="020B0600000101010101" pitchFamily="34" charset="-127"/>
              </a:rPr>
              <a:t>BANDINGKAN LETAK GEOGRAFI…</a:t>
            </a:r>
          </a:p>
        </p:txBody>
      </p:sp>
      <p:sp>
        <p:nvSpPr>
          <p:cNvPr id="747550" name="Rectangle 30">
            <a:extLst>
              <a:ext uri="{FF2B5EF4-FFF2-40B4-BE49-F238E27FC236}">
                <a16:creationId xmlns:a16="http://schemas.microsoft.com/office/drawing/2014/main" id="{00AA8242-1934-4140-9673-D0E9EC299C83}"/>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36</a:t>
            </a:r>
          </a:p>
        </p:txBody>
      </p:sp>
      <p:sp>
        <p:nvSpPr>
          <p:cNvPr id="747551" name="Text Box 31">
            <a:extLst>
              <a:ext uri="{FF2B5EF4-FFF2-40B4-BE49-F238E27FC236}">
                <a16:creationId xmlns:a16="http://schemas.microsoft.com/office/drawing/2014/main" id="{3E183523-FBE7-6944-B084-62E31546BDEE}"/>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747552" name="Rectangle 32">
            <a:extLst>
              <a:ext uri="{FF2B5EF4-FFF2-40B4-BE49-F238E27FC236}">
                <a16:creationId xmlns:a16="http://schemas.microsoft.com/office/drawing/2014/main" id="{C0D67FD0-FFBD-0145-9A37-DFF61137B651}"/>
              </a:ext>
            </a:extLst>
          </p:cNvPr>
          <p:cNvSpPr>
            <a:spLocks noChangeArrowheads="1"/>
          </p:cNvSpPr>
          <p:nvPr/>
        </p:nvSpPr>
        <p:spPr bwMode="auto">
          <a:xfrm>
            <a:off x="3671888" y="1060450"/>
            <a:ext cx="960437" cy="3683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r>
              <a:rPr lang="en-US" altLang="ko-KR" sz="2000">
                <a:solidFill>
                  <a:srgbClr val="33CC33"/>
                </a:solidFill>
                <a:effectLst/>
                <a:latin typeface="Arial Black" panose="020B0604020202020204" pitchFamily="34" charset="0"/>
                <a:ea typeface="Gulim" panose="020B0600000101010101" pitchFamily="34" charset="-127"/>
              </a:rPr>
              <a:t>dan</a:t>
            </a:r>
          </a:p>
        </p:txBody>
      </p:sp>
      <p:sp>
        <p:nvSpPr>
          <p:cNvPr id="747553" name="Rectangle 33">
            <a:extLst>
              <a:ext uri="{FF2B5EF4-FFF2-40B4-BE49-F238E27FC236}">
                <a16:creationId xmlns:a16="http://schemas.microsoft.com/office/drawing/2014/main" id="{FC49F54B-99A2-834F-B65A-41E606151817}"/>
              </a:ext>
            </a:extLst>
          </p:cNvPr>
          <p:cNvSpPr>
            <a:spLocks noChangeArrowheads="1"/>
          </p:cNvSpPr>
          <p:nvPr/>
        </p:nvSpPr>
        <p:spPr bwMode="auto">
          <a:xfrm>
            <a:off x="2689225" y="1817688"/>
            <a:ext cx="960438" cy="3683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r>
              <a:rPr lang="en-US" altLang="ko-KR" sz="2400">
                <a:solidFill>
                  <a:srgbClr val="33CC33"/>
                </a:solidFill>
                <a:effectLst/>
                <a:latin typeface="Arial Black" panose="020B0604020202020204" pitchFamily="34" charset="0"/>
                <a:ea typeface="Gulim" panose="020B0600000101010101" pitchFamily="34" charset="-127"/>
              </a:rPr>
              <a:t>dan</a:t>
            </a:r>
          </a:p>
        </p:txBody>
      </p:sp>
      <p:pic>
        <p:nvPicPr>
          <p:cNvPr id="747543" name="Picture 23">
            <a:extLst>
              <a:ext uri="{FF2B5EF4-FFF2-40B4-BE49-F238E27FC236}">
                <a16:creationId xmlns:a16="http://schemas.microsoft.com/office/drawing/2014/main" id="{17AC6F36-6019-BC4E-9C7C-AE34D9EC2A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5286" t="31607" r="44489" b="28076"/>
          <a:stretch>
            <a:fillRect/>
          </a:stretch>
        </p:blipFill>
        <p:spPr bwMode="auto">
          <a:xfrm>
            <a:off x="4748213" y="2281238"/>
            <a:ext cx="2959100" cy="3932237"/>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747555" name="Rectangle 35">
            <a:extLst>
              <a:ext uri="{FF2B5EF4-FFF2-40B4-BE49-F238E27FC236}">
                <a16:creationId xmlns:a16="http://schemas.microsoft.com/office/drawing/2014/main" id="{617E8A9B-94A2-0F49-B231-17F9864BCF3D}"/>
              </a:ext>
            </a:extLst>
          </p:cNvPr>
          <p:cNvSpPr>
            <a:spLocks noChangeArrowheads="1"/>
          </p:cNvSpPr>
          <p:nvPr/>
        </p:nvSpPr>
        <p:spPr bwMode="auto">
          <a:xfrm>
            <a:off x="6381750" y="2308225"/>
            <a:ext cx="960438" cy="3683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r>
              <a:rPr lang="en-US" altLang="ko-KR" sz="2400">
                <a:solidFill>
                  <a:srgbClr val="33CC33"/>
                </a:solidFill>
                <a:effectLst/>
                <a:latin typeface="Arial Black" panose="020B0604020202020204" pitchFamily="34" charset="0"/>
                <a:ea typeface="Gulim" panose="020B0600000101010101" pitchFamily="34" charset="-127"/>
              </a:rPr>
              <a:t>dan</a:t>
            </a:r>
          </a:p>
        </p:txBody>
      </p:sp>
      <p:pic>
        <p:nvPicPr>
          <p:cNvPr id="747548" name="Picture 28">
            <a:extLst>
              <a:ext uri="{FF2B5EF4-FFF2-40B4-BE49-F238E27FC236}">
                <a16:creationId xmlns:a16="http://schemas.microsoft.com/office/drawing/2014/main" id="{4DF88C46-CB06-4342-81BF-750E18C7EE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5286" t="31738" r="44576" b="28206"/>
          <a:stretch>
            <a:fillRect/>
          </a:stretch>
        </p:blipFill>
        <p:spPr bwMode="auto">
          <a:xfrm>
            <a:off x="5580063" y="1338263"/>
            <a:ext cx="2946400" cy="3906837"/>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747554" name="Rectangle 34">
            <a:extLst>
              <a:ext uri="{FF2B5EF4-FFF2-40B4-BE49-F238E27FC236}">
                <a16:creationId xmlns:a16="http://schemas.microsoft.com/office/drawing/2014/main" id="{8B808C5B-AD10-7F49-8CA2-353758865829}"/>
              </a:ext>
            </a:extLst>
          </p:cNvPr>
          <p:cNvSpPr>
            <a:spLocks noChangeArrowheads="1"/>
          </p:cNvSpPr>
          <p:nvPr/>
        </p:nvSpPr>
        <p:spPr bwMode="auto">
          <a:xfrm>
            <a:off x="7207250" y="1350963"/>
            <a:ext cx="960438" cy="3683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r>
              <a:rPr lang="en-US" altLang="ko-KR" sz="2400">
                <a:solidFill>
                  <a:srgbClr val="33CC33"/>
                </a:solidFill>
                <a:effectLst/>
                <a:latin typeface="Arial Black" panose="020B0604020202020204" pitchFamily="34" charset="0"/>
                <a:ea typeface="Gulim" panose="020B0600000101010101" pitchFamily="34" charset="-127"/>
              </a:rPr>
              <a:t>dan</a:t>
            </a:r>
          </a:p>
        </p:txBody>
      </p:sp>
      <p:sp>
        <p:nvSpPr>
          <p:cNvPr id="747523" name="Freeform 3">
            <a:extLst>
              <a:ext uri="{FF2B5EF4-FFF2-40B4-BE49-F238E27FC236}">
                <a16:creationId xmlns:a16="http://schemas.microsoft.com/office/drawing/2014/main" id="{5043D39E-DCA0-9C45-82C8-6C2C51A74DEA}"/>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524" name="AutoShape 4">
            <a:extLst>
              <a:ext uri="{FF2B5EF4-FFF2-40B4-BE49-F238E27FC236}">
                <a16:creationId xmlns:a16="http://schemas.microsoft.com/office/drawing/2014/main" id="{38AFA9EF-9557-3B48-B325-5553415E076F}"/>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25" name="Rectangle 5">
            <a:extLst>
              <a:ext uri="{FF2B5EF4-FFF2-40B4-BE49-F238E27FC236}">
                <a16:creationId xmlns:a16="http://schemas.microsoft.com/office/drawing/2014/main" id="{C56FE995-4F03-2F43-B51E-7B591F22CC9B}"/>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26" name="AutoShape 6">
            <a:extLst>
              <a:ext uri="{FF2B5EF4-FFF2-40B4-BE49-F238E27FC236}">
                <a16:creationId xmlns:a16="http://schemas.microsoft.com/office/drawing/2014/main" id="{1ED0D32E-3DBA-F64B-9FD5-E3D3F91F7E42}"/>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27" name="Line 7">
            <a:extLst>
              <a:ext uri="{FF2B5EF4-FFF2-40B4-BE49-F238E27FC236}">
                <a16:creationId xmlns:a16="http://schemas.microsoft.com/office/drawing/2014/main" id="{10E69600-2C70-9644-8CC0-4C2C1179DACA}"/>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28" name="Line 8">
            <a:extLst>
              <a:ext uri="{FF2B5EF4-FFF2-40B4-BE49-F238E27FC236}">
                <a16:creationId xmlns:a16="http://schemas.microsoft.com/office/drawing/2014/main" id="{905970EA-2FD5-394D-9C18-6D04FDBDE7CD}"/>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29" name="Rectangle 9">
            <a:extLst>
              <a:ext uri="{FF2B5EF4-FFF2-40B4-BE49-F238E27FC236}">
                <a16:creationId xmlns:a16="http://schemas.microsoft.com/office/drawing/2014/main" id="{5B3A7301-4694-BC46-B311-4CAAE74B6212}"/>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30" name="Rectangle 10">
            <a:extLst>
              <a:ext uri="{FF2B5EF4-FFF2-40B4-BE49-F238E27FC236}">
                <a16:creationId xmlns:a16="http://schemas.microsoft.com/office/drawing/2014/main" id="{60AE6A29-4D01-3447-9E23-17D3B4D6C07B}"/>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747531" name="Rectangle 11">
            <a:extLst>
              <a:ext uri="{FF2B5EF4-FFF2-40B4-BE49-F238E27FC236}">
                <a16:creationId xmlns:a16="http://schemas.microsoft.com/office/drawing/2014/main" id="{1742376F-D38F-A345-8753-AF493419BA80}"/>
              </a:ext>
            </a:extLst>
          </p:cNvPr>
          <p:cNvSpPr>
            <a:spLocks noChangeArrowheads="1"/>
          </p:cNvSpPr>
          <p:nvPr/>
        </p:nvSpPr>
        <p:spPr bwMode="auto">
          <a:xfrm>
            <a:off x="8175625"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747532" name="Rectangle 12">
            <a:extLst>
              <a:ext uri="{FF2B5EF4-FFF2-40B4-BE49-F238E27FC236}">
                <a16:creationId xmlns:a16="http://schemas.microsoft.com/office/drawing/2014/main" id="{DCA2C5FF-59F7-BA47-A0E6-3C1724917680}"/>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747533" name="Line 13">
            <a:extLst>
              <a:ext uri="{FF2B5EF4-FFF2-40B4-BE49-F238E27FC236}">
                <a16:creationId xmlns:a16="http://schemas.microsoft.com/office/drawing/2014/main" id="{BA5E2792-076F-D642-9A25-525947A11808}"/>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34" name="Line 14">
            <a:extLst>
              <a:ext uri="{FF2B5EF4-FFF2-40B4-BE49-F238E27FC236}">
                <a16:creationId xmlns:a16="http://schemas.microsoft.com/office/drawing/2014/main" id="{08EA225D-BAD9-B349-BFF9-1C18535717B6}"/>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35" name="Line 15">
            <a:extLst>
              <a:ext uri="{FF2B5EF4-FFF2-40B4-BE49-F238E27FC236}">
                <a16:creationId xmlns:a16="http://schemas.microsoft.com/office/drawing/2014/main" id="{66392E6F-715C-D64E-9ADB-F293B9CD77E1}"/>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46" name="Rectangle 26">
            <a:extLst>
              <a:ext uri="{FF2B5EF4-FFF2-40B4-BE49-F238E27FC236}">
                <a16:creationId xmlns:a16="http://schemas.microsoft.com/office/drawing/2014/main" id="{11EC216D-CE5D-6A49-9046-1D6E2C75E6EA}"/>
              </a:ext>
            </a:extLst>
          </p:cNvPr>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I - I</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47543"/>
                                        </p:tgtEl>
                                        <p:attrNameLst>
                                          <p:attrName>style.visibility</p:attrName>
                                        </p:attrNameLst>
                                      </p:cBhvr>
                                      <p:to>
                                        <p:strVal val="visible"/>
                                      </p:to>
                                    </p:set>
                                    <p:animEffect transition="in" filter="dissolve">
                                      <p:cBhvr>
                                        <p:cTn id="7" dur="500"/>
                                        <p:tgtEl>
                                          <p:spTgt spid="7475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47547"/>
                                        </p:tgtEl>
                                        <p:attrNameLst>
                                          <p:attrName>style.visibility</p:attrName>
                                        </p:attrNameLst>
                                      </p:cBhvr>
                                      <p:to>
                                        <p:strVal val="visible"/>
                                      </p:to>
                                    </p:set>
                                    <p:animEffect transition="in" filter="dissolve">
                                      <p:cBhvr>
                                        <p:cTn id="12" dur="500"/>
                                        <p:tgtEl>
                                          <p:spTgt spid="7475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47548"/>
                                        </p:tgtEl>
                                        <p:attrNameLst>
                                          <p:attrName>style.visibility</p:attrName>
                                        </p:attrNameLst>
                                      </p:cBhvr>
                                      <p:to>
                                        <p:strVal val="visible"/>
                                      </p:to>
                                    </p:set>
                                    <p:animEffect transition="in" filter="dissolve">
                                      <p:cBhvr>
                                        <p:cTn id="17" dur="500"/>
                                        <p:tgtEl>
                                          <p:spTgt spid="747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68002" name="Group 2">
            <a:extLst>
              <a:ext uri="{FF2B5EF4-FFF2-40B4-BE49-F238E27FC236}">
                <a16:creationId xmlns:a16="http://schemas.microsoft.com/office/drawing/2014/main" id="{7BC2AAD4-5020-054F-8712-9BE685C120C7}"/>
              </a:ext>
            </a:extLst>
          </p:cNvPr>
          <p:cNvGrpSpPr>
            <a:grpSpLocks/>
          </p:cNvGrpSpPr>
          <p:nvPr/>
        </p:nvGrpSpPr>
        <p:grpSpPr bwMode="auto">
          <a:xfrm>
            <a:off x="2425700" y="1531938"/>
            <a:ext cx="4362450" cy="3598862"/>
            <a:chOff x="1512" y="1397"/>
            <a:chExt cx="2748" cy="2267"/>
          </a:xfrm>
        </p:grpSpPr>
        <p:sp>
          <p:nvSpPr>
            <p:cNvPr id="768003" name="Rectangle 3">
              <a:extLst>
                <a:ext uri="{FF2B5EF4-FFF2-40B4-BE49-F238E27FC236}">
                  <a16:creationId xmlns:a16="http://schemas.microsoft.com/office/drawing/2014/main" id="{842B9447-727A-3448-8B13-3E5680640D8F}"/>
                </a:ext>
              </a:extLst>
            </p:cNvPr>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768004" name="Rectangle 4">
              <a:extLst>
                <a:ext uri="{FF2B5EF4-FFF2-40B4-BE49-F238E27FC236}">
                  <a16:creationId xmlns:a16="http://schemas.microsoft.com/office/drawing/2014/main" id="{20232A05-2943-9540-9F45-8AE0E8579870}"/>
                </a:ext>
              </a:extLst>
            </p:cNvPr>
            <p:cNvSpPr>
              <a:spLocks noChangeArrowheads="1"/>
            </p:cNvSpPr>
            <p:nvPr/>
          </p:nvSpPr>
          <p:spPr bwMode="auto">
            <a:xfrm>
              <a:off x="1592" y="1431"/>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ko-KR" sz="1800">
                  <a:solidFill>
                    <a:srgbClr val="790015"/>
                  </a:solidFill>
                  <a:effectLst/>
                  <a:latin typeface="Times" pitchFamily="2" charset="0"/>
                  <a:ea typeface="Gulim" panose="020B0600000101010101" pitchFamily="34" charset="-127"/>
                </a:rPr>
                <a:t>ABRAHAM</a:t>
              </a:r>
              <a:endParaRPr lang="en-US" altLang="ko-KR">
                <a:solidFill>
                  <a:srgbClr val="FFA27C"/>
                </a:solidFill>
                <a:effectLst>
                  <a:outerShdw blurRad="38100" dist="38100" dir="2700000" algn="tl">
                    <a:srgbClr val="000000"/>
                  </a:outerShdw>
                </a:effectLst>
                <a:latin typeface="Times" pitchFamily="2" charset="0"/>
                <a:ea typeface="Gulim" panose="020B0600000101010101" pitchFamily="34" charset="-127"/>
              </a:endParaRPr>
            </a:p>
          </p:txBody>
        </p:sp>
        <p:sp>
          <p:nvSpPr>
            <p:cNvPr id="768005" name="Rectangle 5">
              <a:extLst>
                <a:ext uri="{FF2B5EF4-FFF2-40B4-BE49-F238E27FC236}">
                  <a16:creationId xmlns:a16="http://schemas.microsoft.com/office/drawing/2014/main" id="{6B127368-223F-084D-8CBA-04B6603705F8}"/>
                </a:ext>
              </a:extLst>
            </p:cNvPr>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768006" name="AutoShape 6">
              <a:extLst>
                <a:ext uri="{FF2B5EF4-FFF2-40B4-BE49-F238E27FC236}">
                  <a16:creationId xmlns:a16="http://schemas.microsoft.com/office/drawing/2014/main" id="{B41DBE3F-0EAF-7D4F-A30B-CFD4A9242B03}"/>
                </a:ext>
              </a:extLst>
            </p:cNvPr>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768007" name="Rectangle 7">
              <a:extLst>
                <a:ext uri="{FF2B5EF4-FFF2-40B4-BE49-F238E27FC236}">
                  <a16:creationId xmlns:a16="http://schemas.microsoft.com/office/drawing/2014/main" id="{A81B3159-2BD5-2E45-931A-708CD313F58A}"/>
                </a:ext>
              </a:extLst>
            </p:cNvPr>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768008" name="Rectangle 8">
              <a:extLst>
                <a:ext uri="{FF2B5EF4-FFF2-40B4-BE49-F238E27FC236}">
                  <a16:creationId xmlns:a16="http://schemas.microsoft.com/office/drawing/2014/main" id="{8F62A72A-6141-464D-8614-30A7F3AB0FCB}"/>
                </a:ext>
              </a:extLst>
            </p:cNvPr>
            <p:cNvSpPr>
              <a:spLocks noChangeArrowheads="1"/>
            </p:cNvSpPr>
            <p:nvPr/>
          </p:nvSpPr>
          <p:spPr bwMode="auto">
            <a:xfrm>
              <a:off x="1514" y="1399"/>
              <a:ext cx="72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ko-KR" altLang="en-US" sz="1800" b="1">
                  <a:solidFill>
                    <a:srgbClr val="790015"/>
                  </a:solidFill>
                  <a:effectLst/>
                  <a:latin typeface="Helvetica" pitchFamily="2" charset="0"/>
                  <a:ea typeface="Gulim" panose="020B0600000101010101" pitchFamily="34" charset="-127"/>
                </a:rPr>
                <a:t>  </a:t>
              </a:r>
              <a:r>
                <a:rPr lang="en-US" altLang="ko-KR" sz="1800" b="1">
                  <a:solidFill>
                    <a:srgbClr val="790015"/>
                  </a:solidFill>
                  <a:effectLst/>
                  <a:latin typeface="Helvetica" pitchFamily="2" charset="0"/>
                  <a:ea typeface="Gulim" panose="020B0600000101010101" pitchFamily="34" charset="-127"/>
                </a:rPr>
                <a:t>CIPTAAN</a:t>
              </a:r>
              <a:endParaRPr lang="en-US" altLang="ko-KR" b="1">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768009" name="Line 9">
              <a:extLst>
                <a:ext uri="{FF2B5EF4-FFF2-40B4-BE49-F238E27FC236}">
                  <a16:creationId xmlns:a16="http://schemas.microsoft.com/office/drawing/2014/main" id="{5F95F021-8409-B948-B76E-29C48A07F8D8}"/>
                </a:ext>
              </a:extLst>
            </p:cNvPr>
            <p:cNvSpPr>
              <a:spLocks noChangeShapeType="1"/>
            </p:cNvSpPr>
            <p:nvPr/>
          </p:nvSpPr>
          <p:spPr bwMode="auto">
            <a:xfrm>
              <a:off x="1512" y="155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010" name="Line 10">
              <a:extLst>
                <a:ext uri="{FF2B5EF4-FFF2-40B4-BE49-F238E27FC236}">
                  <a16:creationId xmlns:a16="http://schemas.microsoft.com/office/drawing/2014/main" id="{7053247B-215B-EF4A-ABCF-854DD7D52F43}"/>
                </a:ext>
              </a:extLst>
            </p:cNvPr>
            <p:cNvSpPr>
              <a:spLocks noChangeShapeType="1"/>
            </p:cNvSpPr>
            <p:nvPr/>
          </p:nvSpPr>
          <p:spPr bwMode="auto">
            <a:xfrm>
              <a:off x="2301" y="1613"/>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011" name="Rectangle 11">
              <a:extLst>
                <a:ext uri="{FF2B5EF4-FFF2-40B4-BE49-F238E27FC236}">
                  <a16:creationId xmlns:a16="http://schemas.microsoft.com/office/drawing/2014/main" id="{E2D5CFE9-B738-B247-9706-24D47BCFDF07}"/>
                </a:ext>
              </a:extLst>
            </p:cNvPr>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768012" name="Rectangle 12">
              <a:extLst>
                <a:ext uri="{FF2B5EF4-FFF2-40B4-BE49-F238E27FC236}">
                  <a16:creationId xmlns:a16="http://schemas.microsoft.com/office/drawing/2014/main" id="{CDB00D0A-A715-5D46-80F0-4A35817CCEF5}"/>
                </a:ext>
              </a:extLst>
            </p:cNvPr>
            <p:cNvSpPr>
              <a:spLocks noChangeArrowheads="1"/>
            </p:cNvSpPr>
            <p:nvPr/>
          </p:nvSpPr>
          <p:spPr bwMode="auto">
            <a:xfrm>
              <a:off x="1735" y="160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ko-KR" sz="1800">
                  <a:solidFill>
                    <a:srgbClr val="790015"/>
                  </a:solidFill>
                  <a:effectLst/>
                  <a:latin typeface="Times" pitchFamily="2" charset="0"/>
                  <a:ea typeface="Gulim" panose="020B0600000101010101" pitchFamily="34" charset="-127"/>
                </a:rPr>
                <a:t>ABRAHAM</a:t>
              </a:r>
              <a:endParaRPr lang="en-US" altLang="ko-KR">
                <a:solidFill>
                  <a:srgbClr val="FFA27C"/>
                </a:solidFill>
                <a:effectLst>
                  <a:outerShdw blurRad="38100" dist="38100" dir="2700000" algn="tl">
                    <a:srgbClr val="000000"/>
                  </a:outerShdw>
                </a:effectLst>
                <a:latin typeface="Times" pitchFamily="2" charset="0"/>
                <a:ea typeface="Gulim" panose="020B0600000101010101" pitchFamily="34" charset="-127"/>
              </a:endParaRPr>
            </a:p>
          </p:txBody>
        </p:sp>
        <p:sp>
          <p:nvSpPr>
            <p:cNvPr id="768013" name="Rectangle 13">
              <a:extLst>
                <a:ext uri="{FF2B5EF4-FFF2-40B4-BE49-F238E27FC236}">
                  <a16:creationId xmlns:a16="http://schemas.microsoft.com/office/drawing/2014/main" id="{8300F9D2-EF6D-C849-AE35-0EC8B2E4AB6E}"/>
                </a:ext>
              </a:extLst>
            </p:cNvPr>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768014" name="AutoShape 14">
              <a:extLst>
                <a:ext uri="{FF2B5EF4-FFF2-40B4-BE49-F238E27FC236}">
                  <a16:creationId xmlns:a16="http://schemas.microsoft.com/office/drawing/2014/main" id="{243116D6-47B5-154B-8A93-05B8CF08CF7B}"/>
                </a:ext>
              </a:extLst>
            </p:cNvPr>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768015" name="Rectangle 15">
              <a:extLst>
                <a:ext uri="{FF2B5EF4-FFF2-40B4-BE49-F238E27FC236}">
                  <a16:creationId xmlns:a16="http://schemas.microsoft.com/office/drawing/2014/main" id="{1EC471A4-C7A3-9148-9A5A-421FE429AD65}"/>
                </a:ext>
              </a:extLst>
            </p:cNvPr>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768016" name="Rectangle 16">
              <a:extLst>
                <a:ext uri="{FF2B5EF4-FFF2-40B4-BE49-F238E27FC236}">
                  <a16:creationId xmlns:a16="http://schemas.microsoft.com/office/drawing/2014/main" id="{F6A97285-002C-D443-AA92-61850EDA0616}"/>
                </a:ext>
              </a:extLst>
            </p:cNvPr>
            <p:cNvSpPr>
              <a:spLocks noChangeArrowheads="1"/>
            </p:cNvSpPr>
            <p:nvPr/>
          </p:nvSpPr>
          <p:spPr bwMode="auto">
            <a:xfrm>
              <a:off x="1599" y="1566"/>
              <a:ext cx="82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ko-KR" altLang="en-US" sz="1800" b="1">
                  <a:solidFill>
                    <a:srgbClr val="790015"/>
                  </a:solidFill>
                  <a:effectLst/>
                  <a:latin typeface="Helvetica" pitchFamily="2" charset="0"/>
                  <a:ea typeface="Gulim" panose="020B0600000101010101" pitchFamily="34" charset="-127"/>
                </a:rPr>
                <a:t>  </a:t>
              </a:r>
              <a:r>
                <a:rPr lang="en-US" altLang="ko-KR" sz="1800" b="1">
                  <a:solidFill>
                    <a:srgbClr val="790015"/>
                  </a:solidFill>
                  <a:effectLst/>
                  <a:latin typeface="Helvetica" pitchFamily="2" charset="0"/>
                  <a:ea typeface="Gulim" panose="020B0600000101010101" pitchFamily="34" charset="-127"/>
                </a:rPr>
                <a:t>ABRAHAM</a:t>
              </a:r>
              <a:endParaRPr lang="en-US" altLang="ko-KR" b="1">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768017" name="Line 17">
              <a:extLst>
                <a:ext uri="{FF2B5EF4-FFF2-40B4-BE49-F238E27FC236}">
                  <a16:creationId xmlns:a16="http://schemas.microsoft.com/office/drawing/2014/main" id="{B740C758-29A6-2949-B757-9C4ECF0EF76A}"/>
                </a:ext>
              </a:extLst>
            </p:cNvPr>
            <p:cNvSpPr>
              <a:spLocks noChangeShapeType="1"/>
            </p:cNvSpPr>
            <p:nvPr/>
          </p:nvSpPr>
          <p:spPr bwMode="auto">
            <a:xfrm>
              <a:off x="1659" y="1734"/>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018" name="Line 18">
              <a:extLst>
                <a:ext uri="{FF2B5EF4-FFF2-40B4-BE49-F238E27FC236}">
                  <a16:creationId xmlns:a16="http://schemas.microsoft.com/office/drawing/2014/main" id="{DFE9EE63-415A-8840-8CAA-3FD90531ABEA}"/>
                </a:ext>
              </a:extLst>
            </p:cNvPr>
            <p:cNvSpPr>
              <a:spLocks noChangeShapeType="1"/>
            </p:cNvSpPr>
            <p:nvPr/>
          </p:nvSpPr>
          <p:spPr bwMode="auto">
            <a:xfrm>
              <a:off x="2448" y="1774"/>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019" name="Rectangle 19">
              <a:extLst>
                <a:ext uri="{FF2B5EF4-FFF2-40B4-BE49-F238E27FC236}">
                  <a16:creationId xmlns:a16="http://schemas.microsoft.com/office/drawing/2014/main" id="{D97072C0-AD90-4847-B314-26778466E0DC}"/>
                </a:ext>
              </a:extLst>
            </p:cNvPr>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768020" name="Rectangle 20">
              <a:extLst>
                <a:ext uri="{FF2B5EF4-FFF2-40B4-BE49-F238E27FC236}">
                  <a16:creationId xmlns:a16="http://schemas.microsoft.com/office/drawing/2014/main" id="{C68AA9C2-DA8D-BF46-B880-4DBF2188906C}"/>
                </a:ext>
              </a:extLst>
            </p:cNvPr>
            <p:cNvSpPr>
              <a:spLocks noChangeArrowheads="1"/>
            </p:cNvSpPr>
            <p:nvPr/>
          </p:nvSpPr>
          <p:spPr bwMode="auto">
            <a:xfrm>
              <a:off x="1878" y="1767"/>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ko-KR" sz="1800">
                  <a:solidFill>
                    <a:srgbClr val="790015"/>
                  </a:solidFill>
                  <a:effectLst/>
                  <a:latin typeface="Times" pitchFamily="2" charset="0"/>
                  <a:ea typeface="Gulim" panose="020B0600000101010101" pitchFamily="34" charset="-127"/>
                </a:rPr>
                <a:t>ABRAHAM</a:t>
              </a:r>
              <a:endParaRPr lang="en-US" altLang="ko-KR">
                <a:solidFill>
                  <a:srgbClr val="FFA27C"/>
                </a:solidFill>
                <a:effectLst>
                  <a:outerShdw blurRad="38100" dist="38100" dir="2700000" algn="tl">
                    <a:srgbClr val="000000"/>
                  </a:outerShdw>
                </a:effectLst>
                <a:latin typeface="Times" pitchFamily="2" charset="0"/>
                <a:ea typeface="Gulim" panose="020B0600000101010101" pitchFamily="34" charset="-127"/>
              </a:endParaRPr>
            </a:p>
          </p:txBody>
        </p:sp>
        <p:sp>
          <p:nvSpPr>
            <p:cNvPr id="768021" name="Rectangle 21">
              <a:extLst>
                <a:ext uri="{FF2B5EF4-FFF2-40B4-BE49-F238E27FC236}">
                  <a16:creationId xmlns:a16="http://schemas.microsoft.com/office/drawing/2014/main" id="{287F7BF0-BFC6-054D-9B17-4446FCCEF3A2}"/>
                </a:ext>
              </a:extLst>
            </p:cNvPr>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768022" name="AutoShape 22">
              <a:extLst>
                <a:ext uri="{FF2B5EF4-FFF2-40B4-BE49-F238E27FC236}">
                  <a16:creationId xmlns:a16="http://schemas.microsoft.com/office/drawing/2014/main" id="{70AB6057-DC5C-694C-8D67-1DDEE8F94F6C}"/>
                </a:ext>
              </a:extLst>
            </p:cNvPr>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768023" name="Rectangle 23">
              <a:extLst>
                <a:ext uri="{FF2B5EF4-FFF2-40B4-BE49-F238E27FC236}">
                  <a16:creationId xmlns:a16="http://schemas.microsoft.com/office/drawing/2014/main" id="{4DA498B1-6B67-D94A-BF5B-C131C0436739}"/>
                </a:ext>
              </a:extLst>
            </p:cNvPr>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768024" name="Rectangle 24">
              <a:extLst>
                <a:ext uri="{FF2B5EF4-FFF2-40B4-BE49-F238E27FC236}">
                  <a16:creationId xmlns:a16="http://schemas.microsoft.com/office/drawing/2014/main" id="{3EC289E6-0E0D-9840-BFF8-EAE45296D9D0}"/>
                </a:ext>
              </a:extLst>
            </p:cNvPr>
            <p:cNvSpPr>
              <a:spLocks noChangeArrowheads="1"/>
            </p:cNvSpPr>
            <p:nvPr/>
          </p:nvSpPr>
          <p:spPr bwMode="auto">
            <a:xfrm>
              <a:off x="1843" y="1735"/>
              <a:ext cx="60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ko-KR" altLang="en-US" sz="1800" b="1">
                  <a:solidFill>
                    <a:srgbClr val="790015"/>
                  </a:solidFill>
                  <a:effectLst/>
                  <a:latin typeface="Helvetica" pitchFamily="2" charset="0"/>
                  <a:ea typeface="Gulim" panose="020B0600000101010101" pitchFamily="34" charset="-127"/>
                </a:rPr>
                <a:t>   </a:t>
              </a:r>
              <a:r>
                <a:rPr lang="en-US" altLang="ko-KR" sz="1800" b="1">
                  <a:solidFill>
                    <a:srgbClr val="790015"/>
                  </a:solidFill>
                  <a:effectLst/>
                  <a:latin typeface="Helvetica" pitchFamily="2" charset="0"/>
                  <a:ea typeface="Gulim" panose="020B0600000101010101" pitchFamily="34" charset="-127"/>
                </a:rPr>
                <a:t>YUSUF</a:t>
              </a:r>
              <a:endParaRPr lang="en-US" altLang="ko-KR" b="1">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768025" name="Line 25">
              <a:extLst>
                <a:ext uri="{FF2B5EF4-FFF2-40B4-BE49-F238E27FC236}">
                  <a16:creationId xmlns:a16="http://schemas.microsoft.com/office/drawing/2014/main" id="{4974DBB2-F5DA-A343-9695-ED59A4F9C217}"/>
                </a:ext>
              </a:extLst>
            </p:cNvPr>
            <p:cNvSpPr>
              <a:spLocks noChangeShapeType="1"/>
            </p:cNvSpPr>
            <p:nvPr/>
          </p:nvSpPr>
          <p:spPr bwMode="auto">
            <a:xfrm>
              <a:off x="1806" y="1895"/>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026" name="Line 26">
              <a:extLst>
                <a:ext uri="{FF2B5EF4-FFF2-40B4-BE49-F238E27FC236}">
                  <a16:creationId xmlns:a16="http://schemas.microsoft.com/office/drawing/2014/main" id="{D15D95BF-FC64-5A49-84F0-4505DCF10745}"/>
                </a:ext>
              </a:extLst>
            </p:cNvPr>
            <p:cNvSpPr>
              <a:spLocks noChangeShapeType="1"/>
            </p:cNvSpPr>
            <p:nvPr/>
          </p:nvSpPr>
          <p:spPr bwMode="auto">
            <a:xfrm>
              <a:off x="2582" y="1949"/>
              <a:ext cx="442"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027" name="Rectangle 27">
              <a:extLst>
                <a:ext uri="{FF2B5EF4-FFF2-40B4-BE49-F238E27FC236}">
                  <a16:creationId xmlns:a16="http://schemas.microsoft.com/office/drawing/2014/main" id="{54BD99FE-CB6D-0042-BAE1-442BD7351554}"/>
                </a:ext>
              </a:extLst>
            </p:cNvPr>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768028" name="AutoShape 28">
              <a:extLst>
                <a:ext uri="{FF2B5EF4-FFF2-40B4-BE49-F238E27FC236}">
                  <a16:creationId xmlns:a16="http://schemas.microsoft.com/office/drawing/2014/main" id="{83ED24F9-D1A5-D342-8246-AB0542DEFE38}"/>
                </a:ext>
              </a:extLst>
            </p:cNvPr>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768029" name="Rectangle 29">
              <a:extLst>
                <a:ext uri="{FF2B5EF4-FFF2-40B4-BE49-F238E27FC236}">
                  <a16:creationId xmlns:a16="http://schemas.microsoft.com/office/drawing/2014/main" id="{FEA37342-FAB9-054A-9592-234322698F03}"/>
                </a:ext>
              </a:extLst>
            </p:cNvPr>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768030" name="Rectangle 30">
              <a:extLst>
                <a:ext uri="{FF2B5EF4-FFF2-40B4-BE49-F238E27FC236}">
                  <a16:creationId xmlns:a16="http://schemas.microsoft.com/office/drawing/2014/main" id="{F6A5A7E6-6FA0-BA41-B3C1-3F9F4F453389}"/>
                </a:ext>
              </a:extLst>
            </p:cNvPr>
            <p:cNvSpPr>
              <a:spLocks noChangeArrowheads="1"/>
            </p:cNvSpPr>
            <p:nvPr/>
          </p:nvSpPr>
          <p:spPr bwMode="auto">
            <a:xfrm>
              <a:off x="2058" y="1896"/>
              <a:ext cx="5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ko-KR" altLang="en-US" sz="1800" b="1">
                  <a:solidFill>
                    <a:srgbClr val="790015"/>
                  </a:solidFill>
                  <a:effectLst/>
                  <a:latin typeface="Helvetica" pitchFamily="2" charset="0"/>
                  <a:ea typeface="Gulim" panose="020B0600000101010101" pitchFamily="34" charset="-127"/>
                </a:rPr>
                <a:t>   </a:t>
              </a:r>
              <a:r>
                <a:rPr lang="en-US" altLang="ko-KR" sz="1800" b="1">
                  <a:solidFill>
                    <a:srgbClr val="790015"/>
                  </a:solidFill>
                  <a:effectLst/>
                  <a:latin typeface="Helvetica" pitchFamily="2" charset="0"/>
                  <a:ea typeface="Gulim" panose="020B0600000101010101" pitchFamily="34" charset="-127"/>
                </a:rPr>
                <a:t>MUSA</a:t>
              </a:r>
              <a:endParaRPr lang="en-US" altLang="ko-KR" b="1">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768031" name="Line 31">
              <a:extLst>
                <a:ext uri="{FF2B5EF4-FFF2-40B4-BE49-F238E27FC236}">
                  <a16:creationId xmlns:a16="http://schemas.microsoft.com/office/drawing/2014/main" id="{CD90D918-B4B5-874B-AF2C-B239993D4309}"/>
                </a:ext>
              </a:extLst>
            </p:cNvPr>
            <p:cNvSpPr>
              <a:spLocks noChangeShapeType="1"/>
            </p:cNvSpPr>
            <p:nvPr/>
          </p:nvSpPr>
          <p:spPr bwMode="auto">
            <a:xfrm>
              <a:off x="1980" y="2070"/>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032" name="Line 32">
              <a:extLst>
                <a:ext uri="{FF2B5EF4-FFF2-40B4-BE49-F238E27FC236}">
                  <a16:creationId xmlns:a16="http://schemas.microsoft.com/office/drawing/2014/main" id="{9D25D173-3CD2-934A-87A4-B7CBD5E7A4CB}"/>
                </a:ext>
              </a:extLst>
            </p:cNvPr>
            <p:cNvSpPr>
              <a:spLocks noChangeShapeType="1"/>
            </p:cNvSpPr>
            <p:nvPr/>
          </p:nvSpPr>
          <p:spPr bwMode="auto">
            <a:xfrm>
              <a:off x="2770" y="2110"/>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033" name="Rectangle 33">
              <a:extLst>
                <a:ext uri="{FF2B5EF4-FFF2-40B4-BE49-F238E27FC236}">
                  <a16:creationId xmlns:a16="http://schemas.microsoft.com/office/drawing/2014/main" id="{BC4ECEF3-2987-B541-A7BB-0D2C3A090ADE}"/>
                </a:ext>
              </a:extLst>
            </p:cNvPr>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768034" name="AutoShape 34">
              <a:extLst>
                <a:ext uri="{FF2B5EF4-FFF2-40B4-BE49-F238E27FC236}">
                  <a16:creationId xmlns:a16="http://schemas.microsoft.com/office/drawing/2014/main" id="{8C8412F5-757A-FA41-93D7-AAD70583ACCB}"/>
                </a:ext>
              </a:extLst>
            </p:cNvPr>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768035" name="Rectangle 35">
              <a:extLst>
                <a:ext uri="{FF2B5EF4-FFF2-40B4-BE49-F238E27FC236}">
                  <a16:creationId xmlns:a16="http://schemas.microsoft.com/office/drawing/2014/main" id="{42CC931F-F488-F449-96C3-7FC872E52C4A}"/>
                </a:ext>
              </a:extLst>
            </p:cNvPr>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endParaRPr lang="en-US"/>
            </a:p>
          </p:txBody>
        </p:sp>
        <p:sp>
          <p:nvSpPr>
            <p:cNvPr id="768036" name="Rectangle 36">
              <a:extLst>
                <a:ext uri="{FF2B5EF4-FFF2-40B4-BE49-F238E27FC236}">
                  <a16:creationId xmlns:a16="http://schemas.microsoft.com/office/drawing/2014/main" id="{53A8B657-6370-E14D-A2FE-34AC3B8104E3}"/>
                </a:ext>
              </a:extLst>
            </p:cNvPr>
            <p:cNvSpPr>
              <a:spLocks noChangeArrowheads="1"/>
            </p:cNvSpPr>
            <p:nvPr/>
          </p:nvSpPr>
          <p:spPr bwMode="auto">
            <a:xfrm>
              <a:off x="2144" y="2071"/>
              <a:ext cx="63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ko-KR" altLang="en-US" sz="1800" b="1">
                  <a:solidFill>
                    <a:srgbClr val="790015"/>
                  </a:solidFill>
                  <a:effectLst/>
                  <a:latin typeface="Helvetica" pitchFamily="2" charset="0"/>
                  <a:ea typeface="Gulim" panose="020B0600000101010101" pitchFamily="34" charset="-127"/>
                </a:rPr>
                <a:t>   </a:t>
              </a:r>
              <a:r>
                <a:rPr lang="en-US" altLang="ko-KR" sz="1800" b="1">
                  <a:solidFill>
                    <a:srgbClr val="790015"/>
                  </a:solidFill>
                  <a:effectLst/>
                  <a:latin typeface="Helvetica" pitchFamily="2" charset="0"/>
                  <a:ea typeface="Gulim" panose="020B0600000101010101" pitchFamily="34" charset="-127"/>
                </a:rPr>
                <a:t>YOSUA</a:t>
              </a:r>
              <a:endParaRPr lang="en-US" altLang="ko-KR" b="1">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768037" name="Line 37">
              <a:extLst>
                <a:ext uri="{FF2B5EF4-FFF2-40B4-BE49-F238E27FC236}">
                  <a16:creationId xmlns:a16="http://schemas.microsoft.com/office/drawing/2014/main" id="{DD3CFE8E-2E59-CF4A-A7A8-CF002EA17DD3}"/>
                </a:ext>
              </a:extLst>
            </p:cNvPr>
            <p:cNvSpPr>
              <a:spLocks noChangeShapeType="1"/>
            </p:cNvSpPr>
            <p:nvPr/>
          </p:nvSpPr>
          <p:spPr bwMode="auto">
            <a:xfrm>
              <a:off x="2127" y="2232"/>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038" name="Rectangle 38">
              <a:extLst>
                <a:ext uri="{FF2B5EF4-FFF2-40B4-BE49-F238E27FC236}">
                  <a16:creationId xmlns:a16="http://schemas.microsoft.com/office/drawing/2014/main" id="{92EA7BF4-0E90-1A4A-8E98-F1AD9B9281AB}"/>
                </a:ext>
              </a:extLst>
            </p:cNvPr>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768039" name="AutoShape 39">
              <a:extLst>
                <a:ext uri="{FF2B5EF4-FFF2-40B4-BE49-F238E27FC236}">
                  <a16:creationId xmlns:a16="http://schemas.microsoft.com/office/drawing/2014/main" id="{F3427273-7839-5F44-BF59-BA21976F15A2}"/>
                </a:ext>
              </a:extLst>
            </p:cNvPr>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768040" name="Rectangle 40">
              <a:extLst>
                <a:ext uri="{FF2B5EF4-FFF2-40B4-BE49-F238E27FC236}">
                  <a16:creationId xmlns:a16="http://schemas.microsoft.com/office/drawing/2014/main" id="{E344E273-12F2-1549-B5DD-4DAA5514EA06}"/>
                </a:ext>
              </a:extLst>
            </p:cNvPr>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endParaRPr lang="en-US"/>
            </a:p>
          </p:txBody>
        </p:sp>
        <p:sp>
          <p:nvSpPr>
            <p:cNvPr id="768041" name="Rectangle 41">
              <a:extLst>
                <a:ext uri="{FF2B5EF4-FFF2-40B4-BE49-F238E27FC236}">
                  <a16:creationId xmlns:a16="http://schemas.microsoft.com/office/drawing/2014/main" id="{D43AD7A9-80BE-7842-81A1-9382521B8337}"/>
                </a:ext>
              </a:extLst>
            </p:cNvPr>
            <p:cNvSpPr>
              <a:spLocks noChangeArrowheads="1"/>
            </p:cNvSpPr>
            <p:nvPr/>
          </p:nvSpPr>
          <p:spPr bwMode="auto">
            <a:xfrm>
              <a:off x="2258" y="2233"/>
              <a:ext cx="6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ko-KR" altLang="en-US" sz="1800" b="1">
                  <a:solidFill>
                    <a:srgbClr val="790015"/>
                  </a:solidFill>
                  <a:effectLst/>
                  <a:latin typeface="Helvetica" pitchFamily="2" charset="0"/>
                  <a:ea typeface="Gulim" panose="020B0600000101010101" pitchFamily="34" charset="-127"/>
                </a:rPr>
                <a:t>   </a:t>
              </a:r>
              <a:r>
                <a:rPr lang="en-US" altLang="ko-KR" sz="1800" b="1">
                  <a:solidFill>
                    <a:srgbClr val="790015"/>
                  </a:solidFill>
                  <a:effectLst/>
                  <a:latin typeface="Helvetica" pitchFamily="2" charset="0"/>
                  <a:ea typeface="Gulim" panose="020B0600000101010101" pitchFamily="34" charset="-127"/>
                </a:rPr>
                <a:t>ANARKI</a:t>
              </a:r>
              <a:endParaRPr lang="en-US" altLang="ko-KR" b="1">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768042" name="Line 42">
              <a:extLst>
                <a:ext uri="{FF2B5EF4-FFF2-40B4-BE49-F238E27FC236}">
                  <a16:creationId xmlns:a16="http://schemas.microsoft.com/office/drawing/2014/main" id="{4E50A428-8269-F04D-BE9F-BB98A91513C6}"/>
                </a:ext>
              </a:extLst>
            </p:cNvPr>
            <p:cNvSpPr>
              <a:spLocks noChangeShapeType="1"/>
            </p:cNvSpPr>
            <p:nvPr/>
          </p:nvSpPr>
          <p:spPr bwMode="auto">
            <a:xfrm>
              <a:off x="2261" y="241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043" name="Rectangle 43">
              <a:extLst>
                <a:ext uri="{FF2B5EF4-FFF2-40B4-BE49-F238E27FC236}">
                  <a16:creationId xmlns:a16="http://schemas.microsoft.com/office/drawing/2014/main" id="{18650607-9F28-E14C-8B18-00EC07BED630}"/>
                </a:ext>
              </a:extLst>
            </p:cNvPr>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endParaRPr lang="en-US"/>
            </a:p>
          </p:txBody>
        </p:sp>
        <p:sp>
          <p:nvSpPr>
            <p:cNvPr id="768044" name="AutoShape 44">
              <a:extLst>
                <a:ext uri="{FF2B5EF4-FFF2-40B4-BE49-F238E27FC236}">
                  <a16:creationId xmlns:a16="http://schemas.microsoft.com/office/drawing/2014/main" id="{3DDA186F-1EFC-3C44-ABA6-1FAA72EDA834}"/>
                </a:ext>
              </a:extLst>
            </p:cNvPr>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768045" name="Rectangle 45">
              <a:extLst>
                <a:ext uri="{FF2B5EF4-FFF2-40B4-BE49-F238E27FC236}">
                  <a16:creationId xmlns:a16="http://schemas.microsoft.com/office/drawing/2014/main" id="{FD3C7E2A-A754-B84F-907A-2376DC862D23}"/>
                </a:ext>
              </a:extLst>
            </p:cNvPr>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768046" name="Rectangle 46">
              <a:extLst>
                <a:ext uri="{FF2B5EF4-FFF2-40B4-BE49-F238E27FC236}">
                  <a16:creationId xmlns:a16="http://schemas.microsoft.com/office/drawing/2014/main" id="{1454052E-A26A-D243-9BF7-E2ACEC5B450A}"/>
                </a:ext>
              </a:extLst>
            </p:cNvPr>
            <p:cNvSpPr>
              <a:spLocks noChangeArrowheads="1"/>
            </p:cNvSpPr>
            <p:nvPr/>
          </p:nvSpPr>
          <p:spPr bwMode="auto">
            <a:xfrm>
              <a:off x="2356" y="2416"/>
              <a:ext cx="80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ko-KR" sz="1800" b="1">
                  <a:solidFill>
                    <a:srgbClr val="790015"/>
                  </a:solidFill>
                  <a:effectLst/>
                  <a:latin typeface="Helvetica" pitchFamily="2" charset="0"/>
                  <a:ea typeface="Gulim" panose="020B0600000101010101" pitchFamily="34" charset="-127"/>
                </a:rPr>
                <a:t>KERAJAAN</a:t>
              </a:r>
              <a:endParaRPr lang="en-US" altLang="ko-KR" b="1">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768047" name="Line 47">
              <a:extLst>
                <a:ext uri="{FF2B5EF4-FFF2-40B4-BE49-F238E27FC236}">
                  <a16:creationId xmlns:a16="http://schemas.microsoft.com/office/drawing/2014/main" id="{F5C68884-40C0-0549-9F18-06F1FA23D33A}"/>
                </a:ext>
              </a:extLst>
            </p:cNvPr>
            <p:cNvSpPr>
              <a:spLocks noChangeShapeType="1"/>
            </p:cNvSpPr>
            <p:nvPr/>
          </p:nvSpPr>
          <p:spPr bwMode="auto">
            <a:xfrm>
              <a:off x="2400" y="2593"/>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048" name="Rectangle 48">
              <a:extLst>
                <a:ext uri="{FF2B5EF4-FFF2-40B4-BE49-F238E27FC236}">
                  <a16:creationId xmlns:a16="http://schemas.microsoft.com/office/drawing/2014/main" id="{984AF0AD-A754-224A-B178-BC9AF5EC4CA4}"/>
                </a:ext>
              </a:extLst>
            </p:cNvPr>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768049" name="AutoShape 49">
              <a:extLst>
                <a:ext uri="{FF2B5EF4-FFF2-40B4-BE49-F238E27FC236}">
                  <a16:creationId xmlns:a16="http://schemas.microsoft.com/office/drawing/2014/main" id="{5943BE9C-81A0-FB40-80E1-3B33E500ECFD}"/>
                </a:ext>
              </a:extLst>
            </p:cNvPr>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768050" name="Rectangle 50">
              <a:extLst>
                <a:ext uri="{FF2B5EF4-FFF2-40B4-BE49-F238E27FC236}">
                  <a16:creationId xmlns:a16="http://schemas.microsoft.com/office/drawing/2014/main" id="{66B17673-8C1B-254A-9B6B-EC95E8AE7AFD}"/>
                </a:ext>
              </a:extLst>
            </p:cNvPr>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768051" name="Rectangle 51">
              <a:extLst>
                <a:ext uri="{FF2B5EF4-FFF2-40B4-BE49-F238E27FC236}">
                  <a16:creationId xmlns:a16="http://schemas.microsoft.com/office/drawing/2014/main" id="{D7508B21-0FE6-DD4F-B04E-5FBB93FCCDA1}"/>
                </a:ext>
              </a:extLst>
            </p:cNvPr>
            <p:cNvSpPr>
              <a:spLocks noChangeArrowheads="1"/>
            </p:cNvSpPr>
            <p:nvPr/>
          </p:nvSpPr>
          <p:spPr bwMode="auto">
            <a:xfrm>
              <a:off x="2297" y="2591"/>
              <a:ext cx="116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ko-KR" altLang="en-US" sz="1800" b="1">
                  <a:solidFill>
                    <a:srgbClr val="790015"/>
                  </a:solidFill>
                  <a:effectLst/>
                  <a:latin typeface="Helvetica" pitchFamily="2" charset="0"/>
                  <a:ea typeface="Gulim" panose="020B0600000101010101" pitchFamily="34" charset="-127"/>
                </a:rPr>
                <a:t>   </a:t>
              </a:r>
              <a:r>
                <a:rPr lang="en-US" altLang="ko-KR" sz="1800" b="1">
                  <a:solidFill>
                    <a:srgbClr val="790015"/>
                  </a:solidFill>
                  <a:effectLst/>
                  <a:latin typeface="Helvetica" pitchFamily="2" charset="0"/>
                  <a:ea typeface="Gulim" panose="020B0600000101010101" pitchFamily="34" charset="-127"/>
                </a:rPr>
                <a:t>PEMBUANGAN</a:t>
              </a:r>
              <a:endParaRPr lang="en-US" altLang="ko-KR" b="1">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768052" name="Line 52">
              <a:extLst>
                <a:ext uri="{FF2B5EF4-FFF2-40B4-BE49-F238E27FC236}">
                  <a16:creationId xmlns:a16="http://schemas.microsoft.com/office/drawing/2014/main" id="{58E2F2F1-72C5-AA40-8FE8-A312F6A05152}"/>
                </a:ext>
              </a:extLst>
            </p:cNvPr>
            <p:cNvSpPr>
              <a:spLocks noChangeShapeType="1"/>
            </p:cNvSpPr>
            <p:nvPr/>
          </p:nvSpPr>
          <p:spPr bwMode="auto">
            <a:xfrm>
              <a:off x="2550" y="2776"/>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053" name="Line 53">
              <a:extLst>
                <a:ext uri="{FF2B5EF4-FFF2-40B4-BE49-F238E27FC236}">
                  <a16:creationId xmlns:a16="http://schemas.microsoft.com/office/drawing/2014/main" id="{2C97BC82-F54B-3444-8B6E-6E6772700292}"/>
                </a:ext>
              </a:extLst>
            </p:cNvPr>
            <p:cNvSpPr>
              <a:spLocks noChangeShapeType="1"/>
            </p:cNvSpPr>
            <p:nvPr/>
          </p:nvSpPr>
          <p:spPr bwMode="auto">
            <a:xfrm>
              <a:off x="3340" y="281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054" name="Rectangle 54">
              <a:extLst>
                <a:ext uri="{FF2B5EF4-FFF2-40B4-BE49-F238E27FC236}">
                  <a16:creationId xmlns:a16="http://schemas.microsoft.com/office/drawing/2014/main" id="{5919A359-56A7-B546-8B98-98F01F19F273}"/>
                </a:ext>
              </a:extLst>
            </p:cNvPr>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endParaRPr lang="en-US"/>
            </a:p>
          </p:txBody>
        </p:sp>
        <p:sp>
          <p:nvSpPr>
            <p:cNvPr id="768055" name="AutoShape 55">
              <a:extLst>
                <a:ext uri="{FF2B5EF4-FFF2-40B4-BE49-F238E27FC236}">
                  <a16:creationId xmlns:a16="http://schemas.microsoft.com/office/drawing/2014/main" id="{29D9EB7D-388F-5D4A-87BC-18DB98EF0747}"/>
                </a:ext>
              </a:extLst>
            </p:cNvPr>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768056" name="Rectangle 56">
              <a:extLst>
                <a:ext uri="{FF2B5EF4-FFF2-40B4-BE49-F238E27FC236}">
                  <a16:creationId xmlns:a16="http://schemas.microsoft.com/office/drawing/2014/main" id="{958E3024-3439-FA42-9209-87CCD0196D22}"/>
                </a:ext>
              </a:extLst>
            </p:cNvPr>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endParaRPr lang="en-US"/>
            </a:p>
          </p:txBody>
        </p:sp>
        <p:sp>
          <p:nvSpPr>
            <p:cNvPr id="768057" name="Rectangle 57">
              <a:extLst>
                <a:ext uri="{FF2B5EF4-FFF2-40B4-BE49-F238E27FC236}">
                  <a16:creationId xmlns:a16="http://schemas.microsoft.com/office/drawing/2014/main" id="{0E6FE6B2-398E-554C-B4E7-BC2902397AF3}"/>
                </a:ext>
              </a:extLst>
            </p:cNvPr>
            <p:cNvSpPr>
              <a:spLocks noChangeArrowheads="1"/>
            </p:cNvSpPr>
            <p:nvPr/>
          </p:nvSpPr>
          <p:spPr bwMode="auto">
            <a:xfrm>
              <a:off x="2697" y="2777"/>
              <a:ext cx="7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ko-KR" altLang="en-US" sz="1800" b="1">
                  <a:solidFill>
                    <a:srgbClr val="790015"/>
                  </a:solidFill>
                  <a:effectLst/>
                  <a:latin typeface="Helvetica" pitchFamily="2" charset="0"/>
                  <a:ea typeface="Gulim" panose="020B0600000101010101" pitchFamily="34" charset="-127"/>
                </a:rPr>
                <a:t>   </a:t>
              </a:r>
              <a:r>
                <a:rPr lang="en-US" altLang="ko-KR" sz="1800" b="1">
                  <a:solidFill>
                    <a:srgbClr val="790015"/>
                  </a:solidFill>
                  <a:effectLst/>
                  <a:latin typeface="Helvetica" pitchFamily="2" charset="0"/>
                  <a:ea typeface="Gulim" panose="020B0600000101010101" pitchFamily="34" charset="-127"/>
                </a:rPr>
                <a:t>SENYAP</a:t>
              </a:r>
              <a:endParaRPr lang="en-US" altLang="ko-KR" b="1">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768058" name="Line 58">
              <a:extLst>
                <a:ext uri="{FF2B5EF4-FFF2-40B4-BE49-F238E27FC236}">
                  <a16:creationId xmlns:a16="http://schemas.microsoft.com/office/drawing/2014/main" id="{0C80578C-A633-C241-A133-852428627C62}"/>
                </a:ext>
              </a:extLst>
            </p:cNvPr>
            <p:cNvSpPr>
              <a:spLocks noChangeShapeType="1"/>
            </p:cNvSpPr>
            <p:nvPr/>
          </p:nvSpPr>
          <p:spPr bwMode="auto">
            <a:xfrm>
              <a:off x="2722" y="2951"/>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059" name="Line 59">
              <a:extLst>
                <a:ext uri="{FF2B5EF4-FFF2-40B4-BE49-F238E27FC236}">
                  <a16:creationId xmlns:a16="http://schemas.microsoft.com/office/drawing/2014/main" id="{CE9CEA9B-AC8F-1A45-A6E9-BDA41BE0FCA9}"/>
                </a:ext>
              </a:extLst>
            </p:cNvPr>
            <p:cNvSpPr>
              <a:spLocks noChangeShapeType="1"/>
            </p:cNvSpPr>
            <p:nvPr/>
          </p:nvSpPr>
          <p:spPr bwMode="auto">
            <a:xfrm>
              <a:off x="3511" y="2991"/>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060" name="Rectangle 60">
              <a:extLst>
                <a:ext uri="{FF2B5EF4-FFF2-40B4-BE49-F238E27FC236}">
                  <a16:creationId xmlns:a16="http://schemas.microsoft.com/office/drawing/2014/main" id="{AC701C13-7AF5-6D44-B75D-184D98DF60EF}"/>
                </a:ext>
              </a:extLst>
            </p:cNvPr>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endParaRPr lang="en-US"/>
            </a:p>
          </p:txBody>
        </p:sp>
        <p:sp>
          <p:nvSpPr>
            <p:cNvPr id="768061" name="AutoShape 61">
              <a:extLst>
                <a:ext uri="{FF2B5EF4-FFF2-40B4-BE49-F238E27FC236}">
                  <a16:creationId xmlns:a16="http://schemas.microsoft.com/office/drawing/2014/main" id="{73822A89-C766-7B48-BFC3-68BAF04BE3C8}"/>
                </a:ext>
              </a:extLst>
            </p:cNvPr>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768062" name="Rectangle 62">
              <a:extLst>
                <a:ext uri="{FF2B5EF4-FFF2-40B4-BE49-F238E27FC236}">
                  <a16:creationId xmlns:a16="http://schemas.microsoft.com/office/drawing/2014/main" id="{B733F3C9-466F-FD41-8B06-B623170CB48B}"/>
                </a:ext>
              </a:extLst>
            </p:cNvPr>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endParaRPr lang="en-US"/>
            </a:p>
          </p:txBody>
        </p:sp>
        <p:grpSp>
          <p:nvGrpSpPr>
            <p:cNvPr id="768063" name="Group 63">
              <a:extLst>
                <a:ext uri="{FF2B5EF4-FFF2-40B4-BE49-F238E27FC236}">
                  <a16:creationId xmlns:a16="http://schemas.microsoft.com/office/drawing/2014/main" id="{AEF2188D-4578-FF4F-8101-E7A8CA50C587}"/>
                </a:ext>
              </a:extLst>
            </p:cNvPr>
            <p:cNvGrpSpPr>
              <a:grpSpLocks/>
            </p:cNvGrpSpPr>
            <p:nvPr/>
          </p:nvGrpSpPr>
          <p:grpSpPr bwMode="auto">
            <a:xfrm>
              <a:off x="2895" y="2965"/>
              <a:ext cx="788" cy="280"/>
              <a:chOff x="2983" y="3101"/>
              <a:chExt cx="788" cy="280"/>
            </a:xfrm>
          </p:grpSpPr>
          <p:sp>
            <p:nvSpPr>
              <p:cNvPr id="768064" name="Rectangle 64">
                <a:extLst>
                  <a:ext uri="{FF2B5EF4-FFF2-40B4-BE49-F238E27FC236}">
                    <a16:creationId xmlns:a16="http://schemas.microsoft.com/office/drawing/2014/main" id="{19E98FD0-712B-B64A-8DFC-89999B08116D}"/>
                  </a:ext>
                </a:extLst>
              </p:cNvPr>
              <p:cNvSpPr>
                <a:spLocks noChangeArrowheads="1"/>
              </p:cNvSpPr>
              <p:nvPr/>
            </p:nvSpPr>
            <p:spPr bwMode="auto">
              <a:xfrm>
                <a:off x="3062" y="3112"/>
                <a:ext cx="18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ko-KR" altLang="en-US" b="1">
                    <a:solidFill>
                      <a:schemeClr val="accent1"/>
                    </a:solidFill>
                    <a:effectLst/>
                    <a:latin typeface="Helvetica" pitchFamily="2" charset="0"/>
                    <a:ea typeface="Gulim" panose="020B0600000101010101" pitchFamily="34" charset="-127"/>
                  </a:rPr>
                  <a:t>   </a:t>
                </a:r>
                <a:endParaRPr lang="ko-KR" altLang="en-US" sz="4000" b="1">
                  <a:solidFill>
                    <a:schemeClr val="accent1"/>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768065" name="Rectangle 65">
                <a:extLst>
                  <a:ext uri="{FF2B5EF4-FFF2-40B4-BE49-F238E27FC236}">
                    <a16:creationId xmlns:a16="http://schemas.microsoft.com/office/drawing/2014/main" id="{B83CE876-38D5-DA46-BBD3-AEF6E6FDD2C7}"/>
                  </a:ext>
                </a:extLst>
              </p:cNvPr>
              <p:cNvSpPr>
                <a:spLocks noChangeArrowheads="1"/>
              </p:cNvSpPr>
              <p:nvPr/>
            </p:nvSpPr>
            <p:spPr bwMode="auto">
              <a:xfrm>
                <a:off x="2983" y="3101"/>
                <a:ext cx="788"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ko-KR" sz="2900" b="1">
                    <a:solidFill>
                      <a:schemeClr val="accent1"/>
                    </a:solidFill>
                    <a:effectLst/>
                    <a:latin typeface="Helvetica" pitchFamily="2" charset="0"/>
                    <a:ea typeface="Gulim" panose="020B0600000101010101" pitchFamily="34" charset="-127"/>
                  </a:rPr>
                  <a:t>YESUS</a:t>
                </a:r>
                <a:endParaRPr lang="en-US" altLang="ko-KR" sz="4000" b="1">
                  <a:solidFill>
                    <a:schemeClr val="accent1"/>
                  </a:solidFill>
                  <a:effectLst>
                    <a:outerShdw blurRad="38100" dist="38100" dir="2700000" algn="tl">
                      <a:srgbClr val="000000"/>
                    </a:outerShdw>
                  </a:effectLst>
                  <a:latin typeface="Helvetica" pitchFamily="2" charset="0"/>
                  <a:ea typeface="Gulim" panose="020B0600000101010101" pitchFamily="34" charset="-127"/>
                </a:endParaRPr>
              </a:p>
            </p:txBody>
          </p:sp>
        </p:grpSp>
        <p:sp>
          <p:nvSpPr>
            <p:cNvPr id="768066" name="Line 66">
              <a:extLst>
                <a:ext uri="{FF2B5EF4-FFF2-40B4-BE49-F238E27FC236}">
                  <a16:creationId xmlns:a16="http://schemas.microsoft.com/office/drawing/2014/main" id="{9AF8F069-3E2A-A149-B4D2-D0F75D4A29F5}"/>
                </a:ext>
              </a:extLst>
            </p:cNvPr>
            <p:cNvSpPr>
              <a:spLocks noChangeShapeType="1"/>
            </p:cNvSpPr>
            <p:nvPr/>
          </p:nvSpPr>
          <p:spPr bwMode="auto">
            <a:xfrm>
              <a:off x="2895" y="3153"/>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067" name="Line 67">
              <a:extLst>
                <a:ext uri="{FF2B5EF4-FFF2-40B4-BE49-F238E27FC236}">
                  <a16:creationId xmlns:a16="http://schemas.microsoft.com/office/drawing/2014/main" id="{97FA2F74-A8A1-E943-825B-35F3E839479B}"/>
                </a:ext>
              </a:extLst>
            </p:cNvPr>
            <p:cNvSpPr>
              <a:spLocks noChangeShapeType="1"/>
            </p:cNvSpPr>
            <p:nvPr/>
          </p:nvSpPr>
          <p:spPr bwMode="auto">
            <a:xfrm flipV="1">
              <a:off x="3354" y="2645"/>
              <a:ext cx="158" cy="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68068" name="AutoShape 68">
            <a:extLst>
              <a:ext uri="{FF2B5EF4-FFF2-40B4-BE49-F238E27FC236}">
                <a16:creationId xmlns:a16="http://schemas.microsoft.com/office/drawing/2014/main" id="{17F1E52E-1148-A34F-8637-3CAFC08562C0}"/>
              </a:ext>
            </a:extLst>
          </p:cNvPr>
          <p:cNvSpPr>
            <a:spLocks noChangeArrowheads="1"/>
          </p:cNvSpPr>
          <p:nvPr/>
        </p:nvSpPr>
        <p:spPr bwMode="auto">
          <a:xfrm rot="20160000">
            <a:off x="1309688" y="1885950"/>
            <a:ext cx="1517650" cy="660400"/>
          </a:xfrm>
          <a:prstGeom prst="rightArrow">
            <a:avLst>
              <a:gd name="adj1" fmla="val 75000"/>
              <a:gd name="adj2" fmla="val 114914"/>
            </a:avLst>
          </a:prstGeom>
          <a:gradFill rotWithShape="0">
            <a:gsLst>
              <a:gs pos="0">
                <a:srgbClr val="00FF00">
                  <a:gamma/>
                  <a:shade val="29804"/>
                  <a:invGamma/>
                </a:srgbClr>
              </a:gs>
              <a:gs pos="50000">
                <a:srgbClr val="00FF00"/>
              </a:gs>
              <a:gs pos="100000">
                <a:srgbClr val="00FF00">
                  <a:gamma/>
                  <a:shade val="29804"/>
                  <a:invGamma/>
                </a:srgbClr>
              </a:gs>
            </a:gsLst>
            <a:lin ang="5400000" scaled="1"/>
          </a:gradFill>
          <a:ln w="508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68069" name="Group 69">
            <a:extLst>
              <a:ext uri="{FF2B5EF4-FFF2-40B4-BE49-F238E27FC236}">
                <a16:creationId xmlns:a16="http://schemas.microsoft.com/office/drawing/2014/main" id="{8AA1DAFB-A2E7-6E4A-AF8A-067C2570906E}"/>
              </a:ext>
            </a:extLst>
          </p:cNvPr>
          <p:cNvGrpSpPr>
            <a:grpSpLocks/>
          </p:cNvGrpSpPr>
          <p:nvPr/>
        </p:nvGrpSpPr>
        <p:grpSpPr bwMode="auto">
          <a:xfrm>
            <a:off x="620713" y="160338"/>
            <a:ext cx="739775" cy="1430337"/>
            <a:chOff x="391" y="101"/>
            <a:chExt cx="466" cy="901"/>
          </a:xfrm>
        </p:grpSpPr>
        <p:sp>
          <p:nvSpPr>
            <p:cNvPr id="768070" name="Rectangle 70">
              <a:extLst>
                <a:ext uri="{FF2B5EF4-FFF2-40B4-BE49-F238E27FC236}">
                  <a16:creationId xmlns:a16="http://schemas.microsoft.com/office/drawing/2014/main" id="{E964EE9E-3E6F-114E-895D-F38E2BFD4562}"/>
                </a:ext>
              </a:extLst>
            </p:cNvPr>
            <p:cNvSpPr>
              <a:spLocks noChangeArrowheads="1"/>
            </p:cNvSpPr>
            <p:nvPr/>
          </p:nvSpPr>
          <p:spPr bwMode="auto">
            <a:xfrm>
              <a:off x="391" y="101"/>
              <a:ext cx="466"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768071" name="Line 71">
              <a:extLst>
                <a:ext uri="{FF2B5EF4-FFF2-40B4-BE49-F238E27FC236}">
                  <a16:creationId xmlns:a16="http://schemas.microsoft.com/office/drawing/2014/main" id="{4168AE60-2D52-744F-A8FF-0399FDE1CE85}"/>
                </a:ext>
              </a:extLst>
            </p:cNvPr>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768072" name="Text Box 72">
            <a:extLst>
              <a:ext uri="{FF2B5EF4-FFF2-40B4-BE49-F238E27FC236}">
                <a16:creationId xmlns:a16="http://schemas.microsoft.com/office/drawing/2014/main" id="{C781A1E8-DA17-1C46-9E83-7F6CA1900678}"/>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768073" name="Text Box 73">
            <a:extLst>
              <a:ext uri="{FF2B5EF4-FFF2-40B4-BE49-F238E27FC236}">
                <a16:creationId xmlns:a16="http://schemas.microsoft.com/office/drawing/2014/main" id="{F421232D-DE90-F843-A391-4B2D57322881}"/>
              </a:ext>
            </a:extLst>
          </p:cNvPr>
          <p:cNvSpPr txBox="1">
            <a:spLocks noChangeArrowheads="1"/>
          </p:cNvSpPr>
          <p:nvPr/>
        </p:nvSpPr>
        <p:spPr bwMode="auto">
          <a:xfrm>
            <a:off x="1781175" y="0"/>
            <a:ext cx="26035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37:2 - Kej. 50:26</a:t>
            </a:r>
          </a:p>
        </p:txBody>
      </p:sp>
      <p:sp>
        <p:nvSpPr>
          <p:cNvPr id="768074" name="Text Box 74">
            <a:extLst>
              <a:ext uri="{FF2B5EF4-FFF2-40B4-BE49-F238E27FC236}">
                <a16:creationId xmlns:a16="http://schemas.microsoft.com/office/drawing/2014/main" id="{315DA68A-FFF0-2443-A694-5A87BA4DD4F4}"/>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768075" name="Rectangle 75">
            <a:extLst>
              <a:ext uri="{FF2B5EF4-FFF2-40B4-BE49-F238E27FC236}">
                <a16:creationId xmlns:a16="http://schemas.microsoft.com/office/drawing/2014/main" id="{7D8FC032-3E48-F643-B442-4DB28435531C}"/>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02</a:t>
            </a:r>
          </a:p>
        </p:txBody>
      </p:sp>
      <p:sp>
        <p:nvSpPr>
          <p:cNvPr id="768077" name="Text Box 77">
            <a:extLst>
              <a:ext uri="{FF2B5EF4-FFF2-40B4-BE49-F238E27FC236}">
                <a16:creationId xmlns:a16="http://schemas.microsoft.com/office/drawing/2014/main" id="{EDCA7E4F-E68A-EB49-885E-E78F0C4497E7}"/>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768078" name="Rectangle 78">
            <a:extLst>
              <a:ext uri="{FF2B5EF4-FFF2-40B4-BE49-F238E27FC236}">
                <a16:creationId xmlns:a16="http://schemas.microsoft.com/office/drawing/2014/main" id="{9259EF27-3693-0D4C-989D-C889476645E0}"/>
              </a:ext>
            </a:extLst>
          </p:cNvPr>
          <p:cNvSpPr>
            <a:spLocks noChangeArrowheads="1"/>
          </p:cNvSpPr>
          <p:nvPr/>
        </p:nvSpPr>
        <p:spPr bwMode="auto">
          <a:xfrm>
            <a:off x="688975" y="3708400"/>
            <a:ext cx="2903538" cy="25273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4000" i="1">
                <a:solidFill>
                  <a:schemeClr val="tx1"/>
                </a:solidFill>
                <a:effectLst/>
                <a:latin typeface="Times" pitchFamily="2" charset="0"/>
                <a:ea typeface="Gulim" panose="020B0600000101010101" pitchFamily="34" charset="-127"/>
              </a:rPr>
              <a:t>ORANG PERTAMA</a:t>
            </a:r>
            <a:r>
              <a:rPr lang="en-US" altLang="ko-KR" sz="4000">
                <a:solidFill>
                  <a:schemeClr val="tx2"/>
                </a:solidFill>
                <a:effectLst/>
                <a:latin typeface="Times" pitchFamily="2" charset="0"/>
                <a:ea typeface="Gulim" panose="020B0600000101010101" pitchFamily="34" charset="-127"/>
              </a:rPr>
              <a:t> </a:t>
            </a:r>
          </a:p>
          <a:p>
            <a:r>
              <a:rPr lang="en-US" altLang="ko-KR" sz="4000">
                <a:solidFill>
                  <a:srgbClr val="FAFD00"/>
                </a:solidFill>
                <a:effectLst/>
                <a:latin typeface="Times" pitchFamily="2" charset="0"/>
                <a:ea typeface="Gulim" panose="020B0600000101010101" pitchFamily="34" charset="-127"/>
              </a:rPr>
              <a:t>dari ke</a:t>
            </a:r>
          </a:p>
          <a:p>
            <a:r>
              <a:rPr lang="en-US" altLang="ko-KR" sz="4000" b="1">
                <a:solidFill>
                  <a:schemeClr val="tx1"/>
                </a:solidFill>
                <a:effectLst/>
                <a:latin typeface="Times" pitchFamily="2" charset="0"/>
                <a:ea typeface="Gulim" panose="020B0600000101010101" pitchFamily="34" charset="-127"/>
              </a:rPr>
              <a:t>4</a:t>
            </a:r>
            <a:r>
              <a:rPr lang="en-US" altLang="ko-KR" sz="4000" b="1">
                <a:solidFill>
                  <a:srgbClr val="00FF00"/>
                </a:solidFill>
                <a:effectLst/>
                <a:latin typeface="Times" pitchFamily="2" charset="0"/>
                <a:ea typeface="Gulim" panose="020B0600000101010101" pitchFamily="34" charset="-127"/>
              </a:rPr>
              <a:t> </a:t>
            </a:r>
            <a:r>
              <a:rPr lang="en-US" altLang="ko-KR" sz="4000" b="1">
                <a:solidFill>
                  <a:schemeClr val="tx1"/>
                </a:solidFill>
                <a:effectLst/>
                <a:latin typeface="Times" pitchFamily="2" charset="0"/>
                <a:ea typeface="Gulim" panose="020B0600000101010101" pitchFamily="34" charset="-127"/>
              </a:rPr>
              <a:t>TOKOH</a:t>
            </a:r>
            <a:endParaRPr lang="en-US" altLang="ko-KR" sz="4000">
              <a:solidFill>
                <a:srgbClr val="FAFD00"/>
              </a:solidFill>
              <a:effectLst/>
              <a:latin typeface="Times" pitchFamily="2" charset="0"/>
              <a:ea typeface="Gulim" panose="020B0600000101010101" pitchFamily="34" charset="-127"/>
            </a:endParaRPr>
          </a:p>
        </p:txBody>
      </p:sp>
      <p:sp>
        <p:nvSpPr>
          <p:cNvPr id="768081" name="AutoShape 81">
            <a:extLst>
              <a:ext uri="{FF2B5EF4-FFF2-40B4-BE49-F238E27FC236}">
                <a16:creationId xmlns:a16="http://schemas.microsoft.com/office/drawing/2014/main" id="{0E02CA91-E046-8F4A-8B7E-E90C98E963D0}"/>
              </a:ext>
            </a:extLst>
          </p:cNvPr>
          <p:cNvSpPr>
            <a:spLocks noChangeArrowheads="1"/>
          </p:cNvSpPr>
          <p:nvPr/>
        </p:nvSpPr>
        <p:spPr bwMode="auto">
          <a:xfrm>
            <a:off x="6542088" y="695325"/>
            <a:ext cx="1908175" cy="1563688"/>
          </a:xfrm>
          <a:prstGeom prst="roundRect">
            <a:avLst>
              <a:gd name="adj" fmla="val 16667"/>
            </a:avLst>
          </a:prstGeom>
          <a:gradFill rotWithShape="0">
            <a:gsLst>
              <a:gs pos="0">
                <a:srgbClr val="02278E">
                  <a:gamma/>
                  <a:shade val="0"/>
                  <a:invGamma/>
                </a:srgbClr>
              </a:gs>
              <a:gs pos="50000">
                <a:srgbClr val="02278E"/>
              </a:gs>
              <a:gs pos="100000">
                <a:srgbClr val="02278E">
                  <a:gamma/>
                  <a:shade val="0"/>
                  <a:invGamma/>
                </a:srgbClr>
              </a:gs>
            </a:gsLst>
            <a:lin ang="5400000" scaled="1"/>
          </a:gradFill>
          <a:ln w="38100">
            <a:solidFill>
              <a:schemeClr val="tx1"/>
            </a:solidFill>
            <a:round/>
            <a:headEnd/>
            <a:tailEnd/>
          </a:ln>
          <a:effectLst>
            <a:outerShdw dist="89803" dir="2700000" algn="ctr" rotWithShape="0">
              <a:schemeClr val="bg2"/>
            </a:outerShdw>
          </a:effectLst>
        </p:spPr>
        <p:txBody>
          <a:bodyPr wrap="none" anchor="ctr"/>
          <a:lstStyle/>
          <a:p>
            <a:endParaRPr lang="en-US"/>
          </a:p>
        </p:txBody>
      </p:sp>
      <p:sp>
        <p:nvSpPr>
          <p:cNvPr id="768079" name="Rectangle 79">
            <a:extLst>
              <a:ext uri="{FF2B5EF4-FFF2-40B4-BE49-F238E27FC236}">
                <a16:creationId xmlns:a16="http://schemas.microsoft.com/office/drawing/2014/main" id="{FFBA0704-C634-524A-951E-8BBF7C4AD8D5}"/>
              </a:ext>
            </a:extLst>
          </p:cNvPr>
          <p:cNvSpPr>
            <a:spLocks noChangeArrowheads="1"/>
          </p:cNvSpPr>
          <p:nvPr/>
        </p:nvSpPr>
        <p:spPr bwMode="auto">
          <a:xfrm>
            <a:off x="6538913" y="814388"/>
            <a:ext cx="1866900" cy="1308100"/>
          </a:xfrm>
          <a:prstGeom prst="rect">
            <a:avLst/>
          </a:prstGeom>
          <a:noFill/>
          <a:ln>
            <a:noFill/>
          </a:ln>
          <a:effectLst>
            <a:outerShdw dist="125724" dir="2700000" algn="ctr" rotWithShape="0">
              <a:schemeClr val="bg2"/>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ko-KR" altLang="en-US" sz="2000" b="1">
                <a:solidFill>
                  <a:srgbClr val="62D6AC"/>
                </a:solidFill>
                <a:effectLst/>
                <a:latin typeface="Arial" panose="020B0604020202020204" pitchFamily="34" charset="0"/>
                <a:ea typeface="Gulim" panose="020B0600000101010101" pitchFamily="34" charset="-127"/>
              </a:rPr>
              <a:t>“</a:t>
            </a:r>
            <a:r>
              <a:rPr lang="en-US" altLang="ko-KR" sz="2000" b="1">
                <a:solidFill>
                  <a:srgbClr val="FAFD00"/>
                </a:solidFill>
                <a:effectLst/>
                <a:latin typeface="Arial" panose="020B0604020202020204" pitchFamily="34" charset="0"/>
                <a:ea typeface="Gulim" panose="020B0600000101010101" pitchFamily="34" charset="-127"/>
              </a:rPr>
              <a:t>A</a:t>
            </a:r>
            <a:r>
              <a:rPr lang="en-US" altLang="ko-KR" sz="2000" b="1">
                <a:solidFill>
                  <a:srgbClr val="62D6AC"/>
                </a:solidFill>
                <a:effectLst/>
                <a:ea typeface="Gulim" panose="020B0600000101010101" pitchFamily="34" charset="-127"/>
              </a:rPr>
              <a:t>nugerah</a:t>
            </a:r>
            <a:r>
              <a:rPr lang="en-US" altLang="ko-KR" sz="2000" b="1">
                <a:solidFill>
                  <a:srgbClr val="FAFD00"/>
                </a:solidFill>
                <a:effectLst/>
                <a:latin typeface="Arial" panose="020B0604020202020204" pitchFamily="34" charset="0"/>
                <a:ea typeface="Gulim" panose="020B0600000101010101" pitchFamily="34" charset="-127"/>
              </a:rPr>
              <a:t>           Y</a:t>
            </a:r>
            <a:r>
              <a:rPr lang="en-US" altLang="ko-KR" sz="2000" b="1">
                <a:solidFill>
                  <a:srgbClr val="62D6AC"/>
                </a:solidFill>
                <a:effectLst/>
                <a:latin typeface="Arial" panose="020B0604020202020204" pitchFamily="34" charset="0"/>
                <a:ea typeface="Gulim" panose="020B0600000101010101" pitchFamily="34" charset="-127"/>
              </a:rPr>
              <a:t>ang </a:t>
            </a:r>
            <a:r>
              <a:rPr lang="en-US" altLang="ko-KR" sz="2000" b="1">
                <a:solidFill>
                  <a:srgbClr val="FAFD00"/>
                </a:solidFill>
                <a:effectLst/>
                <a:latin typeface="Arial" panose="020B0604020202020204" pitchFamily="34" charset="0"/>
                <a:ea typeface="Gulim" panose="020B0600000101010101" pitchFamily="34" charset="-127"/>
              </a:rPr>
              <a:t>M</a:t>
            </a:r>
            <a:r>
              <a:rPr lang="en-US" altLang="ko-KR" sz="2000" b="1">
                <a:solidFill>
                  <a:srgbClr val="62D6AC"/>
                </a:solidFill>
                <a:effectLst/>
                <a:latin typeface="Arial" panose="020B0604020202020204" pitchFamily="34" charset="0"/>
                <a:ea typeface="Gulim" panose="020B0600000101010101" pitchFamily="34" charset="-127"/>
              </a:rPr>
              <a:t>enakjubkan  </a:t>
            </a:r>
            <a:r>
              <a:rPr lang="en-US" altLang="ko-KR" sz="2000" b="1">
                <a:solidFill>
                  <a:srgbClr val="FAFD00"/>
                </a:solidFill>
                <a:effectLst/>
                <a:latin typeface="Arial" panose="020B0604020202020204" pitchFamily="34" charset="0"/>
                <a:ea typeface="Gulim" panose="020B0600000101010101" pitchFamily="34" charset="-127"/>
              </a:rPr>
              <a:t>Y</a:t>
            </a:r>
            <a:r>
              <a:rPr lang="en-US" altLang="ko-KR" sz="2000" b="1">
                <a:solidFill>
                  <a:srgbClr val="62D6AC"/>
                </a:solidFill>
                <a:effectLst/>
                <a:latin typeface="Arial" panose="020B0604020202020204" pitchFamily="34" charset="0"/>
                <a:ea typeface="Gulim" panose="020B0600000101010101" pitchFamily="34" charset="-127"/>
              </a:rPr>
              <a:t>ah!”</a:t>
            </a:r>
          </a:p>
        </p:txBody>
      </p:sp>
      <p:sp>
        <p:nvSpPr>
          <p:cNvPr id="768080" name="Line 80">
            <a:extLst>
              <a:ext uri="{FF2B5EF4-FFF2-40B4-BE49-F238E27FC236}">
                <a16:creationId xmlns:a16="http://schemas.microsoft.com/office/drawing/2014/main" id="{0852DAAC-1A24-0945-9720-3EFD83276BFB}"/>
              </a:ext>
            </a:extLst>
          </p:cNvPr>
          <p:cNvSpPr>
            <a:spLocks noChangeShapeType="1"/>
          </p:cNvSpPr>
          <p:nvPr/>
        </p:nvSpPr>
        <p:spPr bwMode="auto">
          <a:xfrm flipH="1">
            <a:off x="4265613" y="1347788"/>
            <a:ext cx="2387600" cy="644525"/>
          </a:xfrm>
          <a:prstGeom prst="line">
            <a:avLst/>
          </a:prstGeom>
          <a:noFill/>
          <a:ln w="76200">
            <a:solidFill>
              <a:srgbClr val="00D500"/>
            </a:solidFill>
            <a:round/>
            <a:headEnd/>
            <a:tailEnd type="triangle" w="med" len="med"/>
          </a:ln>
          <a:effectLst>
            <a:outerShdw dist="8980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68083" name="Oval 83">
            <a:extLst>
              <a:ext uri="{FF2B5EF4-FFF2-40B4-BE49-F238E27FC236}">
                <a16:creationId xmlns:a16="http://schemas.microsoft.com/office/drawing/2014/main" id="{7E41E392-E3E0-EB41-AD2D-36233AACD034}"/>
              </a:ext>
            </a:extLst>
          </p:cNvPr>
          <p:cNvSpPr>
            <a:spLocks noChangeArrowheads="1"/>
          </p:cNvSpPr>
          <p:nvPr/>
        </p:nvSpPr>
        <p:spPr bwMode="auto">
          <a:xfrm>
            <a:off x="6813550" y="788988"/>
            <a:ext cx="1443038" cy="449262"/>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768068"/>
                                        </p:tgtEl>
                                        <p:attrNameLst>
                                          <p:attrName>style.visibility</p:attrName>
                                        </p:attrNameLst>
                                      </p:cBhvr>
                                      <p:to>
                                        <p:strVal val="visible"/>
                                      </p:to>
                                    </p:set>
                                    <p:anim calcmode="lin" valueType="num">
                                      <p:cBhvr additive="base">
                                        <p:cTn id="7" dur="500" fill="hold"/>
                                        <p:tgtEl>
                                          <p:spTgt spid="768068"/>
                                        </p:tgtEl>
                                        <p:attrNameLst>
                                          <p:attrName>ppt_x</p:attrName>
                                        </p:attrNameLst>
                                      </p:cBhvr>
                                      <p:tavLst>
                                        <p:tav tm="0">
                                          <p:val>
                                            <p:strVal val="0-#ppt_w/2"/>
                                          </p:val>
                                        </p:tav>
                                        <p:tav tm="100000">
                                          <p:val>
                                            <p:strVal val="#ppt_x"/>
                                          </p:val>
                                        </p:tav>
                                      </p:tavLst>
                                    </p:anim>
                                    <p:anim calcmode="lin" valueType="num">
                                      <p:cBhvr additive="base">
                                        <p:cTn id="8" dur="500" fill="hold"/>
                                        <p:tgtEl>
                                          <p:spTgt spid="76806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9" presetClass="entr" presetSubtype="0" fill="hold" nodeType="afterEffect">
                                  <p:stCondLst>
                                    <p:cond delay="0"/>
                                  </p:stCondLst>
                                  <p:childTnLst>
                                    <p:set>
                                      <p:cBhvr>
                                        <p:cTn id="11" dur="1" fill="hold">
                                          <p:stCondLst>
                                            <p:cond delay="0"/>
                                          </p:stCondLst>
                                        </p:cTn>
                                        <p:tgtEl>
                                          <p:spTgt spid="768083"/>
                                        </p:tgtEl>
                                        <p:attrNameLst>
                                          <p:attrName>style.visibility</p:attrName>
                                        </p:attrNameLst>
                                      </p:cBhvr>
                                      <p:to>
                                        <p:strVal val="visible"/>
                                      </p:to>
                                    </p:set>
                                    <p:animEffect transition="in" filter="dissolve">
                                      <p:cBhvr>
                                        <p:cTn id="12" dur="500"/>
                                        <p:tgtEl>
                                          <p:spTgt spid="768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9570" name="Text Box 2">
            <a:extLst>
              <a:ext uri="{FF2B5EF4-FFF2-40B4-BE49-F238E27FC236}">
                <a16:creationId xmlns:a16="http://schemas.microsoft.com/office/drawing/2014/main" id="{C9B312CA-F894-F540-A476-B9CD6B10AF8F}"/>
              </a:ext>
            </a:extLst>
          </p:cNvPr>
          <p:cNvSpPr txBox="1">
            <a:spLocks noChangeArrowheads="1"/>
          </p:cNvSpPr>
          <p:nvPr/>
        </p:nvSpPr>
        <p:spPr bwMode="auto">
          <a:xfrm>
            <a:off x="1787525" y="0"/>
            <a:ext cx="3584575"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endParaRPr lang="ko-KR" altLang="en-US" sz="1200" b="1">
              <a:solidFill>
                <a:schemeClr val="tx1"/>
              </a:solidFill>
              <a:effectLst/>
              <a:ea typeface="Gulim" panose="020B0600000101010101" pitchFamily="34" charset="-127"/>
            </a:endParaRPr>
          </a:p>
        </p:txBody>
      </p:sp>
      <p:sp>
        <p:nvSpPr>
          <p:cNvPr id="749571" name="Freeform 3">
            <a:extLst>
              <a:ext uri="{FF2B5EF4-FFF2-40B4-BE49-F238E27FC236}">
                <a16:creationId xmlns:a16="http://schemas.microsoft.com/office/drawing/2014/main" id="{FF9DBBF6-135E-534B-BDA4-5C38CE59DBE7}"/>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9572" name="AutoShape 4">
            <a:extLst>
              <a:ext uri="{FF2B5EF4-FFF2-40B4-BE49-F238E27FC236}">
                <a16:creationId xmlns:a16="http://schemas.microsoft.com/office/drawing/2014/main" id="{2CF6EB45-DA40-5541-B4D5-13DFFFB7DE77}"/>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573" name="Rectangle 5">
            <a:extLst>
              <a:ext uri="{FF2B5EF4-FFF2-40B4-BE49-F238E27FC236}">
                <a16:creationId xmlns:a16="http://schemas.microsoft.com/office/drawing/2014/main" id="{45308E99-FCE8-E44E-BBA1-529A220A4478}"/>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574" name="AutoShape 6">
            <a:extLst>
              <a:ext uri="{FF2B5EF4-FFF2-40B4-BE49-F238E27FC236}">
                <a16:creationId xmlns:a16="http://schemas.microsoft.com/office/drawing/2014/main" id="{6F4F7921-3B74-2847-907B-43CC46A9604A}"/>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575" name="Line 7">
            <a:extLst>
              <a:ext uri="{FF2B5EF4-FFF2-40B4-BE49-F238E27FC236}">
                <a16:creationId xmlns:a16="http://schemas.microsoft.com/office/drawing/2014/main" id="{2C8E64C8-BF2A-5F4B-B901-E1A322CF10FC}"/>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576" name="Line 8">
            <a:extLst>
              <a:ext uri="{FF2B5EF4-FFF2-40B4-BE49-F238E27FC236}">
                <a16:creationId xmlns:a16="http://schemas.microsoft.com/office/drawing/2014/main" id="{DC858F54-BCE0-2244-AE0A-9CD36AB3ABFB}"/>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577" name="Rectangle 9">
            <a:extLst>
              <a:ext uri="{FF2B5EF4-FFF2-40B4-BE49-F238E27FC236}">
                <a16:creationId xmlns:a16="http://schemas.microsoft.com/office/drawing/2014/main" id="{9C60233F-713A-D948-8661-C7C665412C46}"/>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578" name="Rectangle 10">
            <a:extLst>
              <a:ext uri="{FF2B5EF4-FFF2-40B4-BE49-F238E27FC236}">
                <a16:creationId xmlns:a16="http://schemas.microsoft.com/office/drawing/2014/main" id="{52D587C5-42E2-B845-8989-C07EE5110EA3}"/>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749579" name="Rectangle 11">
            <a:extLst>
              <a:ext uri="{FF2B5EF4-FFF2-40B4-BE49-F238E27FC236}">
                <a16:creationId xmlns:a16="http://schemas.microsoft.com/office/drawing/2014/main" id="{67326F99-B235-3D49-B099-856D8389CD74}"/>
              </a:ext>
            </a:extLst>
          </p:cNvPr>
          <p:cNvSpPr>
            <a:spLocks noChangeArrowheads="1"/>
          </p:cNvSpPr>
          <p:nvPr/>
        </p:nvSpPr>
        <p:spPr bwMode="auto">
          <a:xfrm>
            <a:off x="8175625"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749580" name="Rectangle 12">
            <a:extLst>
              <a:ext uri="{FF2B5EF4-FFF2-40B4-BE49-F238E27FC236}">
                <a16:creationId xmlns:a16="http://schemas.microsoft.com/office/drawing/2014/main" id="{7BC503E6-3C7A-9F4B-AC0C-BC83070BA35D}"/>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749581" name="Line 13">
            <a:extLst>
              <a:ext uri="{FF2B5EF4-FFF2-40B4-BE49-F238E27FC236}">
                <a16:creationId xmlns:a16="http://schemas.microsoft.com/office/drawing/2014/main" id="{12DC896F-F80B-6B41-907D-9993C077B8CC}"/>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582" name="Line 14">
            <a:extLst>
              <a:ext uri="{FF2B5EF4-FFF2-40B4-BE49-F238E27FC236}">
                <a16:creationId xmlns:a16="http://schemas.microsoft.com/office/drawing/2014/main" id="{F4B48A08-B980-A14B-8605-C16AEE2D8755}"/>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583" name="Line 15">
            <a:extLst>
              <a:ext uri="{FF2B5EF4-FFF2-40B4-BE49-F238E27FC236}">
                <a16:creationId xmlns:a16="http://schemas.microsoft.com/office/drawing/2014/main" id="{814AD3CC-FC22-6E4E-B68F-6055F559F8D8}"/>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9584" name="Text Box 16">
            <a:extLst>
              <a:ext uri="{FF2B5EF4-FFF2-40B4-BE49-F238E27FC236}">
                <a16:creationId xmlns:a16="http://schemas.microsoft.com/office/drawing/2014/main" id="{3B7B8CA9-BAA6-B946-9933-F57AB6977A29}"/>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grpSp>
        <p:nvGrpSpPr>
          <p:cNvPr id="749585" name="Group 17">
            <a:extLst>
              <a:ext uri="{FF2B5EF4-FFF2-40B4-BE49-F238E27FC236}">
                <a16:creationId xmlns:a16="http://schemas.microsoft.com/office/drawing/2014/main" id="{1041D365-648B-034A-B7AF-1E9D365DC173}"/>
              </a:ext>
            </a:extLst>
          </p:cNvPr>
          <p:cNvGrpSpPr>
            <a:grpSpLocks/>
          </p:cNvGrpSpPr>
          <p:nvPr/>
        </p:nvGrpSpPr>
        <p:grpSpPr bwMode="auto">
          <a:xfrm>
            <a:off x="620713" y="160338"/>
            <a:ext cx="739775" cy="1430337"/>
            <a:chOff x="391" y="101"/>
            <a:chExt cx="466" cy="901"/>
          </a:xfrm>
        </p:grpSpPr>
        <p:sp>
          <p:nvSpPr>
            <p:cNvPr id="749586" name="Rectangle 18">
              <a:extLst>
                <a:ext uri="{FF2B5EF4-FFF2-40B4-BE49-F238E27FC236}">
                  <a16:creationId xmlns:a16="http://schemas.microsoft.com/office/drawing/2014/main" id="{ED3FE83A-3714-594B-B67D-8E2D8FCBC3CA}"/>
                </a:ext>
              </a:extLst>
            </p:cNvPr>
            <p:cNvSpPr>
              <a:spLocks noChangeArrowheads="1"/>
            </p:cNvSpPr>
            <p:nvPr/>
          </p:nvSpPr>
          <p:spPr bwMode="auto">
            <a:xfrm>
              <a:off x="391" y="101"/>
              <a:ext cx="466"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749587" name="Line 19">
              <a:extLst>
                <a:ext uri="{FF2B5EF4-FFF2-40B4-BE49-F238E27FC236}">
                  <a16:creationId xmlns:a16="http://schemas.microsoft.com/office/drawing/2014/main" id="{56ABDC6C-9373-3744-AEFD-E5A806EB0A1F}"/>
                </a:ext>
              </a:extLst>
            </p:cNvPr>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749588" name="Text Box 20">
            <a:extLst>
              <a:ext uri="{FF2B5EF4-FFF2-40B4-BE49-F238E27FC236}">
                <a16:creationId xmlns:a16="http://schemas.microsoft.com/office/drawing/2014/main" id="{E9584093-0510-FB48-A11F-F4272CC2F7F7}"/>
              </a:ext>
            </a:extLst>
          </p:cNvPr>
          <p:cNvSpPr txBox="1">
            <a:spLocks noChangeArrowheads="1"/>
          </p:cNvSpPr>
          <p:nvPr/>
        </p:nvSpPr>
        <p:spPr bwMode="auto">
          <a:xfrm>
            <a:off x="8658225" y="64023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FFFF"/>
              </a:solidFill>
              <a:effectLst/>
              <a:latin typeface="Arial" panose="020B0604020202020204" pitchFamily="34" charset="0"/>
              <a:ea typeface="Gulim" panose="020B0600000101010101" pitchFamily="34" charset="-127"/>
            </a:endParaRPr>
          </a:p>
        </p:txBody>
      </p:sp>
      <p:pic>
        <p:nvPicPr>
          <p:cNvPr id="749590" name="Picture 22">
            <a:extLst>
              <a:ext uri="{FF2B5EF4-FFF2-40B4-BE49-F238E27FC236}">
                <a16:creationId xmlns:a16="http://schemas.microsoft.com/office/drawing/2014/main" id="{877D5A61-611F-E346-9498-746C11FC1D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223" t="47980" r="45985" b="14893"/>
          <a:stretch>
            <a:fillRect/>
          </a:stretch>
        </p:blipFill>
        <p:spPr bwMode="auto">
          <a:xfrm>
            <a:off x="1504950" y="468313"/>
            <a:ext cx="6048375" cy="5803900"/>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749591" name="Picture 23">
            <a:extLst>
              <a:ext uri="{FF2B5EF4-FFF2-40B4-BE49-F238E27FC236}">
                <a16:creationId xmlns:a16="http://schemas.microsoft.com/office/drawing/2014/main" id="{86395861-EE65-0847-89FC-0D18DC6017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378" t="67154" r="59547" b="29021"/>
          <a:stretch>
            <a:fillRect/>
          </a:stretch>
        </p:blipFill>
        <p:spPr bwMode="auto">
          <a:xfrm>
            <a:off x="4311650" y="4714875"/>
            <a:ext cx="246063"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dist="89803" dir="2700000" algn="ctr" rotWithShape="0">
                    <a:schemeClr val="bg2"/>
                  </a:outerShdw>
                </a:effectLst>
              </a14:hiddenEffects>
            </a:ext>
          </a:extLst>
        </p:spPr>
      </p:pic>
      <p:pic>
        <p:nvPicPr>
          <p:cNvPr id="749594" name="Picture 26">
            <a:extLst>
              <a:ext uri="{FF2B5EF4-FFF2-40B4-BE49-F238E27FC236}">
                <a16:creationId xmlns:a16="http://schemas.microsoft.com/office/drawing/2014/main" id="{24C5EBE1-55F8-604F-B39F-6C731E2B78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378" t="67154" r="59547" b="29021"/>
          <a:stretch>
            <a:fillRect/>
          </a:stretch>
        </p:blipFill>
        <p:spPr bwMode="auto">
          <a:xfrm>
            <a:off x="1987550" y="3559175"/>
            <a:ext cx="246063"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dist="89803" dir="2700000" algn="ctr" rotWithShape="0">
                    <a:schemeClr val="bg2"/>
                  </a:outerShdw>
                </a:effectLst>
              </a14:hiddenEffects>
            </a:ext>
          </a:extLst>
        </p:spPr>
      </p:pic>
      <p:pic>
        <p:nvPicPr>
          <p:cNvPr id="749595" name="Picture 27">
            <a:extLst>
              <a:ext uri="{FF2B5EF4-FFF2-40B4-BE49-F238E27FC236}">
                <a16:creationId xmlns:a16="http://schemas.microsoft.com/office/drawing/2014/main" id="{8EC03FC6-D0F3-EB4E-8B6E-97EE8D865F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378" t="67154" r="59547" b="29021"/>
          <a:stretch>
            <a:fillRect/>
          </a:stretch>
        </p:blipFill>
        <p:spPr bwMode="auto">
          <a:xfrm>
            <a:off x="2101850" y="2365375"/>
            <a:ext cx="246063"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dist="89803" dir="2700000" algn="ctr" rotWithShape="0">
                    <a:schemeClr val="bg2"/>
                  </a:outerShdw>
                </a:effectLst>
              </a14:hiddenEffects>
            </a:ext>
          </a:extLst>
        </p:spPr>
      </p:pic>
      <p:pic>
        <p:nvPicPr>
          <p:cNvPr id="749596" name="Picture 28">
            <a:extLst>
              <a:ext uri="{FF2B5EF4-FFF2-40B4-BE49-F238E27FC236}">
                <a16:creationId xmlns:a16="http://schemas.microsoft.com/office/drawing/2014/main" id="{27EB77EB-D269-C34B-88C4-FF64A6888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378" t="67154" r="59547" b="29021"/>
          <a:stretch>
            <a:fillRect/>
          </a:stretch>
        </p:blipFill>
        <p:spPr bwMode="auto">
          <a:xfrm>
            <a:off x="6403975" y="3019425"/>
            <a:ext cx="246063"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dist="89803" dir="2700000" algn="ctr" rotWithShape="0">
                    <a:schemeClr val="bg2"/>
                  </a:outerShdw>
                </a:effectLst>
              </a14:hiddenEffects>
            </a:ext>
          </a:extLst>
        </p:spPr>
      </p:pic>
      <p:pic>
        <p:nvPicPr>
          <p:cNvPr id="749597" name="Picture 29">
            <a:extLst>
              <a:ext uri="{FF2B5EF4-FFF2-40B4-BE49-F238E27FC236}">
                <a16:creationId xmlns:a16="http://schemas.microsoft.com/office/drawing/2014/main" id="{3504077D-728A-E043-B0FA-A3B0B05E75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378" t="67154" r="59547" b="29021"/>
          <a:stretch>
            <a:fillRect/>
          </a:stretch>
        </p:blipFill>
        <p:spPr bwMode="auto">
          <a:xfrm>
            <a:off x="5815013" y="4040188"/>
            <a:ext cx="246062"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dist="89803" dir="2700000" algn="ctr" rotWithShape="0">
                    <a:schemeClr val="bg2"/>
                  </a:outerShdw>
                </a:effectLst>
              </a14:hiddenEffects>
            </a:ext>
          </a:extLst>
        </p:spPr>
      </p:pic>
      <p:sp>
        <p:nvSpPr>
          <p:cNvPr id="749598" name="Rectangle 30">
            <a:extLst>
              <a:ext uri="{FF2B5EF4-FFF2-40B4-BE49-F238E27FC236}">
                <a16:creationId xmlns:a16="http://schemas.microsoft.com/office/drawing/2014/main" id="{5AD3793B-89D0-6C41-952D-2F9C5AE8B61F}"/>
              </a:ext>
            </a:extLst>
          </p:cNvPr>
          <p:cNvSpPr>
            <a:spLocks noChangeArrowheads="1"/>
          </p:cNvSpPr>
          <p:nvPr/>
        </p:nvSpPr>
        <p:spPr bwMode="auto">
          <a:xfrm>
            <a:off x="1577975" y="5638800"/>
            <a:ext cx="3843338" cy="595313"/>
          </a:xfrm>
          <a:prstGeom prst="rect">
            <a:avLst/>
          </a:pr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endParaRPr lang="en-US"/>
          </a:p>
        </p:txBody>
      </p:sp>
      <p:sp>
        <p:nvSpPr>
          <p:cNvPr id="749599" name="Text Box 31">
            <a:extLst>
              <a:ext uri="{FF2B5EF4-FFF2-40B4-BE49-F238E27FC236}">
                <a16:creationId xmlns:a16="http://schemas.microsoft.com/office/drawing/2014/main" id="{3A30F58C-AE08-2A4E-8263-3F5E41E2BA00}"/>
              </a:ext>
            </a:extLst>
          </p:cNvPr>
          <p:cNvSpPr txBox="1">
            <a:spLocks noChangeArrowheads="1"/>
          </p:cNvSpPr>
          <p:nvPr/>
        </p:nvSpPr>
        <p:spPr bwMode="auto">
          <a:xfrm>
            <a:off x="1141413" y="5495925"/>
            <a:ext cx="6929437" cy="5492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en-US" altLang="ko-KR" sz="3000">
                <a:solidFill>
                  <a:schemeClr val="tx1"/>
                </a:solidFill>
                <a:effectLst>
                  <a:outerShdw blurRad="38100" dist="38100" dir="2700000" algn="tl">
                    <a:srgbClr val="000000"/>
                  </a:outerShdw>
                </a:effectLst>
                <a:latin typeface="Arial Black" panose="020B0604020202020204" pitchFamily="34" charset="0"/>
                <a:ea typeface="Gulim" panose="020B0600000101010101" pitchFamily="34" charset="-127"/>
              </a:rPr>
              <a:t>APAKAH ADIL?</a:t>
            </a:r>
          </a:p>
        </p:txBody>
      </p:sp>
      <p:sp>
        <p:nvSpPr>
          <p:cNvPr id="749600" name="Rectangle 32">
            <a:extLst>
              <a:ext uri="{FF2B5EF4-FFF2-40B4-BE49-F238E27FC236}">
                <a16:creationId xmlns:a16="http://schemas.microsoft.com/office/drawing/2014/main" id="{60F66B2E-C610-C74D-A300-A86C6839D49B}"/>
              </a:ext>
            </a:extLst>
          </p:cNvPr>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I - I</a:t>
            </a:r>
          </a:p>
        </p:txBody>
      </p:sp>
      <p:sp>
        <p:nvSpPr>
          <p:cNvPr id="749602" name="Rectangle 34">
            <a:extLst>
              <a:ext uri="{FF2B5EF4-FFF2-40B4-BE49-F238E27FC236}">
                <a16:creationId xmlns:a16="http://schemas.microsoft.com/office/drawing/2014/main" id="{63799A46-9F89-4345-B0F1-1BC527976E2D}"/>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37</a:t>
            </a:r>
          </a:p>
        </p:txBody>
      </p:sp>
      <p:sp>
        <p:nvSpPr>
          <p:cNvPr id="749603" name="Text Box 35">
            <a:extLst>
              <a:ext uri="{FF2B5EF4-FFF2-40B4-BE49-F238E27FC236}">
                <a16:creationId xmlns:a16="http://schemas.microsoft.com/office/drawing/2014/main" id="{5456CFFD-31F5-1F46-A4D9-70385755B5FB}"/>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749604" name="Rectangle 36">
            <a:extLst>
              <a:ext uri="{FF2B5EF4-FFF2-40B4-BE49-F238E27FC236}">
                <a16:creationId xmlns:a16="http://schemas.microsoft.com/office/drawing/2014/main" id="{9B74DB5A-E222-4D47-99F8-3424E9E302A7}"/>
              </a:ext>
            </a:extLst>
          </p:cNvPr>
          <p:cNvSpPr>
            <a:spLocks noChangeArrowheads="1"/>
          </p:cNvSpPr>
          <p:nvPr/>
        </p:nvSpPr>
        <p:spPr bwMode="auto">
          <a:xfrm>
            <a:off x="1804988" y="1257300"/>
            <a:ext cx="5573712" cy="668338"/>
          </a:xfrm>
          <a:prstGeom prst="rect">
            <a:avLst/>
          </a:pr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endParaRPr lang="en-US"/>
          </a:p>
        </p:txBody>
      </p:sp>
      <p:sp>
        <p:nvSpPr>
          <p:cNvPr id="749605" name="Text Box 37">
            <a:extLst>
              <a:ext uri="{FF2B5EF4-FFF2-40B4-BE49-F238E27FC236}">
                <a16:creationId xmlns:a16="http://schemas.microsoft.com/office/drawing/2014/main" id="{C9024ACF-E7BA-EE41-B3C0-7A6AA7F03AAD}"/>
              </a:ext>
            </a:extLst>
          </p:cNvPr>
          <p:cNvSpPr txBox="1">
            <a:spLocks noChangeArrowheads="1"/>
          </p:cNvSpPr>
          <p:nvPr/>
        </p:nvSpPr>
        <p:spPr bwMode="auto">
          <a:xfrm>
            <a:off x="1103313" y="1196975"/>
            <a:ext cx="6929437" cy="6096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en-US" altLang="ko-KR" sz="3400">
                <a:solidFill>
                  <a:schemeClr val="tx1"/>
                </a:solidFill>
                <a:effectLst>
                  <a:outerShdw blurRad="38100" dist="38100" dir="2700000" algn="tl">
                    <a:srgbClr val="000000"/>
                  </a:outerShdw>
                </a:effectLst>
                <a:latin typeface="Arial Black" panose="020B0604020202020204" pitchFamily="34" charset="0"/>
                <a:ea typeface="Gulim" panose="020B0600000101010101" pitchFamily="34" charset="-127"/>
              </a:rPr>
              <a:t>AMERIKA SERIKAT</a:t>
            </a:r>
          </a:p>
        </p:txBody>
      </p:sp>
      <p:sp>
        <p:nvSpPr>
          <p:cNvPr id="749606" name="Rectangle 38">
            <a:extLst>
              <a:ext uri="{FF2B5EF4-FFF2-40B4-BE49-F238E27FC236}">
                <a16:creationId xmlns:a16="http://schemas.microsoft.com/office/drawing/2014/main" id="{B2539628-9F93-714E-B6C7-62D0C8BEA59E}"/>
              </a:ext>
            </a:extLst>
          </p:cNvPr>
          <p:cNvSpPr>
            <a:spLocks noChangeArrowheads="1"/>
          </p:cNvSpPr>
          <p:nvPr/>
        </p:nvSpPr>
        <p:spPr bwMode="auto">
          <a:xfrm>
            <a:off x="4695825" y="533400"/>
            <a:ext cx="960438" cy="3683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r>
              <a:rPr lang="en-US" altLang="ko-KR" sz="3600">
                <a:solidFill>
                  <a:srgbClr val="33CC33"/>
                </a:solidFill>
                <a:effectLst/>
                <a:latin typeface="Arial Black" panose="020B0604020202020204" pitchFamily="34" charset="0"/>
                <a:ea typeface="Gulim" panose="020B0600000101010101" pitchFamily="34" charset="-127"/>
              </a:rPr>
              <a:t>dan</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749595"/>
                                        </p:tgtEl>
                                        <p:attrNameLst>
                                          <p:attrName>style.visibility</p:attrName>
                                        </p:attrNameLst>
                                      </p:cBhvr>
                                      <p:to>
                                        <p:strVal val="visible"/>
                                      </p:to>
                                    </p:set>
                                    <p:animEffect transition="in" filter="dissolve">
                                      <p:cBhvr>
                                        <p:cTn id="7" dur="500"/>
                                        <p:tgtEl>
                                          <p:spTgt spid="749595"/>
                                        </p:tgtEl>
                                      </p:cBhvr>
                                    </p:animEffect>
                                  </p:childTnLst>
                                </p:cTn>
                              </p:par>
                            </p:childTnLst>
                          </p:cTn>
                        </p:par>
                        <p:par>
                          <p:cTn id="8" fill="hold" nodeType="afterGroup">
                            <p:stCondLst>
                              <p:cond delay="1500"/>
                            </p:stCondLst>
                            <p:childTnLst>
                              <p:par>
                                <p:cTn id="9" presetID="9" presetClass="entr" presetSubtype="0" fill="hold" nodeType="afterEffect">
                                  <p:stCondLst>
                                    <p:cond delay="1000"/>
                                  </p:stCondLst>
                                  <p:childTnLst>
                                    <p:set>
                                      <p:cBhvr>
                                        <p:cTn id="10" dur="1" fill="hold">
                                          <p:stCondLst>
                                            <p:cond delay="0"/>
                                          </p:stCondLst>
                                        </p:cTn>
                                        <p:tgtEl>
                                          <p:spTgt spid="749594"/>
                                        </p:tgtEl>
                                        <p:attrNameLst>
                                          <p:attrName>style.visibility</p:attrName>
                                        </p:attrNameLst>
                                      </p:cBhvr>
                                      <p:to>
                                        <p:strVal val="visible"/>
                                      </p:to>
                                    </p:set>
                                    <p:animEffect transition="in" filter="dissolve">
                                      <p:cBhvr>
                                        <p:cTn id="11" dur="500"/>
                                        <p:tgtEl>
                                          <p:spTgt spid="749594"/>
                                        </p:tgtEl>
                                      </p:cBhvr>
                                    </p:animEffect>
                                  </p:childTnLst>
                                </p:cTn>
                              </p:par>
                            </p:childTnLst>
                          </p:cTn>
                        </p:par>
                        <p:par>
                          <p:cTn id="12" fill="hold" nodeType="afterGroup">
                            <p:stCondLst>
                              <p:cond delay="3000"/>
                            </p:stCondLst>
                            <p:childTnLst>
                              <p:par>
                                <p:cTn id="13" presetID="9" presetClass="entr" presetSubtype="0" fill="hold" nodeType="afterEffect">
                                  <p:stCondLst>
                                    <p:cond delay="1000"/>
                                  </p:stCondLst>
                                  <p:childTnLst>
                                    <p:set>
                                      <p:cBhvr>
                                        <p:cTn id="14" dur="1" fill="hold">
                                          <p:stCondLst>
                                            <p:cond delay="0"/>
                                          </p:stCondLst>
                                        </p:cTn>
                                        <p:tgtEl>
                                          <p:spTgt spid="749596"/>
                                        </p:tgtEl>
                                        <p:attrNameLst>
                                          <p:attrName>style.visibility</p:attrName>
                                        </p:attrNameLst>
                                      </p:cBhvr>
                                      <p:to>
                                        <p:strVal val="visible"/>
                                      </p:to>
                                    </p:set>
                                    <p:animEffect transition="in" filter="dissolve">
                                      <p:cBhvr>
                                        <p:cTn id="15" dur="500"/>
                                        <p:tgtEl>
                                          <p:spTgt spid="749596"/>
                                        </p:tgtEl>
                                      </p:cBhvr>
                                    </p:animEffect>
                                  </p:childTnLst>
                                </p:cTn>
                              </p:par>
                            </p:childTnLst>
                          </p:cTn>
                        </p:par>
                        <p:par>
                          <p:cTn id="16" fill="hold" nodeType="afterGroup">
                            <p:stCondLst>
                              <p:cond delay="4500"/>
                            </p:stCondLst>
                            <p:childTnLst>
                              <p:par>
                                <p:cTn id="17" presetID="9" presetClass="entr" presetSubtype="0" fill="hold" nodeType="afterEffect">
                                  <p:stCondLst>
                                    <p:cond delay="1000"/>
                                  </p:stCondLst>
                                  <p:childTnLst>
                                    <p:set>
                                      <p:cBhvr>
                                        <p:cTn id="18" dur="1" fill="hold">
                                          <p:stCondLst>
                                            <p:cond delay="0"/>
                                          </p:stCondLst>
                                        </p:cTn>
                                        <p:tgtEl>
                                          <p:spTgt spid="749597"/>
                                        </p:tgtEl>
                                        <p:attrNameLst>
                                          <p:attrName>style.visibility</p:attrName>
                                        </p:attrNameLst>
                                      </p:cBhvr>
                                      <p:to>
                                        <p:strVal val="visible"/>
                                      </p:to>
                                    </p:set>
                                    <p:animEffect transition="in" filter="dissolve">
                                      <p:cBhvr>
                                        <p:cTn id="19" dur="500"/>
                                        <p:tgtEl>
                                          <p:spTgt spid="749597"/>
                                        </p:tgtEl>
                                      </p:cBhvr>
                                    </p:animEffect>
                                  </p:childTnLst>
                                </p:cTn>
                              </p:par>
                            </p:childTnLst>
                          </p:cTn>
                        </p:par>
                        <p:par>
                          <p:cTn id="20" fill="hold" nodeType="afterGroup">
                            <p:stCondLst>
                              <p:cond delay="6000"/>
                            </p:stCondLst>
                            <p:childTnLst>
                              <p:par>
                                <p:cTn id="21" presetID="9" presetClass="entr" presetSubtype="0" fill="hold" nodeType="afterEffect">
                                  <p:stCondLst>
                                    <p:cond delay="1000"/>
                                  </p:stCondLst>
                                  <p:childTnLst>
                                    <p:set>
                                      <p:cBhvr>
                                        <p:cTn id="22" dur="1" fill="hold">
                                          <p:stCondLst>
                                            <p:cond delay="0"/>
                                          </p:stCondLst>
                                        </p:cTn>
                                        <p:tgtEl>
                                          <p:spTgt spid="749591"/>
                                        </p:tgtEl>
                                        <p:attrNameLst>
                                          <p:attrName>style.visibility</p:attrName>
                                        </p:attrNameLst>
                                      </p:cBhvr>
                                      <p:to>
                                        <p:strVal val="visible"/>
                                      </p:to>
                                    </p:set>
                                    <p:animEffect transition="in" filter="dissolve">
                                      <p:cBhvr>
                                        <p:cTn id="23" dur="500"/>
                                        <p:tgtEl>
                                          <p:spTgt spid="749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0594" name="Text Box 2">
            <a:extLst>
              <a:ext uri="{FF2B5EF4-FFF2-40B4-BE49-F238E27FC236}">
                <a16:creationId xmlns:a16="http://schemas.microsoft.com/office/drawing/2014/main" id="{A9E9184F-F2F0-C04A-8741-3F5AA854FD3B}"/>
              </a:ext>
            </a:extLst>
          </p:cNvPr>
          <p:cNvSpPr txBox="1">
            <a:spLocks noChangeArrowheads="1"/>
          </p:cNvSpPr>
          <p:nvPr/>
        </p:nvSpPr>
        <p:spPr bwMode="auto">
          <a:xfrm>
            <a:off x="2055813" y="598488"/>
            <a:ext cx="5992812" cy="3379787"/>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ko-KR" altLang="en-US" sz="2400" b="1">
                <a:solidFill>
                  <a:srgbClr val="FFFF00"/>
                </a:solidFill>
                <a:effectLst/>
                <a:latin typeface="Arial" panose="020B0604020202020204" pitchFamily="34" charset="0"/>
                <a:ea typeface="Gulim" panose="020B0600000101010101" pitchFamily="34" charset="-127"/>
              </a:rPr>
              <a:t>“</a:t>
            </a:r>
            <a:r>
              <a:rPr lang="en-US" altLang="ko-KR" sz="2400" b="1">
                <a:solidFill>
                  <a:srgbClr val="FFFF00"/>
                </a:solidFill>
                <a:effectLst/>
                <a:latin typeface="Arial" panose="020B0604020202020204" pitchFamily="34" charset="0"/>
                <a:ea typeface="Gulim" panose="020B0600000101010101" pitchFamily="34" charset="-127"/>
              </a:rPr>
              <a:t>…tanah yang lebih luas diberikan kepada keturunan Ismael dan pada akhirnya jauh lebih makmur daripada bangsa Israel.  Hal ini benar pada masa lalu, belum termasuk kekayaan minyak bumi yang mereka miliki pada masa kini. Dan keselamatan senantiasa terbuka bagi keturunan Ismael.</a:t>
            </a:r>
          </a:p>
          <a:p>
            <a:pPr algn="l">
              <a:spcBef>
                <a:spcPct val="50000"/>
              </a:spcBef>
            </a:pPr>
            <a:endParaRPr lang="ko-KR" altLang="en-US" sz="1600" b="1">
              <a:solidFill>
                <a:srgbClr val="FFFF00"/>
              </a:solidFill>
              <a:effectLst/>
              <a:latin typeface="Arial" panose="020B0604020202020204" pitchFamily="34" charset="0"/>
              <a:ea typeface="Gulim" panose="020B0600000101010101" pitchFamily="34" charset="-127"/>
            </a:endParaRPr>
          </a:p>
        </p:txBody>
      </p:sp>
      <p:sp>
        <p:nvSpPr>
          <p:cNvPr id="750595" name="Text Box 3">
            <a:extLst>
              <a:ext uri="{FF2B5EF4-FFF2-40B4-BE49-F238E27FC236}">
                <a16:creationId xmlns:a16="http://schemas.microsoft.com/office/drawing/2014/main" id="{8272A7FB-55E9-C742-8FEE-FC5D7EC50F6D}"/>
              </a:ext>
            </a:extLst>
          </p:cNvPr>
          <p:cNvSpPr txBox="1">
            <a:spLocks noChangeArrowheads="1"/>
          </p:cNvSpPr>
          <p:nvPr/>
        </p:nvSpPr>
        <p:spPr bwMode="auto">
          <a:xfrm>
            <a:off x="1787525" y="0"/>
            <a:ext cx="3584575"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endParaRPr lang="ko-KR" altLang="en-US" sz="1200" b="1">
              <a:solidFill>
                <a:schemeClr val="tx1"/>
              </a:solidFill>
              <a:effectLst/>
              <a:ea typeface="Gulim" panose="020B0600000101010101" pitchFamily="34" charset="-127"/>
            </a:endParaRPr>
          </a:p>
        </p:txBody>
      </p:sp>
      <p:sp>
        <p:nvSpPr>
          <p:cNvPr id="750596" name="Freeform 4">
            <a:extLst>
              <a:ext uri="{FF2B5EF4-FFF2-40B4-BE49-F238E27FC236}">
                <a16:creationId xmlns:a16="http://schemas.microsoft.com/office/drawing/2014/main" id="{A345F097-DA4D-DE4F-9F65-1B05B0302CCF}"/>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0597" name="AutoShape 5">
            <a:extLst>
              <a:ext uri="{FF2B5EF4-FFF2-40B4-BE49-F238E27FC236}">
                <a16:creationId xmlns:a16="http://schemas.microsoft.com/office/drawing/2014/main" id="{0A547C8B-2F69-DD47-9E60-952A0E11E856}"/>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598" name="Rectangle 6">
            <a:extLst>
              <a:ext uri="{FF2B5EF4-FFF2-40B4-BE49-F238E27FC236}">
                <a16:creationId xmlns:a16="http://schemas.microsoft.com/office/drawing/2014/main" id="{CB306DD7-8FFD-8248-86FE-653BE0D8F546}"/>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599" name="AutoShape 7">
            <a:extLst>
              <a:ext uri="{FF2B5EF4-FFF2-40B4-BE49-F238E27FC236}">
                <a16:creationId xmlns:a16="http://schemas.microsoft.com/office/drawing/2014/main" id="{6F70A409-3938-6242-A486-3AD2441A8F5F}"/>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00" name="Line 8">
            <a:extLst>
              <a:ext uri="{FF2B5EF4-FFF2-40B4-BE49-F238E27FC236}">
                <a16:creationId xmlns:a16="http://schemas.microsoft.com/office/drawing/2014/main" id="{313CC13B-C6AB-8646-9AA0-7C103AC4DEBB}"/>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01" name="Line 9">
            <a:extLst>
              <a:ext uri="{FF2B5EF4-FFF2-40B4-BE49-F238E27FC236}">
                <a16:creationId xmlns:a16="http://schemas.microsoft.com/office/drawing/2014/main" id="{3A28DF6A-C5F7-614D-ACDB-647DFD1855A4}"/>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02" name="Rectangle 10">
            <a:extLst>
              <a:ext uri="{FF2B5EF4-FFF2-40B4-BE49-F238E27FC236}">
                <a16:creationId xmlns:a16="http://schemas.microsoft.com/office/drawing/2014/main" id="{224AEED9-E22B-B04A-ABDE-EE2798FA4540}"/>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03" name="Rectangle 11">
            <a:extLst>
              <a:ext uri="{FF2B5EF4-FFF2-40B4-BE49-F238E27FC236}">
                <a16:creationId xmlns:a16="http://schemas.microsoft.com/office/drawing/2014/main" id="{692FC37E-36B7-634A-9894-A9E8AE2EB809}"/>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750604" name="Rectangle 12">
            <a:extLst>
              <a:ext uri="{FF2B5EF4-FFF2-40B4-BE49-F238E27FC236}">
                <a16:creationId xmlns:a16="http://schemas.microsoft.com/office/drawing/2014/main" id="{8DAB1D32-24E7-864C-ACCF-4E27F8DE36A6}"/>
              </a:ext>
            </a:extLst>
          </p:cNvPr>
          <p:cNvSpPr>
            <a:spLocks noChangeArrowheads="1"/>
          </p:cNvSpPr>
          <p:nvPr/>
        </p:nvSpPr>
        <p:spPr bwMode="auto">
          <a:xfrm>
            <a:off x="8175625"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750605" name="Rectangle 13">
            <a:extLst>
              <a:ext uri="{FF2B5EF4-FFF2-40B4-BE49-F238E27FC236}">
                <a16:creationId xmlns:a16="http://schemas.microsoft.com/office/drawing/2014/main" id="{A743C68E-FED2-6B4F-B290-394A849C6E9A}"/>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750606" name="Line 14">
            <a:extLst>
              <a:ext uri="{FF2B5EF4-FFF2-40B4-BE49-F238E27FC236}">
                <a16:creationId xmlns:a16="http://schemas.microsoft.com/office/drawing/2014/main" id="{561A879A-B789-2443-8EB8-89766E2F6D17}"/>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07" name="Line 15">
            <a:extLst>
              <a:ext uri="{FF2B5EF4-FFF2-40B4-BE49-F238E27FC236}">
                <a16:creationId xmlns:a16="http://schemas.microsoft.com/office/drawing/2014/main" id="{6FA6261A-A876-144C-84CE-19CE7D29A681}"/>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08" name="Line 16">
            <a:extLst>
              <a:ext uri="{FF2B5EF4-FFF2-40B4-BE49-F238E27FC236}">
                <a16:creationId xmlns:a16="http://schemas.microsoft.com/office/drawing/2014/main" id="{2FCB0ECA-5079-D44E-9758-BBF32EBE1581}"/>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0609" name="Text Box 17">
            <a:extLst>
              <a:ext uri="{FF2B5EF4-FFF2-40B4-BE49-F238E27FC236}">
                <a16:creationId xmlns:a16="http://schemas.microsoft.com/office/drawing/2014/main" id="{572B41C3-48FB-6F4C-8832-EEE9725AE4F1}"/>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grpSp>
        <p:nvGrpSpPr>
          <p:cNvPr id="750610" name="Group 18">
            <a:extLst>
              <a:ext uri="{FF2B5EF4-FFF2-40B4-BE49-F238E27FC236}">
                <a16:creationId xmlns:a16="http://schemas.microsoft.com/office/drawing/2014/main" id="{442CA03D-79E2-6E44-8533-CEBB13296201}"/>
              </a:ext>
            </a:extLst>
          </p:cNvPr>
          <p:cNvGrpSpPr>
            <a:grpSpLocks/>
          </p:cNvGrpSpPr>
          <p:nvPr/>
        </p:nvGrpSpPr>
        <p:grpSpPr bwMode="auto">
          <a:xfrm>
            <a:off x="620713" y="160338"/>
            <a:ext cx="739775" cy="1430337"/>
            <a:chOff x="391" y="101"/>
            <a:chExt cx="466" cy="901"/>
          </a:xfrm>
        </p:grpSpPr>
        <p:sp>
          <p:nvSpPr>
            <p:cNvPr id="750611" name="Rectangle 19">
              <a:extLst>
                <a:ext uri="{FF2B5EF4-FFF2-40B4-BE49-F238E27FC236}">
                  <a16:creationId xmlns:a16="http://schemas.microsoft.com/office/drawing/2014/main" id="{998FC590-1F1C-D145-894F-ED9433C9F642}"/>
                </a:ext>
              </a:extLst>
            </p:cNvPr>
            <p:cNvSpPr>
              <a:spLocks noChangeArrowheads="1"/>
            </p:cNvSpPr>
            <p:nvPr/>
          </p:nvSpPr>
          <p:spPr bwMode="auto">
            <a:xfrm>
              <a:off x="391" y="101"/>
              <a:ext cx="466"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750612" name="Line 20">
              <a:extLst>
                <a:ext uri="{FF2B5EF4-FFF2-40B4-BE49-F238E27FC236}">
                  <a16:creationId xmlns:a16="http://schemas.microsoft.com/office/drawing/2014/main" id="{29E302AF-A031-694D-A00A-E96EAF9D1DF8}"/>
                </a:ext>
              </a:extLst>
            </p:cNvPr>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750616" name="Rectangle 24">
            <a:extLst>
              <a:ext uri="{FF2B5EF4-FFF2-40B4-BE49-F238E27FC236}">
                <a16:creationId xmlns:a16="http://schemas.microsoft.com/office/drawing/2014/main" id="{B05DC883-0E3B-5B47-8066-AD4F4DD33935}"/>
              </a:ext>
            </a:extLst>
          </p:cNvPr>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I - I</a:t>
            </a:r>
          </a:p>
        </p:txBody>
      </p:sp>
      <p:sp>
        <p:nvSpPr>
          <p:cNvPr id="750618" name="Oval 26">
            <a:extLst>
              <a:ext uri="{FF2B5EF4-FFF2-40B4-BE49-F238E27FC236}">
                <a16:creationId xmlns:a16="http://schemas.microsoft.com/office/drawing/2014/main" id="{4DA54FD6-32FD-4045-879F-DC5F2BF63FF8}"/>
              </a:ext>
            </a:extLst>
          </p:cNvPr>
          <p:cNvSpPr>
            <a:spLocks noChangeArrowheads="1"/>
          </p:cNvSpPr>
          <p:nvPr/>
        </p:nvSpPr>
        <p:spPr bwMode="auto">
          <a:xfrm>
            <a:off x="3124200" y="903288"/>
            <a:ext cx="2816225" cy="579437"/>
          </a:xfrm>
          <a:prstGeom prst="ellipse">
            <a:avLst/>
          </a:prstGeom>
          <a:noFill/>
          <a:ln w="57150">
            <a:solidFill>
              <a:srgbClr val="FF0000"/>
            </a:solidFill>
            <a:round/>
            <a:headEnd/>
            <a:tailEnd/>
          </a:ln>
          <a:effectLst>
            <a:outerShdw dist="5388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endParaRPr lang="en-US"/>
          </a:p>
        </p:txBody>
      </p:sp>
      <p:sp>
        <p:nvSpPr>
          <p:cNvPr id="750619" name="Text Box 27">
            <a:extLst>
              <a:ext uri="{FF2B5EF4-FFF2-40B4-BE49-F238E27FC236}">
                <a16:creationId xmlns:a16="http://schemas.microsoft.com/office/drawing/2014/main" id="{94A1031F-819B-7742-9824-C958A1E300AD}"/>
              </a:ext>
            </a:extLst>
          </p:cNvPr>
          <p:cNvSpPr txBox="1">
            <a:spLocks noChangeArrowheads="1"/>
          </p:cNvSpPr>
          <p:nvPr/>
        </p:nvSpPr>
        <p:spPr bwMode="auto">
          <a:xfrm>
            <a:off x="3586163" y="5884863"/>
            <a:ext cx="4806950" cy="581025"/>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en-US" altLang="ko-KR" sz="1600" b="1">
                <a:solidFill>
                  <a:srgbClr val="FFFF00"/>
                </a:solidFill>
                <a:effectLst/>
                <a:latin typeface="Arial" panose="020B0604020202020204" pitchFamily="34" charset="0"/>
                <a:ea typeface="Gulim" panose="020B0600000101010101" pitchFamily="34" charset="-127"/>
              </a:rPr>
              <a:t>Hal Lindsey, </a:t>
            </a:r>
            <a:r>
              <a:rPr lang="en-US" altLang="ko-KR" sz="1600" b="1" i="1">
                <a:solidFill>
                  <a:srgbClr val="FFFF00"/>
                </a:solidFill>
                <a:effectLst/>
                <a:latin typeface="Arial" panose="020B0604020202020204" pitchFamily="34" charset="0"/>
                <a:ea typeface="Gulim" panose="020B0600000101010101" pitchFamily="34" charset="-127"/>
              </a:rPr>
              <a:t>“The Everlasting Hatred: 		The Roots of Jihad,”</a:t>
            </a:r>
            <a:r>
              <a:rPr lang="en-US" altLang="ko-KR" sz="1600" b="1">
                <a:solidFill>
                  <a:srgbClr val="FFFF00"/>
                </a:solidFill>
                <a:effectLst/>
                <a:latin typeface="Arial" panose="020B0604020202020204" pitchFamily="34" charset="0"/>
                <a:ea typeface="Gulim" panose="020B0600000101010101" pitchFamily="34" charset="-127"/>
              </a:rPr>
              <a:t> 2002, Pg 65</a:t>
            </a:r>
          </a:p>
        </p:txBody>
      </p:sp>
      <p:sp>
        <p:nvSpPr>
          <p:cNvPr id="750620" name="Rectangle 28">
            <a:extLst>
              <a:ext uri="{FF2B5EF4-FFF2-40B4-BE49-F238E27FC236}">
                <a16:creationId xmlns:a16="http://schemas.microsoft.com/office/drawing/2014/main" id="{4F47E777-2171-7547-9040-3B8F445D9CCF}"/>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38</a:t>
            </a:r>
          </a:p>
        </p:txBody>
      </p:sp>
      <p:sp>
        <p:nvSpPr>
          <p:cNvPr id="750621" name="Text Box 29">
            <a:extLst>
              <a:ext uri="{FF2B5EF4-FFF2-40B4-BE49-F238E27FC236}">
                <a16:creationId xmlns:a16="http://schemas.microsoft.com/office/drawing/2014/main" id="{19B9FC78-F859-AB48-ACA1-67DE3CCFCBD8}"/>
              </a:ext>
            </a:extLst>
          </p:cNvPr>
          <p:cNvSpPr txBox="1">
            <a:spLocks noChangeArrowheads="1"/>
          </p:cNvSpPr>
          <p:nvPr/>
        </p:nvSpPr>
        <p:spPr bwMode="auto">
          <a:xfrm>
            <a:off x="6816725" y="634206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50618"/>
                                        </p:tgtEl>
                                        <p:attrNameLst>
                                          <p:attrName>style.visibility</p:attrName>
                                        </p:attrNameLst>
                                      </p:cBhvr>
                                      <p:to>
                                        <p:strVal val="visible"/>
                                      </p:to>
                                    </p:set>
                                    <p:animEffect transition="in" filter="dissolve">
                                      <p:cBhvr>
                                        <p:cTn id="7" dur="500"/>
                                        <p:tgtEl>
                                          <p:spTgt spid="750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3666" name="Text Box 2">
            <a:extLst>
              <a:ext uri="{FF2B5EF4-FFF2-40B4-BE49-F238E27FC236}">
                <a16:creationId xmlns:a16="http://schemas.microsoft.com/office/drawing/2014/main" id="{4666C501-F257-0042-9952-00314842F228}"/>
              </a:ext>
            </a:extLst>
          </p:cNvPr>
          <p:cNvSpPr txBox="1">
            <a:spLocks noChangeArrowheads="1"/>
          </p:cNvSpPr>
          <p:nvPr/>
        </p:nvSpPr>
        <p:spPr bwMode="auto">
          <a:xfrm>
            <a:off x="2055813" y="598488"/>
            <a:ext cx="5992812" cy="2771775"/>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ko-KR" altLang="en-US" sz="2200" b="1">
                <a:solidFill>
                  <a:srgbClr val="FFFF00"/>
                </a:solidFill>
                <a:effectLst/>
                <a:latin typeface="Arial" panose="020B0604020202020204" pitchFamily="34" charset="0"/>
                <a:ea typeface="Gulim" panose="020B0600000101010101" pitchFamily="34" charset="-127"/>
              </a:rPr>
              <a:t>“</a:t>
            </a:r>
            <a:r>
              <a:rPr lang="en-US" altLang="ko-KR" sz="2200" b="1">
                <a:solidFill>
                  <a:srgbClr val="FFFF00"/>
                </a:solidFill>
                <a:effectLst/>
                <a:latin typeface="Arial" panose="020B0604020202020204" pitchFamily="34" charset="0"/>
                <a:ea typeface="Gulim" panose="020B0600000101010101" pitchFamily="34" charset="-127"/>
              </a:rPr>
              <a:t>…tanah yang lebih luas diberikan kepada keturunan Ismael dan pada akhirnya jauh lebih makmur daripada bangsa Israel.  Hal ini benar pada masa lalu, belum termasuk kekayaan minyak bumi yang mereka miliki pada masa kini. Dan keselamatan senantiasa terbuka bagi keturunan Ismael.</a:t>
            </a:r>
            <a:r>
              <a:rPr lang="en-US" altLang="ko-KR" sz="2200" b="1">
                <a:solidFill>
                  <a:srgbClr val="FFFF00"/>
                </a:solidFill>
                <a:effectLst/>
                <a:latin typeface="Arial" panose="020B0604020202020204" pitchFamily="34" charset="0"/>
                <a:ea typeface="Gulim" panose="020B0600000101010101" pitchFamily="34" charset="-127"/>
                <a:cs typeface="Times" pitchFamily="2" charset="0"/>
              </a:rPr>
              <a:t>.”</a:t>
            </a:r>
            <a:r>
              <a:rPr lang="en-US" altLang="ko-KR" sz="2200" b="1">
                <a:solidFill>
                  <a:srgbClr val="FFFF00"/>
                </a:solidFill>
                <a:effectLst/>
                <a:latin typeface="Arial" panose="020B0604020202020204" pitchFamily="34" charset="0"/>
                <a:ea typeface="Gulim" panose="020B0600000101010101" pitchFamily="34" charset="-127"/>
              </a:rPr>
              <a:t> </a:t>
            </a:r>
          </a:p>
        </p:txBody>
      </p:sp>
      <p:sp>
        <p:nvSpPr>
          <p:cNvPr id="753667" name="Text Box 3">
            <a:extLst>
              <a:ext uri="{FF2B5EF4-FFF2-40B4-BE49-F238E27FC236}">
                <a16:creationId xmlns:a16="http://schemas.microsoft.com/office/drawing/2014/main" id="{7188557B-B41F-5A40-A8A9-E0D29925B912}"/>
              </a:ext>
            </a:extLst>
          </p:cNvPr>
          <p:cNvSpPr txBox="1">
            <a:spLocks noChangeArrowheads="1"/>
          </p:cNvSpPr>
          <p:nvPr/>
        </p:nvSpPr>
        <p:spPr bwMode="auto">
          <a:xfrm>
            <a:off x="1787525" y="0"/>
            <a:ext cx="3584575"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endParaRPr lang="ko-KR" altLang="en-US" sz="1200" b="1">
              <a:solidFill>
                <a:schemeClr val="tx1"/>
              </a:solidFill>
              <a:effectLst/>
              <a:ea typeface="Gulim" panose="020B0600000101010101" pitchFamily="34" charset="-127"/>
            </a:endParaRPr>
          </a:p>
        </p:txBody>
      </p:sp>
      <p:sp>
        <p:nvSpPr>
          <p:cNvPr id="753668" name="Freeform 4">
            <a:extLst>
              <a:ext uri="{FF2B5EF4-FFF2-40B4-BE49-F238E27FC236}">
                <a16:creationId xmlns:a16="http://schemas.microsoft.com/office/drawing/2014/main" id="{56496F8B-4494-5B4B-844A-6EF68B40A9B9}"/>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3669" name="AutoShape 5">
            <a:extLst>
              <a:ext uri="{FF2B5EF4-FFF2-40B4-BE49-F238E27FC236}">
                <a16:creationId xmlns:a16="http://schemas.microsoft.com/office/drawing/2014/main" id="{8BCF0B28-3C51-5342-860A-1548C48D8A20}"/>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3670" name="Rectangle 6">
            <a:extLst>
              <a:ext uri="{FF2B5EF4-FFF2-40B4-BE49-F238E27FC236}">
                <a16:creationId xmlns:a16="http://schemas.microsoft.com/office/drawing/2014/main" id="{AAFB4DAC-DA8B-0449-B99D-923671F76FF0}"/>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3671" name="AutoShape 7">
            <a:extLst>
              <a:ext uri="{FF2B5EF4-FFF2-40B4-BE49-F238E27FC236}">
                <a16:creationId xmlns:a16="http://schemas.microsoft.com/office/drawing/2014/main" id="{6C99FF64-9683-8E4F-90C8-B543453D86E3}"/>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3672" name="Line 8">
            <a:extLst>
              <a:ext uri="{FF2B5EF4-FFF2-40B4-BE49-F238E27FC236}">
                <a16:creationId xmlns:a16="http://schemas.microsoft.com/office/drawing/2014/main" id="{96BDC8F5-F118-5340-BCF2-E8347A12494B}"/>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3673" name="Line 9">
            <a:extLst>
              <a:ext uri="{FF2B5EF4-FFF2-40B4-BE49-F238E27FC236}">
                <a16:creationId xmlns:a16="http://schemas.microsoft.com/office/drawing/2014/main" id="{15BD9D35-ED98-3947-97BD-2E44818C9FAC}"/>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3674" name="Rectangle 10">
            <a:extLst>
              <a:ext uri="{FF2B5EF4-FFF2-40B4-BE49-F238E27FC236}">
                <a16:creationId xmlns:a16="http://schemas.microsoft.com/office/drawing/2014/main" id="{D43928BF-28B1-8842-B2D6-9CF4E6D29B64}"/>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3675" name="Rectangle 11">
            <a:extLst>
              <a:ext uri="{FF2B5EF4-FFF2-40B4-BE49-F238E27FC236}">
                <a16:creationId xmlns:a16="http://schemas.microsoft.com/office/drawing/2014/main" id="{9E4604B4-AA08-354E-B2DB-323C234C09E0}"/>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753676" name="Rectangle 12">
            <a:extLst>
              <a:ext uri="{FF2B5EF4-FFF2-40B4-BE49-F238E27FC236}">
                <a16:creationId xmlns:a16="http://schemas.microsoft.com/office/drawing/2014/main" id="{42135AC6-D89B-5344-B98B-1190996BCFA6}"/>
              </a:ext>
            </a:extLst>
          </p:cNvPr>
          <p:cNvSpPr>
            <a:spLocks noChangeArrowheads="1"/>
          </p:cNvSpPr>
          <p:nvPr/>
        </p:nvSpPr>
        <p:spPr bwMode="auto">
          <a:xfrm>
            <a:off x="8175625"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753677" name="Rectangle 13">
            <a:extLst>
              <a:ext uri="{FF2B5EF4-FFF2-40B4-BE49-F238E27FC236}">
                <a16:creationId xmlns:a16="http://schemas.microsoft.com/office/drawing/2014/main" id="{38FC3E2F-724B-B94C-A357-76D862189739}"/>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753678" name="Line 14">
            <a:extLst>
              <a:ext uri="{FF2B5EF4-FFF2-40B4-BE49-F238E27FC236}">
                <a16:creationId xmlns:a16="http://schemas.microsoft.com/office/drawing/2014/main" id="{5F6A63B2-FAD4-FE44-8D38-C8DC8C0E6C5C}"/>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3679" name="Line 15">
            <a:extLst>
              <a:ext uri="{FF2B5EF4-FFF2-40B4-BE49-F238E27FC236}">
                <a16:creationId xmlns:a16="http://schemas.microsoft.com/office/drawing/2014/main" id="{5FD935C9-C93C-5740-9EA2-80EAB3777F90}"/>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3680" name="Line 16">
            <a:extLst>
              <a:ext uri="{FF2B5EF4-FFF2-40B4-BE49-F238E27FC236}">
                <a16:creationId xmlns:a16="http://schemas.microsoft.com/office/drawing/2014/main" id="{7B926711-1D7C-614F-86D2-1F4053D62A64}"/>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3681" name="Text Box 17">
            <a:extLst>
              <a:ext uri="{FF2B5EF4-FFF2-40B4-BE49-F238E27FC236}">
                <a16:creationId xmlns:a16="http://schemas.microsoft.com/office/drawing/2014/main" id="{9CF7C29C-4BD6-9644-A546-F1D3F99FF94E}"/>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grpSp>
        <p:nvGrpSpPr>
          <p:cNvPr id="753682" name="Group 18">
            <a:extLst>
              <a:ext uri="{FF2B5EF4-FFF2-40B4-BE49-F238E27FC236}">
                <a16:creationId xmlns:a16="http://schemas.microsoft.com/office/drawing/2014/main" id="{997BFCDD-A9CC-814E-BA7C-880098E5CC01}"/>
              </a:ext>
            </a:extLst>
          </p:cNvPr>
          <p:cNvGrpSpPr>
            <a:grpSpLocks/>
          </p:cNvGrpSpPr>
          <p:nvPr/>
        </p:nvGrpSpPr>
        <p:grpSpPr bwMode="auto">
          <a:xfrm>
            <a:off x="620713" y="160338"/>
            <a:ext cx="739775" cy="1430337"/>
            <a:chOff x="391" y="101"/>
            <a:chExt cx="466" cy="901"/>
          </a:xfrm>
        </p:grpSpPr>
        <p:sp>
          <p:nvSpPr>
            <p:cNvPr id="753683" name="Rectangle 19">
              <a:extLst>
                <a:ext uri="{FF2B5EF4-FFF2-40B4-BE49-F238E27FC236}">
                  <a16:creationId xmlns:a16="http://schemas.microsoft.com/office/drawing/2014/main" id="{DABA3B32-3D2A-7943-B38F-77B00E7D9F00}"/>
                </a:ext>
              </a:extLst>
            </p:cNvPr>
            <p:cNvSpPr>
              <a:spLocks noChangeArrowheads="1"/>
            </p:cNvSpPr>
            <p:nvPr/>
          </p:nvSpPr>
          <p:spPr bwMode="auto">
            <a:xfrm>
              <a:off x="391" y="101"/>
              <a:ext cx="466"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753684" name="Line 20">
              <a:extLst>
                <a:ext uri="{FF2B5EF4-FFF2-40B4-BE49-F238E27FC236}">
                  <a16:creationId xmlns:a16="http://schemas.microsoft.com/office/drawing/2014/main" id="{9746B3A8-C88E-3B4C-B049-24937827A237}"/>
                </a:ext>
              </a:extLst>
            </p:cNvPr>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753686" name="Text Box 22">
            <a:extLst>
              <a:ext uri="{FF2B5EF4-FFF2-40B4-BE49-F238E27FC236}">
                <a16:creationId xmlns:a16="http://schemas.microsoft.com/office/drawing/2014/main" id="{C93826B8-41FF-1746-A6A1-2E565A2A94F1}"/>
              </a:ext>
            </a:extLst>
          </p:cNvPr>
          <p:cNvSpPr txBox="1">
            <a:spLocks noChangeArrowheads="1"/>
          </p:cNvSpPr>
          <p:nvPr/>
        </p:nvSpPr>
        <p:spPr bwMode="auto">
          <a:xfrm>
            <a:off x="2071688" y="3235325"/>
            <a:ext cx="5992812" cy="3013075"/>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ko-KR" altLang="en-US" sz="2400" b="1">
                <a:solidFill>
                  <a:srgbClr val="66FFFF"/>
                </a:solidFill>
                <a:effectLst/>
                <a:latin typeface="Arial" panose="020B0604020202020204" pitchFamily="34" charset="0"/>
                <a:ea typeface="Gulim" panose="020B0600000101010101" pitchFamily="34" charset="-127"/>
              </a:rPr>
              <a:t>	</a:t>
            </a:r>
            <a:r>
              <a:rPr lang="en-US" altLang="ko-KR" sz="2400" b="1">
                <a:solidFill>
                  <a:srgbClr val="66FFFF"/>
                </a:solidFill>
                <a:effectLst/>
                <a:latin typeface="Arial" panose="020B0604020202020204" pitchFamily="34" charset="0"/>
                <a:ea typeface="Gulim" panose="020B0600000101010101" pitchFamily="34" charset="-127"/>
              </a:rPr>
              <a:t>Tapi perjanjian Allah, yang menyangkut </a:t>
            </a:r>
            <a:r>
              <a:rPr lang="en-US" altLang="ko-KR" sz="2400" b="1" i="1" u="sng">
                <a:solidFill>
                  <a:schemeClr val="tx1"/>
                </a:solidFill>
                <a:effectLst/>
                <a:latin typeface="Arial" panose="020B0604020202020204" pitchFamily="34" charset="0"/>
                <a:ea typeface="Gulim" panose="020B0600000101010101" pitchFamily="34" charset="-127"/>
              </a:rPr>
              <a:t>berkat rohani</a:t>
            </a:r>
            <a:r>
              <a:rPr lang="en-US" altLang="ko-KR" sz="2400" b="1">
                <a:solidFill>
                  <a:srgbClr val="66FFFF"/>
                </a:solidFill>
                <a:effectLst/>
                <a:latin typeface="Arial" panose="020B0604020202020204" pitchFamily="34" charset="0"/>
                <a:ea typeface="Gulim" panose="020B0600000101010101" pitchFamily="34" charset="-127"/>
              </a:rPr>
              <a:t>, hanya ditujukan untuk Ishak dan keturunannya.  Berkat fisik yang dijanjikan kepada Ishak adalah menjadi perantara </a:t>
            </a:r>
            <a:r>
              <a:rPr lang="en-US" altLang="ko-KR" sz="2400" b="1" i="1" u="sng">
                <a:solidFill>
                  <a:schemeClr val="tx1"/>
                </a:solidFill>
                <a:effectLst/>
                <a:latin typeface="Arial" panose="020B0604020202020204" pitchFamily="34" charset="0"/>
                <a:ea typeface="Gulim" panose="020B0600000101010101" pitchFamily="34" charset="-127"/>
              </a:rPr>
              <a:t>bagi bangsa lain untuk datang kepadaNya</a:t>
            </a:r>
            <a:r>
              <a:rPr lang="en-US" altLang="ko-KR" sz="2400" b="1">
                <a:solidFill>
                  <a:srgbClr val="66FFFF"/>
                </a:solidFill>
                <a:effectLst/>
                <a:latin typeface="Arial" panose="020B0604020202020204" pitchFamily="34" charset="0"/>
                <a:ea typeface="Gulim" panose="020B0600000101010101" pitchFamily="34" charset="-127"/>
              </a:rPr>
              <a:t>.” </a:t>
            </a:r>
            <a:r>
              <a:rPr lang="en-US" altLang="ko-KR" sz="1800" b="1">
                <a:solidFill>
                  <a:srgbClr val="66FFFF"/>
                </a:solidFill>
                <a:effectLst/>
                <a:latin typeface="Arial" panose="020B0604020202020204" pitchFamily="34" charset="0"/>
                <a:ea typeface="Gulim" panose="020B0600000101010101" pitchFamily="34" charset="-127"/>
              </a:rPr>
              <a:t>[Tambahan penekanan]</a:t>
            </a:r>
            <a:r>
              <a:rPr lang="en-US" altLang="ko-KR" sz="2400" b="1">
                <a:solidFill>
                  <a:srgbClr val="66FFFF"/>
                </a:solidFill>
                <a:effectLst/>
                <a:latin typeface="Arial" panose="020B0604020202020204" pitchFamily="34" charset="0"/>
                <a:ea typeface="Gulim" panose="020B0600000101010101" pitchFamily="34" charset="-127"/>
              </a:rPr>
              <a:t>	</a:t>
            </a:r>
            <a:r>
              <a:rPr lang="en-US" altLang="ko-KR" sz="2400" b="1">
                <a:solidFill>
                  <a:srgbClr val="FFFF00"/>
                </a:solidFill>
                <a:effectLst/>
                <a:latin typeface="Arial" panose="020B0604020202020204" pitchFamily="34" charset="0"/>
                <a:ea typeface="Gulim" panose="020B0600000101010101" pitchFamily="34" charset="-127"/>
              </a:rPr>
              <a:t>	</a:t>
            </a:r>
            <a:endParaRPr lang="en-US" altLang="ko-KR" sz="1600" b="1">
              <a:solidFill>
                <a:srgbClr val="FFFF00"/>
              </a:solidFill>
              <a:effectLst/>
              <a:latin typeface="Arial" panose="020B0604020202020204" pitchFamily="34" charset="0"/>
              <a:ea typeface="Gulim" panose="020B0600000101010101" pitchFamily="34" charset="-127"/>
            </a:endParaRPr>
          </a:p>
        </p:txBody>
      </p:sp>
      <p:sp>
        <p:nvSpPr>
          <p:cNvPr id="753687" name="Rectangle 23">
            <a:extLst>
              <a:ext uri="{FF2B5EF4-FFF2-40B4-BE49-F238E27FC236}">
                <a16:creationId xmlns:a16="http://schemas.microsoft.com/office/drawing/2014/main" id="{CD952148-92D6-FD44-A562-83194DE61876}"/>
              </a:ext>
            </a:extLst>
          </p:cNvPr>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I - I</a:t>
            </a:r>
          </a:p>
        </p:txBody>
      </p:sp>
      <p:sp>
        <p:nvSpPr>
          <p:cNvPr id="753688" name="Oval 24">
            <a:extLst>
              <a:ext uri="{FF2B5EF4-FFF2-40B4-BE49-F238E27FC236}">
                <a16:creationId xmlns:a16="http://schemas.microsoft.com/office/drawing/2014/main" id="{49286DB0-5709-5244-AA47-789347ABAD99}"/>
              </a:ext>
            </a:extLst>
          </p:cNvPr>
          <p:cNvSpPr>
            <a:spLocks noChangeArrowheads="1"/>
          </p:cNvSpPr>
          <p:nvPr/>
        </p:nvSpPr>
        <p:spPr bwMode="auto">
          <a:xfrm>
            <a:off x="1962150" y="922338"/>
            <a:ext cx="2646363" cy="514350"/>
          </a:xfrm>
          <a:prstGeom prst="ellipse">
            <a:avLst/>
          </a:prstGeom>
          <a:noFill/>
          <a:ln w="57150">
            <a:solidFill>
              <a:srgbClr val="FF0000"/>
            </a:solidFill>
            <a:round/>
            <a:headEnd/>
            <a:tailEnd/>
          </a:ln>
          <a:effectLst>
            <a:outerShdw dist="5388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endParaRPr lang="en-US"/>
          </a:p>
        </p:txBody>
      </p:sp>
      <p:sp>
        <p:nvSpPr>
          <p:cNvPr id="753689" name="Text Box 25">
            <a:extLst>
              <a:ext uri="{FF2B5EF4-FFF2-40B4-BE49-F238E27FC236}">
                <a16:creationId xmlns:a16="http://schemas.microsoft.com/office/drawing/2014/main" id="{7599BD28-FEC5-594E-872B-5B7B9E27577C}"/>
              </a:ext>
            </a:extLst>
          </p:cNvPr>
          <p:cNvSpPr txBox="1">
            <a:spLocks noChangeArrowheads="1"/>
          </p:cNvSpPr>
          <p:nvPr/>
        </p:nvSpPr>
        <p:spPr bwMode="auto">
          <a:xfrm>
            <a:off x="4094163" y="5884863"/>
            <a:ext cx="4806950" cy="581025"/>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en-US" altLang="ko-KR" sz="1600" b="1">
                <a:solidFill>
                  <a:srgbClr val="FFFF00"/>
                </a:solidFill>
                <a:effectLst/>
                <a:latin typeface="Arial" panose="020B0604020202020204" pitchFamily="34" charset="0"/>
                <a:ea typeface="Gulim" panose="020B0600000101010101" pitchFamily="34" charset="-127"/>
              </a:rPr>
              <a:t>Hal Lindsey, </a:t>
            </a:r>
            <a:r>
              <a:rPr lang="en-US" altLang="ko-KR" sz="1600" b="1" i="1">
                <a:solidFill>
                  <a:srgbClr val="FFFF00"/>
                </a:solidFill>
                <a:effectLst/>
                <a:latin typeface="Arial" panose="020B0604020202020204" pitchFamily="34" charset="0"/>
                <a:ea typeface="Gulim" panose="020B0600000101010101" pitchFamily="34" charset="-127"/>
              </a:rPr>
              <a:t>“The Everlasting Hatred: 		The Roots of Jihad,”</a:t>
            </a:r>
            <a:r>
              <a:rPr lang="en-US" altLang="ko-KR" sz="1600" b="1">
                <a:solidFill>
                  <a:srgbClr val="FFFF00"/>
                </a:solidFill>
                <a:effectLst/>
                <a:latin typeface="Arial" panose="020B0604020202020204" pitchFamily="34" charset="0"/>
                <a:ea typeface="Gulim" panose="020B0600000101010101" pitchFamily="34" charset="-127"/>
              </a:rPr>
              <a:t> 2002, Pg 65</a:t>
            </a:r>
          </a:p>
        </p:txBody>
      </p:sp>
      <p:sp>
        <p:nvSpPr>
          <p:cNvPr id="753690" name="Rectangle 26">
            <a:extLst>
              <a:ext uri="{FF2B5EF4-FFF2-40B4-BE49-F238E27FC236}">
                <a16:creationId xmlns:a16="http://schemas.microsoft.com/office/drawing/2014/main" id="{0F82EA05-28BF-7846-92DC-0CB11A3956D1}"/>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39</a:t>
            </a:r>
          </a:p>
        </p:txBody>
      </p:sp>
      <p:sp>
        <p:nvSpPr>
          <p:cNvPr id="753691" name="Text Box 27">
            <a:extLst>
              <a:ext uri="{FF2B5EF4-FFF2-40B4-BE49-F238E27FC236}">
                <a16:creationId xmlns:a16="http://schemas.microsoft.com/office/drawing/2014/main" id="{0900FD4E-8AF9-0041-8006-CDE78763DA87}"/>
              </a:ext>
            </a:extLst>
          </p:cNvPr>
          <p:cNvSpPr txBox="1">
            <a:spLocks noChangeArrowheads="1"/>
          </p:cNvSpPr>
          <p:nvPr/>
        </p:nvSpPr>
        <p:spPr bwMode="auto">
          <a:xfrm>
            <a:off x="6816725" y="634206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Tree>
  </p:cSld>
  <p:clrMapOvr>
    <a:masterClrMapping/>
  </p:clrMapOvr>
  <p:transition>
    <p:wheel spokes="0"/>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2642" name="Rectangle 2">
            <a:extLst>
              <a:ext uri="{FF2B5EF4-FFF2-40B4-BE49-F238E27FC236}">
                <a16:creationId xmlns:a16="http://schemas.microsoft.com/office/drawing/2014/main" id="{17D48BF1-0BDF-4C4C-986C-3B90F2025EC1}"/>
              </a:ext>
            </a:extLst>
          </p:cNvPr>
          <p:cNvSpPr>
            <a:spLocks noChangeArrowheads="1"/>
          </p:cNvSpPr>
          <p:nvPr/>
        </p:nvSpPr>
        <p:spPr bwMode="auto">
          <a:xfrm>
            <a:off x="1600200" y="635000"/>
            <a:ext cx="6832600" cy="5473700"/>
          </a:xfrm>
          <a:prstGeom prst="rect">
            <a:avLst/>
          </a:prstGeom>
          <a:gradFill rotWithShape="0">
            <a:gsLst>
              <a:gs pos="0">
                <a:srgbClr val="032DA5">
                  <a:gamma/>
                  <a:shade val="0"/>
                  <a:invGamma/>
                </a:srgbClr>
              </a:gs>
              <a:gs pos="50000">
                <a:srgbClr val="032DA5"/>
              </a:gs>
              <a:gs pos="100000">
                <a:srgbClr val="032DA5">
                  <a:gamma/>
                  <a:shade val="0"/>
                  <a:invGamma/>
                </a:srgbClr>
              </a:gs>
            </a:gsLst>
            <a:lin ang="5400000" scaled="1"/>
          </a:gradFill>
          <a:ln w="762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643" name="Text Box 3">
            <a:extLst>
              <a:ext uri="{FF2B5EF4-FFF2-40B4-BE49-F238E27FC236}">
                <a16:creationId xmlns:a16="http://schemas.microsoft.com/office/drawing/2014/main" id="{07AF1AF4-E652-4546-A4EC-BF0B740C1D9E}"/>
              </a:ext>
            </a:extLst>
          </p:cNvPr>
          <p:cNvSpPr txBox="1">
            <a:spLocks noChangeArrowheads="1"/>
          </p:cNvSpPr>
          <p:nvPr/>
        </p:nvSpPr>
        <p:spPr bwMode="auto">
          <a:xfrm>
            <a:off x="7467600" y="5715000"/>
            <a:ext cx="1009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ko-KR" altLang="en-US" sz="2000" b="1">
              <a:solidFill>
                <a:schemeClr val="hlink"/>
              </a:solidFill>
              <a:effectLst>
                <a:outerShdw blurRad="38100" dist="38100" dir="2700000" algn="tl">
                  <a:srgbClr val="000000"/>
                </a:outerShdw>
              </a:effectLst>
              <a:ea typeface="Gulim" panose="020B0600000101010101" pitchFamily="34" charset="-127"/>
            </a:endParaRPr>
          </a:p>
        </p:txBody>
      </p:sp>
      <p:sp>
        <p:nvSpPr>
          <p:cNvPr id="752644" name="Line 4">
            <a:extLst>
              <a:ext uri="{FF2B5EF4-FFF2-40B4-BE49-F238E27FC236}">
                <a16:creationId xmlns:a16="http://schemas.microsoft.com/office/drawing/2014/main" id="{2F455DC6-F369-4C4B-B61B-50D7081451E8}"/>
              </a:ext>
            </a:extLst>
          </p:cNvPr>
          <p:cNvSpPr>
            <a:spLocks noChangeShapeType="1"/>
          </p:cNvSpPr>
          <p:nvPr/>
        </p:nvSpPr>
        <p:spPr bwMode="auto">
          <a:xfrm>
            <a:off x="2501900" y="3632200"/>
            <a:ext cx="685800" cy="1917700"/>
          </a:xfrm>
          <a:prstGeom prst="line">
            <a:avLst/>
          </a:prstGeom>
          <a:noFill/>
          <a:ln w="38100">
            <a:solidFill>
              <a:srgbClr val="00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52645" name="Line 5">
            <a:extLst>
              <a:ext uri="{FF2B5EF4-FFF2-40B4-BE49-F238E27FC236}">
                <a16:creationId xmlns:a16="http://schemas.microsoft.com/office/drawing/2014/main" id="{1BDB1ACC-C55A-2E45-A606-CDBB40E47AC1}"/>
              </a:ext>
            </a:extLst>
          </p:cNvPr>
          <p:cNvSpPr>
            <a:spLocks noChangeShapeType="1"/>
          </p:cNvSpPr>
          <p:nvPr/>
        </p:nvSpPr>
        <p:spPr bwMode="auto">
          <a:xfrm flipH="1">
            <a:off x="4572000" y="5575300"/>
            <a:ext cx="330200" cy="298450"/>
          </a:xfrm>
          <a:prstGeom prst="line">
            <a:avLst/>
          </a:prstGeom>
          <a:noFill/>
          <a:ln w="38100">
            <a:solidFill>
              <a:srgbClr val="00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52646" name="Line 6">
            <a:extLst>
              <a:ext uri="{FF2B5EF4-FFF2-40B4-BE49-F238E27FC236}">
                <a16:creationId xmlns:a16="http://schemas.microsoft.com/office/drawing/2014/main" id="{1ABA7855-114A-1A49-86F0-560935752E9A}"/>
              </a:ext>
            </a:extLst>
          </p:cNvPr>
          <p:cNvSpPr>
            <a:spLocks noChangeShapeType="1"/>
          </p:cNvSpPr>
          <p:nvPr/>
        </p:nvSpPr>
        <p:spPr bwMode="auto">
          <a:xfrm flipH="1">
            <a:off x="7556500" y="2628900"/>
            <a:ext cx="406400" cy="279400"/>
          </a:xfrm>
          <a:prstGeom prst="line">
            <a:avLst/>
          </a:prstGeom>
          <a:noFill/>
          <a:ln w="38100">
            <a:solidFill>
              <a:srgbClr val="00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52647" name="Freeform 7">
            <a:extLst>
              <a:ext uri="{FF2B5EF4-FFF2-40B4-BE49-F238E27FC236}">
                <a16:creationId xmlns:a16="http://schemas.microsoft.com/office/drawing/2014/main" id="{1FDF25F4-11EE-B14E-A357-13A1793FED3E}"/>
              </a:ext>
            </a:extLst>
          </p:cNvPr>
          <p:cNvSpPr>
            <a:spLocks/>
          </p:cNvSpPr>
          <p:nvPr/>
        </p:nvSpPr>
        <p:spPr bwMode="auto">
          <a:xfrm>
            <a:off x="2876550" y="5575300"/>
            <a:ext cx="376238" cy="520700"/>
          </a:xfrm>
          <a:custGeom>
            <a:avLst/>
            <a:gdLst>
              <a:gd name="T0" fmla="*/ 0 w 237"/>
              <a:gd name="T1" fmla="*/ 320 h 328"/>
              <a:gd name="T2" fmla="*/ 48 w 237"/>
              <a:gd name="T3" fmla="*/ 240 h 328"/>
              <a:gd name="T4" fmla="*/ 64 w 237"/>
              <a:gd name="T5" fmla="*/ 196 h 328"/>
              <a:gd name="T6" fmla="*/ 88 w 237"/>
              <a:gd name="T7" fmla="*/ 136 h 328"/>
              <a:gd name="T8" fmla="*/ 108 w 237"/>
              <a:gd name="T9" fmla="*/ 72 h 328"/>
              <a:gd name="T10" fmla="*/ 168 w 237"/>
              <a:gd name="T11" fmla="*/ 20 h 328"/>
              <a:gd name="T12" fmla="*/ 176 w 237"/>
              <a:gd name="T13" fmla="*/ 8 h 328"/>
              <a:gd name="T14" fmla="*/ 200 w 237"/>
              <a:gd name="T15" fmla="*/ 0 h 328"/>
              <a:gd name="T16" fmla="*/ 220 w 237"/>
              <a:gd name="T17" fmla="*/ 52 h 328"/>
              <a:gd name="T18" fmla="*/ 196 w 237"/>
              <a:gd name="T19" fmla="*/ 132 h 328"/>
              <a:gd name="T20" fmla="*/ 176 w 237"/>
              <a:gd name="T21" fmla="*/ 228 h 328"/>
              <a:gd name="T22" fmla="*/ 168 w 237"/>
              <a:gd name="T23" fmla="*/ 260 h 328"/>
              <a:gd name="T24" fmla="*/ 156 w 237"/>
              <a:gd name="T25" fmla="*/ 284 h 328"/>
              <a:gd name="T26" fmla="*/ 152 w 237"/>
              <a:gd name="T27" fmla="*/ 304 h 328"/>
              <a:gd name="T28" fmla="*/ 144 w 237"/>
              <a:gd name="T29"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7" h="328">
                <a:moveTo>
                  <a:pt x="0" y="320"/>
                </a:moveTo>
                <a:cubicBezTo>
                  <a:pt x="18" y="291"/>
                  <a:pt x="17" y="260"/>
                  <a:pt x="48" y="240"/>
                </a:cubicBezTo>
                <a:cubicBezTo>
                  <a:pt x="53" y="223"/>
                  <a:pt x="61" y="214"/>
                  <a:pt x="64" y="196"/>
                </a:cubicBezTo>
                <a:cubicBezTo>
                  <a:pt x="68" y="161"/>
                  <a:pt x="61" y="153"/>
                  <a:pt x="88" y="136"/>
                </a:cubicBezTo>
                <a:cubicBezTo>
                  <a:pt x="100" y="116"/>
                  <a:pt x="96" y="89"/>
                  <a:pt x="108" y="72"/>
                </a:cubicBezTo>
                <a:cubicBezTo>
                  <a:pt x="121" y="51"/>
                  <a:pt x="147" y="33"/>
                  <a:pt x="168" y="20"/>
                </a:cubicBezTo>
                <a:cubicBezTo>
                  <a:pt x="170" y="16"/>
                  <a:pt x="171" y="10"/>
                  <a:pt x="176" y="8"/>
                </a:cubicBezTo>
                <a:cubicBezTo>
                  <a:pt x="183" y="3"/>
                  <a:pt x="200" y="0"/>
                  <a:pt x="200" y="0"/>
                </a:cubicBezTo>
                <a:cubicBezTo>
                  <a:pt x="237" y="7"/>
                  <a:pt x="230" y="19"/>
                  <a:pt x="220" y="52"/>
                </a:cubicBezTo>
                <a:cubicBezTo>
                  <a:pt x="216" y="102"/>
                  <a:pt x="223" y="104"/>
                  <a:pt x="196" y="132"/>
                </a:cubicBezTo>
                <a:cubicBezTo>
                  <a:pt x="199" y="179"/>
                  <a:pt x="207" y="196"/>
                  <a:pt x="176" y="228"/>
                </a:cubicBezTo>
                <a:cubicBezTo>
                  <a:pt x="172" y="238"/>
                  <a:pt x="171" y="249"/>
                  <a:pt x="168" y="260"/>
                </a:cubicBezTo>
                <a:cubicBezTo>
                  <a:pt x="153" y="299"/>
                  <a:pt x="165" y="246"/>
                  <a:pt x="156" y="284"/>
                </a:cubicBezTo>
                <a:cubicBezTo>
                  <a:pt x="154" y="290"/>
                  <a:pt x="153" y="297"/>
                  <a:pt x="152" y="304"/>
                </a:cubicBezTo>
                <a:cubicBezTo>
                  <a:pt x="149" y="312"/>
                  <a:pt x="144" y="328"/>
                  <a:pt x="144" y="328"/>
                </a:cubicBezTo>
              </a:path>
            </a:pathLst>
          </a:custGeom>
          <a:solidFill>
            <a:schemeClr val="accent1"/>
          </a:solidFill>
          <a:ln w="127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648" name="Oval 8">
            <a:extLst>
              <a:ext uri="{FF2B5EF4-FFF2-40B4-BE49-F238E27FC236}">
                <a16:creationId xmlns:a16="http://schemas.microsoft.com/office/drawing/2014/main" id="{3DA72E30-BBF8-C84C-B51E-53994F51170C}"/>
              </a:ext>
            </a:extLst>
          </p:cNvPr>
          <p:cNvSpPr>
            <a:spLocks noChangeArrowheads="1"/>
          </p:cNvSpPr>
          <p:nvPr/>
        </p:nvSpPr>
        <p:spPr bwMode="auto">
          <a:xfrm>
            <a:off x="3460750" y="5632450"/>
            <a:ext cx="95250" cy="88900"/>
          </a:xfrm>
          <a:prstGeom prst="ellipse">
            <a:avLst/>
          </a:prstGeom>
          <a:solidFill>
            <a:srgbClr val="0000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649" name="Text Box 9">
            <a:extLst>
              <a:ext uri="{FF2B5EF4-FFF2-40B4-BE49-F238E27FC236}">
                <a16:creationId xmlns:a16="http://schemas.microsoft.com/office/drawing/2014/main" id="{A77B959E-56C1-9C45-B2E2-B6DD35A5552F}"/>
              </a:ext>
            </a:extLst>
          </p:cNvPr>
          <p:cNvSpPr txBox="1">
            <a:spLocks noChangeArrowheads="1"/>
          </p:cNvSpPr>
          <p:nvPr/>
        </p:nvSpPr>
        <p:spPr bwMode="auto">
          <a:xfrm>
            <a:off x="2019300" y="5549900"/>
            <a:ext cx="11811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400" i="1">
                <a:solidFill>
                  <a:srgbClr val="99CCFF"/>
                </a:solidFill>
                <a:effectLst>
                  <a:outerShdw blurRad="38100" dist="38100" dir="2700000" algn="tl">
                    <a:srgbClr val="000000"/>
                  </a:outerShdw>
                </a:effectLst>
                <a:latin typeface="Book Antiqua" panose="02040602050305030304" pitchFamily="18" charset="0"/>
                <a:ea typeface="Gulim" panose="020B0600000101010101" pitchFamily="34" charset="-127"/>
              </a:rPr>
              <a:t>Teluk                    Aqaba</a:t>
            </a:r>
          </a:p>
        </p:txBody>
      </p:sp>
      <p:sp>
        <p:nvSpPr>
          <p:cNvPr id="752650" name="Text Box 10">
            <a:extLst>
              <a:ext uri="{FF2B5EF4-FFF2-40B4-BE49-F238E27FC236}">
                <a16:creationId xmlns:a16="http://schemas.microsoft.com/office/drawing/2014/main" id="{A6FD2A4C-BB81-204A-87EF-C3CE0A47FED9}"/>
              </a:ext>
            </a:extLst>
          </p:cNvPr>
          <p:cNvSpPr txBox="1">
            <a:spLocks noChangeArrowheads="1"/>
          </p:cNvSpPr>
          <p:nvPr/>
        </p:nvSpPr>
        <p:spPr bwMode="auto">
          <a:xfrm>
            <a:off x="1587500" y="4724400"/>
            <a:ext cx="1460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600" b="1">
                <a:solidFill>
                  <a:srgbClr val="FF0000"/>
                </a:solidFill>
                <a:effectLst>
                  <a:outerShdw blurRad="38100" dist="38100" dir="2700000" algn="tl">
                    <a:srgbClr val="000000"/>
                  </a:outerShdw>
                </a:effectLst>
                <a:latin typeface="Times" pitchFamily="2" charset="0"/>
                <a:ea typeface="Gulim" panose="020B0600000101010101" pitchFamily="34" charset="-127"/>
              </a:rPr>
              <a:t>EGYPT</a:t>
            </a:r>
          </a:p>
        </p:txBody>
      </p:sp>
      <p:sp>
        <p:nvSpPr>
          <p:cNvPr id="752651" name="Text Box 11">
            <a:extLst>
              <a:ext uri="{FF2B5EF4-FFF2-40B4-BE49-F238E27FC236}">
                <a16:creationId xmlns:a16="http://schemas.microsoft.com/office/drawing/2014/main" id="{90F6DA16-A0A3-AC4C-B115-E2009F57D061}"/>
              </a:ext>
            </a:extLst>
          </p:cNvPr>
          <p:cNvSpPr txBox="1">
            <a:spLocks noChangeArrowheads="1"/>
          </p:cNvSpPr>
          <p:nvPr/>
        </p:nvSpPr>
        <p:spPr bwMode="auto">
          <a:xfrm>
            <a:off x="7391400" y="1816100"/>
            <a:ext cx="1460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600" b="1">
                <a:solidFill>
                  <a:srgbClr val="FF0000"/>
                </a:solidFill>
                <a:effectLst>
                  <a:outerShdw blurRad="38100" dist="38100" dir="2700000" algn="tl">
                    <a:srgbClr val="000000"/>
                  </a:outerShdw>
                </a:effectLst>
                <a:latin typeface="Times" pitchFamily="2" charset="0"/>
                <a:ea typeface="Gulim" panose="020B0600000101010101" pitchFamily="34" charset="-127"/>
              </a:rPr>
              <a:t>IRAK</a:t>
            </a:r>
          </a:p>
        </p:txBody>
      </p:sp>
      <p:sp>
        <p:nvSpPr>
          <p:cNvPr id="752652" name="Text Box 12">
            <a:extLst>
              <a:ext uri="{FF2B5EF4-FFF2-40B4-BE49-F238E27FC236}">
                <a16:creationId xmlns:a16="http://schemas.microsoft.com/office/drawing/2014/main" id="{F2D655A6-D876-6C42-A4D9-59874FFC7F5F}"/>
              </a:ext>
            </a:extLst>
          </p:cNvPr>
          <p:cNvSpPr txBox="1">
            <a:spLocks noChangeArrowheads="1"/>
          </p:cNvSpPr>
          <p:nvPr/>
        </p:nvSpPr>
        <p:spPr bwMode="auto">
          <a:xfrm>
            <a:off x="4572000" y="1511300"/>
            <a:ext cx="1460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600" b="1">
                <a:solidFill>
                  <a:srgbClr val="FF0000"/>
                </a:solidFill>
                <a:effectLst>
                  <a:outerShdw blurRad="38100" dist="38100" dir="2700000" algn="tl">
                    <a:srgbClr val="000000"/>
                  </a:outerShdw>
                </a:effectLst>
                <a:latin typeface="Times" pitchFamily="2" charset="0"/>
                <a:ea typeface="Gulim" panose="020B0600000101010101" pitchFamily="34" charset="-127"/>
              </a:rPr>
              <a:t>SYRIA</a:t>
            </a:r>
          </a:p>
        </p:txBody>
      </p:sp>
      <p:sp>
        <p:nvSpPr>
          <p:cNvPr id="752653" name="Line 13">
            <a:extLst>
              <a:ext uri="{FF2B5EF4-FFF2-40B4-BE49-F238E27FC236}">
                <a16:creationId xmlns:a16="http://schemas.microsoft.com/office/drawing/2014/main" id="{AE308FAF-4177-BE4E-9CF7-8D9BED5E9030}"/>
              </a:ext>
            </a:extLst>
          </p:cNvPr>
          <p:cNvSpPr>
            <a:spLocks noChangeShapeType="1"/>
          </p:cNvSpPr>
          <p:nvPr/>
        </p:nvSpPr>
        <p:spPr bwMode="auto">
          <a:xfrm>
            <a:off x="7759700" y="2768600"/>
            <a:ext cx="609600" cy="76200"/>
          </a:xfrm>
          <a:prstGeom prst="line">
            <a:avLst/>
          </a:prstGeom>
          <a:noFill/>
          <a:ln w="38100">
            <a:solidFill>
              <a:srgbClr val="00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52654" name="Text Box 14">
            <a:extLst>
              <a:ext uri="{FF2B5EF4-FFF2-40B4-BE49-F238E27FC236}">
                <a16:creationId xmlns:a16="http://schemas.microsoft.com/office/drawing/2014/main" id="{DF2C79EE-AA22-0741-A17D-1F873B2A9DD5}"/>
              </a:ext>
            </a:extLst>
          </p:cNvPr>
          <p:cNvSpPr txBox="1">
            <a:spLocks noChangeArrowheads="1"/>
          </p:cNvSpPr>
          <p:nvPr/>
        </p:nvSpPr>
        <p:spPr bwMode="auto">
          <a:xfrm>
            <a:off x="6375400" y="4699000"/>
            <a:ext cx="14605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600" b="1">
                <a:solidFill>
                  <a:srgbClr val="FF0000"/>
                </a:solidFill>
                <a:effectLst>
                  <a:outerShdw blurRad="38100" dist="38100" dir="2700000" algn="tl">
                    <a:srgbClr val="000000"/>
                  </a:outerShdw>
                </a:effectLst>
                <a:latin typeface="Times" pitchFamily="2" charset="0"/>
                <a:ea typeface="Gulim" panose="020B0600000101010101" pitchFamily="34" charset="-127"/>
              </a:rPr>
              <a:t>SAUDI ARABIA</a:t>
            </a:r>
          </a:p>
        </p:txBody>
      </p:sp>
      <p:sp>
        <p:nvSpPr>
          <p:cNvPr id="752655" name="Text Box 15">
            <a:extLst>
              <a:ext uri="{FF2B5EF4-FFF2-40B4-BE49-F238E27FC236}">
                <a16:creationId xmlns:a16="http://schemas.microsoft.com/office/drawing/2014/main" id="{E1B0F140-E075-6842-8D3E-CA0EB9F7E9B6}"/>
              </a:ext>
            </a:extLst>
          </p:cNvPr>
          <p:cNvSpPr txBox="1">
            <a:spLocks noChangeArrowheads="1"/>
          </p:cNvSpPr>
          <p:nvPr/>
        </p:nvSpPr>
        <p:spPr bwMode="auto">
          <a:xfrm>
            <a:off x="4076700" y="2730500"/>
            <a:ext cx="1320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400" b="1">
                <a:solidFill>
                  <a:srgbClr val="FAF200"/>
                </a:solidFill>
                <a:effectLst>
                  <a:outerShdw blurRad="38100" dist="38100" dir="2700000" algn="tl">
                    <a:srgbClr val="000000"/>
                  </a:outerShdw>
                </a:effectLst>
                <a:latin typeface="Helvetica" pitchFamily="2" charset="0"/>
                <a:ea typeface="Gulim" panose="020B0600000101010101" pitchFamily="34" charset="-127"/>
              </a:rPr>
              <a:t>AMMAN</a:t>
            </a:r>
          </a:p>
        </p:txBody>
      </p:sp>
      <p:sp>
        <p:nvSpPr>
          <p:cNvPr id="752656" name="Line 16">
            <a:extLst>
              <a:ext uri="{FF2B5EF4-FFF2-40B4-BE49-F238E27FC236}">
                <a16:creationId xmlns:a16="http://schemas.microsoft.com/office/drawing/2014/main" id="{C7C8D992-A7DB-684B-BABE-0CEF48519018}"/>
              </a:ext>
            </a:extLst>
          </p:cNvPr>
          <p:cNvSpPr>
            <a:spLocks noChangeShapeType="1"/>
          </p:cNvSpPr>
          <p:nvPr/>
        </p:nvSpPr>
        <p:spPr bwMode="auto">
          <a:xfrm flipV="1">
            <a:off x="5295900" y="990600"/>
            <a:ext cx="3048000" cy="1612900"/>
          </a:xfrm>
          <a:prstGeom prst="line">
            <a:avLst/>
          </a:prstGeom>
          <a:noFill/>
          <a:ln w="38100">
            <a:solidFill>
              <a:srgbClr val="00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52657" name="Line 17">
            <a:extLst>
              <a:ext uri="{FF2B5EF4-FFF2-40B4-BE49-F238E27FC236}">
                <a16:creationId xmlns:a16="http://schemas.microsoft.com/office/drawing/2014/main" id="{F0D93CF5-67BE-914E-8110-AA8BA7C83FD4}"/>
              </a:ext>
            </a:extLst>
          </p:cNvPr>
          <p:cNvSpPr>
            <a:spLocks noChangeShapeType="1"/>
          </p:cNvSpPr>
          <p:nvPr/>
        </p:nvSpPr>
        <p:spPr bwMode="auto">
          <a:xfrm flipV="1">
            <a:off x="5461000" y="2908300"/>
            <a:ext cx="2095500" cy="508000"/>
          </a:xfrm>
          <a:prstGeom prst="line">
            <a:avLst/>
          </a:prstGeom>
          <a:noFill/>
          <a:ln w="38100">
            <a:solidFill>
              <a:srgbClr val="00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52658" name="Line 18">
            <a:extLst>
              <a:ext uri="{FF2B5EF4-FFF2-40B4-BE49-F238E27FC236}">
                <a16:creationId xmlns:a16="http://schemas.microsoft.com/office/drawing/2014/main" id="{C52CCF4C-A187-7A46-86A7-5D019BD5A2B7}"/>
              </a:ext>
            </a:extLst>
          </p:cNvPr>
          <p:cNvSpPr>
            <a:spLocks noChangeShapeType="1"/>
          </p:cNvSpPr>
          <p:nvPr/>
        </p:nvSpPr>
        <p:spPr bwMode="auto">
          <a:xfrm>
            <a:off x="5461000" y="3416300"/>
            <a:ext cx="1054100" cy="1066800"/>
          </a:xfrm>
          <a:prstGeom prst="line">
            <a:avLst/>
          </a:prstGeom>
          <a:noFill/>
          <a:ln w="38100">
            <a:solidFill>
              <a:srgbClr val="00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52659" name="Line 19">
            <a:extLst>
              <a:ext uri="{FF2B5EF4-FFF2-40B4-BE49-F238E27FC236}">
                <a16:creationId xmlns:a16="http://schemas.microsoft.com/office/drawing/2014/main" id="{5E0199AC-5620-554E-98FF-8D991C206883}"/>
              </a:ext>
            </a:extLst>
          </p:cNvPr>
          <p:cNvSpPr>
            <a:spLocks noChangeShapeType="1"/>
          </p:cNvSpPr>
          <p:nvPr/>
        </p:nvSpPr>
        <p:spPr bwMode="auto">
          <a:xfrm>
            <a:off x="3238500" y="5664200"/>
            <a:ext cx="1333500" cy="203200"/>
          </a:xfrm>
          <a:prstGeom prst="line">
            <a:avLst/>
          </a:prstGeom>
          <a:noFill/>
          <a:ln w="38100">
            <a:solidFill>
              <a:srgbClr val="00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52660" name="Line 20">
            <a:extLst>
              <a:ext uri="{FF2B5EF4-FFF2-40B4-BE49-F238E27FC236}">
                <a16:creationId xmlns:a16="http://schemas.microsoft.com/office/drawing/2014/main" id="{F5CBB11D-4249-0541-980B-5BAC008D2151}"/>
              </a:ext>
            </a:extLst>
          </p:cNvPr>
          <p:cNvSpPr>
            <a:spLocks noChangeShapeType="1"/>
          </p:cNvSpPr>
          <p:nvPr/>
        </p:nvSpPr>
        <p:spPr bwMode="auto">
          <a:xfrm flipH="1">
            <a:off x="4902200" y="5168900"/>
            <a:ext cx="254000" cy="406400"/>
          </a:xfrm>
          <a:prstGeom prst="line">
            <a:avLst/>
          </a:prstGeom>
          <a:noFill/>
          <a:ln w="38100">
            <a:solidFill>
              <a:srgbClr val="00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52661" name="Line 21">
            <a:extLst>
              <a:ext uri="{FF2B5EF4-FFF2-40B4-BE49-F238E27FC236}">
                <a16:creationId xmlns:a16="http://schemas.microsoft.com/office/drawing/2014/main" id="{5007F4D3-D8A9-DA4F-BDD4-D7A613B05E80}"/>
              </a:ext>
            </a:extLst>
          </p:cNvPr>
          <p:cNvSpPr>
            <a:spLocks noChangeShapeType="1"/>
          </p:cNvSpPr>
          <p:nvPr/>
        </p:nvSpPr>
        <p:spPr bwMode="auto">
          <a:xfrm flipH="1">
            <a:off x="5137150" y="5029200"/>
            <a:ext cx="819150" cy="133350"/>
          </a:xfrm>
          <a:prstGeom prst="line">
            <a:avLst/>
          </a:prstGeom>
          <a:noFill/>
          <a:ln w="38100">
            <a:solidFill>
              <a:srgbClr val="00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52662" name="Line 22">
            <a:extLst>
              <a:ext uri="{FF2B5EF4-FFF2-40B4-BE49-F238E27FC236}">
                <a16:creationId xmlns:a16="http://schemas.microsoft.com/office/drawing/2014/main" id="{72A1E303-7E53-684F-AE03-203D0DB9EE4D}"/>
              </a:ext>
            </a:extLst>
          </p:cNvPr>
          <p:cNvSpPr>
            <a:spLocks noChangeShapeType="1"/>
          </p:cNvSpPr>
          <p:nvPr/>
        </p:nvSpPr>
        <p:spPr bwMode="auto">
          <a:xfrm flipH="1">
            <a:off x="5981700" y="4686300"/>
            <a:ext cx="190500" cy="342900"/>
          </a:xfrm>
          <a:prstGeom prst="line">
            <a:avLst/>
          </a:prstGeom>
          <a:noFill/>
          <a:ln w="38100">
            <a:solidFill>
              <a:srgbClr val="00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52663" name="Line 23">
            <a:extLst>
              <a:ext uri="{FF2B5EF4-FFF2-40B4-BE49-F238E27FC236}">
                <a16:creationId xmlns:a16="http://schemas.microsoft.com/office/drawing/2014/main" id="{EC3147C5-0A6A-694F-BB29-3F3384C3AB3A}"/>
              </a:ext>
            </a:extLst>
          </p:cNvPr>
          <p:cNvSpPr>
            <a:spLocks noChangeShapeType="1"/>
          </p:cNvSpPr>
          <p:nvPr/>
        </p:nvSpPr>
        <p:spPr bwMode="auto">
          <a:xfrm flipH="1">
            <a:off x="6172200" y="4508500"/>
            <a:ext cx="368300" cy="165100"/>
          </a:xfrm>
          <a:prstGeom prst="line">
            <a:avLst/>
          </a:prstGeom>
          <a:noFill/>
          <a:ln w="38100">
            <a:solidFill>
              <a:srgbClr val="00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52664" name="Line 24">
            <a:extLst>
              <a:ext uri="{FF2B5EF4-FFF2-40B4-BE49-F238E27FC236}">
                <a16:creationId xmlns:a16="http://schemas.microsoft.com/office/drawing/2014/main" id="{70A30760-6F6F-5A4B-8873-105AF20CE753}"/>
              </a:ext>
            </a:extLst>
          </p:cNvPr>
          <p:cNvSpPr>
            <a:spLocks noChangeShapeType="1"/>
          </p:cNvSpPr>
          <p:nvPr/>
        </p:nvSpPr>
        <p:spPr bwMode="auto">
          <a:xfrm flipH="1" flipV="1">
            <a:off x="7416800" y="1485900"/>
            <a:ext cx="304800" cy="850900"/>
          </a:xfrm>
          <a:prstGeom prst="line">
            <a:avLst/>
          </a:prstGeom>
          <a:noFill/>
          <a:ln w="38100">
            <a:solidFill>
              <a:srgbClr val="00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52665" name="Line 25">
            <a:extLst>
              <a:ext uri="{FF2B5EF4-FFF2-40B4-BE49-F238E27FC236}">
                <a16:creationId xmlns:a16="http://schemas.microsoft.com/office/drawing/2014/main" id="{DE6B26A4-EDB7-0B49-9427-96939ED2BBAC}"/>
              </a:ext>
            </a:extLst>
          </p:cNvPr>
          <p:cNvSpPr>
            <a:spLocks noChangeShapeType="1"/>
          </p:cNvSpPr>
          <p:nvPr/>
        </p:nvSpPr>
        <p:spPr bwMode="auto">
          <a:xfrm flipH="1" flipV="1">
            <a:off x="7899400" y="2463800"/>
            <a:ext cx="50800" cy="139700"/>
          </a:xfrm>
          <a:prstGeom prst="line">
            <a:avLst/>
          </a:prstGeom>
          <a:noFill/>
          <a:ln w="38100">
            <a:solidFill>
              <a:srgbClr val="00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52666" name="Line 26">
            <a:extLst>
              <a:ext uri="{FF2B5EF4-FFF2-40B4-BE49-F238E27FC236}">
                <a16:creationId xmlns:a16="http://schemas.microsoft.com/office/drawing/2014/main" id="{87393AA9-D6B9-604E-80D7-2775DA68F987}"/>
              </a:ext>
            </a:extLst>
          </p:cNvPr>
          <p:cNvSpPr>
            <a:spLocks noChangeShapeType="1"/>
          </p:cNvSpPr>
          <p:nvPr/>
        </p:nvSpPr>
        <p:spPr bwMode="auto">
          <a:xfrm flipH="1" flipV="1">
            <a:off x="7632700" y="2362200"/>
            <a:ext cx="50800" cy="165100"/>
          </a:xfrm>
          <a:prstGeom prst="line">
            <a:avLst/>
          </a:prstGeom>
          <a:noFill/>
          <a:ln w="38100">
            <a:solidFill>
              <a:srgbClr val="00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52667" name="Line 27">
            <a:extLst>
              <a:ext uri="{FF2B5EF4-FFF2-40B4-BE49-F238E27FC236}">
                <a16:creationId xmlns:a16="http://schemas.microsoft.com/office/drawing/2014/main" id="{EB9CA278-8C8F-CC44-8A39-92C4E82391D7}"/>
              </a:ext>
            </a:extLst>
          </p:cNvPr>
          <p:cNvSpPr>
            <a:spLocks noChangeShapeType="1"/>
          </p:cNvSpPr>
          <p:nvPr/>
        </p:nvSpPr>
        <p:spPr bwMode="auto">
          <a:xfrm flipH="1">
            <a:off x="7613650" y="2330450"/>
            <a:ext cx="101600" cy="31750"/>
          </a:xfrm>
          <a:prstGeom prst="line">
            <a:avLst/>
          </a:prstGeom>
          <a:noFill/>
          <a:ln w="38100">
            <a:solidFill>
              <a:srgbClr val="00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52668" name="Line 28">
            <a:extLst>
              <a:ext uri="{FF2B5EF4-FFF2-40B4-BE49-F238E27FC236}">
                <a16:creationId xmlns:a16="http://schemas.microsoft.com/office/drawing/2014/main" id="{626D4F58-6C43-A142-A40F-F8FCC3A8B640}"/>
              </a:ext>
            </a:extLst>
          </p:cNvPr>
          <p:cNvSpPr>
            <a:spLocks noChangeShapeType="1"/>
          </p:cNvSpPr>
          <p:nvPr/>
        </p:nvSpPr>
        <p:spPr bwMode="auto">
          <a:xfrm flipH="1">
            <a:off x="7677150" y="2476500"/>
            <a:ext cx="222250" cy="57150"/>
          </a:xfrm>
          <a:prstGeom prst="line">
            <a:avLst/>
          </a:prstGeom>
          <a:noFill/>
          <a:ln w="38100">
            <a:solidFill>
              <a:srgbClr val="0066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52669" name="Freeform 29">
            <a:extLst>
              <a:ext uri="{FF2B5EF4-FFF2-40B4-BE49-F238E27FC236}">
                <a16:creationId xmlns:a16="http://schemas.microsoft.com/office/drawing/2014/main" id="{0748EDF5-AA69-7E4F-BFCB-0D4CF7DFF2E2}"/>
              </a:ext>
            </a:extLst>
          </p:cNvPr>
          <p:cNvSpPr>
            <a:spLocks/>
          </p:cNvSpPr>
          <p:nvPr/>
        </p:nvSpPr>
        <p:spPr bwMode="auto">
          <a:xfrm>
            <a:off x="3244850" y="4121150"/>
            <a:ext cx="450850" cy="1397000"/>
          </a:xfrm>
          <a:custGeom>
            <a:avLst/>
            <a:gdLst>
              <a:gd name="T0" fmla="*/ 284 w 284"/>
              <a:gd name="T1" fmla="*/ 0 h 880"/>
              <a:gd name="T2" fmla="*/ 248 w 284"/>
              <a:gd name="T3" fmla="*/ 48 h 880"/>
              <a:gd name="T4" fmla="*/ 232 w 284"/>
              <a:gd name="T5" fmla="*/ 120 h 880"/>
              <a:gd name="T6" fmla="*/ 220 w 284"/>
              <a:gd name="T7" fmla="*/ 128 h 880"/>
              <a:gd name="T8" fmla="*/ 208 w 284"/>
              <a:gd name="T9" fmla="*/ 144 h 880"/>
              <a:gd name="T10" fmla="*/ 180 w 284"/>
              <a:gd name="T11" fmla="*/ 188 h 880"/>
              <a:gd name="T12" fmla="*/ 152 w 284"/>
              <a:gd name="T13" fmla="*/ 264 h 880"/>
              <a:gd name="T14" fmla="*/ 164 w 284"/>
              <a:gd name="T15" fmla="*/ 340 h 880"/>
              <a:gd name="T16" fmla="*/ 144 w 284"/>
              <a:gd name="T17" fmla="*/ 392 h 880"/>
              <a:gd name="T18" fmla="*/ 136 w 284"/>
              <a:gd name="T19" fmla="*/ 416 h 880"/>
              <a:gd name="T20" fmla="*/ 144 w 284"/>
              <a:gd name="T21" fmla="*/ 440 h 880"/>
              <a:gd name="T22" fmla="*/ 148 w 284"/>
              <a:gd name="T23" fmla="*/ 452 h 880"/>
              <a:gd name="T24" fmla="*/ 128 w 284"/>
              <a:gd name="T25" fmla="*/ 524 h 880"/>
              <a:gd name="T26" fmla="*/ 100 w 284"/>
              <a:gd name="T27" fmla="*/ 576 h 880"/>
              <a:gd name="T28" fmla="*/ 84 w 284"/>
              <a:gd name="T29" fmla="*/ 600 h 880"/>
              <a:gd name="T30" fmla="*/ 88 w 284"/>
              <a:gd name="T31" fmla="*/ 620 h 880"/>
              <a:gd name="T32" fmla="*/ 96 w 284"/>
              <a:gd name="T33" fmla="*/ 644 h 880"/>
              <a:gd name="T34" fmla="*/ 76 w 284"/>
              <a:gd name="T35" fmla="*/ 680 h 880"/>
              <a:gd name="T36" fmla="*/ 68 w 284"/>
              <a:gd name="T37" fmla="*/ 692 h 880"/>
              <a:gd name="T38" fmla="*/ 64 w 284"/>
              <a:gd name="T39" fmla="*/ 708 h 880"/>
              <a:gd name="T40" fmla="*/ 60 w 284"/>
              <a:gd name="T41" fmla="*/ 784 h 880"/>
              <a:gd name="T42" fmla="*/ 24 w 284"/>
              <a:gd name="T43" fmla="*/ 832 h 880"/>
              <a:gd name="T44" fmla="*/ 16 w 284"/>
              <a:gd name="T45" fmla="*/ 868 h 880"/>
              <a:gd name="T46" fmla="*/ 0 w 284"/>
              <a:gd name="T47" fmla="*/ 88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4" h="880">
                <a:moveTo>
                  <a:pt x="284" y="0"/>
                </a:moveTo>
                <a:cubicBezTo>
                  <a:pt x="261" y="7"/>
                  <a:pt x="268" y="34"/>
                  <a:pt x="248" y="48"/>
                </a:cubicBezTo>
                <a:cubicBezTo>
                  <a:pt x="229" y="75"/>
                  <a:pt x="243" y="81"/>
                  <a:pt x="232" y="120"/>
                </a:cubicBezTo>
                <a:cubicBezTo>
                  <a:pt x="230" y="124"/>
                  <a:pt x="223" y="124"/>
                  <a:pt x="220" y="128"/>
                </a:cubicBezTo>
                <a:cubicBezTo>
                  <a:pt x="215" y="132"/>
                  <a:pt x="212" y="138"/>
                  <a:pt x="208" y="144"/>
                </a:cubicBezTo>
                <a:cubicBezTo>
                  <a:pt x="200" y="166"/>
                  <a:pt x="199" y="175"/>
                  <a:pt x="180" y="188"/>
                </a:cubicBezTo>
                <a:cubicBezTo>
                  <a:pt x="175" y="217"/>
                  <a:pt x="161" y="236"/>
                  <a:pt x="152" y="264"/>
                </a:cubicBezTo>
                <a:cubicBezTo>
                  <a:pt x="147" y="297"/>
                  <a:pt x="154" y="310"/>
                  <a:pt x="164" y="340"/>
                </a:cubicBezTo>
                <a:cubicBezTo>
                  <a:pt x="157" y="358"/>
                  <a:pt x="149" y="373"/>
                  <a:pt x="144" y="392"/>
                </a:cubicBezTo>
                <a:cubicBezTo>
                  <a:pt x="141" y="400"/>
                  <a:pt x="136" y="416"/>
                  <a:pt x="136" y="416"/>
                </a:cubicBezTo>
                <a:cubicBezTo>
                  <a:pt x="138" y="424"/>
                  <a:pt x="141" y="432"/>
                  <a:pt x="144" y="440"/>
                </a:cubicBezTo>
                <a:cubicBezTo>
                  <a:pt x="145" y="444"/>
                  <a:pt x="148" y="452"/>
                  <a:pt x="148" y="452"/>
                </a:cubicBezTo>
                <a:cubicBezTo>
                  <a:pt x="144" y="489"/>
                  <a:pt x="150" y="501"/>
                  <a:pt x="128" y="524"/>
                </a:cubicBezTo>
                <a:cubicBezTo>
                  <a:pt x="117" y="555"/>
                  <a:pt x="118" y="552"/>
                  <a:pt x="100" y="576"/>
                </a:cubicBezTo>
                <a:cubicBezTo>
                  <a:pt x="93" y="583"/>
                  <a:pt x="84" y="600"/>
                  <a:pt x="84" y="600"/>
                </a:cubicBezTo>
                <a:cubicBezTo>
                  <a:pt x="85" y="606"/>
                  <a:pt x="86" y="613"/>
                  <a:pt x="88" y="620"/>
                </a:cubicBezTo>
                <a:cubicBezTo>
                  <a:pt x="90" y="628"/>
                  <a:pt x="96" y="644"/>
                  <a:pt x="96" y="644"/>
                </a:cubicBezTo>
                <a:cubicBezTo>
                  <a:pt x="88" y="665"/>
                  <a:pt x="94" y="652"/>
                  <a:pt x="76" y="680"/>
                </a:cubicBezTo>
                <a:cubicBezTo>
                  <a:pt x="73" y="684"/>
                  <a:pt x="68" y="692"/>
                  <a:pt x="68" y="692"/>
                </a:cubicBezTo>
                <a:cubicBezTo>
                  <a:pt x="66" y="697"/>
                  <a:pt x="64" y="702"/>
                  <a:pt x="64" y="708"/>
                </a:cubicBezTo>
                <a:cubicBezTo>
                  <a:pt x="61" y="733"/>
                  <a:pt x="64" y="759"/>
                  <a:pt x="60" y="784"/>
                </a:cubicBezTo>
                <a:cubicBezTo>
                  <a:pt x="58" y="791"/>
                  <a:pt x="28" y="818"/>
                  <a:pt x="24" y="832"/>
                </a:cubicBezTo>
                <a:cubicBezTo>
                  <a:pt x="20" y="843"/>
                  <a:pt x="21" y="857"/>
                  <a:pt x="16" y="868"/>
                </a:cubicBezTo>
                <a:cubicBezTo>
                  <a:pt x="13" y="873"/>
                  <a:pt x="4" y="875"/>
                  <a:pt x="0" y="880"/>
                </a:cubicBezTo>
              </a:path>
            </a:pathLst>
          </a:custGeom>
          <a:noFill/>
          <a:ln w="38100" cap="flat" cmpd="sng">
            <a:solidFill>
              <a:srgbClr val="0066FF"/>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rgbClr val="FAF200"/>
                </a:solidFill>
              </a14:hiddenFill>
            </a:ext>
          </a:extLst>
        </p:spPr>
        <p:txBody>
          <a:bodyPr wrap="none" anchor="ctr"/>
          <a:lstStyle/>
          <a:p>
            <a:endParaRPr lang="en-US"/>
          </a:p>
        </p:txBody>
      </p:sp>
      <p:sp>
        <p:nvSpPr>
          <p:cNvPr id="752670" name="Freeform 30">
            <a:extLst>
              <a:ext uri="{FF2B5EF4-FFF2-40B4-BE49-F238E27FC236}">
                <a16:creationId xmlns:a16="http://schemas.microsoft.com/office/drawing/2014/main" id="{128035BC-A799-A646-ABF2-01DE5A43EE4C}"/>
              </a:ext>
            </a:extLst>
          </p:cNvPr>
          <p:cNvSpPr>
            <a:spLocks/>
          </p:cNvSpPr>
          <p:nvPr/>
        </p:nvSpPr>
        <p:spPr bwMode="auto">
          <a:xfrm>
            <a:off x="4025900" y="2139950"/>
            <a:ext cx="1276350" cy="482600"/>
          </a:xfrm>
          <a:custGeom>
            <a:avLst/>
            <a:gdLst>
              <a:gd name="T0" fmla="*/ 804 w 804"/>
              <a:gd name="T1" fmla="*/ 292 h 304"/>
              <a:gd name="T2" fmla="*/ 780 w 804"/>
              <a:gd name="T3" fmla="*/ 304 h 304"/>
              <a:gd name="T4" fmla="*/ 756 w 804"/>
              <a:gd name="T5" fmla="*/ 296 h 304"/>
              <a:gd name="T6" fmla="*/ 744 w 804"/>
              <a:gd name="T7" fmla="*/ 292 h 304"/>
              <a:gd name="T8" fmla="*/ 680 w 804"/>
              <a:gd name="T9" fmla="*/ 284 h 304"/>
              <a:gd name="T10" fmla="*/ 616 w 804"/>
              <a:gd name="T11" fmla="*/ 276 h 304"/>
              <a:gd name="T12" fmla="*/ 544 w 804"/>
              <a:gd name="T13" fmla="*/ 264 h 304"/>
              <a:gd name="T14" fmla="*/ 480 w 804"/>
              <a:gd name="T15" fmla="*/ 256 h 304"/>
              <a:gd name="T16" fmla="*/ 468 w 804"/>
              <a:gd name="T17" fmla="*/ 228 h 304"/>
              <a:gd name="T18" fmla="*/ 452 w 804"/>
              <a:gd name="T19" fmla="*/ 220 h 304"/>
              <a:gd name="T20" fmla="*/ 428 w 804"/>
              <a:gd name="T21" fmla="*/ 196 h 304"/>
              <a:gd name="T22" fmla="*/ 416 w 804"/>
              <a:gd name="T23" fmla="*/ 188 h 304"/>
              <a:gd name="T24" fmla="*/ 372 w 804"/>
              <a:gd name="T25" fmla="*/ 160 h 304"/>
              <a:gd name="T26" fmla="*/ 348 w 804"/>
              <a:gd name="T27" fmla="*/ 168 h 304"/>
              <a:gd name="T28" fmla="*/ 300 w 804"/>
              <a:gd name="T29" fmla="*/ 160 h 304"/>
              <a:gd name="T30" fmla="*/ 272 w 804"/>
              <a:gd name="T31" fmla="*/ 128 h 304"/>
              <a:gd name="T32" fmla="*/ 268 w 804"/>
              <a:gd name="T33" fmla="*/ 100 h 304"/>
              <a:gd name="T34" fmla="*/ 244 w 804"/>
              <a:gd name="T35" fmla="*/ 92 h 304"/>
              <a:gd name="T36" fmla="*/ 212 w 804"/>
              <a:gd name="T37" fmla="*/ 48 h 304"/>
              <a:gd name="T38" fmla="*/ 156 w 804"/>
              <a:gd name="T39" fmla="*/ 8 h 304"/>
              <a:gd name="T40" fmla="*/ 96 w 804"/>
              <a:gd name="T41" fmla="*/ 12 h 304"/>
              <a:gd name="T42" fmla="*/ 0 w 804"/>
              <a:gd name="T43" fmla="*/ 2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4" h="304">
                <a:moveTo>
                  <a:pt x="804" y="292"/>
                </a:moveTo>
                <a:cubicBezTo>
                  <a:pt x="799" y="295"/>
                  <a:pt x="787" y="304"/>
                  <a:pt x="780" y="304"/>
                </a:cubicBezTo>
                <a:cubicBezTo>
                  <a:pt x="771" y="303"/>
                  <a:pt x="764" y="298"/>
                  <a:pt x="756" y="296"/>
                </a:cubicBezTo>
                <a:cubicBezTo>
                  <a:pt x="752" y="294"/>
                  <a:pt x="744" y="292"/>
                  <a:pt x="744" y="292"/>
                </a:cubicBezTo>
                <a:cubicBezTo>
                  <a:pt x="720" y="297"/>
                  <a:pt x="702" y="289"/>
                  <a:pt x="680" y="284"/>
                </a:cubicBezTo>
                <a:cubicBezTo>
                  <a:pt x="658" y="269"/>
                  <a:pt x="641" y="272"/>
                  <a:pt x="616" y="276"/>
                </a:cubicBezTo>
                <a:cubicBezTo>
                  <a:pt x="576" y="262"/>
                  <a:pt x="600" y="268"/>
                  <a:pt x="544" y="264"/>
                </a:cubicBezTo>
                <a:cubicBezTo>
                  <a:pt x="512" y="253"/>
                  <a:pt x="526" y="251"/>
                  <a:pt x="480" y="256"/>
                </a:cubicBezTo>
                <a:cubicBezTo>
                  <a:pt x="475" y="246"/>
                  <a:pt x="475" y="235"/>
                  <a:pt x="468" y="228"/>
                </a:cubicBezTo>
                <a:cubicBezTo>
                  <a:pt x="463" y="223"/>
                  <a:pt x="456" y="223"/>
                  <a:pt x="452" y="220"/>
                </a:cubicBezTo>
                <a:cubicBezTo>
                  <a:pt x="443" y="212"/>
                  <a:pt x="437" y="202"/>
                  <a:pt x="428" y="196"/>
                </a:cubicBezTo>
                <a:cubicBezTo>
                  <a:pt x="424" y="193"/>
                  <a:pt x="420" y="190"/>
                  <a:pt x="416" y="188"/>
                </a:cubicBezTo>
                <a:cubicBezTo>
                  <a:pt x="408" y="166"/>
                  <a:pt x="392" y="165"/>
                  <a:pt x="372" y="160"/>
                </a:cubicBezTo>
                <a:cubicBezTo>
                  <a:pt x="364" y="162"/>
                  <a:pt x="356" y="169"/>
                  <a:pt x="348" y="168"/>
                </a:cubicBezTo>
                <a:cubicBezTo>
                  <a:pt x="332" y="165"/>
                  <a:pt x="300" y="160"/>
                  <a:pt x="300" y="160"/>
                </a:cubicBezTo>
                <a:cubicBezTo>
                  <a:pt x="291" y="146"/>
                  <a:pt x="280" y="141"/>
                  <a:pt x="272" y="128"/>
                </a:cubicBezTo>
                <a:cubicBezTo>
                  <a:pt x="270" y="118"/>
                  <a:pt x="273" y="107"/>
                  <a:pt x="268" y="100"/>
                </a:cubicBezTo>
                <a:cubicBezTo>
                  <a:pt x="262" y="93"/>
                  <a:pt x="244" y="92"/>
                  <a:pt x="244" y="92"/>
                </a:cubicBezTo>
                <a:cubicBezTo>
                  <a:pt x="238" y="75"/>
                  <a:pt x="225" y="57"/>
                  <a:pt x="212" y="48"/>
                </a:cubicBezTo>
                <a:cubicBezTo>
                  <a:pt x="203" y="21"/>
                  <a:pt x="178" y="19"/>
                  <a:pt x="156" y="8"/>
                </a:cubicBezTo>
                <a:cubicBezTo>
                  <a:pt x="114" y="18"/>
                  <a:pt x="134" y="17"/>
                  <a:pt x="96" y="12"/>
                </a:cubicBezTo>
                <a:cubicBezTo>
                  <a:pt x="61" y="0"/>
                  <a:pt x="33" y="20"/>
                  <a:pt x="0" y="20"/>
                </a:cubicBezTo>
              </a:path>
            </a:pathLst>
          </a:custGeom>
          <a:noFill/>
          <a:ln w="38100" cap="flat" cmpd="sng">
            <a:solidFill>
              <a:srgbClr val="0066FF"/>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rgbClr val="FAF200"/>
                </a:solidFill>
              </a14:hiddenFill>
            </a:ext>
          </a:extLst>
        </p:spPr>
        <p:txBody>
          <a:bodyPr wrap="none" anchor="ctr"/>
          <a:lstStyle/>
          <a:p>
            <a:endParaRPr lang="en-US"/>
          </a:p>
        </p:txBody>
      </p:sp>
      <p:sp>
        <p:nvSpPr>
          <p:cNvPr id="752671" name="Rectangle 31">
            <a:extLst>
              <a:ext uri="{FF2B5EF4-FFF2-40B4-BE49-F238E27FC236}">
                <a16:creationId xmlns:a16="http://schemas.microsoft.com/office/drawing/2014/main" id="{C8F2F453-3490-B24C-99E6-2E943857166D}"/>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752672" name="Line 32">
            <a:extLst>
              <a:ext uri="{FF2B5EF4-FFF2-40B4-BE49-F238E27FC236}">
                <a16:creationId xmlns:a16="http://schemas.microsoft.com/office/drawing/2014/main" id="{67EFB2F8-FD35-9044-973D-FEE359BFC3E4}"/>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52673" name="Text Box 33">
            <a:extLst>
              <a:ext uri="{FF2B5EF4-FFF2-40B4-BE49-F238E27FC236}">
                <a16:creationId xmlns:a16="http://schemas.microsoft.com/office/drawing/2014/main" id="{F8B72454-9ACB-5A4D-BD7A-DDBD9628BF8D}"/>
              </a:ext>
            </a:extLst>
          </p:cNvPr>
          <p:cNvSpPr txBox="1">
            <a:spLocks noChangeArrowheads="1"/>
          </p:cNvSpPr>
          <p:nvPr/>
        </p:nvSpPr>
        <p:spPr bwMode="auto">
          <a:xfrm>
            <a:off x="1073150" y="5713413"/>
            <a:ext cx="7572375" cy="495300"/>
          </a:xfrm>
          <a:prstGeom prst="rect">
            <a:avLst/>
          </a:prstGeom>
          <a:solidFill>
            <a:schemeClr val="accent2"/>
          </a:solidFill>
          <a:ln w="38100">
            <a:solidFill>
              <a:schemeClr val="tx1"/>
            </a:solidFill>
            <a:miter lim="800000"/>
            <a:headEnd/>
            <a:tailEnd/>
          </a:ln>
          <a:effectLst>
            <a:outerShdw dist="71842" dir="2700000" algn="ctr" rotWithShape="0">
              <a:schemeClr val="bg2"/>
            </a:outerShdw>
          </a:effectLst>
        </p:spPr>
        <p:txBody>
          <a:bodyPr>
            <a:spAutoFit/>
          </a:bodyPr>
          <a:lstStyle/>
          <a:p>
            <a:pPr algn="l">
              <a:spcBef>
                <a:spcPct val="50000"/>
              </a:spcBef>
            </a:pPr>
            <a:r>
              <a:rPr lang="ko-KR" altLang="en-US" sz="2000" b="1">
                <a:solidFill>
                  <a:schemeClr val="bg2"/>
                </a:solidFill>
                <a:effectLst/>
                <a:ea typeface="Gulim" panose="020B0600000101010101" pitchFamily="34" charset="-127"/>
              </a:rPr>
              <a:t>    </a:t>
            </a:r>
            <a:r>
              <a:rPr lang="en-US" altLang="ko-KR" sz="2400" b="1">
                <a:solidFill>
                  <a:schemeClr val="bg2"/>
                </a:solidFill>
                <a:effectLst/>
                <a:ea typeface="Gulim" panose="020B0600000101010101" pitchFamily="34" charset="-127"/>
              </a:rPr>
              <a:t>ISMAEL &amp; ISHAK PADA ISRAEL MASA KINI</a:t>
            </a:r>
            <a:endParaRPr lang="en-US" altLang="ko-KR" sz="2400" b="1">
              <a:solidFill>
                <a:srgbClr val="FFFF00"/>
              </a:solidFill>
              <a:effectLst/>
              <a:ea typeface="Gulim" panose="020B0600000101010101" pitchFamily="34" charset="-127"/>
            </a:endParaRPr>
          </a:p>
        </p:txBody>
      </p:sp>
      <p:sp>
        <p:nvSpPr>
          <p:cNvPr id="752674" name="Text Box 34">
            <a:extLst>
              <a:ext uri="{FF2B5EF4-FFF2-40B4-BE49-F238E27FC236}">
                <a16:creationId xmlns:a16="http://schemas.microsoft.com/office/drawing/2014/main" id="{F271606D-5AF2-D841-9E66-D4A49A81315B}"/>
              </a:ext>
            </a:extLst>
          </p:cNvPr>
          <p:cNvSpPr txBox="1">
            <a:spLocks noChangeArrowheads="1"/>
          </p:cNvSpPr>
          <p:nvPr/>
        </p:nvSpPr>
        <p:spPr bwMode="auto">
          <a:xfrm>
            <a:off x="1536700" y="5735638"/>
            <a:ext cx="8131175" cy="457200"/>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38100">
                <a:solidFill>
                  <a:schemeClr val="tx1"/>
                </a:solidFill>
                <a:miter lim="800000"/>
                <a:headEnd/>
                <a:tailEnd/>
              </a14:hiddenLine>
            </a:ext>
          </a:extLst>
        </p:spPr>
        <p:txBody>
          <a:bodyPr>
            <a:spAutoFit/>
          </a:bodyPr>
          <a:lstStyle/>
          <a:p>
            <a:pPr algn="l">
              <a:spcBef>
                <a:spcPct val="50000"/>
              </a:spcBef>
            </a:pPr>
            <a:r>
              <a:rPr lang="en-US" altLang="ko-KR" sz="2400" b="1">
                <a:solidFill>
                  <a:srgbClr val="FFFF00"/>
                </a:solidFill>
                <a:effectLst/>
                <a:ea typeface="Gulim" panose="020B0600000101010101" pitchFamily="34" charset="-127"/>
              </a:rPr>
              <a:t>ISMAEL &amp; ISHAK PADA ISRAEL MASA KINI</a:t>
            </a:r>
          </a:p>
        </p:txBody>
      </p:sp>
      <p:sp>
        <p:nvSpPr>
          <p:cNvPr id="752675" name="Oval 35">
            <a:extLst>
              <a:ext uri="{FF2B5EF4-FFF2-40B4-BE49-F238E27FC236}">
                <a16:creationId xmlns:a16="http://schemas.microsoft.com/office/drawing/2014/main" id="{9AEDCC63-1274-3B41-9C35-86DA13C9B569}"/>
              </a:ext>
            </a:extLst>
          </p:cNvPr>
          <p:cNvSpPr>
            <a:spLocks noChangeArrowheads="1"/>
          </p:cNvSpPr>
          <p:nvPr/>
        </p:nvSpPr>
        <p:spPr bwMode="auto">
          <a:xfrm>
            <a:off x="3321050" y="5521325"/>
            <a:ext cx="146050" cy="139700"/>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676" name="Oval 36">
            <a:extLst>
              <a:ext uri="{FF2B5EF4-FFF2-40B4-BE49-F238E27FC236}">
                <a16:creationId xmlns:a16="http://schemas.microsoft.com/office/drawing/2014/main" id="{616FBAED-58B4-C34C-B58E-48FF78F3B58A}"/>
              </a:ext>
            </a:extLst>
          </p:cNvPr>
          <p:cNvSpPr>
            <a:spLocks noChangeArrowheads="1"/>
          </p:cNvSpPr>
          <p:nvPr/>
        </p:nvSpPr>
        <p:spPr bwMode="auto">
          <a:xfrm>
            <a:off x="3149600" y="5426075"/>
            <a:ext cx="146050" cy="139700"/>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677" name="Text Box 37">
            <a:extLst>
              <a:ext uri="{FF2B5EF4-FFF2-40B4-BE49-F238E27FC236}">
                <a16:creationId xmlns:a16="http://schemas.microsoft.com/office/drawing/2014/main" id="{4494EF4A-3B19-4B46-86B8-22E30F213047}"/>
              </a:ext>
            </a:extLst>
          </p:cNvPr>
          <p:cNvSpPr txBox="1">
            <a:spLocks noChangeArrowheads="1"/>
          </p:cNvSpPr>
          <p:nvPr/>
        </p:nvSpPr>
        <p:spPr bwMode="auto">
          <a:xfrm>
            <a:off x="2363788" y="5346700"/>
            <a:ext cx="1193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200" b="1">
                <a:solidFill>
                  <a:srgbClr val="FAF200"/>
                </a:solidFill>
                <a:effectLst>
                  <a:outerShdw blurRad="38100" dist="38100" dir="2700000" algn="tl">
                    <a:srgbClr val="000000"/>
                  </a:outerShdw>
                </a:effectLst>
                <a:latin typeface="Helvetica" pitchFamily="2" charset="0"/>
                <a:ea typeface="Gulim" panose="020B0600000101010101" pitchFamily="34" charset="-127"/>
              </a:rPr>
              <a:t>Eilat</a:t>
            </a:r>
          </a:p>
        </p:txBody>
      </p:sp>
      <p:sp>
        <p:nvSpPr>
          <p:cNvPr id="752678" name="Text Box 38">
            <a:extLst>
              <a:ext uri="{FF2B5EF4-FFF2-40B4-BE49-F238E27FC236}">
                <a16:creationId xmlns:a16="http://schemas.microsoft.com/office/drawing/2014/main" id="{0DE8638A-CB7C-B44E-A3A6-6884F6B6CF5D}"/>
              </a:ext>
            </a:extLst>
          </p:cNvPr>
          <p:cNvSpPr txBox="1">
            <a:spLocks noChangeArrowheads="1"/>
          </p:cNvSpPr>
          <p:nvPr/>
        </p:nvSpPr>
        <p:spPr bwMode="auto">
          <a:xfrm>
            <a:off x="3225800" y="5426075"/>
            <a:ext cx="1193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200" b="1">
                <a:solidFill>
                  <a:srgbClr val="FAF200"/>
                </a:solidFill>
                <a:effectLst>
                  <a:outerShdw blurRad="38100" dist="38100" dir="2700000" algn="tl">
                    <a:srgbClr val="000000"/>
                  </a:outerShdw>
                </a:effectLst>
                <a:latin typeface="Helvetica" pitchFamily="2" charset="0"/>
                <a:ea typeface="Gulim" panose="020B0600000101010101" pitchFamily="34" charset="-127"/>
              </a:rPr>
              <a:t>Al’ Aqaba</a:t>
            </a:r>
          </a:p>
        </p:txBody>
      </p:sp>
      <p:grpSp>
        <p:nvGrpSpPr>
          <p:cNvPr id="752679" name="Group 39">
            <a:extLst>
              <a:ext uri="{FF2B5EF4-FFF2-40B4-BE49-F238E27FC236}">
                <a16:creationId xmlns:a16="http://schemas.microsoft.com/office/drawing/2014/main" id="{9126B658-D38C-DB4B-A0C3-17CCAADAA4E4}"/>
              </a:ext>
            </a:extLst>
          </p:cNvPr>
          <p:cNvGrpSpPr>
            <a:grpSpLocks/>
          </p:cNvGrpSpPr>
          <p:nvPr/>
        </p:nvGrpSpPr>
        <p:grpSpPr bwMode="auto">
          <a:xfrm>
            <a:off x="1676400" y="901700"/>
            <a:ext cx="3074988" cy="3311525"/>
            <a:chOff x="1056" y="568"/>
            <a:chExt cx="1937" cy="2086"/>
          </a:xfrm>
        </p:grpSpPr>
        <p:sp>
          <p:nvSpPr>
            <p:cNvPr id="752680" name="Freeform 40">
              <a:extLst>
                <a:ext uri="{FF2B5EF4-FFF2-40B4-BE49-F238E27FC236}">
                  <a16:creationId xmlns:a16="http://schemas.microsoft.com/office/drawing/2014/main" id="{1F2B92BA-D3B9-0B4A-AC0B-9DA0B0B72278}"/>
                </a:ext>
              </a:extLst>
            </p:cNvPr>
            <p:cNvSpPr>
              <a:spLocks/>
            </p:cNvSpPr>
            <p:nvPr/>
          </p:nvSpPr>
          <p:spPr bwMode="auto">
            <a:xfrm>
              <a:off x="1056" y="568"/>
              <a:ext cx="1480" cy="1864"/>
            </a:xfrm>
            <a:custGeom>
              <a:avLst/>
              <a:gdLst>
                <a:gd name="T0" fmla="*/ 1480 w 1480"/>
                <a:gd name="T1" fmla="*/ 0 h 1864"/>
                <a:gd name="T2" fmla="*/ 1416 w 1480"/>
                <a:gd name="T3" fmla="*/ 48 h 1864"/>
                <a:gd name="T4" fmla="*/ 1376 w 1480"/>
                <a:gd name="T5" fmla="*/ 144 h 1864"/>
                <a:gd name="T6" fmla="*/ 1360 w 1480"/>
                <a:gd name="T7" fmla="*/ 192 h 1864"/>
                <a:gd name="T8" fmla="*/ 1320 w 1480"/>
                <a:gd name="T9" fmla="*/ 240 h 1864"/>
                <a:gd name="T10" fmla="*/ 1296 w 1480"/>
                <a:gd name="T11" fmla="*/ 320 h 1864"/>
                <a:gd name="T12" fmla="*/ 1224 w 1480"/>
                <a:gd name="T13" fmla="*/ 416 h 1864"/>
                <a:gd name="T14" fmla="*/ 1152 w 1480"/>
                <a:gd name="T15" fmla="*/ 552 h 1864"/>
                <a:gd name="T16" fmla="*/ 1120 w 1480"/>
                <a:gd name="T17" fmla="*/ 664 h 1864"/>
                <a:gd name="T18" fmla="*/ 1112 w 1480"/>
                <a:gd name="T19" fmla="*/ 688 h 1864"/>
                <a:gd name="T20" fmla="*/ 1080 w 1480"/>
                <a:gd name="T21" fmla="*/ 768 h 1864"/>
                <a:gd name="T22" fmla="*/ 1056 w 1480"/>
                <a:gd name="T23" fmla="*/ 752 h 1864"/>
                <a:gd name="T24" fmla="*/ 1032 w 1480"/>
                <a:gd name="T25" fmla="*/ 744 h 1864"/>
                <a:gd name="T26" fmla="*/ 1016 w 1480"/>
                <a:gd name="T27" fmla="*/ 792 h 1864"/>
                <a:gd name="T28" fmla="*/ 1008 w 1480"/>
                <a:gd name="T29" fmla="*/ 816 h 1864"/>
                <a:gd name="T30" fmla="*/ 944 w 1480"/>
                <a:gd name="T31" fmla="*/ 1080 h 1864"/>
                <a:gd name="T32" fmla="*/ 912 w 1480"/>
                <a:gd name="T33" fmla="*/ 1200 h 1864"/>
                <a:gd name="T34" fmla="*/ 880 w 1480"/>
                <a:gd name="T35" fmla="*/ 1248 h 1864"/>
                <a:gd name="T36" fmla="*/ 816 w 1480"/>
                <a:gd name="T37" fmla="*/ 1360 h 1864"/>
                <a:gd name="T38" fmla="*/ 784 w 1480"/>
                <a:gd name="T39" fmla="*/ 1456 h 1864"/>
                <a:gd name="T40" fmla="*/ 776 w 1480"/>
                <a:gd name="T41" fmla="*/ 1480 h 1864"/>
                <a:gd name="T42" fmla="*/ 704 w 1480"/>
                <a:gd name="T43" fmla="*/ 1536 h 1864"/>
                <a:gd name="T44" fmla="*/ 656 w 1480"/>
                <a:gd name="T45" fmla="*/ 1632 h 1864"/>
                <a:gd name="T46" fmla="*/ 632 w 1480"/>
                <a:gd name="T47" fmla="*/ 1640 h 1864"/>
                <a:gd name="T48" fmla="*/ 608 w 1480"/>
                <a:gd name="T49" fmla="*/ 1656 h 1864"/>
                <a:gd name="T50" fmla="*/ 560 w 1480"/>
                <a:gd name="T51" fmla="*/ 1672 h 1864"/>
                <a:gd name="T52" fmla="*/ 472 w 1480"/>
                <a:gd name="T53" fmla="*/ 1752 h 1864"/>
                <a:gd name="T54" fmla="*/ 376 w 1480"/>
                <a:gd name="T55" fmla="*/ 1808 h 1864"/>
                <a:gd name="T56" fmla="*/ 304 w 1480"/>
                <a:gd name="T57" fmla="*/ 1832 h 1864"/>
                <a:gd name="T58" fmla="*/ 104 w 1480"/>
                <a:gd name="T59" fmla="*/ 1864 h 1864"/>
                <a:gd name="T60" fmla="*/ 0 w 1480"/>
                <a:gd name="T61" fmla="*/ 1856 h 1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80" h="1864">
                  <a:moveTo>
                    <a:pt x="1480" y="0"/>
                  </a:moveTo>
                  <a:cubicBezTo>
                    <a:pt x="1460" y="28"/>
                    <a:pt x="1444" y="29"/>
                    <a:pt x="1416" y="48"/>
                  </a:cubicBezTo>
                  <a:cubicBezTo>
                    <a:pt x="1404" y="82"/>
                    <a:pt x="1387" y="108"/>
                    <a:pt x="1376" y="144"/>
                  </a:cubicBezTo>
                  <a:cubicBezTo>
                    <a:pt x="1370" y="160"/>
                    <a:pt x="1371" y="180"/>
                    <a:pt x="1360" y="192"/>
                  </a:cubicBezTo>
                  <a:cubicBezTo>
                    <a:pt x="1344" y="207"/>
                    <a:pt x="1328" y="219"/>
                    <a:pt x="1320" y="240"/>
                  </a:cubicBezTo>
                  <a:cubicBezTo>
                    <a:pt x="1308" y="265"/>
                    <a:pt x="1308" y="295"/>
                    <a:pt x="1296" y="320"/>
                  </a:cubicBezTo>
                  <a:cubicBezTo>
                    <a:pt x="1278" y="355"/>
                    <a:pt x="1252" y="387"/>
                    <a:pt x="1224" y="416"/>
                  </a:cubicBezTo>
                  <a:cubicBezTo>
                    <a:pt x="1204" y="473"/>
                    <a:pt x="1206" y="515"/>
                    <a:pt x="1152" y="552"/>
                  </a:cubicBezTo>
                  <a:cubicBezTo>
                    <a:pt x="1139" y="589"/>
                    <a:pt x="1132" y="626"/>
                    <a:pt x="1120" y="664"/>
                  </a:cubicBezTo>
                  <a:cubicBezTo>
                    <a:pt x="1117" y="672"/>
                    <a:pt x="1112" y="688"/>
                    <a:pt x="1112" y="688"/>
                  </a:cubicBezTo>
                  <a:cubicBezTo>
                    <a:pt x="1109" y="702"/>
                    <a:pt x="1112" y="762"/>
                    <a:pt x="1080" y="768"/>
                  </a:cubicBezTo>
                  <a:cubicBezTo>
                    <a:pt x="1070" y="769"/>
                    <a:pt x="1064" y="756"/>
                    <a:pt x="1056" y="752"/>
                  </a:cubicBezTo>
                  <a:cubicBezTo>
                    <a:pt x="1048" y="748"/>
                    <a:pt x="1040" y="746"/>
                    <a:pt x="1032" y="744"/>
                  </a:cubicBezTo>
                  <a:cubicBezTo>
                    <a:pt x="1026" y="760"/>
                    <a:pt x="1021" y="776"/>
                    <a:pt x="1016" y="792"/>
                  </a:cubicBezTo>
                  <a:cubicBezTo>
                    <a:pt x="1013" y="800"/>
                    <a:pt x="1008" y="816"/>
                    <a:pt x="1008" y="816"/>
                  </a:cubicBezTo>
                  <a:cubicBezTo>
                    <a:pt x="996" y="906"/>
                    <a:pt x="961" y="990"/>
                    <a:pt x="944" y="1080"/>
                  </a:cubicBezTo>
                  <a:cubicBezTo>
                    <a:pt x="936" y="1115"/>
                    <a:pt x="931" y="1170"/>
                    <a:pt x="912" y="1200"/>
                  </a:cubicBezTo>
                  <a:cubicBezTo>
                    <a:pt x="901" y="1216"/>
                    <a:pt x="886" y="1229"/>
                    <a:pt x="880" y="1248"/>
                  </a:cubicBezTo>
                  <a:cubicBezTo>
                    <a:pt x="866" y="1289"/>
                    <a:pt x="853" y="1335"/>
                    <a:pt x="816" y="1360"/>
                  </a:cubicBezTo>
                  <a:cubicBezTo>
                    <a:pt x="805" y="1392"/>
                    <a:pt x="794" y="1424"/>
                    <a:pt x="784" y="1456"/>
                  </a:cubicBezTo>
                  <a:cubicBezTo>
                    <a:pt x="781" y="1464"/>
                    <a:pt x="783" y="1475"/>
                    <a:pt x="776" y="1480"/>
                  </a:cubicBezTo>
                  <a:cubicBezTo>
                    <a:pt x="750" y="1497"/>
                    <a:pt x="729" y="1518"/>
                    <a:pt x="704" y="1536"/>
                  </a:cubicBezTo>
                  <a:cubicBezTo>
                    <a:pt x="697" y="1555"/>
                    <a:pt x="671" y="1619"/>
                    <a:pt x="656" y="1632"/>
                  </a:cubicBezTo>
                  <a:cubicBezTo>
                    <a:pt x="649" y="1637"/>
                    <a:pt x="639" y="1636"/>
                    <a:pt x="632" y="1640"/>
                  </a:cubicBezTo>
                  <a:cubicBezTo>
                    <a:pt x="623" y="1644"/>
                    <a:pt x="616" y="1652"/>
                    <a:pt x="608" y="1656"/>
                  </a:cubicBezTo>
                  <a:cubicBezTo>
                    <a:pt x="592" y="1662"/>
                    <a:pt x="560" y="1672"/>
                    <a:pt x="560" y="1672"/>
                  </a:cubicBezTo>
                  <a:cubicBezTo>
                    <a:pt x="534" y="1710"/>
                    <a:pt x="516" y="1737"/>
                    <a:pt x="472" y="1752"/>
                  </a:cubicBezTo>
                  <a:cubicBezTo>
                    <a:pt x="445" y="1791"/>
                    <a:pt x="419" y="1794"/>
                    <a:pt x="376" y="1808"/>
                  </a:cubicBezTo>
                  <a:cubicBezTo>
                    <a:pt x="351" y="1815"/>
                    <a:pt x="329" y="1829"/>
                    <a:pt x="304" y="1832"/>
                  </a:cubicBezTo>
                  <a:cubicBezTo>
                    <a:pt x="232" y="1837"/>
                    <a:pt x="172" y="1846"/>
                    <a:pt x="104" y="1864"/>
                  </a:cubicBezTo>
                  <a:cubicBezTo>
                    <a:pt x="21" y="1854"/>
                    <a:pt x="56" y="1856"/>
                    <a:pt x="0" y="1856"/>
                  </a:cubicBezTo>
                </a:path>
              </a:pathLst>
            </a:custGeom>
            <a:noFill/>
            <a:ln w="38100" cap="flat" cmpd="sng">
              <a:solidFill>
                <a:srgbClr val="0066FF"/>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52681" name="Freeform 41">
              <a:extLst>
                <a:ext uri="{FF2B5EF4-FFF2-40B4-BE49-F238E27FC236}">
                  <a16:creationId xmlns:a16="http://schemas.microsoft.com/office/drawing/2014/main" id="{8AE6F08F-A672-F647-BC5C-0AF7247D7721}"/>
                </a:ext>
              </a:extLst>
            </p:cNvPr>
            <p:cNvSpPr>
              <a:spLocks/>
            </p:cNvSpPr>
            <p:nvPr/>
          </p:nvSpPr>
          <p:spPr bwMode="auto">
            <a:xfrm>
              <a:off x="2216" y="568"/>
              <a:ext cx="777" cy="608"/>
            </a:xfrm>
            <a:custGeom>
              <a:avLst/>
              <a:gdLst>
                <a:gd name="T0" fmla="*/ 0 w 777"/>
                <a:gd name="T1" fmla="*/ 568 h 608"/>
                <a:gd name="T2" fmla="*/ 80 w 777"/>
                <a:gd name="T3" fmla="*/ 576 h 608"/>
                <a:gd name="T4" fmla="*/ 128 w 777"/>
                <a:gd name="T5" fmla="*/ 608 h 608"/>
                <a:gd name="T6" fmla="*/ 232 w 777"/>
                <a:gd name="T7" fmla="*/ 576 h 608"/>
                <a:gd name="T8" fmla="*/ 256 w 777"/>
                <a:gd name="T9" fmla="*/ 544 h 608"/>
                <a:gd name="T10" fmla="*/ 264 w 777"/>
                <a:gd name="T11" fmla="*/ 456 h 608"/>
                <a:gd name="T12" fmla="*/ 336 w 777"/>
                <a:gd name="T13" fmla="*/ 448 h 608"/>
                <a:gd name="T14" fmla="*/ 432 w 777"/>
                <a:gd name="T15" fmla="*/ 416 h 608"/>
                <a:gd name="T16" fmla="*/ 472 w 777"/>
                <a:gd name="T17" fmla="*/ 344 h 608"/>
                <a:gd name="T18" fmla="*/ 520 w 777"/>
                <a:gd name="T19" fmla="*/ 320 h 608"/>
                <a:gd name="T20" fmla="*/ 584 w 777"/>
                <a:gd name="T21" fmla="*/ 280 h 608"/>
                <a:gd name="T22" fmla="*/ 576 w 777"/>
                <a:gd name="T23" fmla="*/ 232 h 608"/>
                <a:gd name="T24" fmla="*/ 528 w 777"/>
                <a:gd name="T25" fmla="*/ 216 h 608"/>
                <a:gd name="T26" fmla="*/ 584 w 777"/>
                <a:gd name="T27" fmla="*/ 144 h 608"/>
                <a:gd name="T28" fmla="*/ 608 w 777"/>
                <a:gd name="T29" fmla="*/ 128 h 608"/>
                <a:gd name="T30" fmla="*/ 656 w 777"/>
                <a:gd name="T31" fmla="*/ 112 h 608"/>
                <a:gd name="T32" fmla="*/ 680 w 777"/>
                <a:gd name="T33" fmla="*/ 104 h 608"/>
                <a:gd name="T34" fmla="*/ 768 w 777"/>
                <a:gd name="T35" fmla="*/ 104 h 608"/>
                <a:gd name="T36" fmla="*/ 752 w 777"/>
                <a:gd name="T37" fmla="*/ 80 h 608"/>
                <a:gd name="T38" fmla="*/ 744 w 777"/>
                <a:gd name="T39" fmla="*/ 56 h 608"/>
                <a:gd name="T40" fmla="*/ 776 w 777"/>
                <a:gd name="T41" fmla="*/ 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7" h="608">
                  <a:moveTo>
                    <a:pt x="0" y="568"/>
                  </a:moveTo>
                  <a:cubicBezTo>
                    <a:pt x="26" y="570"/>
                    <a:pt x="54" y="568"/>
                    <a:pt x="80" y="576"/>
                  </a:cubicBezTo>
                  <a:cubicBezTo>
                    <a:pt x="98" y="581"/>
                    <a:pt x="128" y="608"/>
                    <a:pt x="128" y="608"/>
                  </a:cubicBezTo>
                  <a:cubicBezTo>
                    <a:pt x="164" y="583"/>
                    <a:pt x="185" y="582"/>
                    <a:pt x="232" y="576"/>
                  </a:cubicBezTo>
                  <a:cubicBezTo>
                    <a:pt x="240" y="565"/>
                    <a:pt x="252" y="556"/>
                    <a:pt x="256" y="544"/>
                  </a:cubicBezTo>
                  <a:cubicBezTo>
                    <a:pt x="263" y="515"/>
                    <a:pt x="245" y="478"/>
                    <a:pt x="264" y="456"/>
                  </a:cubicBezTo>
                  <a:cubicBezTo>
                    <a:pt x="279" y="437"/>
                    <a:pt x="312" y="450"/>
                    <a:pt x="336" y="448"/>
                  </a:cubicBezTo>
                  <a:cubicBezTo>
                    <a:pt x="392" y="391"/>
                    <a:pt x="315" y="458"/>
                    <a:pt x="432" y="416"/>
                  </a:cubicBezTo>
                  <a:cubicBezTo>
                    <a:pt x="453" y="408"/>
                    <a:pt x="453" y="358"/>
                    <a:pt x="472" y="344"/>
                  </a:cubicBezTo>
                  <a:cubicBezTo>
                    <a:pt x="485" y="332"/>
                    <a:pt x="505" y="329"/>
                    <a:pt x="520" y="320"/>
                  </a:cubicBezTo>
                  <a:cubicBezTo>
                    <a:pt x="532" y="281"/>
                    <a:pt x="545" y="289"/>
                    <a:pt x="584" y="280"/>
                  </a:cubicBezTo>
                  <a:cubicBezTo>
                    <a:pt x="600" y="255"/>
                    <a:pt x="613" y="252"/>
                    <a:pt x="576" y="232"/>
                  </a:cubicBezTo>
                  <a:cubicBezTo>
                    <a:pt x="561" y="223"/>
                    <a:pt x="528" y="216"/>
                    <a:pt x="528" y="216"/>
                  </a:cubicBezTo>
                  <a:cubicBezTo>
                    <a:pt x="510" y="163"/>
                    <a:pt x="546" y="162"/>
                    <a:pt x="584" y="144"/>
                  </a:cubicBezTo>
                  <a:cubicBezTo>
                    <a:pt x="592" y="139"/>
                    <a:pt x="599" y="131"/>
                    <a:pt x="608" y="128"/>
                  </a:cubicBezTo>
                  <a:cubicBezTo>
                    <a:pt x="623" y="121"/>
                    <a:pt x="640" y="117"/>
                    <a:pt x="656" y="112"/>
                  </a:cubicBezTo>
                  <a:cubicBezTo>
                    <a:pt x="664" y="109"/>
                    <a:pt x="680" y="104"/>
                    <a:pt x="680" y="104"/>
                  </a:cubicBezTo>
                  <a:cubicBezTo>
                    <a:pt x="709" y="113"/>
                    <a:pt x="734" y="126"/>
                    <a:pt x="768" y="104"/>
                  </a:cubicBezTo>
                  <a:cubicBezTo>
                    <a:pt x="776" y="98"/>
                    <a:pt x="756" y="88"/>
                    <a:pt x="752" y="80"/>
                  </a:cubicBezTo>
                  <a:cubicBezTo>
                    <a:pt x="748" y="72"/>
                    <a:pt x="746" y="64"/>
                    <a:pt x="744" y="56"/>
                  </a:cubicBezTo>
                  <a:cubicBezTo>
                    <a:pt x="777" y="5"/>
                    <a:pt x="776" y="27"/>
                    <a:pt x="776" y="0"/>
                  </a:cubicBezTo>
                </a:path>
              </a:pathLst>
            </a:custGeom>
            <a:noFill/>
            <a:ln w="38100" cap="flat" cmpd="sng">
              <a:solidFill>
                <a:srgbClr val="0066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682" name="Freeform 42">
              <a:extLst>
                <a:ext uri="{FF2B5EF4-FFF2-40B4-BE49-F238E27FC236}">
                  <a16:creationId xmlns:a16="http://schemas.microsoft.com/office/drawing/2014/main" id="{661CA0CB-C16A-1B43-AC82-026396730BBA}"/>
                </a:ext>
              </a:extLst>
            </p:cNvPr>
            <p:cNvSpPr>
              <a:spLocks/>
            </p:cNvSpPr>
            <p:nvPr/>
          </p:nvSpPr>
          <p:spPr bwMode="auto">
            <a:xfrm>
              <a:off x="2328" y="1944"/>
              <a:ext cx="134" cy="652"/>
            </a:xfrm>
            <a:custGeom>
              <a:avLst/>
              <a:gdLst>
                <a:gd name="T0" fmla="*/ 124 w 134"/>
                <a:gd name="T1" fmla="*/ 0 h 652"/>
                <a:gd name="T2" fmla="*/ 124 w 134"/>
                <a:gd name="T3" fmla="*/ 84 h 652"/>
                <a:gd name="T4" fmla="*/ 92 w 134"/>
                <a:gd name="T5" fmla="*/ 180 h 652"/>
                <a:gd name="T6" fmla="*/ 104 w 134"/>
                <a:gd name="T7" fmla="*/ 244 h 652"/>
                <a:gd name="T8" fmla="*/ 68 w 134"/>
                <a:gd name="T9" fmla="*/ 332 h 652"/>
                <a:gd name="T10" fmla="*/ 48 w 134"/>
                <a:gd name="T11" fmla="*/ 384 h 652"/>
                <a:gd name="T12" fmla="*/ 28 w 134"/>
                <a:gd name="T13" fmla="*/ 420 h 652"/>
                <a:gd name="T14" fmla="*/ 52 w 134"/>
                <a:gd name="T15" fmla="*/ 488 h 652"/>
                <a:gd name="T16" fmla="*/ 68 w 134"/>
                <a:gd name="T17" fmla="*/ 524 h 652"/>
                <a:gd name="T18" fmla="*/ 64 w 134"/>
                <a:gd name="T19" fmla="*/ 536 h 652"/>
                <a:gd name="T20" fmla="*/ 52 w 134"/>
                <a:gd name="T21" fmla="*/ 544 h 652"/>
                <a:gd name="T22" fmla="*/ 44 w 134"/>
                <a:gd name="T23" fmla="*/ 568 h 652"/>
                <a:gd name="T24" fmla="*/ 40 w 134"/>
                <a:gd name="T25" fmla="*/ 580 h 652"/>
                <a:gd name="T26" fmla="*/ 36 w 134"/>
                <a:gd name="T27" fmla="*/ 616 h 652"/>
                <a:gd name="T28" fmla="*/ 24 w 134"/>
                <a:gd name="T29" fmla="*/ 624 h 652"/>
                <a:gd name="T30" fmla="*/ 0 w 134"/>
                <a:gd name="T31"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 h="652">
                  <a:moveTo>
                    <a:pt x="124" y="0"/>
                  </a:moveTo>
                  <a:cubicBezTo>
                    <a:pt x="127" y="33"/>
                    <a:pt x="134" y="52"/>
                    <a:pt x="124" y="84"/>
                  </a:cubicBezTo>
                  <a:cubicBezTo>
                    <a:pt x="120" y="137"/>
                    <a:pt x="123" y="148"/>
                    <a:pt x="92" y="180"/>
                  </a:cubicBezTo>
                  <a:cubicBezTo>
                    <a:pt x="94" y="203"/>
                    <a:pt x="96" y="221"/>
                    <a:pt x="104" y="244"/>
                  </a:cubicBezTo>
                  <a:cubicBezTo>
                    <a:pt x="96" y="272"/>
                    <a:pt x="93" y="314"/>
                    <a:pt x="68" y="332"/>
                  </a:cubicBezTo>
                  <a:cubicBezTo>
                    <a:pt x="64" y="358"/>
                    <a:pt x="68" y="370"/>
                    <a:pt x="48" y="384"/>
                  </a:cubicBezTo>
                  <a:cubicBezTo>
                    <a:pt x="29" y="411"/>
                    <a:pt x="35" y="398"/>
                    <a:pt x="28" y="420"/>
                  </a:cubicBezTo>
                  <a:cubicBezTo>
                    <a:pt x="31" y="447"/>
                    <a:pt x="32" y="468"/>
                    <a:pt x="52" y="488"/>
                  </a:cubicBezTo>
                  <a:cubicBezTo>
                    <a:pt x="56" y="501"/>
                    <a:pt x="63" y="510"/>
                    <a:pt x="68" y="524"/>
                  </a:cubicBezTo>
                  <a:cubicBezTo>
                    <a:pt x="66" y="528"/>
                    <a:pt x="66" y="532"/>
                    <a:pt x="64" y="536"/>
                  </a:cubicBezTo>
                  <a:cubicBezTo>
                    <a:pt x="60" y="539"/>
                    <a:pt x="54" y="539"/>
                    <a:pt x="52" y="544"/>
                  </a:cubicBezTo>
                  <a:cubicBezTo>
                    <a:pt x="47" y="551"/>
                    <a:pt x="46" y="560"/>
                    <a:pt x="44" y="568"/>
                  </a:cubicBezTo>
                  <a:cubicBezTo>
                    <a:pt x="42" y="572"/>
                    <a:pt x="40" y="580"/>
                    <a:pt x="40" y="580"/>
                  </a:cubicBezTo>
                  <a:cubicBezTo>
                    <a:pt x="38" y="592"/>
                    <a:pt x="40" y="604"/>
                    <a:pt x="36" y="616"/>
                  </a:cubicBezTo>
                  <a:cubicBezTo>
                    <a:pt x="34" y="620"/>
                    <a:pt x="27" y="620"/>
                    <a:pt x="24" y="624"/>
                  </a:cubicBezTo>
                  <a:cubicBezTo>
                    <a:pt x="13" y="632"/>
                    <a:pt x="9" y="642"/>
                    <a:pt x="0" y="652"/>
                  </a:cubicBezTo>
                </a:path>
              </a:pathLst>
            </a:custGeom>
            <a:noFill/>
            <a:ln w="38100" cap="flat" cmpd="sng">
              <a:solidFill>
                <a:srgbClr val="0066FF"/>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52683" name="Freeform 43">
              <a:extLst>
                <a:ext uri="{FF2B5EF4-FFF2-40B4-BE49-F238E27FC236}">
                  <a16:creationId xmlns:a16="http://schemas.microsoft.com/office/drawing/2014/main" id="{CC74C25B-2050-2D41-ADB1-43FC0E94A67E}"/>
                </a:ext>
              </a:extLst>
            </p:cNvPr>
            <p:cNvSpPr>
              <a:spLocks/>
            </p:cNvSpPr>
            <p:nvPr/>
          </p:nvSpPr>
          <p:spPr bwMode="auto">
            <a:xfrm>
              <a:off x="2013" y="1466"/>
              <a:ext cx="467" cy="838"/>
            </a:xfrm>
            <a:custGeom>
              <a:avLst/>
              <a:gdLst>
                <a:gd name="T0" fmla="*/ 467 w 467"/>
                <a:gd name="T1" fmla="*/ 130 h 838"/>
                <a:gd name="T2" fmla="*/ 423 w 467"/>
                <a:gd name="T3" fmla="*/ 122 h 838"/>
                <a:gd name="T4" fmla="*/ 415 w 467"/>
                <a:gd name="T5" fmla="*/ 110 h 838"/>
                <a:gd name="T6" fmla="*/ 355 w 467"/>
                <a:gd name="T7" fmla="*/ 102 h 838"/>
                <a:gd name="T8" fmla="*/ 363 w 467"/>
                <a:gd name="T9" fmla="*/ 54 h 838"/>
                <a:gd name="T10" fmla="*/ 331 w 467"/>
                <a:gd name="T11" fmla="*/ 46 h 838"/>
                <a:gd name="T12" fmla="*/ 271 w 467"/>
                <a:gd name="T13" fmla="*/ 26 h 838"/>
                <a:gd name="T14" fmla="*/ 235 w 467"/>
                <a:gd name="T15" fmla="*/ 6 h 838"/>
                <a:gd name="T16" fmla="*/ 143 w 467"/>
                <a:gd name="T17" fmla="*/ 50 h 838"/>
                <a:gd name="T18" fmla="*/ 103 w 467"/>
                <a:gd name="T19" fmla="*/ 138 h 838"/>
                <a:gd name="T20" fmla="*/ 79 w 467"/>
                <a:gd name="T21" fmla="*/ 222 h 838"/>
                <a:gd name="T22" fmla="*/ 75 w 467"/>
                <a:gd name="T23" fmla="*/ 234 h 838"/>
                <a:gd name="T24" fmla="*/ 63 w 467"/>
                <a:gd name="T25" fmla="*/ 242 h 838"/>
                <a:gd name="T26" fmla="*/ 87 w 467"/>
                <a:gd name="T27" fmla="*/ 306 h 838"/>
                <a:gd name="T28" fmla="*/ 95 w 467"/>
                <a:gd name="T29" fmla="*/ 398 h 838"/>
                <a:gd name="T30" fmla="*/ 123 w 467"/>
                <a:gd name="T31" fmla="*/ 466 h 838"/>
                <a:gd name="T32" fmla="*/ 139 w 467"/>
                <a:gd name="T33" fmla="*/ 478 h 838"/>
                <a:gd name="T34" fmla="*/ 163 w 467"/>
                <a:gd name="T35" fmla="*/ 486 h 838"/>
                <a:gd name="T36" fmla="*/ 219 w 467"/>
                <a:gd name="T37" fmla="*/ 490 h 838"/>
                <a:gd name="T38" fmla="*/ 227 w 467"/>
                <a:gd name="T39" fmla="*/ 530 h 838"/>
                <a:gd name="T40" fmla="*/ 191 w 467"/>
                <a:gd name="T41" fmla="*/ 542 h 838"/>
                <a:gd name="T42" fmla="*/ 119 w 467"/>
                <a:gd name="T43" fmla="*/ 590 h 838"/>
                <a:gd name="T44" fmla="*/ 79 w 467"/>
                <a:gd name="T45" fmla="*/ 622 h 838"/>
                <a:gd name="T46" fmla="*/ 59 w 467"/>
                <a:gd name="T47" fmla="*/ 658 h 838"/>
                <a:gd name="T48" fmla="*/ 39 w 467"/>
                <a:gd name="T49" fmla="*/ 706 h 838"/>
                <a:gd name="T50" fmla="*/ 3 w 467"/>
                <a:gd name="T51" fmla="*/ 790 h 838"/>
                <a:gd name="T52" fmla="*/ 27 w 467"/>
                <a:gd name="T53" fmla="*/ 838 h 838"/>
                <a:gd name="T54" fmla="*/ 87 w 467"/>
                <a:gd name="T55" fmla="*/ 814 h 838"/>
                <a:gd name="T56" fmla="*/ 151 w 467"/>
                <a:gd name="T57" fmla="*/ 830 h 838"/>
                <a:gd name="T58" fmla="*/ 195 w 467"/>
                <a:gd name="T59" fmla="*/ 818 h 838"/>
                <a:gd name="T60" fmla="*/ 231 w 467"/>
                <a:gd name="T61" fmla="*/ 822 h 838"/>
                <a:gd name="T62" fmla="*/ 267 w 467"/>
                <a:gd name="T63" fmla="*/ 790 h 838"/>
                <a:gd name="T64" fmla="*/ 339 w 467"/>
                <a:gd name="T65" fmla="*/ 734 h 838"/>
                <a:gd name="T66" fmla="*/ 411 w 467"/>
                <a:gd name="T67" fmla="*/ 726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67" h="838">
                  <a:moveTo>
                    <a:pt x="467" y="130"/>
                  </a:moveTo>
                  <a:cubicBezTo>
                    <a:pt x="452" y="125"/>
                    <a:pt x="436" y="127"/>
                    <a:pt x="423" y="122"/>
                  </a:cubicBezTo>
                  <a:cubicBezTo>
                    <a:pt x="418" y="120"/>
                    <a:pt x="418" y="113"/>
                    <a:pt x="415" y="110"/>
                  </a:cubicBezTo>
                  <a:cubicBezTo>
                    <a:pt x="399" y="97"/>
                    <a:pt x="375" y="103"/>
                    <a:pt x="355" y="102"/>
                  </a:cubicBezTo>
                  <a:cubicBezTo>
                    <a:pt x="359" y="85"/>
                    <a:pt x="374" y="70"/>
                    <a:pt x="363" y="54"/>
                  </a:cubicBezTo>
                  <a:cubicBezTo>
                    <a:pt x="356" y="44"/>
                    <a:pt x="341" y="48"/>
                    <a:pt x="331" y="46"/>
                  </a:cubicBezTo>
                  <a:cubicBezTo>
                    <a:pt x="309" y="41"/>
                    <a:pt x="292" y="30"/>
                    <a:pt x="271" y="26"/>
                  </a:cubicBezTo>
                  <a:cubicBezTo>
                    <a:pt x="260" y="5"/>
                    <a:pt x="257" y="0"/>
                    <a:pt x="235" y="6"/>
                  </a:cubicBezTo>
                  <a:cubicBezTo>
                    <a:pt x="207" y="33"/>
                    <a:pt x="179" y="40"/>
                    <a:pt x="143" y="50"/>
                  </a:cubicBezTo>
                  <a:cubicBezTo>
                    <a:pt x="116" y="89"/>
                    <a:pt x="147" y="108"/>
                    <a:pt x="103" y="138"/>
                  </a:cubicBezTo>
                  <a:cubicBezTo>
                    <a:pt x="93" y="165"/>
                    <a:pt x="102" y="206"/>
                    <a:pt x="79" y="222"/>
                  </a:cubicBezTo>
                  <a:cubicBezTo>
                    <a:pt x="77" y="226"/>
                    <a:pt x="77" y="230"/>
                    <a:pt x="75" y="234"/>
                  </a:cubicBezTo>
                  <a:cubicBezTo>
                    <a:pt x="71" y="237"/>
                    <a:pt x="64" y="237"/>
                    <a:pt x="63" y="242"/>
                  </a:cubicBezTo>
                  <a:cubicBezTo>
                    <a:pt x="57" y="264"/>
                    <a:pt x="80" y="286"/>
                    <a:pt x="87" y="306"/>
                  </a:cubicBezTo>
                  <a:cubicBezTo>
                    <a:pt x="76" y="336"/>
                    <a:pt x="76" y="370"/>
                    <a:pt x="95" y="398"/>
                  </a:cubicBezTo>
                  <a:cubicBezTo>
                    <a:pt x="101" y="424"/>
                    <a:pt x="92" y="455"/>
                    <a:pt x="123" y="466"/>
                  </a:cubicBezTo>
                  <a:cubicBezTo>
                    <a:pt x="128" y="470"/>
                    <a:pt x="133" y="475"/>
                    <a:pt x="139" y="478"/>
                  </a:cubicBezTo>
                  <a:cubicBezTo>
                    <a:pt x="146" y="481"/>
                    <a:pt x="163" y="486"/>
                    <a:pt x="163" y="486"/>
                  </a:cubicBezTo>
                  <a:cubicBezTo>
                    <a:pt x="184" y="481"/>
                    <a:pt x="197" y="484"/>
                    <a:pt x="219" y="490"/>
                  </a:cubicBezTo>
                  <a:cubicBezTo>
                    <a:pt x="224" y="498"/>
                    <a:pt x="239" y="518"/>
                    <a:pt x="227" y="530"/>
                  </a:cubicBezTo>
                  <a:cubicBezTo>
                    <a:pt x="206" y="547"/>
                    <a:pt x="207" y="531"/>
                    <a:pt x="191" y="542"/>
                  </a:cubicBezTo>
                  <a:cubicBezTo>
                    <a:pt x="166" y="558"/>
                    <a:pt x="147" y="580"/>
                    <a:pt x="119" y="590"/>
                  </a:cubicBezTo>
                  <a:cubicBezTo>
                    <a:pt x="105" y="600"/>
                    <a:pt x="93" y="612"/>
                    <a:pt x="79" y="622"/>
                  </a:cubicBezTo>
                  <a:cubicBezTo>
                    <a:pt x="60" y="649"/>
                    <a:pt x="66" y="636"/>
                    <a:pt x="59" y="658"/>
                  </a:cubicBezTo>
                  <a:cubicBezTo>
                    <a:pt x="55" y="682"/>
                    <a:pt x="58" y="692"/>
                    <a:pt x="39" y="706"/>
                  </a:cubicBezTo>
                  <a:cubicBezTo>
                    <a:pt x="21" y="732"/>
                    <a:pt x="17" y="761"/>
                    <a:pt x="3" y="790"/>
                  </a:cubicBezTo>
                  <a:cubicBezTo>
                    <a:pt x="6" y="818"/>
                    <a:pt x="0" y="831"/>
                    <a:pt x="27" y="838"/>
                  </a:cubicBezTo>
                  <a:cubicBezTo>
                    <a:pt x="48" y="832"/>
                    <a:pt x="68" y="826"/>
                    <a:pt x="87" y="814"/>
                  </a:cubicBezTo>
                  <a:cubicBezTo>
                    <a:pt x="108" y="817"/>
                    <a:pt x="129" y="822"/>
                    <a:pt x="151" y="830"/>
                  </a:cubicBezTo>
                  <a:cubicBezTo>
                    <a:pt x="187" y="820"/>
                    <a:pt x="172" y="825"/>
                    <a:pt x="195" y="818"/>
                  </a:cubicBezTo>
                  <a:cubicBezTo>
                    <a:pt x="207" y="819"/>
                    <a:pt x="218" y="822"/>
                    <a:pt x="231" y="822"/>
                  </a:cubicBezTo>
                  <a:cubicBezTo>
                    <a:pt x="249" y="820"/>
                    <a:pt x="257" y="801"/>
                    <a:pt x="267" y="790"/>
                  </a:cubicBezTo>
                  <a:cubicBezTo>
                    <a:pt x="291" y="762"/>
                    <a:pt x="310" y="753"/>
                    <a:pt x="339" y="734"/>
                  </a:cubicBezTo>
                  <a:cubicBezTo>
                    <a:pt x="353" y="712"/>
                    <a:pt x="386" y="726"/>
                    <a:pt x="411" y="726"/>
                  </a:cubicBezTo>
                </a:path>
              </a:pathLst>
            </a:custGeom>
            <a:noFill/>
            <a:ln w="38100" cap="flat" cmpd="sng">
              <a:solidFill>
                <a:srgbClr val="0066FF"/>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52684" name="Freeform 44">
              <a:extLst>
                <a:ext uri="{FF2B5EF4-FFF2-40B4-BE49-F238E27FC236}">
                  <a16:creationId xmlns:a16="http://schemas.microsoft.com/office/drawing/2014/main" id="{70793B7A-5E72-6F41-B73D-BDFA69D85BB4}"/>
                </a:ext>
              </a:extLst>
            </p:cNvPr>
            <p:cNvSpPr>
              <a:spLocks/>
            </p:cNvSpPr>
            <p:nvPr/>
          </p:nvSpPr>
          <p:spPr bwMode="auto">
            <a:xfrm>
              <a:off x="1604" y="2176"/>
              <a:ext cx="152" cy="192"/>
            </a:xfrm>
            <a:custGeom>
              <a:avLst/>
              <a:gdLst>
                <a:gd name="T0" fmla="*/ 0 w 152"/>
                <a:gd name="T1" fmla="*/ 192 h 192"/>
                <a:gd name="T2" fmla="*/ 40 w 152"/>
                <a:gd name="T3" fmla="*/ 176 h 192"/>
                <a:gd name="T4" fmla="*/ 64 w 152"/>
                <a:gd name="T5" fmla="*/ 168 h 192"/>
                <a:gd name="T6" fmla="*/ 96 w 152"/>
                <a:gd name="T7" fmla="*/ 80 h 192"/>
                <a:gd name="T8" fmla="*/ 132 w 152"/>
                <a:gd name="T9" fmla="*/ 60 h 192"/>
                <a:gd name="T10" fmla="*/ 152 w 152"/>
                <a:gd name="T11" fmla="*/ 24 h 192"/>
                <a:gd name="T12" fmla="*/ 148 w 152"/>
                <a:gd name="T13" fmla="*/ 8 h 192"/>
                <a:gd name="T14" fmla="*/ 136 w 152"/>
                <a:gd name="T15" fmla="*/ 0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92">
                  <a:moveTo>
                    <a:pt x="0" y="192"/>
                  </a:moveTo>
                  <a:cubicBezTo>
                    <a:pt x="14" y="187"/>
                    <a:pt x="26" y="182"/>
                    <a:pt x="40" y="176"/>
                  </a:cubicBezTo>
                  <a:cubicBezTo>
                    <a:pt x="47" y="172"/>
                    <a:pt x="64" y="168"/>
                    <a:pt x="64" y="168"/>
                  </a:cubicBezTo>
                  <a:cubicBezTo>
                    <a:pt x="72" y="150"/>
                    <a:pt x="77" y="86"/>
                    <a:pt x="96" y="80"/>
                  </a:cubicBezTo>
                  <a:cubicBezTo>
                    <a:pt x="109" y="75"/>
                    <a:pt x="132" y="60"/>
                    <a:pt x="132" y="60"/>
                  </a:cubicBezTo>
                  <a:cubicBezTo>
                    <a:pt x="150" y="32"/>
                    <a:pt x="144" y="45"/>
                    <a:pt x="152" y="24"/>
                  </a:cubicBezTo>
                  <a:cubicBezTo>
                    <a:pt x="150" y="18"/>
                    <a:pt x="151" y="12"/>
                    <a:pt x="148" y="8"/>
                  </a:cubicBezTo>
                  <a:cubicBezTo>
                    <a:pt x="145" y="4"/>
                    <a:pt x="136" y="0"/>
                    <a:pt x="136" y="0"/>
                  </a:cubicBezTo>
                </a:path>
              </a:pathLst>
            </a:custGeom>
            <a:noFill/>
            <a:ln w="38100" cap="flat" cmpd="sng">
              <a:solidFill>
                <a:srgbClr val="0066FF"/>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52685" name="Freeform 45">
              <a:extLst>
                <a:ext uri="{FF2B5EF4-FFF2-40B4-BE49-F238E27FC236}">
                  <a16:creationId xmlns:a16="http://schemas.microsoft.com/office/drawing/2014/main" id="{9A9A1D42-EAA6-3646-B445-82D9ABF4D2AB}"/>
                </a:ext>
              </a:extLst>
            </p:cNvPr>
            <p:cNvSpPr>
              <a:spLocks/>
            </p:cNvSpPr>
            <p:nvPr/>
          </p:nvSpPr>
          <p:spPr bwMode="auto">
            <a:xfrm>
              <a:off x="2354" y="2052"/>
              <a:ext cx="113" cy="320"/>
            </a:xfrm>
            <a:custGeom>
              <a:avLst/>
              <a:gdLst>
                <a:gd name="T0" fmla="*/ 98 w 113"/>
                <a:gd name="T1" fmla="*/ 0 h 320"/>
                <a:gd name="T2" fmla="*/ 46 w 113"/>
                <a:gd name="T3" fmla="*/ 72 h 320"/>
                <a:gd name="T4" fmla="*/ 50 w 113"/>
                <a:gd name="T5" fmla="*/ 116 h 320"/>
                <a:gd name="T6" fmla="*/ 34 w 113"/>
                <a:gd name="T7" fmla="*/ 164 h 320"/>
                <a:gd name="T8" fmla="*/ 22 w 113"/>
                <a:gd name="T9" fmla="*/ 244 h 320"/>
                <a:gd name="T10" fmla="*/ 6 w 113"/>
                <a:gd name="T11" fmla="*/ 268 h 320"/>
                <a:gd name="T12" fmla="*/ 2 w 113"/>
                <a:gd name="T13" fmla="*/ 280 h 320"/>
                <a:gd name="T14" fmla="*/ 18 w 113"/>
                <a:gd name="T15" fmla="*/ 312 h 320"/>
                <a:gd name="T16" fmla="*/ 42 w 113"/>
                <a:gd name="T17" fmla="*/ 320 h 320"/>
                <a:gd name="T18" fmla="*/ 42 w 113"/>
                <a:gd name="T19" fmla="*/ 280 h 320"/>
                <a:gd name="T20" fmla="*/ 46 w 113"/>
                <a:gd name="T21" fmla="*/ 244 h 320"/>
                <a:gd name="T22" fmla="*/ 58 w 113"/>
                <a:gd name="T23" fmla="*/ 256 h 320"/>
                <a:gd name="T24" fmla="*/ 70 w 113"/>
                <a:gd name="T25" fmla="*/ 252 h 320"/>
                <a:gd name="T26" fmla="*/ 98 w 113"/>
                <a:gd name="T27" fmla="*/ 208 h 320"/>
                <a:gd name="T28" fmla="*/ 74 w 113"/>
                <a:gd name="T29" fmla="*/ 132 h 320"/>
                <a:gd name="T30" fmla="*/ 106 w 113"/>
                <a:gd name="T31" fmla="*/ 72 h 320"/>
                <a:gd name="T32" fmla="*/ 102 w 113"/>
                <a:gd name="T33" fmla="*/ 16 h 320"/>
                <a:gd name="T34" fmla="*/ 90 w 113"/>
                <a:gd name="T35" fmla="*/ 8 h 320"/>
                <a:gd name="T36" fmla="*/ 98 w 113"/>
                <a:gd name="T37"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320">
                  <a:moveTo>
                    <a:pt x="98" y="0"/>
                  </a:moveTo>
                  <a:cubicBezTo>
                    <a:pt x="56" y="8"/>
                    <a:pt x="69" y="40"/>
                    <a:pt x="46" y="72"/>
                  </a:cubicBezTo>
                  <a:cubicBezTo>
                    <a:pt x="41" y="89"/>
                    <a:pt x="44" y="98"/>
                    <a:pt x="50" y="116"/>
                  </a:cubicBezTo>
                  <a:cubicBezTo>
                    <a:pt x="46" y="136"/>
                    <a:pt x="40" y="145"/>
                    <a:pt x="34" y="164"/>
                  </a:cubicBezTo>
                  <a:cubicBezTo>
                    <a:pt x="32" y="181"/>
                    <a:pt x="30" y="224"/>
                    <a:pt x="22" y="244"/>
                  </a:cubicBezTo>
                  <a:cubicBezTo>
                    <a:pt x="18" y="252"/>
                    <a:pt x="9" y="258"/>
                    <a:pt x="6" y="268"/>
                  </a:cubicBezTo>
                  <a:cubicBezTo>
                    <a:pt x="4" y="272"/>
                    <a:pt x="3" y="276"/>
                    <a:pt x="2" y="280"/>
                  </a:cubicBezTo>
                  <a:cubicBezTo>
                    <a:pt x="5" y="301"/>
                    <a:pt x="0" y="304"/>
                    <a:pt x="18" y="312"/>
                  </a:cubicBezTo>
                  <a:cubicBezTo>
                    <a:pt x="25" y="315"/>
                    <a:pt x="42" y="320"/>
                    <a:pt x="42" y="320"/>
                  </a:cubicBezTo>
                  <a:cubicBezTo>
                    <a:pt x="67" y="311"/>
                    <a:pt x="56" y="294"/>
                    <a:pt x="42" y="280"/>
                  </a:cubicBezTo>
                  <a:cubicBezTo>
                    <a:pt x="43" y="268"/>
                    <a:pt x="39" y="254"/>
                    <a:pt x="46" y="244"/>
                  </a:cubicBezTo>
                  <a:cubicBezTo>
                    <a:pt x="49" y="239"/>
                    <a:pt x="52" y="254"/>
                    <a:pt x="58" y="256"/>
                  </a:cubicBezTo>
                  <a:cubicBezTo>
                    <a:pt x="62" y="257"/>
                    <a:pt x="66" y="253"/>
                    <a:pt x="70" y="252"/>
                  </a:cubicBezTo>
                  <a:cubicBezTo>
                    <a:pt x="75" y="234"/>
                    <a:pt x="83" y="217"/>
                    <a:pt x="98" y="208"/>
                  </a:cubicBezTo>
                  <a:cubicBezTo>
                    <a:pt x="108" y="177"/>
                    <a:pt x="82" y="158"/>
                    <a:pt x="74" y="132"/>
                  </a:cubicBezTo>
                  <a:cubicBezTo>
                    <a:pt x="80" y="112"/>
                    <a:pt x="94" y="89"/>
                    <a:pt x="106" y="72"/>
                  </a:cubicBezTo>
                  <a:cubicBezTo>
                    <a:pt x="109" y="55"/>
                    <a:pt x="113" y="30"/>
                    <a:pt x="102" y="16"/>
                  </a:cubicBezTo>
                  <a:cubicBezTo>
                    <a:pt x="98" y="12"/>
                    <a:pt x="91" y="12"/>
                    <a:pt x="90" y="8"/>
                  </a:cubicBezTo>
                  <a:cubicBezTo>
                    <a:pt x="89" y="4"/>
                    <a:pt x="95" y="2"/>
                    <a:pt x="98" y="0"/>
                  </a:cubicBezTo>
                  <a:close/>
                </a:path>
              </a:pathLst>
            </a:custGeom>
            <a:solidFill>
              <a:schemeClr val="accent1"/>
            </a:solidFill>
            <a:ln w="38100" cap="flat" cmpd="sng">
              <a:solidFill>
                <a:srgbClr val="0066FF"/>
              </a:solidFill>
              <a:prstDash val="solid"/>
              <a:round/>
              <a:headEnd/>
              <a:tailEnd/>
            </a:ln>
            <a:effectLst>
              <a:outerShdw dist="35921" dir="2700000" algn="ctr" rotWithShape="0">
                <a:schemeClr val="bg2"/>
              </a:outerShdw>
            </a:effectLst>
          </p:spPr>
          <p:txBody>
            <a:bodyPr wrap="none" anchor="ctr"/>
            <a:lstStyle/>
            <a:p>
              <a:endParaRPr lang="en-US"/>
            </a:p>
          </p:txBody>
        </p:sp>
        <p:sp>
          <p:nvSpPr>
            <p:cNvPr id="752686" name="Freeform 46">
              <a:extLst>
                <a:ext uri="{FF2B5EF4-FFF2-40B4-BE49-F238E27FC236}">
                  <a16:creationId xmlns:a16="http://schemas.microsoft.com/office/drawing/2014/main" id="{F25A9462-118C-3240-99ED-AFD1A32D2AE0}"/>
                </a:ext>
              </a:extLst>
            </p:cNvPr>
            <p:cNvSpPr>
              <a:spLocks/>
            </p:cNvSpPr>
            <p:nvPr/>
          </p:nvSpPr>
          <p:spPr bwMode="auto">
            <a:xfrm>
              <a:off x="2447" y="1268"/>
              <a:ext cx="109" cy="172"/>
            </a:xfrm>
            <a:custGeom>
              <a:avLst/>
              <a:gdLst>
                <a:gd name="T0" fmla="*/ 73 w 109"/>
                <a:gd name="T1" fmla="*/ 0 h 172"/>
                <a:gd name="T2" fmla="*/ 13 w 109"/>
                <a:gd name="T3" fmla="*/ 16 h 172"/>
                <a:gd name="T4" fmla="*/ 5 w 109"/>
                <a:gd name="T5" fmla="*/ 40 h 172"/>
                <a:gd name="T6" fmla="*/ 21 w 109"/>
                <a:gd name="T7" fmla="*/ 64 h 172"/>
                <a:gd name="T8" fmla="*/ 53 w 109"/>
                <a:gd name="T9" fmla="*/ 132 h 172"/>
                <a:gd name="T10" fmla="*/ 85 w 109"/>
                <a:gd name="T11" fmla="*/ 172 h 172"/>
                <a:gd name="T12" fmla="*/ 93 w 109"/>
                <a:gd name="T13" fmla="*/ 148 h 172"/>
                <a:gd name="T14" fmla="*/ 109 w 109"/>
                <a:gd name="T15" fmla="*/ 124 h 172"/>
                <a:gd name="T16" fmla="*/ 89 w 109"/>
                <a:gd name="T17" fmla="*/ 32 h 172"/>
                <a:gd name="T18" fmla="*/ 85 w 109"/>
                <a:gd name="T19" fmla="*/ 4 h 172"/>
                <a:gd name="T20" fmla="*/ 73 w 109"/>
                <a:gd name="T2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172">
                  <a:moveTo>
                    <a:pt x="73" y="0"/>
                  </a:moveTo>
                  <a:cubicBezTo>
                    <a:pt x="53" y="4"/>
                    <a:pt x="32" y="9"/>
                    <a:pt x="13" y="16"/>
                  </a:cubicBezTo>
                  <a:cubicBezTo>
                    <a:pt x="10" y="24"/>
                    <a:pt x="0" y="32"/>
                    <a:pt x="5" y="40"/>
                  </a:cubicBezTo>
                  <a:cubicBezTo>
                    <a:pt x="10" y="48"/>
                    <a:pt x="21" y="64"/>
                    <a:pt x="21" y="64"/>
                  </a:cubicBezTo>
                  <a:cubicBezTo>
                    <a:pt x="27" y="89"/>
                    <a:pt x="24" y="122"/>
                    <a:pt x="53" y="132"/>
                  </a:cubicBezTo>
                  <a:cubicBezTo>
                    <a:pt x="60" y="155"/>
                    <a:pt x="60" y="165"/>
                    <a:pt x="85" y="172"/>
                  </a:cubicBezTo>
                  <a:cubicBezTo>
                    <a:pt x="87" y="164"/>
                    <a:pt x="88" y="155"/>
                    <a:pt x="93" y="148"/>
                  </a:cubicBezTo>
                  <a:cubicBezTo>
                    <a:pt x="98" y="140"/>
                    <a:pt x="109" y="124"/>
                    <a:pt x="109" y="124"/>
                  </a:cubicBezTo>
                  <a:cubicBezTo>
                    <a:pt x="104" y="85"/>
                    <a:pt x="100" y="66"/>
                    <a:pt x="89" y="32"/>
                  </a:cubicBezTo>
                  <a:cubicBezTo>
                    <a:pt x="87" y="22"/>
                    <a:pt x="89" y="12"/>
                    <a:pt x="85" y="4"/>
                  </a:cubicBezTo>
                  <a:cubicBezTo>
                    <a:pt x="83" y="0"/>
                    <a:pt x="73" y="0"/>
                    <a:pt x="73" y="0"/>
                  </a:cubicBezTo>
                  <a:close/>
                </a:path>
              </a:pathLst>
            </a:custGeom>
            <a:solidFill>
              <a:schemeClr val="accent1"/>
            </a:solidFill>
            <a:ln w="38100" cap="flat" cmpd="sng">
              <a:solidFill>
                <a:srgbClr val="0066FF"/>
              </a:solidFill>
              <a:prstDash val="solid"/>
              <a:round/>
              <a:headEnd/>
              <a:tailEnd/>
            </a:ln>
            <a:effectLst>
              <a:outerShdw dist="35921" dir="2700000" algn="ctr" rotWithShape="0">
                <a:schemeClr val="bg2"/>
              </a:outerShdw>
            </a:effectLst>
          </p:spPr>
          <p:txBody>
            <a:bodyPr wrap="none" anchor="ctr"/>
            <a:lstStyle/>
            <a:p>
              <a:endParaRPr lang="en-US"/>
            </a:p>
          </p:txBody>
        </p:sp>
        <p:sp>
          <p:nvSpPr>
            <p:cNvPr id="752687" name="Oval 47">
              <a:extLst>
                <a:ext uri="{FF2B5EF4-FFF2-40B4-BE49-F238E27FC236}">
                  <a16:creationId xmlns:a16="http://schemas.microsoft.com/office/drawing/2014/main" id="{FE097F39-69AE-FA4F-8336-637FE5A493A1}"/>
                </a:ext>
              </a:extLst>
            </p:cNvPr>
            <p:cNvSpPr>
              <a:spLocks noChangeArrowheads="1"/>
            </p:cNvSpPr>
            <p:nvPr/>
          </p:nvSpPr>
          <p:spPr bwMode="auto">
            <a:xfrm>
              <a:off x="2704" y="1880"/>
              <a:ext cx="92" cy="88"/>
            </a:xfrm>
            <a:prstGeom prst="ellipse">
              <a:avLst/>
            </a:prstGeom>
            <a:solidFill>
              <a:srgbClr val="00CC00"/>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688" name="Text Box 48">
              <a:extLst>
                <a:ext uri="{FF2B5EF4-FFF2-40B4-BE49-F238E27FC236}">
                  <a16:creationId xmlns:a16="http://schemas.microsoft.com/office/drawing/2014/main" id="{46D2D5FD-5BB9-B64E-BDF2-55EFF294791E}"/>
                </a:ext>
              </a:extLst>
            </p:cNvPr>
            <p:cNvSpPr txBox="1">
              <a:spLocks noChangeArrowheads="1"/>
            </p:cNvSpPr>
            <p:nvPr/>
          </p:nvSpPr>
          <p:spPr bwMode="auto">
            <a:xfrm>
              <a:off x="1064" y="920"/>
              <a:ext cx="1024"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ko-KR" altLang="en-US" sz="1600" b="1" i="1">
                  <a:solidFill>
                    <a:srgbClr val="99CCFF"/>
                  </a:solidFill>
                  <a:effectLst>
                    <a:outerShdw blurRad="38100" dist="38100" dir="2700000" algn="tl">
                      <a:srgbClr val="000000"/>
                    </a:outerShdw>
                  </a:effectLst>
                  <a:latin typeface="Book Antiqua" panose="02040602050305030304" pitchFamily="18" charset="0"/>
                  <a:ea typeface="Gulim" panose="020B0600000101010101" pitchFamily="34" charset="-127"/>
                </a:rPr>
                <a:t> </a:t>
              </a:r>
              <a:r>
                <a:rPr lang="en-US" altLang="ko-KR" sz="1600" b="1" i="1">
                  <a:solidFill>
                    <a:srgbClr val="99CCFF"/>
                  </a:solidFill>
                  <a:effectLst>
                    <a:outerShdw blurRad="38100" dist="38100" dir="2700000" algn="tl">
                      <a:srgbClr val="000000"/>
                    </a:outerShdw>
                  </a:effectLst>
                  <a:latin typeface="Book Antiqua" panose="02040602050305030304" pitchFamily="18" charset="0"/>
                  <a:ea typeface="Gulim" panose="020B0600000101010101" pitchFamily="34" charset="-127"/>
                </a:rPr>
                <a:t>Laut Mediterania</a:t>
              </a:r>
            </a:p>
          </p:txBody>
        </p:sp>
        <p:sp>
          <p:nvSpPr>
            <p:cNvPr id="752689" name="Text Box 49">
              <a:extLst>
                <a:ext uri="{FF2B5EF4-FFF2-40B4-BE49-F238E27FC236}">
                  <a16:creationId xmlns:a16="http://schemas.microsoft.com/office/drawing/2014/main" id="{6EB64CBA-5C90-7C45-B8FA-F64B60A1451A}"/>
                </a:ext>
              </a:extLst>
            </p:cNvPr>
            <p:cNvSpPr txBox="1">
              <a:spLocks noChangeArrowheads="1"/>
            </p:cNvSpPr>
            <p:nvPr/>
          </p:nvSpPr>
          <p:spPr bwMode="auto">
            <a:xfrm>
              <a:off x="1960" y="752"/>
              <a:ext cx="92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600" b="1">
                  <a:solidFill>
                    <a:srgbClr val="FF0000"/>
                  </a:solidFill>
                  <a:effectLst>
                    <a:outerShdw blurRad="38100" dist="38100" dir="2700000" algn="tl">
                      <a:srgbClr val="000000"/>
                    </a:outerShdw>
                  </a:effectLst>
                  <a:latin typeface="Times" pitchFamily="2" charset="0"/>
                  <a:ea typeface="Gulim" panose="020B0600000101010101" pitchFamily="34" charset="-127"/>
                </a:rPr>
                <a:t>LEBANON</a:t>
              </a:r>
            </a:p>
          </p:txBody>
        </p:sp>
        <p:sp>
          <p:nvSpPr>
            <p:cNvPr id="752690" name="Freeform 50">
              <a:extLst>
                <a:ext uri="{FF2B5EF4-FFF2-40B4-BE49-F238E27FC236}">
                  <a16:creationId xmlns:a16="http://schemas.microsoft.com/office/drawing/2014/main" id="{35789269-6AFD-5740-B01E-B02C348FA5DB}"/>
                </a:ext>
              </a:extLst>
            </p:cNvPr>
            <p:cNvSpPr>
              <a:spLocks/>
            </p:cNvSpPr>
            <p:nvPr/>
          </p:nvSpPr>
          <p:spPr bwMode="auto">
            <a:xfrm>
              <a:off x="2450" y="1008"/>
              <a:ext cx="126" cy="940"/>
            </a:xfrm>
            <a:custGeom>
              <a:avLst/>
              <a:gdLst>
                <a:gd name="T0" fmla="*/ 102 w 126"/>
                <a:gd name="T1" fmla="*/ 0 h 940"/>
                <a:gd name="T2" fmla="*/ 126 w 126"/>
                <a:gd name="T3" fmla="*/ 40 h 940"/>
                <a:gd name="T4" fmla="*/ 114 w 126"/>
                <a:gd name="T5" fmla="*/ 80 h 940"/>
                <a:gd name="T6" fmla="*/ 78 w 126"/>
                <a:gd name="T7" fmla="*/ 224 h 940"/>
                <a:gd name="T8" fmla="*/ 102 w 126"/>
                <a:gd name="T9" fmla="*/ 336 h 940"/>
                <a:gd name="T10" fmla="*/ 58 w 126"/>
                <a:gd name="T11" fmla="*/ 432 h 940"/>
                <a:gd name="T12" fmla="*/ 50 w 126"/>
                <a:gd name="T13" fmla="*/ 468 h 940"/>
                <a:gd name="T14" fmla="*/ 26 w 126"/>
                <a:gd name="T15" fmla="*/ 512 h 940"/>
                <a:gd name="T16" fmla="*/ 30 w 126"/>
                <a:gd name="T17" fmla="*/ 560 h 940"/>
                <a:gd name="T18" fmla="*/ 18 w 126"/>
                <a:gd name="T19" fmla="*/ 640 h 940"/>
                <a:gd name="T20" fmla="*/ 46 w 126"/>
                <a:gd name="T21" fmla="*/ 680 h 940"/>
                <a:gd name="T22" fmla="*/ 34 w 126"/>
                <a:gd name="T23" fmla="*/ 740 h 940"/>
                <a:gd name="T24" fmla="*/ 34 w 126"/>
                <a:gd name="T25" fmla="*/ 784 h 940"/>
                <a:gd name="T26" fmla="*/ 26 w 126"/>
                <a:gd name="T27" fmla="*/ 808 h 940"/>
                <a:gd name="T28" fmla="*/ 18 w 126"/>
                <a:gd name="T29" fmla="*/ 888 h 940"/>
                <a:gd name="T30" fmla="*/ 2 w 126"/>
                <a:gd name="T31" fmla="*/ 912 h 940"/>
                <a:gd name="T32" fmla="*/ 6 w 126"/>
                <a:gd name="T33" fmla="*/ 940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 h="940">
                  <a:moveTo>
                    <a:pt x="102" y="0"/>
                  </a:moveTo>
                  <a:cubicBezTo>
                    <a:pt x="106" y="24"/>
                    <a:pt x="113" y="21"/>
                    <a:pt x="126" y="40"/>
                  </a:cubicBezTo>
                  <a:cubicBezTo>
                    <a:pt x="116" y="69"/>
                    <a:pt x="120" y="55"/>
                    <a:pt x="114" y="80"/>
                  </a:cubicBezTo>
                  <a:cubicBezTo>
                    <a:pt x="108" y="131"/>
                    <a:pt x="90" y="175"/>
                    <a:pt x="78" y="224"/>
                  </a:cubicBezTo>
                  <a:cubicBezTo>
                    <a:pt x="80" y="265"/>
                    <a:pt x="79" y="301"/>
                    <a:pt x="102" y="336"/>
                  </a:cubicBezTo>
                  <a:cubicBezTo>
                    <a:pt x="98" y="364"/>
                    <a:pt x="90" y="421"/>
                    <a:pt x="58" y="432"/>
                  </a:cubicBezTo>
                  <a:cubicBezTo>
                    <a:pt x="48" y="446"/>
                    <a:pt x="44" y="451"/>
                    <a:pt x="50" y="468"/>
                  </a:cubicBezTo>
                  <a:cubicBezTo>
                    <a:pt x="45" y="497"/>
                    <a:pt x="40" y="490"/>
                    <a:pt x="26" y="512"/>
                  </a:cubicBezTo>
                  <a:cubicBezTo>
                    <a:pt x="29" y="533"/>
                    <a:pt x="41" y="543"/>
                    <a:pt x="30" y="560"/>
                  </a:cubicBezTo>
                  <a:cubicBezTo>
                    <a:pt x="38" y="585"/>
                    <a:pt x="26" y="615"/>
                    <a:pt x="18" y="640"/>
                  </a:cubicBezTo>
                  <a:cubicBezTo>
                    <a:pt x="37" y="669"/>
                    <a:pt x="28" y="656"/>
                    <a:pt x="46" y="680"/>
                  </a:cubicBezTo>
                  <a:cubicBezTo>
                    <a:pt x="51" y="703"/>
                    <a:pt x="46" y="720"/>
                    <a:pt x="34" y="740"/>
                  </a:cubicBezTo>
                  <a:cubicBezTo>
                    <a:pt x="40" y="759"/>
                    <a:pt x="40" y="753"/>
                    <a:pt x="34" y="784"/>
                  </a:cubicBezTo>
                  <a:cubicBezTo>
                    <a:pt x="32" y="792"/>
                    <a:pt x="26" y="808"/>
                    <a:pt x="26" y="808"/>
                  </a:cubicBezTo>
                  <a:cubicBezTo>
                    <a:pt x="22" y="843"/>
                    <a:pt x="13" y="854"/>
                    <a:pt x="18" y="888"/>
                  </a:cubicBezTo>
                  <a:cubicBezTo>
                    <a:pt x="12" y="896"/>
                    <a:pt x="0" y="902"/>
                    <a:pt x="2" y="912"/>
                  </a:cubicBezTo>
                  <a:cubicBezTo>
                    <a:pt x="3" y="921"/>
                    <a:pt x="6" y="940"/>
                    <a:pt x="6" y="940"/>
                  </a:cubicBezTo>
                </a:path>
              </a:pathLst>
            </a:custGeom>
            <a:noFill/>
            <a:ln w="38100" cap="flat" cmpd="sng">
              <a:solidFill>
                <a:srgbClr val="0066FF"/>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rgbClr val="FAF200"/>
                  </a:solidFill>
                </a14:hiddenFill>
              </a:ext>
            </a:extLst>
          </p:spPr>
          <p:txBody>
            <a:bodyPr wrap="none" anchor="ctr"/>
            <a:lstStyle/>
            <a:p>
              <a:endParaRPr lang="en-US"/>
            </a:p>
          </p:txBody>
        </p:sp>
        <p:sp>
          <p:nvSpPr>
            <p:cNvPr id="752691" name="Text Box 51">
              <a:extLst>
                <a:ext uri="{FF2B5EF4-FFF2-40B4-BE49-F238E27FC236}">
                  <a16:creationId xmlns:a16="http://schemas.microsoft.com/office/drawing/2014/main" id="{4D4A28C7-6361-E947-93A2-BB68C046B9CD}"/>
                </a:ext>
              </a:extLst>
            </p:cNvPr>
            <p:cNvSpPr txBox="1">
              <a:spLocks noChangeArrowheads="1"/>
            </p:cNvSpPr>
            <p:nvPr/>
          </p:nvSpPr>
          <p:spPr bwMode="auto">
            <a:xfrm>
              <a:off x="2224" y="1981"/>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200" b="1">
                  <a:solidFill>
                    <a:srgbClr val="FAF200"/>
                  </a:solidFill>
                  <a:effectLst>
                    <a:outerShdw blurRad="38100" dist="38100" dir="2700000" algn="tl">
                      <a:srgbClr val="000000"/>
                    </a:outerShdw>
                  </a:effectLst>
                  <a:latin typeface="Helvetica" pitchFamily="2" charset="0"/>
                  <a:ea typeface="Gulim" panose="020B0600000101010101" pitchFamily="34" charset="-127"/>
                </a:rPr>
                <a:t>Yeriko</a:t>
              </a:r>
            </a:p>
          </p:txBody>
        </p:sp>
        <p:sp>
          <p:nvSpPr>
            <p:cNvPr id="752692" name="Text Box 52">
              <a:extLst>
                <a:ext uri="{FF2B5EF4-FFF2-40B4-BE49-F238E27FC236}">
                  <a16:creationId xmlns:a16="http://schemas.microsoft.com/office/drawing/2014/main" id="{C2DF0E94-68C1-504D-8A92-7DFDCABEC582}"/>
                </a:ext>
              </a:extLst>
            </p:cNvPr>
            <p:cNvSpPr txBox="1">
              <a:spLocks noChangeArrowheads="1"/>
            </p:cNvSpPr>
            <p:nvPr/>
          </p:nvSpPr>
          <p:spPr bwMode="auto">
            <a:xfrm>
              <a:off x="2256" y="2122"/>
              <a:ext cx="520"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400" i="1">
                  <a:solidFill>
                    <a:srgbClr val="99CCFF"/>
                  </a:solidFill>
                  <a:effectLst>
                    <a:outerShdw blurRad="38100" dist="38100" dir="2700000" algn="tl">
                      <a:srgbClr val="000000"/>
                    </a:outerShdw>
                  </a:effectLst>
                  <a:latin typeface="Book Antiqua" panose="02040602050305030304" pitchFamily="18" charset="0"/>
                  <a:ea typeface="Gulim" panose="020B0600000101010101" pitchFamily="34" charset="-127"/>
                </a:rPr>
                <a:t>Laut Mati</a:t>
              </a:r>
            </a:p>
          </p:txBody>
        </p:sp>
        <p:sp>
          <p:nvSpPr>
            <p:cNvPr id="752693" name="Text Box 53">
              <a:extLst>
                <a:ext uri="{FF2B5EF4-FFF2-40B4-BE49-F238E27FC236}">
                  <a16:creationId xmlns:a16="http://schemas.microsoft.com/office/drawing/2014/main" id="{D1DF0BAA-CE6F-6642-9806-CF7D32A92AA9}"/>
                </a:ext>
              </a:extLst>
            </p:cNvPr>
            <p:cNvSpPr txBox="1">
              <a:spLocks noChangeArrowheads="1"/>
            </p:cNvSpPr>
            <p:nvPr/>
          </p:nvSpPr>
          <p:spPr bwMode="auto">
            <a:xfrm>
              <a:off x="1600" y="2090"/>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200" b="1">
                  <a:solidFill>
                    <a:srgbClr val="FAF200"/>
                  </a:solidFill>
                  <a:effectLst>
                    <a:outerShdw blurRad="38100" dist="38100" dir="2700000" algn="tl">
                      <a:srgbClr val="000000"/>
                    </a:outerShdw>
                  </a:effectLst>
                  <a:latin typeface="Helvetica" pitchFamily="2" charset="0"/>
                  <a:ea typeface="Gulim" panose="020B0600000101010101" pitchFamily="34" charset="-127"/>
                </a:rPr>
                <a:t>Hebron</a:t>
              </a:r>
            </a:p>
          </p:txBody>
        </p:sp>
        <p:sp>
          <p:nvSpPr>
            <p:cNvPr id="752694" name="Text Box 54">
              <a:extLst>
                <a:ext uri="{FF2B5EF4-FFF2-40B4-BE49-F238E27FC236}">
                  <a16:creationId xmlns:a16="http://schemas.microsoft.com/office/drawing/2014/main" id="{8466EED9-3C24-0741-BABE-3DA7446052F5}"/>
                </a:ext>
              </a:extLst>
            </p:cNvPr>
            <p:cNvSpPr txBox="1">
              <a:spLocks noChangeArrowheads="1"/>
            </p:cNvSpPr>
            <p:nvPr/>
          </p:nvSpPr>
          <p:spPr bwMode="auto">
            <a:xfrm>
              <a:off x="2400" y="1202"/>
              <a:ext cx="520"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400" i="1">
                  <a:solidFill>
                    <a:srgbClr val="99CCFF"/>
                  </a:solidFill>
                  <a:effectLst>
                    <a:outerShdw blurRad="38100" dist="38100" dir="2700000" algn="tl">
                      <a:srgbClr val="000000"/>
                    </a:outerShdw>
                  </a:effectLst>
                  <a:latin typeface="Helvetica" pitchFamily="2" charset="0"/>
                  <a:ea typeface="Gulim" panose="020B0600000101010101" pitchFamily="34" charset="-127"/>
                </a:rPr>
                <a:t>Danau Galilea</a:t>
              </a:r>
            </a:p>
          </p:txBody>
        </p:sp>
        <p:sp>
          <p:nvSpPr>
            <p:cNvPr id="752695" name="Oval 55">
              <a:extLst>
                <a:ext uri="{FF2B5EF4-FFF2-40B4-BE49-F238E27FC236}">
                  <a16:creationId xmlns:a16="http://schemas.microsoft.com/office/drawing/2014/main" id="{F3EF0BF6-BF43-2541-8C5F-463EE41406A3}"/>
                </a:ext>
              </a:extLst>
            </p:cNvPr>
            <p:cNvSpPr>
              <a:spLocks noChangeArrowheads="1"/>
            </p:cNvSpPr>
            <p:nvPr/>
          </p:nvSpPr>
          <p:spPr bwMode="auto">
            <a:xfrm>
              <a:off x="2272" y="1350"/>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696" name="Oval 56">
              <a:extLst>
                <a:ext uri="{FF2B5EF4-FFF2-40B4-BE49-F238E27FC236}">
                  <a16:creationId xmlns:a16="http://schemas.microsoft.com/office/drawing/2014/main" id="{2FDC2884-0DED-4E4C-9A80-86A5229333C9}"/>
                </a:ext>
              </a:extLst>
            </p:cNvPr>
            <p:cNvSpPr>
              <a:spLocks noChangeArrowheads="1"/>
            </p:cNvSpPr>
            <p:nvPr/>
          </p:nvSpPr>
          <p:spPr bwMode="auto">
            <a:xfrm>
              <a:off x="2072" y="1298"/>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697" name="Oval 57">
              <a:extLst>
                <a:ext uri="{FF2B5EF4-FFF2-40B4-BE49-F238E27FC236}">
                  <a16:creationId xmlns:a16="http://schemas.microsoft.com/office/drawing/2014/main" id="{C04EA28D-DAA1-EB49-A0AF-EDD8463C4667}"/>
                </a:ext>
              </a:extLst>
            </p:cNvPr>
            <p:cNvSpPr>
              <a:spLocks noChangeArrowheads="1"/>
            </p:cNvSpPr>
            <p:nvPr/>
          </p:nvSpPr>
          <p:spPr bwMode="auto">
            <a:xfrm>
              <a:off x="2396" y="1934"/>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698" name="Oval 58">
              <a:extLst>
                <a:ext uri="{FF2B5EF4-FFF2-40B4-BE49-F238E27FC236}">
                  <a16:creationId xmlns:a16="http://schemas.microsoft.com/office/drawing/2014/main" id="{7B1F757D-2201-3941-B402-17DA12B97D31}"/>
                </a:ext>
              </a:extLst>
            </p:cNvPr>
            <p:cNvSpPr>
              <a:spLocks noChangeArrowheads="1"/>
            </p:cNvSpPr>
            <p:nvPr/>
          </p:nvSpPr>
          <p:spPr bwMode="auto">
            <a:xfrm>
              <a:off x="1920" y="2318"/>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699" name="Oval 59">
              <a:extLst>
                <a:ext uri="{FF2B5EF4-FFF2-40B4-BE49-F238E27FC236}">
                  <a16:creationId xmlns:a16="http://schemas.microsoft.com/office/drawing/2014/main" id="{6400B5E7-17ED-7F40-93C9-F02B09DEAED3}"/>
                </a:ext>
              </a:extLst>
            </p:cNvPr>
            <p:cNvSpPr>
              <a:spLocks noChangeArrowheads="1"/>
            </p:cNvSpPr>
            <p:nvPr/>
          </p:nvSpPr>
          <p:spPr bwMode="auto">
            <a:xfrm>
              <a:off x="1692" y="2146"/>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700" name="Oval 60">
              <a:extLst>
                <a:ext uri="{FF2B5EF4-FFF2-40B4-BE49-F238E27FC236}">
                  <a16:creationId xmlns:a16="http://schemas.microsoft.com/office/drawing/2014/main" id="{737D99FA-405A-4D4F-B740-8D492A1D24F4}"/>
                </a:ext>
              </a:extLst>
            </p:cNvPr>
            <p:cNvSpPr>
              <a:spLocks noChangeArrowheads="1"/>
            </p:cNvSpPr>
            <p:nvPr/>
          </p:nvSpPr>
          <p:spPr bwMode="auto">
            <a:xfrm>
              <a:off x="1904" y="1818"/>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701" name="Oval 61">
              <a:extLst>
                <a:ext uri="{FF2B5EF4-FFF2-40B4-BE49-F238E27FC236}">
                  <a16:creationId xmlns:a16="http://schemas.microsoft.com/office/drawing/2014/main" id="{72C4958F-BBDD-0643-A5F6-5C8B178FF85E}"/>
                </a:ext>
              </a:extLst>
            </p:cNvPr>
            <p:cNvSpPr>
              <a:spLocks noChangeArrowheads="1"/>
            </p:cNvSpPr>
            <p:nvPr/>
          </p:nvSpPr>
          <p:spPr bwMode="auto">
            <a:xfrm>
              <a:off x="2124" y="2146"/>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702" name="Oval 62">
              <a:extLst>
                <a:ext uri="{FF2B5EF4-FFF2-40B4-BE49-F238E27FC236}">
                  <a16:creationId xmlns:a16="http://schemas.microsoft.com/office/drawing/2014/main" id="{93EF8899-E98A-8844-A727-6DAF000B226B}"/>
                </a:ext>
              </a:extLst>
            </p:cNvPr>
            <p:cNvSpPr>
              <a:spLocks noChangeArrowheads="1"/>
            </p:cNvSpPr>
            <p:nvPr/>
          </p:nvSpPr>
          <p:spPr bwMode="auto">
            <a:xfrm>
              <a:off x="1972" y="1622"/>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703" name="Text Box 63">
              <a:extLst>
                <a:ext uri="{FF2B5EF4-FFF2-40B4-BE49-F238E27FC236}">
                  <a16:creationId xmlns:a16="http://schemas.microsoft.com/office/drawing/2014/main" id="{326E7B97-98E6-3244-A05F-6E78C11ACF40}"/>
                </a:ext>
              </a:extLst>
            </p:cNvPr>
            <p:cNvSpPr txBox="1">
              <a:spLocks noChangeArrowheads="1"/>
            </p:cNvSpPr>
            <p:nvPr/>
          </p:nvSpPr>
          <p:spPr bwMode="auto">
            <a:xfrm>
              <a:off x="1568" y="1242"/>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200" b="1">
                  <a:solidFill>
                    <a:srgbClr val="FAF200"/>
                  </a:solidFill>
                  <a:effectLst>
                    <a:outerShdw blurRad="38100" dist="38100" dir="2700000" algn="tl">
                      <a:srgbClr val="000000"/>
                    </a:outerShdw>
                  </a:effectLst>
                  <a:latin typeface="Helvetica" pitchFamily="2" charset="0"/>
                  <a:ea typeface="Gulim" panose="020B0600000101010101" pitchFamily="34" charset="-127"/>
                </a:rPr>
                <a:t>Haifa</a:t>
              </a:r>
            </a:p>
          </p:txBody>
        </p:sp>
        <p:sp>
          <p:nvSpPr>
            <p:cNvPr id="752704" name="Text Box 64">
              <a:extLst>
                <a:ext uri="{FF2B5EF4-FFF2-40B4-BE49-F238E27FC236}">
                  <a16:creationId xmlns:a16="http://schemas.microsoft.com/office/drawing/2014/main" id="{B8B582EF-061C-DB41-9668-CDAD51EA972C}"/>
                </a:ext>
              </a:extLst>
            </p:cNvPr>
            <p:cNvSpPr txBox="1">
              <a:spLocks noChangeArrowheads="1"/>
            </p:cNvSpPr>
            <p:nvPr/>
          </p:nvSpPr>
          <p:spPr bwMode="auto">
            <a:xfrm>
              <a:off x="1811" y="1400"/>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200" b="1">
                  <a:solidFill>
                    <a:srgbClr val="FAF200"/>
                  </a:solidFill>
                  <a:effectLst>
                    <a:outerShdw blurRad="38100" dist="38100" dir="2700000" algn="tl">
                      <a:srgbClr val="000000"/>
                    </a:outerShdw>
                  </a:effectLst>
                  <a:latin typeface="Helvetica" pitchFamily="2" charset="0"/>
                  <a:ea typeface="Gulim" panose="020B0600000101010101" pitchFamily="34" charset="-127"/>
                </a:rPr>
                <a:t>Nazareth</a:t>
              </a:r>
            </a:p>
          </p:txBody>
        </p:sp>
        <p:sp>
          <p:nvSpPr>
            <p:cNvPr id="752705" name="Text Box 65">
              <a:extLst>
                <a:ext uri="{FF2B5EF4-FFF2-40B4-BE49-F238E27FC236}">
                  <a16:creationId xmlns:a16="http://schemas.microsoft.com/office/drawing/2014/main" id="{8B854D1B-2619-D24F-A0CE-92B1F97DC921}"/>
                </a:ext>
              </a:extLst>
            </p:cNvPr>
            <p:cNvSpPr txBox="1">
              <a:spLocks noChangeArrowheads="1"/>
            </p:cNvSpPr>
            <p:nvPr/>
          </p:nvSpPr>
          <p:spPr bwMode="auto">
            <a:xfrm>
              <a:off x="1400" y="1562"/>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200" b="1">
                  <a:solidFill>
                    <a:srgbClr val="FAF200"/>
                  </a:solidFill>
                  <a:effectLst>
                    <a:outerShdw blurRad="38100" dist="38100" dir="2700000" algn="tl">
                      <a:srgbClr val="000000"/>
                    </a:outerShdw>
                  </a:effectLst>
                  <a:latin typeface="Helvetica" pitchFamily="2" charset="0"/>
                  <a:ea typeface="Gulim" panose="020B0600000101010101" pitchFamily="34" charset="-127"/>
                </a:rPr>
                <a:t>Netanya</a:t>
              </a:r>
            </a:p>
          </p:txBody>
        </p:sp>
        <p:sp>
          <p:nvSpPr>
            <p:cNvPr id="752706" name="Text Box 66">
              <a:extLst>
                <a:ext uri="{FF2B5EF4-FFF2-40B4-BE49-F238E27FC236}">
                  <a16:creationId xmlns:a16="http://schemas.microsoft.com/office/drawing/2014/main" id="{66269A35-A385-0D40-AFA9-D7E05FE319E4}"/>
                </a:ext>
              </a:extLst>
            </p:cNvPr>
            <p:cNvSpPr txBox="1">
              <a:spLocks noChangeArrowheads="1"/>
            </p:cNvSpPr>
            <p:nvPr/>
          </p:nvSpPr>
          <p:spPr bwMode="auto">
            <a:xfrm>
              <a:off x="1184" y="1754"/>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200" b="1">
                  <a:solidFill>
                    <a:srgbClr val="FAF200"/>
                  </a:solidFill>
                  <a:effectLst>
                    <a:outerShdw blurRad="38100" dist="38100" dir="2700000" algn="tl">
                      <a:srgbClr val="000000"/>
                    </a:outerShdw>
                  </a:effectLst>
                  <a:latin typeface="Helvetica" pitchFamily="2" charset="0"/>
                  <a:ea typeface="Gulim" panose="020B0600000101010101" pitchFamily="34" charset="-127"/>
                </a:rPr>
                <a:t>Tel Aviv-Jaffa</a:t>
              </a:r>
            </a:p>
          </p:txBody>
        </p:sp>
        <p:sp>
          <p:nvSpPr>
            <p:cNvPr id="752707" name="Text Box 67">
              <a:extLst>
                <a:ext uri="{FF2B5EF4-FFF2-40B4-BE49-F238E27FC236}">
                  <a16:creationId xmlns:a16="http://schemas.microsoft.com/office/drawing/2014/main" id="{D8511147-F362-0D46-9EAC-3AD970BBB694}"/>
                </a:ext>
              </a:extLst>
            </p:cNvPr>
            <p:cNvSpPr txBox="1">
              <a:spLocks noChangeArrowheads="1"/>
            </p:cNvSpPr>
            <p:nvPr/>
          </p:nvSpPr>
          <p:spPr bwMode="auto">
            <a:xfrm>
              <a:off x="1416" y="1906"/>
              <a:ext cx="83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400" b="1">
                  <a:solidFill>
                    <a:srgbClr val="FAF200"/>
                  </a:solidFill>
                  <a:effectLst>
                    <a:outerShdw blurRad="38100" dist="38100" dir="2700000" algn="tl">
                      <a:srgbClr val="000000"/>
                    </a:outerShdw>
                  </a:effectLst>
                  <a:latin typeface="Helvetica" pitchFamily="2" charset="0"/>
                  <a:ea typeface="Gulim" panose="020B0600000101010101" pitchFamily="34" charset="-127"/>
                </a:rPr>
                <a:t>YERUSALEM</a:t>
              </a:r>
            </a:p>
          </p:txBody>
        </p:sp>
        <p:sp>
          <p:nvSpPr>
            <p:cNvPr id="752708" name="Text Box 68">
              <a:extLst>
                <a:ext uri="{FF2B5EF4-FFF2-40B4-BE49-F238E27FC236}">
                  <a16:creationId xmlns:a16="http://schemas.microsoft.com/office/drawing/2014/main" id="{AA458A87-C416-C041-8B50-89F2D77E3B5C}"/>
                </a:ext>
              </a:extLst>
            </p:cNvPr>
            <p:cNvSpPr txBox="1">
              <a:spLocks noChangeArrowheads="1"/>
            </p:cNvSpPr>
            <p:nvPr/>
          </p:nvSpPr>
          <p:spPr bwMode="auto">
            <a:xfrm>
              <a:off x="1272" y="2290"/>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200" b="1">
                  <a:solidFill>
                    <a:srgbClr val="FAF200"/>
                  </a:solidFill>
                  <a:effectLst>
                    <a:outerShdw blurRad="38100" dist="38100" dir="2700000" algn="tl">
                      <a:srgbClr val="000000"/>
                    </a:outerShdw>
                  </a:effectLst>
                  <a:latin typeface="Helvetica" pitchFamily="2" charset="0"/>
                  <a:ea typeface="Gulim" panose="020B0600000101010101" pitchFamily="34" charset="-127"/>
                </a:rPr>
                <a:t>Bersyeba</a:t>
              </a:r>
            </a:p>
          </p:txBody>
        </p:sp>
        <p:sp>
          <p:nvSpPr>
            <p:cNvPr id="752709" name="Text Box 69">
              <a:extLst>
                <a:ext uri="{FF2B5EF4-FFF2-40B4-BE49-F238E27FC236}">
                  <a16:creationId xmlns:a16="http://schemas.microsoft.com/office/drawing/2014/main" id="{080818CF-730F-4840-9C19-4AFEF5651853}"/>
                </a:ext>
              </a:extLst>
            </p:cNvPr>
            <p:cNvSpPr txBox="1">
              <a:spLocks noChangeArrowheads="1"/>
            </p:cNvSpPr>
            <p:nvPr/>
          </p:nvSpPr>
          <p:spPr bwMode="auto">
            <a:xfrm>
              <a:off x="1208" y="2099"/>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200" b="1">
                  <a:solidFill>
                    <a:srgbClr val="FAF200"/>
                  </a:solidFill>
                  <a:effectLst>
                    <a:outerShdw blurRad="38100" dist="38100" dir="2700000" algn="tl">
                      <a:srgbClr val="000000"/>
                    </a:outerShdw>
                  </a:effectLst>
                  <a:latin typeface="Helvetica" pitchFamily="2" charset="0"/>
                  <a:ea typeface="Gulim" panose="020B0600000101010101" pitchFamily="34" charset="-127"/>
                </a:rPr>
                <a:t>Gaza</a:t>
              </a:r>
            </a:p>
          </p:txBody>
        </p:sp>
        <p:sp>
          <p:nvSpPr>
            <p:cNvPr id="752710" name="Text Box 70">
              <a:extLst>
                <a:ext uri="{FF2B5EF4-FFF2-40B4-BE49-F238E27FC236}">
                  <a16:creationId xmlns:a16="http://schemas.microsoft.com/office/drawing/2014/main" id="{CD7E66AA-1A79-224C-B1C4-475CD3A1EEFD}"/>
                </a:ext>
              </a:extLst>
            </p:cNvPr>
            <p:cNvSpPr txBox="1">
              <a:spLocks noChangeArrowheads="1"/>
            </p:cNvSpPr>
            <p:nvPr/>
          </p:nvSpPr>
          <p:spPr bwMode="auto">
            <a:xfrm>
              <a:off x="1672" y="2442"/>
              <a:ext cx="920" cy="212"/>
            </a:xfrm>
            <a:prstGeom prst="rect">
              <a:avLst/>
            </a:prstGeom>
            <a:noFill/>
            <a:ln>
              <a:noFill/>
            </a:ln>
            <a:effectLst/>
            <a:extLst>
              <a:ext uri="{909E8E84-426E-40DD-AFC4-6F175D3DCCD1}">
                <a14:hiddenFill xmlns:a14="http://schemas.microsoft.com/office/drawing/2010/main">
                  <a:solidFill>
                    <a:srgbClr val="FAF2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600" b="1">
                  <a:solidFill>
                    <a:srgbClr val="FF0000"/>
                  </a:solidFill>
                  <a:effectLst>
                    <a:outerShdw blurRad="38100" dist="38100" dir="2700000" algn="tl">
                      <a:srgbClr val="000000"/>
                    </a:outerShdw>
                  </a:effectLst>
                  <a:latin typeface="Times" pitchFamily="2" charset="0"/>
                  <a:ea typeface="Gulim" panose="020B0600000101010101" pitchFamily="34" charset="-127"/>
                </a:rPr>
                <a:t>ISRAEL</a:t>
              </a:r>
            </a:p>
          </p:txBody>
        </p:sp>
        <p:sp>
          <p:nvSpPr>
            <p:cNvPr id="752711" name="Oval 71">
              <a:extLst>
                <a:ext uri="{FF2B5EF4-FFF2-40B4-BE49-F238E27FC236}">
                  <a16:creationId xmlns:a16="http://schemas.microsoft.com/office/drawing/2014/main" id="{22E11E21-0FCC-A245-AF07-E2CE25F09C94}"/>
                </a:ext>
              </a:extLst>
            </p:cNvPr>
            <p:cNvSpPr>
              <a:spLocks noChangeArrowheads="1"/>
            </p:cNvSpPr>
            <p:nvPr/>
          </p:nvSpPr>
          <p:spPr bwMode="auto">
            <a:xfrm>
              <a:off x="2196" y="1878"/>
              <a:ext cx="188" cy="172"/>
            </a:xfrm>
            <a:prstGeom prst="ellipse">
              <a:avLst/>
            </a:prstGeom>
            <a:solidFill>
              <a:srgbClr val="FAF200"/>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52712" name="Text Box 72">
            <a:extLst>
              <a:ext uri="{FF2B5EF4-FFF2-40B4-BE49-F238E27FC236}">
                <a16:creationId xmlns:a16="http://schemas.microsoft.com/office/drawing/2014/main" id="{02605015-97E2-F54E-A245-CA4AB0AE5CE9}"/>
              </a:ext>
            </a:extLst>
          </p:cNvPr>
          <p:cNvSpPr txBox="1">
            <a:spLocks noChangeArrowheads="1"/>
          </p:cNvSpPr>
          <p:nvPr/>
        </p:nvSpPr>
        <p:spPr bwMode="auto">
          <a:xfrm>
            <a:off x="5786438" y="2413000"/>
            <a:ext cx="1460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600" b="1">
                <a:solidFill>
                  <a:srgbClr val="FF0000"/>
                </a:solidFill>
                <a:effectLst>
                  <a:outerShdw blurRad="38100" dist="38100" dir="2700000" algn="tl">
                    <a:srgbClr val="000000"/>
                  </a:outerShdw>
                </a:effectLst>
                <a:latin typeface="Times" pitchFamily="2" charset="0"/>
                <a:ea typeface="Gulim" panose="020B0600000101010101" pitchFamily="34" charset="-127"/>
              </a:rPr>
              <a:t>YORDAN</a:t>
            </a:r>
          </a:p>
        </p:txBody>
      </p:sp>
      <p:sp>
        <p:nvSpPr>
          <p:cNvPr id="752713" name="Freeform 73">
            <a:extLst>
              <a:ext uri="{FF2B5EF4-FFF2-40B4-BE49-F238E27FC236}">
                <a16:creationId xmlns:a16="http://schemas.microsoft.com/office/drawing/2014/main" id="{DF0C611D-8487-B04C-A78F-45FD07DDDCCA}"/>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2714" name="AutoShape 74">
            <a:extLst>
              <a:ext uri="{FF2B5EF4-FFF2-40B4-BE49-F238E27FC236}">
                <a16:creationId xmlns:a16="http://schemas.microsoft.com/office/drawing/2014/main" id="{929CAA8F-C84A-A049-866F-FE4473B9E52C}"/>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715" name="Rectangle 75">
            <a:extLst>
              <a:ext uri="{FF2B5EF4-FFF2-40B4-BE49-F238E27FC236}">
                <a16:creationId xmlns:a16="http://schemas.microsoft.com/office/drawing/2014/main" id="{DF29DD49-DD84-7E41-A76D-C8B958E0859A}"/>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716" name="AutoShape 76">
            <a:extLst>
              <a:ext uri="{FF2B5EF4-FFF2-40B4-BE49-F238E27FC236}">
                <a16:creationId xmlns:a16="http://schemas.microsoft.com/office/drawing/2014/main" id="{3CBD918B-03F6-4C45-98CC-5DB3F122C856}"/>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717" name="Line 77">
            <a:extLst>
              <a:ext uri="{FF2B5EF4-FFF2-40B4-BE49-F238E27FC236}">
                <a16:creationId xmlns:a16="http://schemas.microsoft.com/office/drawing/2014/main" id="{B0DCF772-97AD-2248-A980-E5C69F2D2A76}"/>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718" name="Line 78">
            <a:extLst>
              <a:ext uri="{FF2B5EF4-FFF2-40B4-BE49-F238E27FC236}">
                <a16:creationId xmlns:a16="http://schemas.microsoft.com/office/drawing/2014/main" id="{4A5B5994-9008-1F40-808B-0CB04B8911F9}"/>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719" name="Rectangle 79">
            <a:extLst>
              <a:ext uri="{FF2B5EF4-FFF2-40B4-BE49-F238E27FC236}">
                <a16:creationId xmlns:a16="http://schemas.microsoft.com/office/drawing/2014/main" id="{271D9B2A-2E2F-6E49-AA08-305EF8E7789C}"/>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720" name="Rectangle 80">
            <a:extLst>
              <a:ext uri="{FF2B5EF4-FFF2-40B4-BE49-F238E27FC236}">
                <a16:creationId xmlns:a16="http://schemas.microsoft.com/office/drawing/2014/main" id="{BB5C3DBC-296D-324C-88E9-FD16D2D567CB}"/>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752721" name="Rectangle 81">
            <a:extLst>
              <a:ext uri="{FF2B5EF4-FFF2-40B4-BE49-F238E27FC236}">
                <a16:creationId xmlns:a16="http://schemas.microsoft.com/office/drawing/2014/main" id="{744BD251-6209-9747-9028-07703CDAA190}"/>
              </a:ext>
            </a:extLst>
          </p:cNvPr>
          <p:cNvSpPr>
            <a:spLocks noChangeArrowheads="1"/>
          </p:cNvSpPr>
          <p:nvPr/>
        </p:nvSpPr>
        <p:spPr bwMode="auto">
          <a:xfrm>
            <a:off x="8175625"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752722" name="Rectangle 82">
            <a:extLst>
              <a:ext uri="{FF2B5EF4-FFF2-40B4-BE49-F238E27FC236}">
                <a16:creationId xmlns:a16="http://schemas.microsoft.com/office/drawing/2014/main" id="{973ABA8A-A56F-6944-85DB-E7B5DB4B3E46}"/>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752723" name="Rectangle 83">
            <a:extLst>
              <a:ext uri="{FF2B5EF4-FFF2-40B4-BE49-F238E27FC236}">
                <a16:creationId xmlns:a16="http://schemas.microsoft.com/office/drawing/2014/main" id="{B0ED4252-9539-FD4E-B7D3-55E0421DB76E}"/>
              </a:ext>
            </a:extLst>
          </p:cNvPr>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I - I</a:t>
            </a:r>
          </a:p>
        </p:txBody>
      </p:sp>
      <p:sp>
        <p:nvSpPr>
          <p:cNvPr id="752724" name="Line 84">
            <a:extLst>
              <a:ext uri="{FF2B5EF4-FFF2-40B4-BE49-F238E27FC236}">
                <a16:creationId xmlns:a16="http://schemas.microsoft.com/office/drawing/2014/main" id="{E3B819B1-1D12-EA4D-B1E0-3DCCCB48928E}"/>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725" name="Line 85">
            <a:extLst>
              <a:ext uri="{FF2B5EF4-FFF2-40B4-BE49-F238E27FC236}">
                <a16:creationId xmlns:a16="http://schemas.microsoft.com/office/drawing/2014/main" id="{03F98C59-879B-254F-80F7-6F0A73B36149}"/>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726" name="Line 86">
            <a:extLst>
              <a:ext uri="{FF2B5EF4-FFF2-40B4-BE49-F238E27FC236}">
                <a16:creationId xmlns:a16="http://schemas.microsoft.com/office/drawing/2014/main" id="{5E1E2693-31BA-7E43-94B0-3B4F235ACD63}"/>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52727" name="Group 87">
            <a:extLst>
              <a:ext uri="{FF2B5EF4-FFF2-40B4-BE49-F238E27FC236}">
                <a16:creationId xmlns:a16="http://schemas.microsoft.com/office/drawing/2014/main" id="{B75E18FE-7AC4-4C4A-852D-D5969C9D0552}"/>
              </a:ext>
            </a:extLst>
          </p:cNvPr>
          <p:cNvGrpSpPr>
            <a:grpSpLocks/>
          </p:cNvGrpSpPr>
          <p:nvPr/>
        </p:nvGrpSpPr>
        <p:grpSpPr bwMode="auto">
          <a:xfrm>
            <a:off x="2541588" y="866775"/>
            <a:ext cx="4478337" cy="4651375"/>
            <a:chOff x="1619" y="560"/>
            <a:chExt cx="2821" cy="2930"/>
          </a:xfrm>
        </p:grpSpPr>
        <p:sp>
          <p:nvSpPr>
            <p:cNvPr id="752728" name="AutoShape 88">
              <a:extLst>
                <a:ext uri="{FF2B5EF4-FFF2-40B4-BE49-F238E27FC236}">
                  <a16:creationId xmlns:a16="http://schemas.microsoft.com/office/drawing/2014/main" id="{C5CB29D2-6F04-A74B-9659-BF3452A11F7D}"/>
                </a:ext>
              </a:extLst>
            </p:cNvPr>
            <p:cNvSpPr>
              <a:spLocks noChangeArrowheads="1"/>
            </p:cNvSpPr>
            <p:nvPr/>
          </p:nvSpPr>
          <p:spPr bwMode="auto">
            <a:xfrm rot="2155213">
              <a:off x="1864" y="560"/>
              <a:ext cx="488" cy="776"/>
            </a:xfrm>
            <a:prstGeom prst="curvedRightArrow">
              <a:avLst>
                <a:gd name="adj1" fmla="val 31803"/>
                <a:gd name="adj2" fmla="val 63607"/>
                <a:gd name="adj3" fmla="val 33333"/>
              </a:avLst>
            </a:prstGeom>
            <a:solidFill>
              <a:schemeClr val="tx1"/>
            </a:solidFill>
            <a:ln w="57150">
              <a:solidFill>
                <a:schemeClr val="accent1"/>
              </a:solidFill>
              <a:miter lim="800000"/>
              <a:headEnd/>
              <a:tailEnd/>
            </a:ln>
            <a:effectLst>
              <a:outerShdw dist="89803" dir="2700000" algn="ctr" rotWithShape="0">
                <a:schemeClr val="bg2"/>
              </a:outerShdw>
            </a:effectLst>
          </p:spPr>
          <p:txBody>
            <a:bodyPr wrap="none" anchor="ctr"/>
            <a:lstStyle/>
            <a:p>
              <a:endParaRPr lang="en-US"/>
            </a:p>
          </p:txBody>
        </p:sp>
        <p:sp>
          <p:nvSpPr>
            <p:cNvPr id="752729" name="Text Box 89">
              <a:extLst>
                <a:ext uri="{FF2B5EF4-FFF2-40B4-BE49-F238E27FC236}">
                  <a16:creationId xmlns:a16="http://schemas.microsoft.com/office/drawing/2014/main" id="{955B26E6-8155-EE4A-AAF5-3E51E44B3CF0}"/>
                </a:ext>
              </a:extLst>
            </p:cNvPr>
            <p:cNvSpPr txBox="1">
              <a:spLocks noChangeArrowheads="1"/>
            </p:cNvSpPr>
            <p:nvPr/>
          </p:nvSpPr>
          <p:spPr bwMode="auto">
            <a:xfrm>
              <a:off x="2504" y="792"/>
              <a:ext cx="1936" cy="260"/>
            </a:xfrm>
            <a:prstGeom prst="rect">
              <a:avLst/>
            </a:prstGeom>
            <a:solidFill>
              <a:schemeClr val="accent1"/>
            </a:solidFill>
            <a:ln w="76200">
              <a:solidFill>
                <a:srgbClr val="02227C"/>
              </a:solidFill>
              <a:miter lim="800000"/>
              <a:headEnd/>
              <a:tailEnd/>
            </a:ln>
            <a:effectLst>
              <a:outerShdw dist="89803" dir="2700000" algn="ctr" rotWithShape="0">
                <a:schemeClr val="bg2"/>
              </a:outerShdw>
            </a:effectLst>
          </p:spPr>
          <p:txBody>
            <a:bodyPr>
              <a:spAutoFit/>
            </a:bodyPr>
            <a:lstStyle/>
            <a:p>
              <a:pPr algn="l">
                <a:spcBef>
                  <a:spcPct val="50000"/>
                </a:spcBef>
              </a:pPr>
              <a:r>
                <a:rPr lang="en-US" altLang="ko-KR" sz="1600" b="1">
                  <a:solidFill>
                    <a:srgbClr val="EEFF4B"/>
                  </a:solidFill>
                  <a:effectLst/>
                  <a:ea typeface="Gulim" panose="020B0600000101010101" pitchFamily="34" charset="-127"/>
                </a:rPr>
                <a:t>KETURUNAN ISHAK</a:t>
              </a:r>
              <a:endParaRPr lang="en-US" altLang="ko-KR" sz="1600">
                <a:solidFill>
                  <a:srgbClr val="EEFF4B"/>
                </a:solidFill>
                <a:effectLst/>
                <a:ea typeface="Gulim" panose="020B0600000101010101" pitchFamily="34" charset="-127"/>
              </a:endParaRPr>
            </a:p>
          </p:txBody>
        </p:sp>
        <p:sp>
          <p:nvSpPr>
            <p:cNvPr id="752730" name="Freeform 90">
              <a:extLst>
                <a:ext uri="{FF2B5EF4-FFF2-40B4-BE49-F238E27FC236}">
                  <a16:creationId xmlns:a16="http://schemas.microsoft.com/office/drawing/2014/main" id="{54113B15-B9F4-CE4E-B5E4-3DDF376FB03D}"/>
                </a:ext>
              </a:extLst>
            </p:cNvPr>
            <p:cNvSpPr>
              <a:spLocks/>
            </p:cNvSpPr>
            <p:nvPr/>
          </p:nvSpPr>
          <p:spPr bwMode="auto">
            <a:xfrm>
              <a:off x="1619" y="1027"/>
              <a:ext cx="949" cy="2463"/>
            </a:xfrm>
            <a:custGeom>
              <a:avLst/>
              <a:gdLst>
                <a:gd name="T0" fmla="*/ 48 w 949"/>
                <a:gd name="T1" fmla="*/ 1498 h 2463"/>
                <a:gd name="T2" fmla="*/ 112 w 949"/>
                <a:gd name="T3" fmla="*/ 1664 h 2463"/>
                <a:gd name="T4" fmla="*/ 203 w 949"/>
                <a:gd name="T5" fmla="*/ 1914 h 2463"/>
                <a:gd name="T6" fmla="*/ 299 w 949"/>
                <a:gd name="T7" fmla="*/ 2197 h 2463"/>
                <a:gd name="T8" fmla="*/ 368 w 949"/>
                <a:gd name="T9" fmla="*/ 2384 h 2463"/>
                <a:gd name="T10" fmla="*/ 475 w 949"/>
                <a:gd name="T11" fmla="*/ 2448 h 2463"/>
                <a:gd name="T12" fmla="*/ 501 w 949"/>
                <a:gd name="T13" fmla="*/ 2357 h 2463"/>
                <a:gd name="T14" fmla="*/ 512 w 949"/>
                <a:gd name="T15" fmla="*/ 2240 h 2463"/>
                <a:gd name="T16" fmla="*/ 549 w 949"/>
                <a:gd name="T17" fmla="*/ 2106 h 2463"/>
                <a:gd name="T18" fmla="*/ 565 w 949"/>
                <a:gd name="T19" fmla="*/ 1994 h 2463"/>
                <a:gd name="T20" fmla="*/ 592 w 949"/>
                <a:gd name="T21" fmla="*/ 1877 h 2463"/>
                <a:gd name="T22" fmla="*/ 661 w 949"/>
                <a:gd name="T23" fmla="*/ 1680 h 2463"/>
                <a:gd name="T24" fmla="*/ 768 w 949"/>
                <a:gd name="T25" fmla="*/ 1477 h 2463"/>
                <a:gd name="T26" fmla="*/ 757 w 949"/>
                <a:gd name="T27" fmla="*/ 1445 h 2463"/>
                <a:gd name="T28" fmla="*/ 752 w 949"/>
                <a:gd name="T29" fmla="*/ 1360 h 2463"/>
                <a:gd name="T30" fmla="*/ 805 w 949"/>
                <a:gd name="T31" fmla="*/ 1168 h 2463"/>
                <a:gd name="T32" fmla="*/ 800 w 949"/>
                <a:gd name="T33" fmla="*/ 1157 h 2463"/>
                <a:gd name="T34" fmla="*/ 747 w 949"/>
                <a:gd name="T35" fmla="*/ 1205 h 2463"/>
                <a:gd name="T36" fmla="*/ 683 w 949"/>
                <a:gd name="T37" fmla="*/ 1237 h 2463"/>
                <a:gd name="T38" fmla="*/ 437 w 949"/>
                <a:gd name="T39" fmla="*/ 1296 h 2463"/>
                <a:gd name="T40" fmla="*/ 416 w 949"/>
                <a:gd name="T41" fmla="*/ 1141 h 2463"/>
                <a:gd name="T42" fmla="*/ 469 w 949"/>
                <a:gd name="T43" fmla="*/ 1093 h 2463"/>
                <a:gd name="T44" fmla="*/ 533 w 949"/>
                <a:gd name="T45" fmla="*/ 997 h 2463"/>
                <a:gd name="T46" fmla="*/ 480 w 949"/>
                <a:gd name="T47" fmla="*/ 837 h 2463"/>
                <a:gd name="T48" fmla="*/ 485 w 949"/>
                <a:gd name="T49" fmla="*/ 666 h 2463"/>
                <a:gd name="T50" fmla="*/ 560 w 949"/>
                <a:gd name="T51" fmla="*/ 517 h 2463"/>
                <a:gd name="T52" fmla="*/ 715 w 949"/>
                <a:gd name="T53" fmla="*/ 501 h 2463"/>
                <a:gd name="T54" fmla="*/ 795 w 949"/>
                <a:gd name="T55" fmla="*/ 554 h 2463"/>
                <a:gd name="T56" fmla="*/ 869 w 949"/>
                <a:gd name="T57" fmla="*/ 565 h 2463"/>
                <a:gd name="T58" fmla="*/ 912 w 949"/>
                <a:gd name="T59" fmla="*/ 352 h 2463"/>
                <a:gd name="T60" fmla="*/ 917 w 949"/>
                <a:gd name="T61" fmla="*/ 208 h 2463"/>
                <a:gd name="T62" fmla="*/ 901 w 949"/>
                <a:gd name="T63" fmla="*/ 0 h 2463"/>
                <a:gd name="T64" fmla="*/ 864 w 949"/>
                <a:gd name="T65" fmla="*/ 37 h 2463"/>
                <a:gd name="T66" fmla="*/ 789 w 949"/>
                <a:gd name="T67" fmla="*/ 138 h 2463"/>
                <a:gd name="T68" fmla="*/ 608 w 949"/>
                <a:gd name="T69" fmla="*/ 122 h 2463"/>
                <a:gd name="T70" fmla="*/ 544 w 949"/>
                <a:gd name="T71" fmla="*/ 277 h 2463"/>
                <a:gd name="T72" fmla="*/ 464 w 949"/>
                <a:gd name="T73" fmla="*/ 314 h 2463"/>
                <a:gd name="T74" fmla="*/ 379 w 949"/>
                <a:gd name="T75" fmla="*/ 586 h 2463"/>
                <a:gd name="T76" fmla="*/ 304 w 949"/>
                <a:gd name="T77" fmla="*/ 848 h 2463"/>
                <a:gd name="T78" fmla="*/ 229 w 949"/>
                <a:gd name="T79" fmla="*/ 976 h 2463"/>
                <a:gd name="T80" fmla="*/ 197 w 949"/>
                <a:gd name="T81" fmla="*/ 1024 h 2463"/>
                <a:gd name="T82" fmla="*/ 133 w 949"/>
                <a:gd name="T83" fmla="*/ 1109 h 2463"/>
                <a:gd name="T84" fmla="*/ 91 w 949"/>
                <a:gd name="T85" fmla="*/ 1173 h 2463"/>
                <a:gd name="T86" fmla="*/ 139 w 949"/>
                <a:gd name="T87" fmla="*/ 1173 h 2463"/>
                <a:gd name="T88" fmla="*/ 107 w 949"/>
                <a:gd name="T89" fmla="*/ 1242 h 2463"/>
                <a:gd name="T90" fmla="*/ 32 w 949"/>
                <a:gd name="T91" fmla="*/ 1349 h 2463"/>
                <a:gd name="T92" fmla="*/ 0 w 949"/>
                <a:gd name="T93" fmla="*/ 1376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49" h="2463">
                  <a:moveTo>
                    <a:pt x="0" y="1376"/>
                  </a:moveTo>
                  <a:cubicBezTo>
                    <a:pt x="24" y="1411"/>
                    <a:pt x="22" y="1460"/>
                    <a:pt x="48" y="1498"/>
                  </a:cubicBezTo>
                  <a:cubicBezTo>
                    <a:pt x="60" y="1537"/>
                    <a:pt x="43" y="1488"/>
                    <a:pt x="64" y="1530"/>
                  </a:cubicBezTo>
                  <a:cubicBezTo>
                    <a:pt x="84" y="1570"/>
                    <a:pt x="100" y="1619"/>
                    <a:pt x="112" y="1664"/>
                  </a:cubicBezTo>
                  <a:cubicBezTo>
                    <a:pt x="127" y="1722"/>
                    <a:pt x="136" y="1794"/>
                    <a:pt x="171" y="1845"/>
                  </a:cubicBezTo>
                  <a:cubicBezTo>
                    <a:pt x="178" y="1867"/>
                    <a:pt x="191" y="1893"/>
                    <a:pt x="203" y="1914"/>
                  </a:cubicBezTo>
                  <a:cubicBezTo>
                    <a:pt x="209" y="1925"/>
                    <a:pt x="224" y="1946"/>
                    <a:pt x="224" y="1946"/>
                  </a:cubicBezTo>
                  <a:cubicBezTo>
                    <a:pt x="246" y="2018"/>
                    <a:pt x="255" y="2133"/>
                    <a:pt x="299" y="2197"/>
                  </a:cubicBezTo>
                  <a:cubicBezTo>
                    <a:pt x="309" y="2229"/>
                    <a:pt x="316" y="2264"/>
                    <a:pt x="336" y="2293"/>
                  </a:cubicBezTo>
                  <a:cubicBezTo>
                    <a:pt x="345" y="2323"/>
                    <a:pt x="355" y="2354"/>
                    <a:pt x="368" y="2384"/>
                  </a:cubicBezTo>
                  <a:cubicBezTo>
                    <a:pt x="379" y="2411"/>
                    <a:pt x="378" y="2442"/>
                    <a:pt x="411" y="2453"/>
                  </a:cubicBezTo>
                  <a:cubicBezTo>
                    <a:pt x="432" y="2451"/>
                    <a:pt x="459" y="2463"/>
                    <a:pt x="475" y="2448"/>
                  </a:cubicBezTo>
                  <a:cubicBezTo>
                    <a:pt x="486" y="2436"/>
                    <a:pt x="464" y="2400"/>
                    <a:pt x="464" y="2400"/>
                  </a:cubicBezTo>
                  <a:cubicBezTo>
                    <a:pt x="469" y="2369"/>
                    <a:pt x="472" y="2365"/>
                    <a:pt x="501" y="2357"/>
                  </a:cubicBezTo>
                  <a:cubicBezTo>
                    <a:pt x="516" y="2334"/>
                    <a:pt x="507" y="2323"/>
                    <a:pt x="501" y="2298"/>
                  </a:cubicBezTo>
                  <a:cubicBezTo>
                    <a:pt x="503" y="2278"/>
                    <a:pt x="509" y="2259"/>
                    <a:pt x="512" y="2240"/>
                  </a:cubicBezTo>
                  <a:cubicBezTo>
                    <a:pt x="516" y="2204"/>
                    <a:pt x="503" y="2171"/>
                    <a:pt x="539" y="2160"/>
                  </a:cubicBezTo>
                  <a:cubicBezTo>
                    <a:pt x="551" y="2119"/>
                    <a:pt x="534" y="2178"/>
                    <a:pt x="549" y="2106"/>
                  </a:cubicBezTo>
                  <a:cubicBezTo>
                    <a:pt x="553" y="2084"/>
                    <a:pt x="569" y="2063"/>
                    <a:pt x="576" y="2042"/>
                  </a:cubicBezTo>
                  <a:cubicBezTo>
                    <a:pt x="573" y="2025"/>
                    <a:pt x="565" y="2010"/>
                    <a:pt x="565" y="1994"/>
                  </a:cubicBezTo>
                  <a:cubicBezTo>
                    <a:pt x="565" y="1977"/>
                    <a:pt x="581" y="1946"/>
                    <a:pt x="581" y="1946"/>
                  </a:cubicBezTo>
                  <a:cubicBezTo>
                    <a:pt x="583" y="1922"/>
                    <a:pt x="589" y="1900"/>
                    <a:pt x="592" y="1877"/>
                  </a:cubicBezTo>
                  <a:cubicBezTo>
                    <a:pt x="596" y="1840"/>
                    <a:pt x="579" y="1793"/>
                    <a:pt x="619" y="1781"/>
                  </a:cubicBezTo>
                  <a:cubicBezTo>
                    <a:pt x="639" y="1747"/>
                    <a:pt x="626" y="1701"/>
                    <a:pt x="661" y="1680"/>
                  </a:cubicBezTo>
                  <a:cubicBezTo>
                    <a:pt x="674" y="1642"/>
                    <a:pt x="673" y="1613"/>
                    <a:pt x="709" y="1589"/>
                  </a:cubicBezTo>
                  <a:cubicBezTo>
                    <a:pt x="733" y="1553"/>
                    <a:pt x="755" y="1518"/>
                    <a:pt x="768" y="1477"/>
                  </a:cubicBezTo>
                  <a:cubicBezTo>
                    <a:pt x="766" y="1471"/>
                    <a:pt x="764" y="1466"/>
                    <a:pt x="763" y="1461"/>
                  </a:cubicBezTo>
                  <a:cubicBezTo>
                    <a:pt x="761" y="1455"/>
                    <a:pt x="758" y="1450"/>
                    <a:pt x="757" y="1445"/>
                  </a:cubicBezTo>
                  <a:cubicBezTo>
                    <a:pt x="753" y="1434"/>
                    <a:pt x="747" y="1413"/>
                    <a:pt x="747" y="1413"/>
                  </a:cubicBezTo>
                  <a:cubicBezTo>
                    <a:pt x="748" y="1395"/>
                    <a:pt x="752" y="1360"/>
                    <a:pt x="752" y="1360"/>
                  </a:cubicBezTo>
                  <a:cubicBezTo>
                    <a:pt x="759" y="1329"/>
                    <a:pt x="767" y="1298"/>
                    <a:pt x="779" y="1269"/>
                  </a:cubicBezTo>
                  <a:cubicBezTo>
                    <a:pt x="782" y="1242"/>
                    <a:pt x="788" y="1191"/>
                    <a:pt x="805" y="1168"/>
                  </a:cubicBezTo>
                  <a:cubicBezTo>
                    <a:pt x="808" y="1162"/>
                    <a:pt x="818" y="1157"/>
                    <a:pt x="816" y="1152"/>
                  </a:cubicBezTo>
                  <a:cubicBezTo>
                    <a:pt x="813" y="1146"/>
                    <a:pt x="805" y="1155"/>
                    <a:pt x="800" y="1157"/>
                  </a:cubicBezTo>
                  <a:cubicBezTo>
                    <a:pt x="791" y="1185"/>
                    <a:pt x="799" y="1169"/>
                    <a:pt x="763" y="1194"/>
                  </a:cubicBezTo>
                  <a:cubicBezTo>
                    <a:pt x="757" y="1197"/>
                    <a:pt x="747" y="1205"/>
                    <a:pt x="747" y="1205"/>
                  </a:cubicBezTo>
                  <a:cubicBezTo>
                    <a:pt x="728" y="1231"/>
                    <a:pt x="742" y="1218"/>
                    <a:pt x="699" y="1232"/>
                  </a:cubicBezTo>
                  <a:cubicBezTo>
                    <a:pt x="693" y="1233"/>
                    <a:pt x="683" y="1237"/>
                    <a:pt x="683" y="1237"/>
                  </a:cubicBezTo>
                  <a:cubicBezTo>
                    <a:pt x="671" y="1259"/>
                    <a:pt x="657" y="1267"/>
                    <a:pt x="640" y="1285"/>
                  </a:cubicBezTo>
                  <a:cubicBezTo>
                    <a:pt x="572" y="1274"/>
                    <a:pt x="501" y="1271"/>
                    <a:pt x="437" y="1296"/>
                  </a:cubicBezTo>
                  <a:cubicBezTo>
                    <a:pt x="378" y="1286"/>
                    <a:pt x="383" y="1280"/>
                    <a:pt x="400" y="1226"/>
                  </a:cubicBezTo>
                  <a:cubicBezTo>
                    <a:pt x="400" y="1219"/>
                    <a:pt x="402" y="1154"/>
                    <a:pt x="416" y="1141"/>
                  </a:cubicBezTo>
                  <a:cubicBezTo>
                    <a:pt x="425" y="1131"/>
                    <a:pt x="448" y="1120"/>
                    <a:pt x="448" y="1120"/>
                  </a:cubicBezTo>
                  <a:cubicBezTo>
                    <a:pt x="459" y="1082"/>
                    <a:pt x="442" y="1125"/>
                    <a:pt x="469" y="1093"/>
                  </a:cubicBezTo>
                  <a:cubicBezTo>
                    <a:pt x="472" y="1088"/>
                    <a:pt x="471" y="1081"/>
                    <a:pt x="475" y="1077"/>
                  </a:cubicBezTo>
                  <a:cubicBezTo>
                    <a:pt x="493" y="1050"/>
                    <a:pt x="515" y="1025"/>
                    <a:pt x="533" y="997"/>
                  </a:cubicBezTo>
                  <a:cubicBezTo>
                    <a:pt x="506" y="978"/>
                    <a:pt x="505" y="942"/>
                    <a:pt x="496" y="912"/>
                  </a:cubicBezTo>
                  <a:cubicBezTo>
                    <a:pt x="492" y="880"/>
                    <a:pt x="488" y="864"/>
                    <a:pt x="480" y="837"/>
                  </a:cubicBezTo>
                  <a:cubicBezTo>
                    <a:pt x="486" y="808"/>
                    <a:pt x="478" y="788"/>
                    <a:pt x="469" y="762"/>
                  </a:cubicBezTo>
                  <a:cubicBezTo>
                    <a:pt x="465" y="719"/>
                    <a:pt x="455" y="695"/>
                    <a:pt x="485" y="666"/>
                  </a:cubicBezTo>
                  <a:cubicBezTo>
                    <a:pt x="494" y="641"/>
                    <a:pt x="497" y="618"/>
                    <a:pt x="512" y="597"/>
                  </a:cubicBezTo>
                  <a:cubicBezTo>
                    <a:pt x="493" y="537"/>
                    <a:pt x="514" y="531"/>
                    <a:pt x="560" y="517"/>
                  </a:cubicBezTo>
                  <a:cubicBezTo>
                    <a:pt x="575" y="487"/>
                    <a:pt x="589" y="484"/>
                    <a:pt x="619" y="474"/>
                  </a:cubicBezTo>
                  <a:cubicBezTo>
                    <a:pt x="663" y="477"/>
                    <a:pt x="691" y="467"/>
                    <a:pt x="715" y="501"/>
                  </a:cubicBezTo>
                  <a:cubicBezTo>
                    <a:pt x="721" y="522"/>
                    <a:pt x="725" y="531"/>
                    <a:pt x="747" y="538"/>
                  </a:cubicBezTo>
                  <a:cubicBezTo>
                    <a:pt x="775" y="557"/>
                    <a:pt x="750" y="543"/>
                    <a:pt x="795" y="554"/>
                  </a:cubicBezTo>
                  <a:cubicBezTo>
                    <a:pt x="807" y="556"/>
                    <a:pt x="832" y="565"/>
                    <a:pt x="832" y="565"/>
                  </a:cubicBezTo>
                  <a:cubicBezTo>
                    <a:pt x="852" y="578"/>
                    <a:pt x="859" y="594"/>
                    <a:pt x="869" y="565"/>
                  </a:cubicBezTo>
                  <a:cubicBezTo>
                    <a:pt x="872" y="506"/>
                    <a:pt x="863" y="456"/>
                    <a:pt x="896" y="410"/>
                  </a:cubicBezTo>
                  <a:cubicBezTo>
                    <a:pt x="900" y="390"/>
                    <a:pt x="907" y="371"/>
                    <a:pt x="912" y="352"/>
                  </a:cubicBezTo>
                  <a:cubicBezTo>
                    <a:pt x="906" y="309"/>
                    <a:pt x="898" y="283"/>
                    <a:pt x="907" y="240"/>
                  </a:cubicBezTo>
                  <a:cubicBezTo>
                    <a:pt x="909" y="229"/>
                    <a:pt x="917" y="208"/>
                    <a:pt x="917" y="208"/>
                  </a:cubicBezTo>
                  <a:cubicBezTo>
                    <a:pt x="924" y="150"/>
                    <a:pt x="938" y="93"/>
                    <a:pt x="949" y="37"/>
                  </a:cubicBezTo>
                  <a:cubicBezTo>
                    <a:pt x="941" y="12"/>
                    <a:pt x="924" y="7"/>
                    <a:pt x="901" y="0"/>
                  </a:cubicBezTo>
                  <a:cubicBezTo>
                    <a:pt x="892" y="1"/>
                    <a:pt x="882" y="0"/>
                    <a:pt x="875" y="5"/>
                  </a:cubicBezTo>
                  <a:cubicBezTo>
                    <a:pt x="873" y="6"/>
                    <a:pt x="864" y="35"/>
                    <a:pt x="864" y="37"/>
                  </a:cubicBezTo>
                  <a:cubicBezTo>
                    <a:pt x="857" y="61"/>
                    <a:pt x="853" y="101"/>
                    <a:pt x="837" y="122"/>
                  </a:cubicBezTo>
                  <a:cubicBezTo>
                    <a:pt x="824" y="137"/>
                    <a:pt x="806" y="135"/>
                    <a:pt x="789" y="138"/>
                  </a:cubicBezTo>
                  <a:cubicBezTo>
                    <a:pt x="766" y="146"/>
                    <a:pt x="742" y="151"/>
                    <a:pt x="720" y="160"/>
                  </a:cubicBezTo>
                  <a:cubicBezTo>
                    <a:pt x="682" y="145"/>
                    <a:pt x="647" y="130"/>
                    <a:pt x="608" y="122"/>
                  </a:cubicBezTo>
                  <a:cubicBezTo>
                    <a:pt x="586" y="130"/>
                    <a:pt x="588" y="141"/>
                    <a:pt x="576" y="160"/>
                  </a:cubicBezTo>
                  <a:cubicBezTo>
                    <a:pt x="563" y="198"/>
                    <a:pt x="554" y="237"/>
                    <a:pt x="544" y="277"/>
                  </a:cubicBezTo>
                  <a:cubicBezTo>
                    <a:pt x="535" y="307"/>
                    <a:pt x="539" y="325"/>
                    <a:pt x="512" y="336"/>
                  </a:cubicBezTo>
                  <a:cubicBezTo>
                    <a:pt x="484" y="317"/>
                    <a:pt x="498" y="305"/>
                    <a:pt x="464" y="314"/>
                  </a:cubicBezTo>
                  <a:cubicBezTo>
                    <a:pt x="444" y="342"/>
                    <a:pt x="439" y="377"/>
                    <a:pt x="427" y="410"/>
                  </a:cubicBezTo>
                  <a:cubicBezTo>
                    <a:pt x="405" y="467"/>
                    <a:pt x="390" y="526"/>
                    <a:pt x="379" y="586"/>
                  </a:cubicBezTo>
                  <a:cubicBezTo>
                    <a:pt x="374" y="644"/>
                    <a:pt x="376" y="716"/>
                    <a:pt x="341" y="768"/>
                  </a:cubicBezTo>
                  <a:cubicBezTo>
                    <a:pt x="330" y="801"/>
                    <a:pt x="324" y="817"/>
                    <a:pt x="304" y="848"/>
                  </a:cubicBezTo>
                  <a:cubicBezTo>
                    <a:pt x="293" y="864"/>
                    <a:pt x="272" y="896"/>
                    <a:pt x="272" y="896"/>
                  </a:cubicBezTo>
                  <a:cubicBezTo>
                    <a:pt x="262" y="926"/>
                    <a:pt x="246" y="949"/>
                    <a:pt x="229" y="976"/>
                  </a:cubicBezTo>
                  <a:cubicBezTo>
                    <a:pt x="222" y="986"/>
                    <a:pt x="215" y="997"/>
                    <a:pt x="208" y="1008"/>
                  </a:cubicBezTo>
                  <a:cubicBezTo>
                    <a:pt x="204" y="1013"/>
                    <a:pt x="197" y="1024"/>
                    <a:pt x="197" y="1024"/>
                  </a:cubicBezTo>
                  <a:cubicBezTo>
                    <a:pt x="190" y="1043"/>
                    <a:pt x="184" y="1075"/>
                    <a:pt x="165" y="1088"/>
                  </a:cubicBezTo>
                  <a:cubicBezTo>
                    <a:pt x="154" y="1095"/>
                    <a:pt x="133" y="1109"/>
                    <a:pt x="133" y="1109"/>
                  </a:cubicBezTo>
                  <a:cubicBezTo>
                    <a:pt x="126" y="1131"/>
                    <a:pt x="115" y="1139"/>
                    <a:pt x="101" y="1157"/>
                  </a:cubicBezTo>
                  <a:cubicBezTo>
                    <a:pt x="97" y="1161"/>
                    <a:pt x="87" y="1167"/>
                    <a:pt x="91" y="1173"/>
                  </a:cubicBezTo>
                  <a:cubicBezTo>
                    <a:pt x="93" y="1177"/>
                    <a:pt x="101" y="1169"/>
                    <a:pt x="107" y="1168"/>
                  </a:cubicBezTo>
                  <a:cubicBezTo>
                    <a:pt x="117" y="1169"/>
                    <a:pt x="129" y="1168"/>
                    <a:pt x="139" y="1173"/>
                  </a:cubicBezTo>
                  <a:cubicBezTo>
                    <a:pt x="156" y="1181"/>
                    <a:pt x="147" y="1215"/>
                    <a:pt x="139" y="1226"/>
                  </a:cubicBezTo>
                  <a:cubicBezTo>
                    <a:pt x="131" y="1236"/>
                    <a:pt x="118" y="1238"/>
                    <a:pt x="107" y="1242"/>
                  </a:cubicBezTo>
                  <a:cubicBezTo>
                    <a:pt x="78" y="1261"/>
                    <a:pt x="69" y="1288"/>
                    <a:pt x="53" y="1317"/>
                  </a:cubicBezTo>
                  <a:cubicBezTo>
                    <a:pt x="46" y="1328"/>
                    <a:pt x="32" y="1349"/>
                    <a:pt x="32" y="1349"/>
                  </a:cubicBezTo>
                  <a:cubicBezTo>
                    <a:pt x="31" y="1350"/>
                    <a:pt x="10" y="1421"/>
                    <a:pt x="5" y="1397"/>
                  </a:cubicBezTo>
                  <a:cubicBezTo>
                    <a:pt x="3" y="1390"/>
                    <a:pt x="1" y="1383"/>
                    <a:pt x="0" y="1376"/>
                  </a:cubicBezTo>
                  <a:close/>
                </a:path>
              </a:pathLst>
            </a:custGeom>
            <a:gradFill rotWithShape="0">
              <a:gsLst>
                <a:gs pos="0">
                  <a:schemeClr val="accent1">
                    <a:gamma/>
                    <a:shade val="0"/>
                    <a:invGamma/>
                  </a:schemeClr>
                </a:gs>
                <a:gs pos="50000">
                  <a:schemeClr val="accent1"/>
                </a:gs>
                <a:gs pos="100000">
                  <a:schemeClr val="accent1">
                    <a:gamma/>
                    <a:shade val="0"/>
                    <a:invGamma/>
                  </a:schemeClr>
                </a:gs>
              </a:gsLst>
              <a:lin ang="5400000" scaled="1"/>
            </a:gradFill>
            <a:ln w="76200" cap="flat" cmpd="sng">
              <a:solidFill>
                <a:srgbClr val="032CA1"/>
              </a:solidFill>
              <a:prstDash val="solid"/>
              <a:round/>
              <a:headEnd/>
              <a:tailEnd/>
            </a:ln>
            <a:effectLst>
              <a:outerShdw dist="89803" dir="2700000" algn="ctr" rotWithShape="0">
                <a:schemeClr val="bg2"/>
              </a:outerShdw>
            </a:effectLst>
          </p:spPr>
          <p:txBody>
            <a:bodyPr wrap="none" anchor="ctr"/>
            <a:lstStyle/>
            <a:p>
              <a:endParaRPr lang="en-US"/>
            </a:p>
          </p:txBody>
        </p:sp>
      </p:grpSp>
      <p:grpSp>
        <p:nvGrpSpPr>
          <p:cNvPr id="752731" name="Group 91">
            <a:extLst>
              <a:ext uri="{FF2B5EF4-FFF2-40B4-BE49-F238E27FC236}">
                <a16:creationId xmlns:a16="http://schemas.microsoft.com/office/drawing/2014/main" id="{271E447C-82CD-B14F-8D26-A16F34A3C6E8}"/>
              </a:ext>
            </a:extLst>
          </p:cNvPr>
          <p:cNvGrpSpPr>
            <a:grpSpLocks/>
          </p:cNvGrpSpPr>
          <p:nvPr/>
        </p:nvGrpSpPr>
        <p:grpSpPr bwMode="auto">
          <a:xfrm>
            <a:off x="236538" y="2298700"/>
            <a:ext cx="6997700" cy="2565400"/>
            <a:chOff x="1352" y="-3515"/>
            <a:chExt cx="4408" cy="1616"/>
          </a:xfrm>
        </p:grpSpPr>
        <p:sp>
          <p:nvSpPr>
            <p:cNvPr id="752732" name="Text Box 92">
              <a:extLst>
                <a:ext uri="{FF2B5EF4-FFF2-40B4-BE49-F238E27FC236}">
                  <a16:creationId xmlns:a16="http://schemas.microsoft.com/office/drawing/2014/main" id="{93CA2C68-B499-314A-B184-FB02245E6818}"/>
                </a:ext>
              </a:extLst>
            </p:cNvPr>
            <p:cNvSpPr txBox="1">
              <a:spLocks noChangeArrowheads="1"/>
            </p:cNvSpPr>
            <p:nvPr/>
          </p:nvSpPr>
          <p:spPr bwMode="auto">
            <a:xfrm>
              <a:off x="3648" y="-2184"/>
              <a:ext cx="2112" cy="260"/>
            </a:xfrm>
            <a:prstGeom prst="rect">
              <a:avLst/>
            </a:prstGeom>
            <a:solidFill>
              <a:srgbClr val="296F35"/>
            </a:solidFill>
            <a:ln w="76200">
              <a:solidFill>
                <a:srgbClr val="006600"/>
              </a:solidFill>
              <a:miter lim="800000"/>
              <a:headEnd/>
              <a:tailEnd/>
            </a:ln>
            <a:effectLst>
              <a:outerShdw dist="89803" dir="2700000" algn="ctr" rotWithShape="0">
                <a:schemeClr val="bg2"/>
              </a:outerShdw>
            </a:effectLst>
          </p:spPr>
          <p:txBody>
            <a:bodyPr>
              <a:spAutoFit/>
            </a:bodyPr>
            <a:lstStyle/>
            <a:p>
              <a:pPr algn="l">
                <a:spcBef>
                  <a:spcPct val="50000"/>
                </a:spcBef>
              </a:pPr>
              <a:r>
                <a:rPr lang="en-US" altLang="ko-KR" sz="1600" b="1">
                  <a:solidFill>
                    <a:srgbClr val="EEFF4B"/>
                  </a:solidFill>
                  <a:effectLst/>
                  <a:ea typeface="Gulim" panose="020B0600000101010101" pitchFamily="34" charset="-127"/>
                </a:rPr>
                <a:t>KETURUNAN ISMAEL</a:t>
              </a:r>
              <a:endParaRPr lang="en-US" altLang="ko-KR" sz="1600">
                <a:solidFill>
                  <a:srgbClr val="EEFF4B"/>
                </a:solidFill>
                <a:effectLst/>
                <a:ea typeface="Gulim" panose="020B0600000101010101" pitchFamily="34" charset="-127"/>
              </a:endParaRPr>
            </a:p>
          </p:txBody>
        </p:sp>
        <p:sp>
          <p:nvSpPr>
            <p:cNvPr id="752733" name="AutoShape 93">
              <a:extLst>
                <a:ext uri="{FF2B5EF4-FFF2-40B4-BE49-F238E27FC236}">
                  <a16:creationId xmlns:a16="http://schemas.microsoft.com/office/drawing/2014/main" id="{D2D1C31C-2C9D-6544-8AB4-23F184E100D7}"/>
                </a:ext>
              </a:extLst>
            </p:cNvPr>
            <p:cNvSpPr>
              <a:spLocks noChangeArrowheads="1"/>
            </p:cNvSpPr>
            <p:nvPr/>
          </p:nvSpPr>
          <p:spPr bwMode="auto">
            <a:xfrm rot="-10751860">
              <a:off x="1352" y="-3025"/>
              <a:ext cx="1551" cy="1126"/>
            </a:xfrm>
            <a:prstGeom prst="curvedLeftArrow">
              <a:avLst>
                <a:gd name="adj1" fmla="val 20000"/>
                <a:gd name="adj2" fmla="val 40000"/>
                <a:gd name="adj3" fmla="val 45915"/>
              </a:avLst>
            </a:prstGeom>
            <a:solidFill>
              <a:schemeClr val="tx1"/>
            </a:solidFill>
            <a:ln w="76200">
              <a:solidFill>
                <a:srgbClr val="2E7E3B"/>
              </a:solidFill>
              <a:miter lim="800000"/>
              <a:headEnd/>
              <a:tailEnd/>
            </a:ln>
            <a:effectLst>
              <a:outerShdw dist="89803" dir="2700000" algn="ctr" rotWithShape="0">
                <a:schemeClr val="bg2"/>
              </a:outerShdw>
            </a:effectLst>
          </p:spPr>
          <p:txBody>
            <a:bodyPr wrap="none" anchor="ctr"/>
            <a:lstStyle/>
            <a:p>
              <a:endParaRPr lang="en-US"/>
            </a:p>
          </p:txBody>
        </p:sp>
        <p:grpSp>
          <p:nvGrpSpPr>
            <p:cNvPr id="752734" name="Group 94">
              <a:extLst>
                <a:ext uri="{FF2B5EF4-FFF2-40B4-BE49-F238E27FC236}">
                  <a16:creationId xmlns:a16="http://schemas.microsoft.com/office/drawing/2014/main" id="{9E060407-C9E4-AC46-A94B-B7EB50843D4C}"/>
                </a:ext>
              </a:extLst>
            </p:cNvPr>
            <p:cNvGrpSpPr>
              <a:grpSpLocks/>
            </p:cNvGrpSpPr>
            <p:nvPr/>
          </p:nvGrpSpPr>
          <p:grpSpPr bwMode="auto">
            <a:xfrm>
              <a:off x="2795" y="-3515"/>
              <a:ext cx="907" cy="896"/>
              <a:chOff x="1584" y="1477"/>
              <a:chExt cx="907" cy="896"/>
            </a:xfrm>
          </p:grpSpPr>
          <p:sp>
            <p:nvSpPr>
              <p:cNvPr id="752735" name="Freeform 95">
                <a:extLst>
                  <a:ext uri="{FF2B5EF4-FFF2-40B4-BE49-F238E27FC236}">
                    <a16:creationId xmlns:a16="http://schemas.microsoft.com/office/drawing/2014/main" id="{2FE4829A-7E79-934E-967A-543EED1B7598}"/>
                  </a:ext>
                </a:extLst>
              </p:cNvPr>
              <p:cNvSpPr>
                <a:spLocks/>
              </p:cNvSpPr>
              <p:nvPr/>
            </p:nvSpPr>
            <p:spPr bwMode="auto">
              <a:xfrm>
                <a:off x="1584" y="2176"/>
                <a:ext cx="185" cy="197"/>
              </a:xfrm>
              <a:custGeom>
                <a:avLst/>
                <a:gdLst>
                  <a:gd name="T0" fmla="*/ 37 w 185"/>
                  <a:gd name="T1" fmla="*/ 197 h 197"/>
                  <a:gd name="T2" fmla="*/ 80 w 185"/>
                  <a:gd name="T3" fmla="*/ 165 h 197"/>
                  <a:gd name="T4" fmla="*/ 107 w 185"/>
                  <a:gd name="T5" fmla="*/ 117 h 197"/>
                  <a:gd name="T6" fmla="*/ 128 w 185"/>
                  <a:gd name="T7" fmla="*/ 69 h 197"/>
                  <a:gd name="T8" fmla="*/ 160 w 185"/>
                  <a:gd name="T9" fmla="*/ 59 h 197"/>
                  <a:gd name="T10" fmla="*/ 149 w 185"/>
                  <a:gd name="T11" fmla="*/ 0 h 197"/>
                  <a:gd name="T12" fmla="*/ 117 w 185"/>
                  <a:gd name="T13" fmla="*/ 27 h 197"/>
                  <a:gd name="T14" fmla="*/ 21 w 185"/>
                  <a:gd name="T15" fmla="*/ 64 h 197"/>
                  <a:gd name="T16" fmla="*/ 0 w 185"/>
                  <a:gd name="T17" fmla="*/ 112 h 197"/>
                  <a:gd name="T18" fmla="*/ 32 w 185"/>
                  <a:gd name="T19" fmla="*/ 192 h 197"/>
                  <a:gd name="T20" fmla="*/ 37 w 185"/>
                  <a:gd name="T21"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5" h="197">
                    <a:moveTo>
                      <a:pt x="37" y="197"/>
                    </a:moveTo>
                    <a:cubicBezTo>
                      <a:pt x="58" y="190"/>
                      <a:pt x="67" y="183"/>
                      <a:pt x="80" y="165"/>
                    </a:cubicBezTo>
                    <a:cubicBezTo>
                      <a:pt x="85" y="147"/>
                      <a:pt x="107" y="117"/>
                      <a:pt x="107" y="117"/>
                    </a:cubicBezTo>
                    <a:cubicBezTo>
                      <a:pt x="109" y="110"/>
                      <a:pt x="116" y="76"/>
                      <a:pt x="128" y="69"/>
                    </a:cubicBezTo>
                    <a:cubicBezTo>
                      <a:pt x="137" y="63"/>
                      <a:pt x="160" y="59"/>
                      <a:pt x="160" y="59"/>
                    </a:cubicBezTo>
                    <a:cubicBezTo>
                      <a:pt x="168" y="32"/>
                      <a:pt x="185" y="11"/>
                      <a:pt x="149" y="0"/>
                    </a:cubicBezTo>
                    <a:cubicBezTo>
                      <a:pt x="137" y="7"/>
                      <a:pt x="129" y="20"/>
                      <a:pt x="117" y="27"/>
                    </a:cubicBezTo>
                    <a:cubicBezTo>
                      <a:pt x="97" y="37"/>
                      <a:pt x="43" y="57"/>
                      <a:pt x="21" y="64"/>
                    </a:cubicBezTo>
                    <a:cubicBezTo>
                      <a:pt x="11" y="79"/>
                      <a:pt x="5" y="94"/>
                      <a:pt x="0" y="112"/>
                    </a:cubicBezTo>
                    <a:cubicBezTo>
                      <a:pt x="9" y="141"/>
                      <a:pt x="5" y="174"/>
                      <a:pt x="32" y="192"/>
                    </a:cubicBezTo>
                    <a:cubicBezTo>
                      <a:pt x="53" y="177"/>
                      <a:pt x="51" y="175"/>
                      <a:pt x="37" y="197"/>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dist="89803" dir="2700000" algn="ctr" rotWithShape="0">
                  <a:schemeClr val="bg2"/>
                </a:outerShdw>
              </a:effectLst>
            </p:spPr>
            <p:txBody>
              <a:bodyPr wrap="none" anchor="ctr"/>
              <a:lstStyle/>
              <a:p>
                <a:endParaRPr lang="en-US"/>
              </a:p>
            </p:txBody>
          </p:sp>
          <p:sp>
            <p:nvSpPr>
              <p:cNvPr id="752736" name="Freeform 96">
                <a:extLst>
                  <a:ext uri="{FF2B5EF4-FFF2-40B4-BE49-F238E27FC236}">
                    <a16:creationId xmlns:a16="http://schemas.microsoft.com/office/drawing/2014/main" id="{21E0386E-7025-8D48-A666-A6027C851AFC}"/>
                  </a:ext>
                </a:extLst>
              </p:cNvPr>
              <p:cNvSpPr>
                <a:spLocks/>
              </p:cNvSpPr>
              <p:nvPr/>
            </p:nvSpPr>
            <p:spPr bwMode="auto">
              <a:xfrm>
                <a:off x="2016" y="1477"/>
                <a:ext cx="475" cy="845"/>
              </a:xfrm>
              <a:custGeom>
                <a:avLst/>
                <a:gdLst>
                  <a:gd name="T0" fmla="*/ 464 w 475"/>
                  <a:gd name="T1" fmla="*/ 123 h 845"/>
                  <a:gd name="T2" fmla="*/ 432 w 475"/>
                  <a:gd name="T3" fmla="*/ 118 h 845"/>
                  <a:gd name="T4" fmla="*/ 427 w 475"/>
                  <a:gd name="T5" fmla="*/ 102 h 845"/>
                  <a:gd name="T6" fmla="*/ 389 w 475"/>
                  <a:gd name="T7" fmla="*/ 96 h 845"/>
                  <a:gd name="T8" fmla="*/ 357 w 475"/>
                  <a:gd name="T9" fmla="*/ 86 h 845"/>
                  <a:gd name="T10" fmla="*/ 320 w 475"/>
                  <a:gd name="T11" fmla="*/ 43 h 845"/>
                  <a:gd name="T12" fmla="*/ 256 w 475"/>
                  <a:gd name="T13" fmla="*/ 0 h 845"/>
                  <a:gd name="T14" fmla="*/ 203 w 475"/>
                  <a:gd name="T15" fmla="*/ 11 h 845"/>
                  <a:gd name="T16" fmla="*/ 192 w 475"/>
                  <a:gd name="T17" fmla="*/ 27 h 845"/>
                  <a:gd name="T18" fmla="*/ 155 w 475"/>
                  <a:gd name="T19" fmla="*/ 38 h 845"/>
                  <a:gd name="T20" fmla="*/ 112 w 475"/>
                  <a:gd name="T21" fmla="*/ 80 h 845"/>
                  <a:gd name="T22" fmla="*/ 123 w 475"/>
                  <a:gd name="T23" fmla="*/ 112 h 845"/>
                  <a:gd name="T24" fmla="*/ 91 w 475"/>
                  <a:gd name="T25" fmla="*/ 166 h 845"/>
                  <a:gd name="T26" fmla="*/ 64 w 475"/>
                  <a:gd name="T27" fmla="*/ 240 h 845"/>
                  <a:gd name="T28" fmla="*/ 91 w 475"/>
                  <a:gd name="T29" fmla="*/ 347 h 845"/>
                  <a:gd name="T30" fmla="*/ 80 w 475"/>
                  <a:gd name="T31" fmla="*/ 379 h 845"/>
                  <a:gd name="T32" fmla="*/ 107 w 475"/>
                  <a:gd name="T33" fmla="*/ 459 h 845"/>
                  <a:gd name="T34" fmla="*/ 144 w 475"/>
                  <a:gd name="T35" fmla="*/ 523 h 845"/>
                  <a:gd name="T36" fmla="*/ 123 w 475"/>
                  <a:gd name="T37" fmla="*/ 566 h 845"/>
                  <a:gd name="T38" fmla="*/ 85 w 475"/>
                  <a:gd name="T39" fmla="*/ 614 h 845"/>
                  <a:gd name="T40" fmla="*/ 64 w 475"/>
                  <a:gd name="T41" fmla="*/ 646 h 845"/>
                  <a:gd name="T42" fmla="*/ 37 w 475"/>
                  <a:gd name="T43" fmla="*/ 694 h 845"/>
                  <a:gd name="T44" fmla="*/ 0 w 475"/>
                  <a:gd name="T45" fmla="*/ 790 h 845"/>
                  <a:gd name="T46" fmla="*/ 59 w 475"/>
                  <a:gd name="T47" fmla="*/ 827 h 845"/>
                  <a:gd name="T48" fmla="*/ 69 w 475"/>
                  <a:gd name="T49" fmla="*/ 811 h 845"/>
                  <a:gd name="T50" fmla="*/ 117 w 475"/>
                  <a:gd name="T51" fmla="*/ 822 h 845"/>
                  <a:gd name="T52" fmla="*/ 245 w 475"/>
                  <a:gd name="T53" fmla="*/ 816 h 845"/>
                  <a:gd name="T54" fmla="*/ 251 w 475"/>
                  <a:gd name="T55" fmla="*/ 800 h 845"/>
                  <a:gd name="T56" fmla="*/ 277 w 475"/>
                  <a:gd name="T57" fmla="*/ 768 h 845"/>
                  <a:gd name="T58" fmla="*/ 309 w 475"/>
                  <a:gd name="T59" fmla="*/ 752 h 845"/>
                  <a:gd name="T60" fmla="*/ 400 w 475"/>
                  <a:gd name="T61" fmla="*/ 694 h 845"/>
                  <a:gd name="T62" fmla="*/ 427 w 475"/>
                  <a:gd name="T63" fmla="*/ 662 h 845"/>
                  <a:gd name="T64" fmla="*/ 432 w 475"/>
                  <a:gd name="T65" fmla="*/ 576 h 845"/>
                  <a:gd name="T66" fmla="*/ 448 w 475"/>
                  <a:gd name="T67" fmla="*/ 528 h 845"/>
                  <a:gd name="T68" fmla="*/ 432 w 475"/>
                  <a:gd name="T69" fmla="*/ 464 h 845"/>
                  <a:gd name="T70" fmla="*/ 459 w 475"/>
                  <a:gd name="T71" fmla="*/ 390 h 845"/>
                  <a:gd name="T72" fmla="*/ 475 w 475"/>
                  <a:gd name="T73" fmla="*/ 278 h 845"/>
                  <a:gd name="T74" fmla="*/ 469 w 475"/>
                  <a:gd name="T75" fmla="*/ 251 h 845"/>
                  <a:gd name="T76" fmla="*/ 459 w 475"/>
                  <a:gd name="T77" fmla="*/ 219 h 845"/>
                  <a:gd name="T78" fmla="*/ 464 w 475"/>
                  <a:gd name="T79" fmla="*/ 123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5" h="845">
                    <a:moveTo>
                      <a:pt x="464" y="123"/>
                    </a:moveTo>
                    <a:cubicBezTo>
                      <a:pt x="453" y="121"/>
                      <a:pt x="441" y="123"/>
                      <a:pt x="432" y="118"/>
                    </a:cubicBezTo>
                    <a:cubicBezTo>
                      <a:pt x="427" y="115"/>
                      <a:pt x="431" y="104"/>
                      <a:pt x="427" y="102"/>
                    </a:cubicBezTo>
                    <a:cubicBezTo>
                      <a:pt x="415" y="96"/>
                      <a:pt x="401" y="98"/>
                      <a:pt x="389" y="96"/>
                    </a:cubicBezTo>
                    <a:cubicBezTo>
                      <a:pt x="378" y="93"/>
                      <a:pt x="357" y="86"/>
                      <a:pt x="357" y="86"/>
                    </a:cubicBezTo>
                    <a:cubicBezTo>
                      <a:pt x="350" y="47"/>
                      <a:pt x="352" y="53"/>
                      <a:pt x="320" y="43"/>
                    </a:cubicBezTo>
                    <a:cubicBezTo>
                      <a:pt x="297" y="27"/>
                      <a:pt x="282" y="9"/>
                      <a:pt x="256" y="0"/>
                    </a:cubicBezTo>
                    <a:cubicBezTo>
                      <a:pt x="238" y="3"/>
                      <a:pt x="218" y="1"/>
                      <a:pt x="203" y="11"/>
                    </a:cubicBezTo>
                    <a:cubicBezTo>
                      <a:pt x="197" y="14"/>
                      <a:pt x="197" y="23"/>
                      <a:pt x="192" y="27"/>
                    </a:cubicBezTo>
                    <a:cubicBezTo>
                      <a:pt x="181" y="34"/>
                      <a:pt x="166" y="32"/>
                      <a:pt x="155" y="38"/>
                    </a:cubicBezTo>
                    <a:cubicBezTo>
                      <a:pt x="135" y="47"/>
                      <a:pt x="123" y="62"/>
                      <a:pt x="112" y="80"/>
                    </a:cubicBezTo>
                    <a:cubicBezTo>
                      <a:pt x="115" y="90"/>
                      <a:pt x="124" y="100"/>
                      <a:pt x="123" y="112"/>
                    </a:cubicBezTo>
                    <a:cubicBezTo>
                      <a:pt x="120" y="129"/>
                      <a:pt x="100" y="151"/>
                      <a:pt x="91" y="166"/>
                    </a:cubicBezTo>
                    <a:cubicBezTo>
                      <a:pt x="83" y="191"/>
                      <a:pt x="79" y="218"/>
                      <a:pt x="64" y="240"/>
                    </a:cubicBezTo>
                    <a:cubicBezTo>
                      <a:pt x="53" y="274"/>
                      <a:pt x="70" y="317"/>
                      <a:pt x="91" y="347"/>
                    </a:cubicBezTo>
                    <a:cubicBezTo>
                      <a:pt x="89" y="350"/>
                      <a:pt x="80" y="375"/>
                      <a:pt x="80" y="379"/>
                    </a:cubicBezTo>
                    <a:cubicBezTo>
                      <a:pt x="80" y="399"/>
                      <a:pt x="98" y="437"/>
                      <a:pt x="107" y="459"/>
                    </a:cubicBezTo>
                    <a:cubicBezTo>
                      <a:pt x="93" y="494"/>
                      <a:pt x="110" y="512"/>
                      <a:pt x="144" y="523"/>
                    </a:cubicBezTo>
                    <a:cubicBezTo>
                      <a:pt x="151" y="546"/>
                      <a:pt x="142" y="552"/>
                      <a:pt x="123" y="566"/>
                    </a:cubicBezTo>
                    <a:cubicBezTo>
                      <a:pt x="105" y="612"/>
                      <a:pt x="137" y="533"/>
                      <a:pt x="85" y="614"/>
                    </a:cubicBezTo>
                    <a:cubicBezTo>
                      <a:pt x="78" y="624"/>
                      <a:pt x="64" y="646"/>
                      <a:pt x="64" y="646"/>
                    </a:cubicBezTo>
                    <a:cubicBezTo>
                      <a:pt x="58" y="663"/>
                      <a:pt x="37" y="694"/>
                      <a:pt x="37" y="694"/>
                    </a:cubicBezTo>
                    <a:cubicBezTo>
                      <a:pt x="26" y="727"/>
                      <a:pt x="10" y="756"/>
                      <a:pt x="0" y="790"/>
                    </a:cubicBezTo>
                    <a:cubicBezTo>
                      <a:pt x="8" y="845"/>
                      <a:pt x="1" y="844"/>
                      <a:pt x="59" y="827"/>
                    </a:cubicBezTo>
                    <a:cubicBezTo>
                      <a:pt x="62" y="821"/>
                      <a:pt x="62" y="811"/>
                      <a:pt x="69" y="811"/>
                    </a:cubicBezTo>
                    <a:cubicBezTo>
                      <a:pt x="85" y="809"/>
                      <a:pt x="117" y="822"/>
                      <a:pt x="117" y="822"/>
                    </a:cubicBezTo>
                    <a:cubicBezTo>
                      <a:pt x="159" y="820"/>
                      <a:pt x="202" y="822"/>
                      <a:pt x="245" y="816"/>
                    </a:cubicBezTo>
                    <a:cubicBezTo>
                      <a:pt x="250" y="815"/>
                      <a:pt x="248" y="805"/>
                      <a:pt x="251" y="800"/>
                    </a:cubicBezTo>
                    <a:cubicBezTo>
                      <a:pt x="257" y="786"/>
                      <a:pt x="265" y="777"/>
                      <a:pt x="277" y="768"/>
                    </a:cubicBezTo>
                    <a:cubicBezTo>
                      <a:pt x="300" y="749"/>
                      <a:pt x="284" y="765"/>
                      <a:pt x="309" y="752"/>
                    </a:cubicBezTo>
                    <a:cubicBezTo>
                      <a:pt x="340" y="734"/>
                      <a:pt x="367" y="709"/>
                      <a:pt x="400" y="694"/>
                    </a:cubicBezTo>
                    <a:cubicBezTo>
                      <a:pt x="407" y="682"/>
                      <a:pt x="424" y="675"/>
                      <a:pt x="427" y="662"/>
                    </a:cubicBezTo>
                    <a:cubicBezTo>
                      <a:pt x="432" y="633"/>
                      <a:pt x="429" y="604"/>
                      <a:pt x="432" y="576"/>
                    </a:cubicBezTo>
                    <a:cubicBezTo>
                      <a:pt x="433" y="560"/>
                      <a:pt x="443" y="542"/>
                      <a:pt x="448" y="528"/>
                    </a:cubicBezTo>
                    <a:cubicBezTo>
                      <a:pt x="444" y="504"/>
                      <a:pt x="439" y="486"/>
                      <a:pt x="432" y="464"/>
                    </a:cubicBezTo>
                    <a:cubicBezTo>
                      <a:pt x="439" y="434"/>
                      <a:pt x="442" y="414"/>
                      <a:pt x="459" y="390"/>
                    </a:cubicBezTo>
                    <a:cubicBezTo>
                      <a:pt x="462" y="334"/>
                      <a:pt x="459" y="319"/>
                      <a:pt x="475" y="278"/>
                    </a:cubicBezTo>
                    <a:cubicBezTo>
                      <a:pt x="473" y="269"/>
                      <a:pt x="471" y="259"/>
                      <a:pt x="469" y="251"/>
                    </a:cubicBezTo>
                    <a:cubicBezTo>
                      <a:pt x="466" y="240"/>
                      <a:pt x="459" y="219"/>
                      <a:pt x="459" y="219"/>
                    </a:cubicBezTo>
                    <a:cubicBezTo>
                      <a:pt x="463" y="187"/>
                      <a:pt x="451" y="150"/>
                      <a:pt x="464" y="123"/>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dist="89803" dir="2700000" algn="ctr" rotWithShape="0">
                  <a:schemeClr val="bg2"/>
                </a:outerShdw>
              </a:effectLst>
            </p:spPr>
            <p:txBody>
              <a:bodyPr wrap="none" anchor="ctr"/>
              <a:lstStyle/>
              <a:p>
                <a:endParaRPr lang="en-US"/>
              </a:p>
            </p:txBody>
          </p:sp>
        </p:grpSp>
        <p:sp>
          <p:nvSpPr>
            <p:cNvPr id="752737" name="AutoShape 97">
              <a:extLst>
                <a:ext uri="{FF2B5EF4-FFF2-40B4-BE49-F238E27FC236}">
                  <a16:creationId xmlns:a16="http://schemas.microsoft.com/office/drawing/2014/main" id="{4428697F-530F-D944-A800-82E41B8B7832}"/>
                </a:ext>
              </a:extLst>
            </p:cNvPr>
            <p:cNvSpPr>
              <a:spLocks noChangeArrowheads="1"/>
            </p:cNvSpPr>
            <p:nvPr/>
          </p:nvSpPr>
          <p:spPr bwMode="auto">
            <a:xfrm rot="10848140" flipH="1">
              <a:off x="3640" y="-3306"/>
              <a:ext cx="472" cy="1135"/>
            </a:xfrm>
            <a:prstGeom prst="curvedLeftArrow">
              <a:avLst>
                <a:gd name="adj1" fmla="val 48093"/>
                <a:gd name="adj2" fmla="val 96186"/>
                <a:gd name="adj3" fmla="val 33333"/>
              </a:avLst>
            </a:prstGeom>
            <a:solidFill>
              <a:schemeClr val="tx1"/>
            </a:solidFill>
            <a:ln w="76200">
              <a:solidFill>
                <a:srgbClr val="2E7E3B"/>
              </a:solidFill>
              <a:miter lim="800000"/>
              <a:headEnd/>
              <a:tailEnd/>
            </a:ln>
            <a:effectLst>
              <a:outerShdw dist="89803" dir="2700000" algn="ctr" rotWithShape="0">
                <a:schemeClr val="bg2"/>
              </a:outerShdw>
            </a:effectLst>
          </p:spPr>
          <p:txBody>
            <a:bodyPr wrap="none" anchor="ctr"/>
            <a:lstStyle/>
            <a:p>
              <a:endParaRPr lang="en-US"/>
            </a:p>
          </p:txBody>
        </p:sp>
      </p:grpSp>
      <p:sp>
        <p:nvSpPr>
          <p:cNvPr id="752738" name="Text Box 98">
            <a:extLst>
              <a:ext uri="{FF2B5EF4-FFF2-40B4-BE49-F238E27FC236}">
                <a16:creationId xmlns:a16="http://schemas.microsoft.com/office/drawing/2014/main" id="{64AAC2CF-99D4-7040-B2A3-FA7F8621FDDF}"/>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752739" name="Text Box 99">
            <a:extLst>
              <a:ext uri="{FF2B5EF4-FFF2-40B4-BE49-F238E27FC236}">
                <a16:creationId xmlns:a16="http://schemas.microsoft.com/office/drawing/2014/main" id="{E9191C09-DC36-8746-9CBB-DA630339CC2D}"/>
              </a:ext>
            </a:extLst>
          </p:cNvPr>
          <p:cNvSpPr txBox="1">
            <a:spLocks noChangeArrowheads="1"/>
          </p:cNvSpPr>
          <p:nvPr/>
        </p:nvSpPr>
        <p:spPr bwMode="auto">
          <a:xfrm>
            <a:off x="8594725" y="641667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2</a:t>
            </a:r>
          </a:p>
        </p:txBody>
      </p:sp>
      <p:sp>
        <p:nvSpPr>
          <p:cNvPr id="752741" name="Rectangle 101">
            <a:extLst>
              <a:ext uri="{FF2B5EF4-FFF2-40B4-BE49-F238E27FC236}">
                <a16:creationId xmlns:a16="http://schemas.microsoft.com/office/drawing/2014/main" id="{C7921DFC-28F0-4E42-9C84-5C9309F79CBC}"/>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40</a:t>
            </a:r>
          </a:p>
        </p:txBody>
      </p:sp>
      <p:sp>
        <p:nvSpPr>
          <p:cNvPr id="752742" name="Text Box 102">
            <a:extLst>
              <a:ext uri="{FF2B5EF4-FFF2-40B4-BE49-F238E27FC236}">
                <a16:creationId xmlns:a16="http://schemas.microsoft.com/office/drawing/2014/main" id="{9F33DF34-CE31-C74E-B478-E0E1541FC20E}"/>
              </a:ext>
            </a:extLst>
          </p:cNvPr>
          <p:cNvSpPr txBox="1">
            <a:spLocks noChangeArrowheads="1"/>
          </p:cNvSpPr>
          <p:nvPr/>
        </p:nvSpPr>
        <p:spPr bwMode="auto">
          <a:xfrm>
            <a:off x="6816725"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752727"/>
                                        </p:tgtEl>
                                        <p:attrNameLst>
                                          <p:attrName>style.visibility</p:attrName>
                                        </p:attrNameLst>
                                      </p:cBhvr>
                                      <p:to>
                                        <p:strVal val="visible"/>
                                      </p:to>
                                    </p:set>
                                    <p:anim calcmode="lin" valueType="num">
                                      <p:cBhvr>
                                        <p:cTn id="7" dur="500" fill="hold"/>
                                        <p:tgtEl>
                                          <p:spTgt spid="752727"/>
                                        </p:tgtEl>
                                        <p:attrNameLst>
                                          <p:attrName>ppt_w</p:attrName>
                                        </p:attrNameLst>
                                      </p:cBhvr>
                                      <p:tavLst>
                                        <p:tav tm="0">
                                          <p:val>
                                            <p:fltVal val="0"/>
                                          </p:val>
                                        </p:tav>
                                        <p:tav tm="100000">
                                          <p:val>
                                            <p:strVal val="#ppt_w"/>
                                          </p:val>
                                        </p:tav>
                                      </p:tavLst>
                                    </p:anim>
                                    <p:anim calcmode="lin" valueType="num">
                                      <p:cBhvr>
                                        <p:cTn id="8" dur="500" fill="hold"/>
                                        <p:tgtEl>
                                          <p:spTgt spid="752727"/>
                                        </p:tgtEl>
                                        <p:attrNameLst>
                                          <p:attrName>ppt_h</p:attrName>
                                        </p:attrNameLst>
                                      </p:cBhvr>
                                      <p:tavLst>
                                        <p:tav tm="0">
                                          <p:val>
                                            <p:fltVal val="0"/>
                                          </p:val>
                                        </p:tav>
                                        <p:tav tm="100000">
                                          <p:val>
                                            <p:strVal val="#ppt_h"/>
                                          </p:val>
                                        </p:tav>
                                      </p:tavLst>
                                    </p:anim>
                                    <p:anim calcmode="lin" valueType="num">
                                      <p:cBhvr>
                                        <p:cTn id="9" dur="500" fill="hold"/>
                                        <p:tgtEl>
                                          <p:spTgt spid="752727"/>
                                        </p:tgtEl>
                                        <p:attrNameLst>
                                          <p:attrName>ppt_x</p:attrName>
                                        </p:attrNameLst>
                                      </p:cBhvr>
                                      <p:tavLst>
                                        <p:tav tm="0">
                                          <p:val>
                                            <p:fltVal val="0.5"/>
                                          </p:val>
                                        </p:tav>
                                        <p:tav tm="100000">
                                          <p:val>
                                            <p:strVal val="#ppt_x"/>
                                          </p:val>
                                        </p:tav>
                                      </p:tavLst>
                                    </p:anim>
                                    <p:anim calcmode="lin" valueType="num">
                                      <p:cBhvr>
                                        <p:cTn id="10" dur="500" fill="hold"/>
                                        <p:tgtEl>
                                          <p:spTgt spid="75272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752731"/>
                                        </p:tgtEl>
                                        <p:attrNameLst>
                                          <p:attrName>style.visibility</p:attrName>
                                        </p:attrNameLst>
                                      </p:cBhvr>
                                      <p:to>
                                        <p:strVal val="visible"/>
                                      </p:to>
                                    </p:set>
                                    <p:anim calcmode="lin" valueType="num">
                                      <p:cBhvr>
                                        <p:cTn id="15" dur="500" fill="hold"/>
                                        <p:tgtEl>
                                          <p:spTgt spid="752731"/>
                                        </p:tgtEl>
                                        <p:attrNameLst>
                                          <p:attrName>ppt_w</p:attrName>
                                        </p:attrNameLst>
                                      </p:cBhvr>
                                      <p:tavLst>
                                        <p:tav tm="0">
                                          <p:val>
                                            <p:fltVal val="0"/>
                                          </p:val>
                                        </p:tav>
                                        <p:tav tm="100000">
                                          <p:val>
                                            <p:strVal val="#ppt_w"/>
                                          </p:val>
                                        </p:tav>
                                      </p:tavLst>
                                    </p:anim>
                                    <p:anim calcmode="lin" valueType="num">
                                      <p:cBhvr>
                                        <p:cTn id="16" dur="500" fill="hold"/>
                                        <p:tgtEl>
                                          <p:spTgt spid="752731"/>
                                        </p:tgtEl>
                                        <p:attrNameLst>
                                          <p:attrName>ppt_h</p:attrName>
                                        </p:attrNameLst>
                                      </p:cBhvr>
                                      <p:tavLst>
                                        <p:tav tm="0">
                                          <p:val>
                                            <p:fltVal val="0"/>
                                          </p:val>
                                        </p:tav>
                                        <p:tav tm="100000">
                                          <p:val>
                                            <p:strVal val="#ppt_h"/>
                                          </p:val>
                                        </p:tav>
                                      </p:tavLst>
                                    </p:anim>
                                    <p:anim calcmode="lin" valueType="num">
                                      <p:cBhvr>
                                        <p:cTn id="17" dur="500" fill="hold"/>
                                        <p:tgtEl>
                                          <p:spTgt spid="752731"/>
                                        </p:tgtEl>
                                        <p:attrNameLst>
                                          <p:attrName>ppt_x</p:attrName>
                                        </p:attrNameLst>
                                      </p:cBhvr>
                                      <p:tavLst>
                                        <p:tav tm="0">
                                          <p:val>
                                            <p:fltVal val="0.5"/>
                                          </p:val>
                                        </p:tav>
                                        <p:tav tm="100000">
                                          <p:val>
                                            <p:strVal val="#ppt_x"/>
                                          </p:val>
                                        </p:tav>
                                      </p:tavLst>
                                    </p:anim>
                                    <p:anim calcmode="lin" valueType="num">
                                      <p:cBhvr>
                                        <p:cTn id="18" dur="500" fill="hold"/>
                                        <p:tgtEl>
                                          <p:spTgt spid="75273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7592" name="Text Box 8">
            <a:extLst>
              <a:ext uri="{FF2B5EF4-FFF2-40B4-BE49-F238E27FC236}">
                <a16:creationId xmlns:a16="http://schemas.microsoft.com/office/drawing/2014/main" id="{ACC787D3-5974-DA4A-A6AA-26CF4D107F5D}"/>
              </a:ext>
            </a:extLst>
          </p:cNvPr>
          <p:cNvSpPr txBox="1">
            <a:spLocks noChangeArrowheads="1"/>
          </p:cNvSpPr>
          <p:nvPr/>
        </p:nvSpPr>
        <p:spPr bwMode="auto">
          <a:xfrm>
            <a:off x="1787525" y="0"/>
            <a:ext cx="3584575"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13:10-11; Kel. 3:8</a:t>
            </a:r>
          </a:p>
        </p:txBody>
      </p:sp>
      <p:sp>
        <p:nvSpPr>
          <p:cNvPr id="707606" name="Text Box 22">
            <a:extLst>
              <a:ext uri="{FF2B5EF4-FFF2-40B4-BE49-F238E27FC236}">
                <a16:creationId xmlns:a16="http://schemas.microsoft.com/office/drawing/2014/main" id="{AC088B62-C443-3C49-8AD0-120AFF208D5E}"/>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707619" name="Rectangle 35">
            <a:extLst>
              <a:ext uri="{FF2B5EF4-FFF2-40B4-BE49-F238E27FC236}">
                <a16:creationId xmlns:a16="http://schemas.microsoft.com/office/drawing/2014/main" id="{E873E3AF-6D23-204D-8478-402C9546E72B}"/>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41</a:t>
            </a:r>
          </a:p>
        </p:txBody>
      </p:sp>
      <p:sp>
        <p:nvSpPr>
          <p:cNvPr id="707621" name="Text Box 37">
            <a:extLst>
              <a:ext uri="{FF2B5EF4-FFF2-40B4-BE49-F238E27FC236}">
                <a16:creationId xmlns:a16="http://schemas.microsoft.com/office/drawing/2014/main" id="{86E8E456-DBDB-2540-AD5C-43FE6B2B29A4}"/>
              </a:ext>
            </a:extLst>
          </p:cNvPr>
          <p:cNvSpPr txBox="1">
            <a:spLocks noChangeArrowheads="1"/>
          </p:cNvSpPr>
          <p:nvPr/>
        </p:nvSpPr>
        <p:spPr bwMode="auto">
          <a:xfrm>
            <a:off x="6816725"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707589" name="Text Box 5">
            <a:extLst>
              <a:ext uri="{FF2B5EF4-FFF2-40B4-BE49-F238E27FC236}">
                <a16:creationId xmlns:a16="http://schemas.microsoft.com/office/drawing/2014/main" id="{E7DC5D47-1CFA-C940-B465-25DFA60CAFE2}"/>
              </a:ext>
            </a:extLst>
          </p:cNvPr>
          <p:cNvSpPr txBox="1">
            <a:spLocks noChangeArrowheads="1"/>
          </p:cNvSpPr>
          <p:nvPr/>
        </p:nvSpPr>
        <p:spPr bwMode="auto">
          <a:xfrm>
            <a:off x="1181100" y="198438"/>
            <a:ext cx="7696200" cy="579437"/>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3200" b="1" i="1">
                <a:solidFill>
                  <a:srgbClr val="FFFF00"/>
                </a:solidFill>
                <a:effectLst/>
                <a:ea typeface="Gulim" panose="020B0600000101010101" pitchFamily="34" charset="-127"/>
              </a:rPr>
              <a:t>SEBAGIAN DARI</a:t>
            </a:r>
            <a:r>
              <a:rPr lang="en-US" altLang="ko-KR" sz="3200" b="1">
                <a:solidFill>
                  <a:srgbClr val="FFFF00"/>
                </a:solidFill>
                <a:effectLst/>
                <a:ea typeface="Gulim" panose="020B0600000101010101" pitchFamily="34" charset="-127"/>
              </a:rPr>
              <a:t> JANJI ABRAHAM</a:t>
            </a:r>
          </a:p>
        </p:txBody>
      </p:sp>
      <p:sp>
        <p:nvSpPr>
          <p:cNvPr id="707593" name="Freeform 9">
            <a:extLst>
              <a:ext uri="{FF2B5EF4-FFF2-40B4-BE49-F238E27FC236}">
                <a16:creationId xmlns:a16="http://schemas.microsoft.com/office/drawing/2014/main" id="{94D7C7C7-447B-0646-80A1-64CB25A5DEB9}"/>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7594" name="AutoShape 10">
            <a:extLst>
              <a:ext uri="{FF2B5EF4-FFF2-40B4-BE49-F238E27FC236}">
                <a16:creationId xmlns:a16="http://schemas.microsoft.com/office/drawing/2014/main" id="{FC72CE07-61BC-EA43-BB8F-99416D80D867}"/>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595" name="Rectangle 11">
            <a:extLst>
              <a:ext uri="{FF2B5EF4-FFF2-40B4-BE49-F238E27FC236}">
                <a16:creationId xmlns:a16="http://schemas.microsoft.com/office/drawing/2014/main" id="{9A70CB9F-6B14-3A42-9AAC-AE65BEFE38EA}"/>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596" name="AutoShape 12">
            <a:extLst>
              <a:ext uri="{FF2B5EF4-FFF2-40B4-BE49-F238E27FC236}">
                <a16:creationId xmlns:a16="http://schemas.microsoft.com/office/drawing/2014/main" id="{489CCFF0-0E06-1E4B-A2A9-BC927BFFB3BE}"/>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597" name="Line 13">
            <a:extLst>
              <a:ext uri="{FF2B5EF4-FFF2-40B4-BE49-F238E27FC236}">
                <a16:creationId xmlns:a16="http://schemas.microsoft.com/office/drawing/2014/main" id="{76458B98-EECE-AB4C-9BD0-1A7C0D446D59}"/>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598" name="Line 14">
            <a:extLst>
              <a:ext uri="{FF2B5EF4-FFF2-40B4-BE49-F238E27FC236}">
                <a16:creationId xmlns:a16="http://schemas.microsoft.com/office/drawing/2014/main" id="{31CE74E7-8F79-8547-B8A4-E6DA191F1175}"/>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599" name="Rectangle 15">
            <a:extLst>
              <a:ext uri="{FF2B5EF4-FFF2-40B4-BE49-F238E27FC236}">
                <a16:creationId xmlns:a16="http://schemas.microsoft.com/office/drawing/2014/main" id="{EC518918-5E4B-A94A-8A7C-E97B0D95ACEE}"/>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600" name="Rectangle 16">
            <a:extLst>
              <a:ext uri="{FF2B5EF4-FFF2-40B4-BE49-F238E27FC236}">
                <a16:creationId xmlns:a16="http://schemas.microsoft.com/office/drawing/2014/main" id="{16656959-4B38-DF40-A0F6-1CBE28652157}"/>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707601" name="Rectangle 17">
            <a:extLst>
              <a:ext uri="{FF2B5EF4-FFF2-40B4-BE49-F238E27FC236}">
                <a16:creationId xmlns:a16="http://schemas.microsoft.com/office/drawing/2014/main" id="{FAEF0B5E-7956-BE45-8953-A7E666E48F95}"/>
              </a:ext>
            </a:extLst>
          </p:cNvPr>
          <p:cNvSpPr>
            <a:spLocks noChangeArrowheads="1"/>
          </p:cNvSpPr>
          <p:nvPr/>
        </p:nvSpPr>
        <p:spPr bwMode="auto">
          <a:xfrm>
            <a:off x="8175625"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707602" name="Rectangle 18">
            <a:extLst>
              <a:ext uri="{FF2B5EF4-FFF2-40B4-BE49-F238E27FC236}">
                <a16:creationId xmlns:a16="http://schemas.microsoft.com/office/drawing/2014/main" id="{36F07062-6228-C743-BB13-B730C1A029C8}"/>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707603" name="Line 19">
            <a:extLst>
              <a:ext uri="{FF2B5EF4-FFF2-40B4-BE49-F238E27FC236}">
                <a16:creationId xmlns:a16="http://schemas.microsoft.com/office/drawing/2014/main" id="{966F741B-ACAC-1546-B258-E896A85A198E}"/>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604" name="Line 20">
            <a:extLst>
              <a:ext uri="{FF2B5EF4-FFF2-40B4-BE49-F238E27FC236}">
                <a16:creationId xmlns:a16="http://schemas.microsoft.com/office/drawing/2014/main" id="{112BB91A-C785-304F-8422-87A8CBC998CD}"/>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7605" name="Line 21">
            <a:extLst>
              <a:ext uri="{FF2B5EF4-FFF2-40B4-BE49-F238E27FC236}">
                <a16:creationId xmlns:a16="http://schemas.microsoft.com/office/drawing/2014/main" id="{670A63F1-5F5A-DC4D-806E-490FC666EB8C}"/>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07632" name="Group 48">
            <a:extLst>
              <a:ext uri="{FF2B5EF4-FFF2-40B4-BE49-F238E27FC236}">
                <a16:creationId xmlns:a16="http://schemas.microsoft.com/office/drawing/2014/main" id="{754F7653-A255-4045-9610-1B5E59D2B742}"/>
              </a:ext>
            </a:extLst>
          </p:cNvPr>
          <p:cNvGrpSpPr>
            <a:grpSpLocks/>
          </p:cNvGrpSpPr>
          <p:nvPr/>
        </p:nvGrpSpPr>
        <p:grpSpPr bwMode="auto">
          <a:xfrm>
            <a:off x="142875" y="-46038"/>
            <a:ext cx="7993063" cy="5980113"/>
            <a:chOff x="90" y="-29"/>
            <a:chExt cx="5035" cy="3767"/>
          </a:xfrm>
        </p:grpSpPr>
        <p:pic>
          <p:nvPicPr>
            <p:cNvPr id="707633" name="Picture 49">
              <a:extLst>
                <a:ext uri="{FF2B5EF4-FFF2-40B4-BE49-F238E27FC236}">
                  <a16:creationId xmlns:a16="http://schemas.microsoft.com/office/drawing/2014/main" id="{9BE20E22-A776-1F47-914E-A6FE5650AB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 y="242"/>
              <a:ext cx="4680" cy="3225"/>
            </a:xfrm>
            <a:prstGeom prst="rect">
              <a:avLst/>
            </a:prstGeom>
            <a:noFill/>
            <a:ln>
              <a:noFill/>
            </a:ln>
            <a:effectLst>
              <a:outerShdw dist="119670" dir="3481869" algn="ctr" rotWithShape="0">
                <a:srgbClr val="1A0004">
                  <a:alpha val="75014"/>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707634" name="Rectangle 50">
              <a:extLst>
                <a:ext uri="{FF2B5EF4-FFF2-40B4-BE49-F238E27FC236}">
                  <a16:creationId xmlns:a16="http://schemas.microsoft.com/office/drawing/2014/main" id="{779F4C2B-FD6E-B24B-B665-19F48F4BB791}"/>
                </a:ext>
              </a:extLst>
            </p:cNvPr>
            <p:cNvSpPr>
              <a:spLocks noChangeArrowheads="1"/>
            </p:cNvSpPr>
            <p:nvPr/>
          </p:nvSpPr>
          <p:spPr bwMode="auto">
            <a:xfrm>
              <a:off x="382" y="472"/>
              <a:ext cx="4394" cy="2739"/>
            </a:xfrm>
            <a:prstGeom prst="rect">
              <a:avLst/>
            </a:prstGeom>
            <a:noFill/>
            <a:ln w="76320">
              <a:solidFill>
                <a:srgbClr val="790015"/>
              </a:solidFill>
              <a:miter lim="800000"/>
              <a:headEnd/>
              <a:tailEnd/>
            </a:ln>
            <a:effectLst>
              <a:outerShdw dist="64601" dir="4725161" algn="ctr" rotWithShape="0">
                <a:srgbClr val="1A0004">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pic>
        <p:nvPicPr>
          <p:cNvPr id="707635" name="Picture 51">
            <a:extLst>
              <a:ext uri="{FF2B5EF4-FFF2-40B4-BE49-F238E27FC236}">
                <a16:creationId xmlns:a16="http://schemas.microsoft.com/office/drawing/2014/main" id="{787E8C58-0153-F94C-89CC-B9E03A3DED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3238500"/>
            <a:ext cx="3355975" cy="2103438"/>
          </a:xfrm>
          <a:prstGeom prst="rect">
            <a:avLst/>
          </a:prstGeom>
          <a:noFill/>
          <a:ln w="76320">
            <a:solidFill>
              <a:srgbClr val="790015"/>
            </a:solidFill>
            <a:miter lim="800000"/>
            <a:headEnd/>
            <a:tailEnd/>
          </a:ln>
          <a:effectLst>
            <a:outerShdw dist="71785" dir="2700000" algn="ctr" rotWithShape="0">
              <a:srgbClr val="1A0004">
                <a:alpha val="75014"/>
              </a:srgbClr>
            </a:outerShdw>
          </a:effectLst>
          <a:extLst>
            <a:ext uri="{909E8E84-426E-40DD-AFC4-6F175D3DCCD1}">
              <a14:hiddenFill xmlns:a14="http://schemas.microsoft.com/office/drawing/2010/main">
                <a:blipFill dpi="0" rotWithShape="0">
                  <a:blip/>
                  <a:srcRect/>
                  <a:stretch>
                    <a:fillRect/>
                  </a:stretch>
                </a:blipFill>
              </a14:hiddenFill>
            </a:ext>
          </a:extLst>
        </p:spPr>
      </p:pic>
      <p:pic>
        <p:nvPicPr>
          <p:cNvPr id="707636" name="Picture 52">
            <a:extLst>
              <a:ext uri="{FF2B5EF4-FFF2-40B4-BE49-F238E27FC236}">
                <a16:creationId xmlns:a16="http://schemas.microsoft.com/office/drawing/2014/main" id="{C63B0D1A-5C7A-4F4C-AECE-90F13F062E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4413" y="4140200"/>
            <a:ext cx="2794000" cy="2109788"/>
          </a:xfrm>
          <a:prstGeom prst="rect">
            <a:avLst/>
          </a:prstGeom>
          <a:noFill/>
          <a:ln w="76320">
            <a:solidFill>
              <a:srgbClr val="790015"/>
            </a:solidFill>
            <a:miter lim="800000"/>
            <a:headEnd/>
            <a:tailEnd/>
          </a:ln>
          <a:effectLst>
            <a:outerShdw dist="71785" dir="2700000" algn="ctr" rotWithShape="0">
              <a:srgbClr val="1A0004">
                <a:alpha val="75014"/>
              </a:srgbClr>
            </a:outerShdw>
          </a:effectLst>
          <a:extLst>
            <a:ext uri="{909E8E84-426E-40DD-AFC4-6F175D3DCCD1}">
              <a14:hiddenFill xmlns:a14="http://schemas.microsoft.com/office/drawing/2010/main">
                <a:blipFill dpi="0" rotWithShape="0">
                  <a:blip/>
                  <a:srcRect/>
                  <a:stretch>
                    <a:fillRect/>
                  </a:stretch>
                </a:blipFill>
              </a14:hiddenFill>
            </a:ext>
          </a:extLst>
        </p:spPr>
      </p:pic>
      <p:sp>
        <p:nvSpPr>
          <p:cNvPr id="707631" name="Text Box 47">
            <a:extLst>
              <a:ext uri="{FF2B5EF4-FFF2-40B4-BE49-F238E27FC236}">
                <a16:creationId xmlns:a16="http://schemas.microsoft.com/office/drawing/2014/main" id="{601AE181-DB51-9F41-974C-92EA3707DAD5}"/>
              </a:ext>
            </a:extLst>
          </p:cNvPr>
          <p:cNvSpPr txBox="1">
            <a:spLocks noChangeArrowheads="1"/>
          </p:cNvSpPr>
          <p:nvPr/>
        </p:nvSpPr>
        <p:spPr bwMode="auto">
          <a:xfrm>
            <a:off x="606425" y="5386388"/>
            <a:ext cx="7567613" cy="822325"/>
          </a:xfrm>
          <a:prstGeom prst="rect">
            <a:avLst/>
          </a:prstGeom>
          <a:noFill/>
          <a:ln>
            <a:noFill/>
          </a:ln>
          <a:effectLst>
            <a:outerShdw dist="56796" dir="3806097" algn="ctr" rotWithShape="0">
              <a:srgbClr val="000000"/>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en-US" altLang="en-US" sz="2400" b="1">
                <a:solidFill>
                  <a:srgbClr val="FFFF00"/>
                </a:solidFill>
                <a:effectLst/>
              </a:rPr>
              <a:t>KEINDAHAN KANAAN YANG BEGITU MENAKJUBKAN … TANAH WARISAN MEREKA</a:t>
            </a:r>
          </a:p>
        </p:txBody>
      </p:sp>
      <p:grpSp>
        <p:nvGrpSpPr>
          <p:cNvPr id="707637" name="Group 53">
            <a:extLst>
              <a:ext uri="{FF2B5EF4-FFF2-40B4-BE49-F238E27FC236}">
                <a16:creationId xmlns:a16="http://schemas.microsoft.com/office/drawing/2014/main" id="{8A6C2F8B-45BB-464E-85B0-0C218DEB8D27}"/>
              </a:ext>
            </a:extLst>
          </p:cNvPr>
          <p:cNvGrpSpPr>
            <a:grpSpLocks/>
          </p:cNvGrpSpPr>
          <p:nvPr/>
        </p:nvGrpSpPr>
        <p:grpSpPr bwMode="auto">
          <a:xfrm>
            <a:off x="1588" y="0"/>
            <a:ext cx="9142412" cy="6858000"/>
            <a:chOff x="0" y="-1"/>
            <a:chExt cx="5759" cy="4320"/>
          </a:xfrm>
        </p:grpSpPr>
        <p:pic>
          <p:nvPicPr>
            <p:cNvPr id="707638" name="Picture 54">
              <a:extLst>
                <a:ext uri="{FF2B5EF4-FFF2-40B4-BE49-F238E27FC236}">
                  <a16:creationId xmlns:a16="http://schemas.microsoft.com/office/drawing/2014/main" id="{EAA9BFFB-D9EB-2E46-898F-D693CADF32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9665"/>
            <a:stretch>
              <a:fillRect/>
            </a:stretch>
          </p:blipFill>
          <p:spPr bwMode="auto">
            <a:xfrm>
              <a:off x="0" y="-1"/>
              <a:ext cx="5760" cy="4321"/>
            </a:xfrm>
            <a:prstGeom prst="rect">
              <a:avLst/>
            </a:prstGeom>
            <a:noFill/>
            <a:ln>
              <a:noFill/>
            </a:ln>
            <a:effectLst>
              <a:outerShdw dist="125752" dir="2700000" algn="ctr" rotWithShape="0">
                <a:srgbClr val="1A0004">
                  <a:alpha val="75014"/>
                </a:srgbClr>
              </a:outerShdw>
            </a:effectLst>
            <a:extLst>
              <a:ext uri="{909E8E84-426E-40DD-AFC4-6F175D3DCCD1}">
                <a14:hiddenFill xmlns:a14="http://schemas.microsoft.com/office/drawing/2010/main">
                  <a:blipFill dpi="0" rotWithShape="0">
                    <a:blip/>
                    <a:srcRect b="9665"/>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707639" name="Text Box 55">
              <a:extLst>
                <a:ext uri="{FF2B5EF4-FFF2-40B4-BE49-F238E27FC236}">
                  <a16:creationId xmlns:a16="http://schemas.microsoft.com/office/drawing/2014/main" id="{3C1317B5-7918-434A-B1DC-2CA19EA0DBBD}"/>
                </a:ext>
              </a:extLst>
            </p:cNvPr>
            <p:cNvSpPr txBox="1">
              <a:spLocks noChangeArrowheads="1"/>
            </p:cNvSpPr>
            <p:nvPr/>
          </p:nvSpPr>
          <p:spPr bwMode="auto">
            <a:xfrm>
              <a:off x="192" y="3627"/>
              <a:ext cx="4925" cy="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1pPr>
              <a:lvl2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2pPr>
              <a:lvl3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3pPr>
              <a:lvl4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4pPr>
              <a:lvl5pPr algn="l"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5pPr>
              <a:lvl6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6pPr>
              <a:lvl7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7pPr>
              <a:lvl8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8pPr>
              <a:lvl9pPr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pitchFamily="2" charset="0"/>
                </a:defRPr>
              </a:lvl9pPr>
            </a:lstStyle>
            <a:p>
              <a:pPr>
                <a:spcBef>
                  <a:spcPts val="2000"/>
                </a:spcBef>
                <a:buClr>
                  <a:srgbClr val="FFFF00"/>
                </a:buClr>
                <a:buSzPct val="100000"/>
                <a:buFont typeface="Comic Sans MS" panose="030F0902030302020204" pitchFamily="66" charset="0"/>
                <a:buNone/>
              </a:pPr>
              <a:r>
                <a:rPr lang="en-GB" altLang="en-US" sz="3200" b="1">
                  <a:solidFill>
                    <a:srgbClr val="FFFF00"/>
                  </a:solidFill>
                  <a:effectLst>
                    <a:outerShdw blurRad="38100" dist="38100" dir="2700000" algn="tl">
                      <a:srgbClr val="000000"/>
                    </a:outerShdw>
                  </a:effectLst>
                  <a:latin typeface="Comic Sans MS" panose="030F0902030302020204" pitchFamily="66" charset="0"/>
                  <a:ea typeface="ＭＳ Ｐゴシック" panose="020B0600070205080204" pitchFamily="34" charset="-128"/>
                </a:rPr>
                <a:t>The Jordan River in Central Israel</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fill="hold" nodeType="clickEffect">
                                  <p:stCondLst>
                                    <p:cond delay="0"/>
                                  </p:stCondLst>
                                  <p:childTnLst>
                                    <p:animEffect transition="out" filter="fade">
                                      <p:cBhvr>
                                        <p:cTn id="6" dur="2000"/>
                                        <p:tgtEl>
                                          <p:spTgt spid="707637"/>
                                        </p:tgtEl>
                                      </p:cBhvr>
                                    </p:animEffect>
                                    <p:set>
                                      <p:cBhvr>
                                        <p:cTn id="7" dur="1" fill="hold">
                                          <p:stCondLst>
                                            <p:cond delay="0"/>
                                          </p:stCondLst>
                                        </p:cTn>
                                        <p:tgtEl>
                                          <p:spTgt spid="707637"/>
                                        </p:tgtEl>
                                        <p:attrNameLst>
                                          <p:attrName>style.visibility</p:attrName>
                                        </p:attrNameLst>
                                      </p:cBhvr>
                                      <p:to>
                                        <p:strVal val="hidden"/>
                                      </p:to>
                                    </p:set>
                                  </p:childTnLst>
                                </p:cTn>
                              </p:par>
                            </p:childTnLst>
                          </p:cTn>
                        </p:par>
                        <p:par>
                          <p:cTn id="8" fill="hold" nodeType="afterGroup">
                            <p:stCondLst>
                              <p:cond delay="2500"/>
                            </p:stCondLst>
                            <p:childTnLst>
                              <p:par>
                                <p:cTn id="9" presetID="10" presetClass="entr" fill="hold" nodeType="afterEffect">
                                  <p:stCondLst>
                                    <p:cond delay="0"/>
                                  </p:stCondLst>
                                  <p:childTnLst>
                                    <p:set>
                                      <p:cBhvr>
                                        <p:cTn id="10" dur="1" fill="hold">
                                          <p:stCondLst>
                                            <p:cond delay="0"/>
                                          </p:stCondLst>
                                        </p:cTn>
                                        <p:tgtEl>
                                          <p:spTgt spid="707636"/>
                                        </p:tgtEl>
                                        <p:attrNameLst>
                                          <p:attrName>style.visibility</p:attrName>
                                        </p:attrNameLst>
                                      </p:cBhvr>
                                      <p:to>
                                        <p:strVal val="visible"/>
                                      </p:to>
                                    </p:set>
                                    <p:animEffect transition="in" filter="fade">
                                      <p:cBhvr>
                                        <p:cTn id="11" dur="1000"/>
                                        <p:tgtEl>
                                          <p:spTgt spid="707636"/>
                                        </p:tgtEl>
                                      </p:cBhvr>
                                    </p:animEffect>
                                  </p:childTnLst>
                                </p:cTn>
                              </p:par>
                            </p:childTnLst>
                          </p:cTn>
                        </p:par>
                        <p:par>
                          <p:cTn id="12" fill="hold" nodeType="afterGroup">
                            <p:stCondLst>
                              <p:cond delay="3500"/>
                            </p:stCondLst>
                            <p:childTnLst>
                              <p:par>
                                <p:cTn id="13" presetID="10" presetClass="entr" fill="hold" nodeType="afterEffect">
                                  <p:stCondLst>
                                    <p:cond delay="0"/>
                                  </p:stCondLst>
                                  <p:childTnLst>
                                    <p:set>
                                      <p:cBhvr>
                                        <p:cTn id="14" dur="1" fill="hold">
                                          <p:stCondLst>
                                            <p:cond delay="0"/>
                                          </p:stCondLst>
                                        </p:cTn>
                                        <p:tgtEl>
                                          <p:spTgt spid="707635"/>
                                        </p:tgtEl>
                                        <p:attrNameLst>
                                          <p:attrName>style.visibility</p:attrName>
                                        </p:attrNameLst>
                                      </p:cBhvr>
                                      <p:to>
                                        <p:strVal val="visible"/>
                                      </p:to>
                                    </p:set>
                                    <p:animEffect transition="in" filter="fade">
                                      <p:cBhvr>
                                        <p:cTn id="15" dur="1000"/>
                                        <p:tgtEl>
                                          <p:spTgt spid="707635"/>
                                        </p:tgtEl>
                                      </p:cBhvr>
                                    </p:animEffect>
                                  </p:childTnLst>
                                </p:cTn>
                              </p:par>
                            </p:childTnLst>
                          </p:cTn>
                        </p:par>
                        <p:par>
                          <p:cTn id="16" fill="hold" nodeType="afterGroup">
                            <p:stCondLst>
                              <p:cond delay="4500"/>
                            </p:stCondLst>
                            <p:childTnLst>
                              <p:par>
                                <p:cTn id="17" presetID="22" presetClass="entr" presetSubtype="8" fill="hold" grpId="0" nodeType="afterEffect">
                                  <p:stCondLst>
                                    <p:cond delay="0"/>
                                  </p:stCondLst>
                                  <p:childTnLst>
                                    <p:set>
                                      <p:cBhvr>
                                        <p:cTn id="18" dur="1" fill="hold">
                                          <p:stCondLst>
                                            <p:cond delay="0"/>
                                          </p:stCondLst>
                                        </p:cTn>
                                        <p:tgtEl>
                                          <p:spTgt spid="707631"/>
                                        </p:tgtEl>
                                        <p:attrNameLst>
                                          <p:attrName>style.visibility</p:attrName>
                                        </p:attrNameLst>
                                      </p:cBhvr>
                                      <p:to>
                                        <p:strVal val="visible"/>
                                      </p:to>
                                    </p:set>
                                    <p:animEffect transition="in" filter="wipe(left)">
                                      <p:cBhvr>
                                        <p:cTn id="19" dur="500"/>
                                        <p:tgtEl>
                                          <p:spTgt spid="707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631"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5074" name="Rectangle 2">
            <a:extLst>
              <a:ext uri="{FF2B5EF4-FFF2-40B4-BE49-F238E27FC236}">
                <a16:creationId xmlns:a16="http://schemas.microsoft.com/office/drawing/2014/main" id="{9056AC51-9EA7-A643-A793-10FFDAA8AED9}"/>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075" name="Rectangle 3">
            <a:extLst>
              <a:ext uri="{FF2B5EF4-FFF2-40B4-BE49-F238E27FC236}">
                <a16:creationId xmlns:a16="http://schemas.microsoft.com/office/drawing/2014/main" id="{E0BE09ED-B6A1-354F-A4EA-B74EAD46E8DA}"/>
              </a:ext>
            </a:extLst>
          </p:cNvPr>
          <p:cNvSpPr>
            <a:spLocks noChangeArrowheads="1"/>
          </p:cNvSpPr>
          <p:nvPr/>
        </p:nvSpPr>
        <p:spPr bwMode="auto">
          <a:xfrm>
            <a:off x="3338513" y="968375"/>
            <a:ext cx="13874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800" b="1">
                <a:solidFill>
                  <a:schemeClr val="accent2"/>
                </a:solidFill>
                <a:effectLst/>
                <a:latin typeface="Times" pitchFamily="2" charset="0"/>
                <a:ea typeface="Gulim" panose="020B0600000101010101" pitchFamily="34" charset="-127"/>
              </a:rPr>
              <a:t>ABRAHAM</a:t>
            </a:r>
          </a:p>
        </p:txBody>
      </p:sp>
      <p:sp>
        <p:nvSpPr>
          <p:cNvPr id="515076" name="Rectangle 4">
            <a:extLst>
              <a:ext uri="{FF2B5EF4-FFF2-40B4-BE49-F238E27FC236}">
                <a16:creationId xmlns:a16="http://schemas.microsoft.com/office/drawing/2014/main" id="{6D8DAEDC-E4D9-AC4A-9E61-0A43629317BC}"/>
              </a:ext>
            </a:extLst>
          </p:cNvPr>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515077" name="AutoShape 5">
            <a:extLst>
              <a:ext uri="{FF2B5EF4-FFF2-40B4-BE49-F238E27FC236}">
                <a16:creationId xmlns:a16="http://schemas.microsoft.com/office/drawing/2014/main" id="{333D00AF-3649-C045-ABF9-F5E238D60246}"/>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078" name="Rectangle 6">
            <a:extLst>
              <a:ext uri="{FF2B5EF4-FFF2-40B4-BE49-F238E27FC236}">
                <a16:creationId xmlns:a16="http://schemas.microsoft.com/office/drawing/2014/main" id="{86E050C5-CD85-B940-9CA2-1B319CB54150}"/>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079" name="Rectangle 7">
            <a:extLst>
              <a:ext uri="{FF2B5EF4-FFF2-40B4-BE49-F238E27FC236}">
                <a16:creationId xmlns:a16="http://schemas.microsoft.com/office/drawing/2014/main" id="{02378F0C-DDFF-BF4F-9534-910CE068EDDE}"/>
              </a:ext>
            </a:extLst>
          </p:cNvPr>
          <p:cNvSpPr>
            <a:spLocks noChangeArrowheads="1"/>
          </p:cNvSpPr>
          <p:nvPr/>
        </p:nvSpPr>
        <p:spPr bwMode="auto">
          <a:xfrm>
            <a:off x="3084513" y="938213"/>
            <a:ext cx="17907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2400" b="1">
                <a:solidFill>
                  <a:schemeClr val="bg2"/>
                </a:solidFill>
                <a:effectLst/>
                <a:latin typeface="Times" pitchFamily="2" charset="0"/>
                <a:ea typeface="Gulim" panose="020B0600000101010101" pitchFamily="34" charset="-127"/>
              </a:rPr>
              <a:t>ABRAHAM</a:t>
            </a:r>
          </a:p>
        </p:txBody>
      </p:sp>
      <p:sp>
        <p:nvSpPr>
          <p:cNvPr id="515080" name="Line 8">
            <a:extLst>
              <a:ext uri="{FF2B5EF4-FFF2-40B4-BE49-F238E27FC236}">
                <a16:creationId xmlns:a16="http://schemas.microsoft.com/office/drawing/2014/main" id="{37C0910B-8F90-524E-BB51-4B10BE429E15}"/>
              </a:ext>
            </a:extLst>
          </p:cNvPr>
          <p:cNvSpPr>
            <a:spLocks noChangeShapeType="1"/>
          </p:cNvSpPr>
          <p:nvPr/>
        </p:nvSpPr>
        <p:spPr bwMode="auto">
          <a:xfrm>
            <a:off x="3340100" y="206533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081" name="Line 9">
            <a:extLst>
              <a:ext uri="{FF2B5EF4-FFF2-40B4-BE49-F238E27FC236}">
                <a16:creationId xmlns:a16="http://schemas.microsoft.com/office/drawing/2014/main" id="{D1B1B6A6-81C9-684C-9B34-B1909C4D861C}"/>
              </a:ext>
            </a:extLst>
          </p:cNvPr>
          <p:cNvSpPr>
            <a:spLocks noChangeShapeType="1"/>
          </p:cNvSpPr>
          <p:nvPr/>
        </p:nvSpPr>
        <p:spPr bwMode="auto">
          <a:xfrm>
            <a:off x="3340100" y="3886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083" name="Rectangle 11">
            <a:extLst>
              <a:ext uri="{FF2B5EF4-FFF2-40B4-BE49-F238E27FC236}">
                <a16:creationId xmlns:a16="http://schemas.microsoft.com/office/drawing/2014/main" id="{FF26B277-CF11-0D47-802E-E517B909B169}"/>
              </a:ext>
            </a:extLst>
          </p:cNvPr>
          <p:cNvSpPr>
            <a:spLocks noChangeArrowheads="1"/>
          </p:cNvSpPr>
          <p:nvPr/>
        </p:nvSpPr>
        <p:spPr bwMode="auto">
          <a:xfrm>
            <a:off x="4802188" y="992188"/>
            <a:ext cx="3073400"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tx2"/>
                </a:solidFill>
                <a:effectLst/>
                <a:latin typeface="Times" pitchFamily="2" charset="0"/>
                <a:ea typeface="Gulim" panose="020B0600000101010101" pitchFamily="34" charset="-127"/>
              </a:rPr>
              <a:t>kira-kira 2000 S.M.</a:t>
            </a:r>
            <a:endParaRPr lang="en-US" altLang="ko-KR" sz="1800" b="1">
              <a:solidFill>
                <a:schemeClr val="tx2"/>
              </a:solidFill>
              <a:effectLst/>
              <a:latin typeface="Times" pitchFamily="2" charset="0"/>
              <a:ea typeface="Gulim" panose="020B0600000101010101" pitchFamily="34" charset="-127"/>
            </a:endParaRPr>
          </a:p>
        </p:txBody>
      </p:sp>
      <p:sp>
        <p:nvSpPr>
          <p:cNvPr id="515084" name="Rectangle 12">
            <a:extLst>
              <a:ext uri="{FF2B5EF4-FFF2-40B4-BE49-F238E27FC236}">
                <a16:creationId xmlns:a16="http://schemas.microsoft.com/office/drawing/2014/main" id="{67C5A275-58BE-4647-A0DA-3DEEAC2A0B26}"/>
              </a:ext>
            </a:extLst>
          </p:cNvPr>
          <p:cNvSpPr>
            <a:spLocks noChangeArrowheads="1"/>
          </p:cNvSpPr>
          <p:nvPr/>
        </p:nvSpPr>
        <p:spPr bwMode="auto">
          <a:xfrm>
            <a:off x="3709988" y="1603375"/>
            <a:ext cx="235426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b="1">
                <a:solidFill>
                  <a:schemeClr val="bg2"/>
                </a:solidFill>
                <a:effectLst/>
                <a:latin typeface="Times" pitchFamily="2" charset="0"/>
                <a:ea typeface="Gulim" panose="020B0600000101010101" pitchFamily="34" charset="-127"/>
              </a:rPr>
              <a:t>PANGGILAN</a:t>
            </a:r>
          </a:p>
        </p:txBody>
      </p:sp>
      <p:sp>
        <p:nvSpPr>
          <p:cNvPr id="515085" name="Rectangle 13">
            <a:extLst>
              <a:ext uri="{FF2B5EF4-FFF2-40B4-BE49-F238E27FC236}">
                <a16:creationId xmlns:a16="http://schemas.microsoft.com/office/drawing/2014/main" id="{7F9C649F-A9E6-A047-B72F-2E8A688DA3E3}"/>
              </a:ext>
            </a:extLst>
          </p:cNvPr>
          <p:cNvSpPr>
            <a:spLocks noChangeArrowheads="1"/>
          </p:cNvSpPr>
          <p:nvPr/>
        </p:nvSpPr>
        <p:spPr bwMode="auto">
          <a:xfrm>
            <a:off x="3897313" y="2060575"/>
            <a:ext cx="148431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b="1">
                <a:solidFill>
                  <a:schemeClr val="bg2"/>
                </a:solidFill>
                <a:effectLst/>
                <a:latin typeface="Times" pitchFamily="2" charset="0"/>
                <a:ea typeface="Gulim" panose="020B0600000101010101" pitchFamily="34" charset="-127"/>
              </a:rPr>
              <a:t>T - B - B</a:t>
            </a:r>
          </a:p>
        </p:txBody>
      </p:sp>
      <p:sp>
        <p:nvSpPr>
          <p:cNvPr id="515086" name="Rectangle 14">
            <a:extLst>
              <a:ext uri="{FF2B5EF4-FFF2-40B4-BE49-F238E27FC236}">
                <a16:creationId xmlns:a16="http://schemas.microsoft.com/office/drawing/2014/main" id="{00D4258C-BAB9-BE42-BC1C-90C86D382EC0}"/>
              </a:ext>
            </a:extLst>
          </p:cNvPr>
          <p:cNvSpPr>
            <a:spLocks noChangeArrowheads="1"/>
          </p:cNvSpPr>
          <p:nvPr/>
        </p:nvSpPr>
        <p:spPr bwMode="auto">
          <a:xfrm>
            <a:off x="4157663" y="2473325"/>
            <a:ext cx="1446212"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3200" b="1">
                <a:solidFill>
                  <a:schemeClr val="bg2"/>
                </a:solidFill>
                <a:effectLst/>
                <a:latin typeface="Times" pitchFamily="2" charset="0"/>
                <a:ea typeface="Gulim" panose="020B0600000101010101" pitchFamily="34" charset="-127"/>
              </a:rPr>
              <a:t>I - I      </a:t>
            </a:r>
          </a:p>
        </p:txBody>
      </p:sp>
      <p:sp>
        <p:nvSpPr>
          <p:cNvPr id="515087" name="Rectangle 15">
            <a:extLst>
              <a:ext uri="{FF2B5EF4-FFF2-40B4-BE49-F238E27FC236}">
                <a16:creationId xmlns:a16="http://schemas.microsoft.com/office/drawing/2014/main" id="{FF3FB7FB-7E4E-A249-B152-3C43190E7B0B}"/>
              </a:ext>
            </a:extLst>
          </p:cNvPr>
          <p:cNvSpPr>
            <a:spLocks noChangeArrowheads="1"/>
          </p:cNvSpPr>
          <p:nvPr/>
        </p:nvSpPr>
        <p:spPr bwMode="auto">
          <a:xfrm>
            <a:off x="4111625" y="2930525"/>
            <a:ext cx="1084263"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3200" b="1">
                <a:solidFill>
                  <a:schemeClr val="accent2"/>
                </a:solidFill>
                <a:effectLst/>
                <a:latin typeface="Times" pitchFamily="2" charset="0"/>
                <a:ea typeface="Gulim" panose="020B0600000101010101" pitchFamily="34" charset="-127"/>
              </a:rPr>
              <a:t>Y - E</a:t>
            </a:r>
          </a:p>
        </p:txBody>
      </p:sp>
      <p:sp>
        <p:nvSpPr>
          <p:cNvPr id="515088" name="Rectangle 16">
            <a:extLst>
              <a:ext uri="{FF2B5EF4-FFF2-40B4-BE49-F238E27FC236}">
                <a16:creationId xmlns:a16="http://schemas.microsoft.com/office/drawing/2014/main" id="{6008BD79-3B5A-9D4E-83C1-D7ADDE029BA0}"/>
              </a:ext>
            </a:extLst>
          </p:cNvPr>
          <p:cNvSpPr>
            <a:spLocks noChangeArrowheads="1"/>
          </p:cNvSpPr>
          <p:nvPr/>
        </p:nvSpPr>
        <p:spPr bwMode="auto">
          <a:xfrm>
            <a:off x="4297363" y="3387725"/>
            <a:ext cx="587375"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3200" b="1">
                <a:solidFill>
                  <a:schemeClr val="accent2"/>
                </a:solidFill>
                <a:effectLst/>
                <a:latin typeface="Times" pitchFamily="2" charset="0"/>
                <a:ea typeface="Gulim" panose="020B0600000101010101" pitchFamily="34" charset="-127"/>
              </a:rPr>
              <a:t>12</a:t>
            </a:r>
          </a:p>
        </p:txBody>
      </p:sp>
      <p:sp>
        <p:nvSpPr>
          <p:cNvPr id="515090" name="Rectangle 18">
            <a:extLst>
              <a:ext uri="{FF2B5EF4-FFF2-40B4-BE49-F238E27FC236}">
                <a16:creationId xmlns:a16="http://schemas.microsoft.com/office/drawing/2014/main" id="{5A3BA26B-2E15-1949-8199-EBCD41111454}"/>
              </a:ext>
            </a:extLst>
          </p:cNvPr>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grpSp>
        <p:nvGrpSpPr>
          <p:cNvPr id="515091" name="Group 19">
            <a:extLst>
              <a:ext uri="{FF2B5EF4-FFF2-40B4-BE49-F238E27FC236}">
                <a16:creationId xmlns:a16="http://schemas.microsoft.com/office/drawing/2014/main" id="{FFC8389F-6A1D-C145-84C3-5BC0A846DAAD}"/>
              </a:ext>
            </a:extLst>
          </p:cNvPr>
          <p:cNvGrpSpPr>
            <a:grpSpLocks/>
          </p:cNvGrpSpPr>
          <p:nvPr/>
        </p:nvGrpSpPr>
        <p:grpSpPr bwMode="auto">
          <a:xfrm>
            <a:off x="344488" y="2378075"/>
            <a:ext cx="2767012" cy="1446213"/>
            <a:chOff x="217" y="1498"/>
            <a:chExt cx="1743" cy="911"/>
          </a:xfrm>
        </p:grpSpPr>
        <p:sp>
          <p:nvSpPr>
            <p:cNvPr id="515092" name="Rectangle 20">
              <a:extLst>
                <a:ext uri="{FF2B5EF4-FFF2-40B4-BE49-F238E27FC236}">
                  <a16:creationId xmlns:a16="http://schemas.microsoft.com/office/drawing/2014/main" id="{BD600C7E-37BA-F34F-973E-CA497F7B3074}"/>
                </a:ext>
              </a:extLst>
            </p:cNvPr>
            <p:cNvSpPr>
              <a:spLocks noChangeArrowheads="1"/>
            </p:cNvSpPr>
            <p:nvPr/>
          </p:nvSpPr>
          <p:spPr bwMode="auto">
            <a:xfrm>
              <a:off x="519" y="1546"/>
              <a:ext cx="562" cy="8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endParaRPr lang="ko-KR" altLang="en-US">
                <a:solidFill>
                  <a:schemeClr val="tx2"/>
                </a:solidFill>
                <a:effectLst/>
                <a:latin typeface="Times" pitchFamily="2" charset="0"/>
                <a:ea typeface="Gulim" panose="020B0600000101010101" pitchFamily="34" charset="-127"/>
              </a:endParaRPr>
            </a:p>
            <a:p>
              <a:pPr algn="l"/>
              <a:endParaRPr lang="ko-KR" altLang="en-US">
                <a:solidFill>
                  <a:schemeClr val="tx2"/>
                </a:solidFill>
                <a:effectLst/>
                <a:latin typeface="Times" pitchFamily="2" charset="0"/>
                <a:ea typeface="Gulim" panose="020B0600000101010101" pitchFamily="34" charset="-127"/>
              </a:endParaRPr>
            </a:p>
            <a:p>
              <a:pPr algn="l"/>
              <a:r>
                <a:rPr lang="ko-KR" altLang="en-US">
                  <a:solidFill>
                    <a:schemeClr val="tx2"/>
                  </a:solidFill>
                  <a:effectLst/>
                  <a:latin typeface="Times" pitchFamily="2" charset="0"/>
                  <a:ea typeface="Gulim" panose="020B0600000101010101" pitchFamily="34" charset="-127"/>
                </a:rPr>
                <a:t>        </a:t>
              </a:r>
            </a:p>
          </p:txBody>
        </p:sp>
        <p:sp>
          <p:nvSpPr>
            <p:cNvPr id="515093" name="Rectangle 21">
              <a:extLst>
                <a:ext uri="{FF2B5EF4-FFF2-40B4-BE49-F238E27FC236}">
                  <a16:creationId xmlns:a16="http://schemas.microsoft.com/office/drawing/2014/main" id="{CF66E4F9-08AE-CC4A-817F-FC5E98189C2E}"/>
                </a:ext>
              </a:extLst>
            </p:cNvPr>
            <p:cNvSpPr>
              <a:spLocks noChangeArrowheads="1"/>
            </p:cNvSpPr>
            <p:nvPr/>
          </p:nvSpPr>
          <p:spPr bwMode="auto">
            <a:xfrm>
              <a:off x="217" y="1498"/>
              <a:ext cx="1743"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8800">
                  <a:solidFill>
                    <a:srgbClr val="51DC00"/>
                  </a:solidFill>
                  <a:effectLst/>
                  <a:latin typeface="Times" pitchFamily="2" charset="0"/>
                  <a:ea typeface="Gulim" panose="020B0600000101010101" pitchFamily="34" charset="-127"/>
                </a:rPr>
                <a:t>A</a:t>
              </a:r>
              <a:r>
                <a:rPr lang="en-US" altLang="ko-KR" sz="6000">
                  <a:solidFill>
                    <a:schemeClr val="tx2"/>
                  </a:solidFill>
                  <a:effectLst/>
                  <a:latin typeface="Times" pitchFamily="2" charset="0"/>
                  <a:ea typeface="Gulim" panose="020B0600000101010101" pitchFamily="34" charset="-127"/>
                </a:rPr>
                <a:t>YMY</a:t>
              </a:r>
            </a:p>
          </p:txBody>
        </p:sp>
      </p:grpSp>
      <p:sp>
        <p:nvSpPr>
          <p:cNvPr id="515094" name="Line 22">
            <a:extLst>
              <a:ext uri="{FF2B5EF4-FFF2-40B4-BE49-F238E27FC236}">
                <a16:creationId xmlns:a16="http://schemas.microsoft.com/office/drawing/2014/main" id="{6D2A2744-5DCC-654A-9E05-76D43BA849A8}"/>
              </a:ext>
            </a:extLst>
          </p:cNvPr>
          <p:cNvSpPr>
            <a:spLocks noChangeShapeType="1"/>
          </p:cNvSpPr>
          <p:nvPr/>
        </p:nvSpPr>
        <p:spPr bwMode="auto">
          <a:xfrm>
            <a:off x="3348038" y="2505075"/>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095" name="Line 23">
            <a:extLst>
              <a:ext uri="{FF2B5EF4-FFF2-40B4-BE49-F238E27FC236}">
                <a16:creationId xmlns:a16="http://schemas.microsoft.com/office/drawing/2014/main" id="{920F6A02-8E7A-224C-A4F5-6DCF2E4B9A0E}"/>
              </a:ext>
            </a:extLst>
          </p:cNvPr>
          <p:cNvSpPr>
            <a:spLocks noChangeShapeType="1"/>
          </p:cNvSpPr>
          <p:nvPr/>
        </p:nvSpPr>
        <p:spPr bwMode="auto">
          <a:xfrm>
            <a:off x="3340100" y="2997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096" name="Line 24">
            <a:extLst>
              <a:ext uri="{FF2B5EF4-FFF2-40B4-BE49-F238E27FC236}">
                <a16:creationId xmlns:a16="http://schemas.microsoft.com/office/drawing/2014/main" id="{FF6C61F2-4B97-2B48-96A7-9ACAB884DAB1}"/>
              </a:ext>
            </a:extLst>
          </p:cNvPr>
          <p:cNvSpPr>
            <a:spLocks noChangeShapeType="1"/>
          </p:cNvSpPr>
          <p:nvPr/>
        </p:nvSpPr>
        <p:spPr bwMode="auto">
          <a:xfrm>
            <a:off x="3333750" y="3454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097" name="Rectangle 25">
            <a:extLst>
              <a:ext uri="{FF2B5EF4-FFF2-40B4-BE49-F238E27FC236}">
                <a16:creationId xmlns:a16="http://schemas.microsoft.com/office/drawing/2014/main" id="{46F097E0-FFAD-9149-9BB0-57FED1BF04CB}"/>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515098" name="Line 26">
            <a:extLst>
              <a:ext uri="{FF2B5EF4-FFF2-40B4-BE49-F238E27FC236}">
                <a16:creationId xmlns:a16="http://schemas.microsoft.com/office/drawing/2014/main" id="{87748414-3BA1-774F-A5AC-D8B259A8BEEB}"/>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15102" name="Text Box 30">
            <a:extLst>
              <a:ext uri="{FF2B5EF4-FFF2-40B4-BE49-F238E27FC236}">
                <a16:creationId xmlns:a16="http://schemas.microsoft.com/office/drawing/2014/main" id="{1AE4A663-10BA-A748-97BB-5555C3F778FE}"/>
              </a:ext>
            </a:extLst>
          </p:cNvPr>
          <p:cNvSpPr txBox="1">
            <a:spLocks noChangeArrowheads="1"/>
          </p:cNvSpPr>
          <p:nvPr/>
        </p:nvSpPr>
        <p:spPr bwMode="auto">
          <a:xfrm>
            <a:off x="628650" y="5016500"/>
            <a:ext cx="7867650" cy="6413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3600" b="1">
                <a:solidFill>
                  <a:schemeClr val="tx1"/>
                </a:solidFill>
                <a:effectLst/>
                <a:latin typeface="Times" pitchFamily="2" charset="0"/>
                <a:ea typeface="Gulim" panose="020B0600000101010101" pitchFamily="34" charset="-127"/>
              </a:rPr>
              <a:t>GARIS KETURUNAN PERJANJIAN!</a:t>
            </a:r>
          </a:p>
        </p:txBody>
      </p:sp>
      <p:sp>
        <p:nvSpPr>
          <p:cNvPr id="515103" name="Oval 31">
            <a:extLst>
              <a:ext uri="{FF2B5EF4-FFF2-40B4-BE49-F238E27FC236}">
                <a16:creationId xmlns:a16="http://schemas.microsoft.com/office/drawing/2014/main" id="{46916F35-7E95-6944-9381-49C15585989B}"/>
              </a:ext>
            </a:extLst>
          </p:cNvPr>
          <p:cNvSpPr>
            <a:spLocks noChangeArrowheads="1"/>
          </p:cNvSpPr>
          <p:nvPr/>
        </p:nvSpPr>
        <p:spPr bwMode="auto">
          <a:xfrm>
            <a:off x="2781300" y="800100"/>
            <a:ext cx="2527300" cy="711200"/>
          </a:xfrm>
          <a:prstGeom prst="ellipse">
            <a:avLst/>
          </a:prstGeom>
          <a:noFill/>
          <a:ln w="76200">
            <a:solidFill>
              <a:srgbClr val="D83104"/>
            </a:solidFill>
            <a:round/>
            <a:headEnd/>
            <a:tailEnd/>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15104" name="Oval 32">
            <a:extLst>
              <a:ext uri="{FF2B5EF4-FFF2-40B4-BE49-F238E27FC236}">
                <a16:creationId xmlns:a16="http://schemas.microsoft.com/office/drawing/2014/main" id="{71974CB8-C42F-2E4D-AE65-D97F56C19ECF}"/>
              </a:ext>
            </a:extLst>
          </p:cNvPr>
          <p:cNvSpPr>
            <a:spLocks noChangeArrowheads="1"/>
          </p:cNvSpPr>
          <p:nvPr/>
        </p:nvSpPr>
        <p:spPr bwMode="auto">
          <a:xfrm>
            <a:off x="3911600" y="2946400"/>
            <a:ext cx="711200" cy="520700"/>
          </a:xfrm>
          <a:prstGeom prst="ellipse">
            <a:avLst/>
          </a:prstGeom>
          <a:noFill/>
          <a:ln w="76200">
            <a:solidFill>
              <a:srgbClr val="D83104"/>
            </a:solidFill>
            <a:round/>
            <a:headEnd/>
            <a:tailEnd/>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15105" name="Oval 33">
            <a:extLst>
              <a:ext uri="{FF2B5EF4-FFF2-40B4-BE49-F238E27FC236}">
                <a16:creationId xmlns:a16="http://schemas.microsoft.com/office/drawing/2014/main" id="{24E69112-7D6A-7748-BF0B-4705F3380367}"/>
              </a:ext>
            </a:extLst>
          </p:cNvPr>
          <p:cNvSpPr>
            <a:spLocks noChangeArrowheads="1"/>
          </p:cNvSpPr>
          <p:nvPr/>
        </p:nvSpPr>
        <p:spPr bwMode="auto">
          <a:xfrm>
            <a:off x="4229100" y="3403600"/>
            <a:ext cx="711200" cy="520700"/>
          </a:xfrm>
          <a:prstGeom prst="ellipse">
            <a:avLst/>
          </a:prstGeom>
          <a:noFill/>
          <a:ln w="76200">
            <a:solidFill>
              <a:srgbClr val="D83104"/>
            </a:solidFill>
            <a:round/>
            <a:headEnd/>
            <a:tailEnd/>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nvGrpSpPr>
          <p:cNvPr id="515106" name="Group 34">
            <a:extLst>
              <a:ext uri="{FF2B5EF4-FFF2-40B4-BE49-F238E27FC236}">
                <a16:creationId xmlns:a16="http://schemas.microsoft.com/office/drawing/2014/main" id="{201CDB13-F6B8-A64D-BF2E-5D30498F6BA0}"/>
              </a:ext>
            </a:extLst>
          </p:cNvPr>
          <p:cNvGrpSpPr>
            <a:grpSpLocks/>
          </p:cNvGrpSpPr>
          <p:nvPr/>
        </p:nvGrpSpPr>
        <p:grpSpPr bwMode="auto">
          <a:xfrm>
            <a:off x="4279900" y="1536700"/>
            <a:ext cx="889000" cy="1447800"/>
            <a:chOff x="2696" y="968"/>
            <a:chExt cx="560" cy="912"/>
          </a:xfrm>
        </p:grpSpPr>
        <p:sp>
          <p:nvSpPr>
            <p:cNvPr id="515107" name="Oval 35">
              <a:extLst>
                <a:ext uri="{FF2B5EF4-FFF2-40B4-BE49-F238E27FC236}">
                  <a16:creationId xmlns:a16="http://schemas.microsoft.com/office/drawing/2014/main" id="{1CE7C1C9-09B4-E847-A1BE-5BE1BB1F4A72}"/>
                </a:ext>
              </a:extLst>
            </p:cNvPr>
            <p:cNvSpPr>
              <a:spLocks noChangeArrowheads="1"/>
            </p:cNvSpPr>
            <p:nvPr/>
          </p:nvSpPr>
          <p:spPr bwMode="auto">
            <a:xfrm>
              <a:off x="2808" y="1552"/>
              <a:ext cx="448" cy="328"/>
            </a:xfrm>
            <a:prstGeom prst="ellipse">
              <a:avLst/>
            </a:prstGeom>
            <a:noFill/>
            <a:ln w="76200">
              <a:solidFill>
                <a:srgbClr val="D83104"/>
              </a:solidFill>
              <a:round/>
              <a:headEnd/>
              <a:tailEnd/>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15108" name="Line 36">
              <a:extLst>
                <a:ext uri="{FF2B5EF4-FFF2-40B4-BE49-F238E27FC236}">
                  <a16:creationId xmlns:a16="http://schemas.microsoft.com/office/drawing/2014/main" id="{4923C929-A2E2-014F-B8A9-79B932AD37FD}"/>
                </a:ext>
              </a:extLst>
            </p:cNvPr>
            <p:cNvSpPr>
              <a:spLocks noChangeShapeType="1"/>
            </p:cNvSpPr>
            <p:nvPr/>
          </p:nvSpPr>
          <p:spPr bwMode="auto">
            <a:xfrm>
              <a:off x="2696" y="968"/>
              <a:ext cx="240" cy="560"/>
            </a:xfrm>
            <a:prstGeom prst="line">
              <a:avLst/>
            </a:prstGeom>
            <a:noFill/>
            <a:ln w="57150">
              <a:solidFill>
                <a:srgbClr val="D83104"/>
              </a:solidFill>
              <a:round/>
              <a:headEnd/>
              <a:tailEnd type="arrow" w="med" len="me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515126" name="Text Box 54">
            <a:extLst>
              <a:ext uri="{FF2B5EF4-FFF2-40B4-BE49-F238E27FC236}">
                <a16:creationId xmlns:a16="http://schemas.microsoft.com/office/drawing/2014/main" id="{48574745-CB02-3E4A-BD99-A64E05074968}"/>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515127" name="Text Box 55">
            <a:extLst>
              <a:ext uri="{FF2B5EF4-FFF2-40B4-BE49-F238E27FC236}">
                <a16:creationId xmlns:a16="http://schemas.microsoft.com/office/drawing/2014/main" id="{B7CB8169-4FFB-354B-B168-5E964926F863}"/>
              </a:ext>
            </a:extLst>
          </p:cNvPr>
          <p:cNvSpPr txBox="1">
            <a:spLocks noChangeArrowheads="1"/>
          </p:cNvSpPr>
          <p:nvPr/>
        </p:nvSpPr>
        <p:spPr bwMode="auto">
          <a:xfrm>
            <a:off x="1793875" y="0"/>
            <a:ext cx="2603500" cy="274638"/>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Ex. 2:24</a:t>
            </a:r>
          </a:p>
        </p:txBody>
      </p:sp>
      <p:sp>
        <p:nvSpPr>
          <p:cNvPr id="515129" name="Text Box 57">
            <a:extLst>
              <a:ext uri="{FF2B5EF4-FFF2-40B4-BE49-F238E27FC236}">
                <a16:creationId xmlns:a16="http://schemas.microsoft.com/office/drawing/2014/main" id="{3001CC20-9D06-2C40-A15D-CE5DE74A6A17}"/>
              </a:ext>
            </a:extLst>
          </p:cNvPr>
          <p:cNvSpPr txBox="1">
            <a:spLocks noChangeArrowheads="1"/>
          </p:cNvSpPr>
          <p:nvPr/>
        </p:nvSpPr>
        <p:spPr bwMode="auto">
          <a:xfrm>
            <a:off x="815975" y="4406900"/>
            <a:ext cx="7543800" cy="15557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4800" b="1">
                <a:solidFill>
                  <a:srgbClr val="68FFF8"/>
                </a:solidFill>
                <a:effectLst/>
                <a:ea typeface="Gulim" panose="020B0600000101010101" pitchFamily="34" charset="-127"/>
              </a:rPr>
              <a:t>Yakub </a:t>
            </a:r>
            <a:r>
              <a:rPr lang="en-US" altLang="ko-KR" sz="4800" b="1" i="1" u="sng">
                <a:solidFill>
                  <a:schemeClr val="hlink"/>
                </a:solidFill>
                <a:effectLst/>
                <a:ea typeface="Gulim" panose="020B0600000101010101" pitchFamily="34" charset="-127"/>
              </a:rPr>
              <a:t>adalah</a:t>
            </a:r>
            <a:r>
              <a:rPr lang="en-US" altLang="ko-KR" sz="4800" b="1">
                <a:solidFill>
                  <a:srgbClr val="68FFF8"/>
                </a:solidFill>
                <a:effectLst/>
                <a:ea typeface="Gulim" panose="020B0600000101010101" pitchFamily="34" charset="-127"/>
              </a:rPr>
              <a:t>        Anak Perjanjian!</a:t>
            </a:r>
          </a:p>
        </p:txBody>
      </p:sp>
      <p:sp>
        <p:nvSpPr>
          <p:cNvPr id="515146" name="Freeform 74">
            <a:extLst>
              <a:ext uri="{FF2B5EF4-FFF2-40B4-BE49-F238E27FC236}">
                <a16:creationId xmlns:a16="http://schemas.microsoft.com/office/drawing/2014/main" id="{9B8EE208-7056-7F4C-9774-A82F3ED20418}"/>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5147" name="AutoShape 75">
            <a:extLst>
              <a:ext uri="{FF2B5EF4-FFF2-40B4-BE49-F238E27FC236}">
                <a16:creationId xmlns:a16="http://schemas.microsoft.com/office/drawing/2014/main" id="{1AC5B9AA-57DE-0847-9A64-2BDE1A367209}"/>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48" name="Rectangle 76">
            <a:extLst>
              <a:ext uri="{FF2B5EF4-FFF2-40B4-BE49-F238E27FC236}">
                <a16:creationId xmlns:a16="http://schemas.microsoft.com/office/drawing/2014/main" id="{C44EFE9C-7B93-8A45-91A7-83B45ADD275B}"/>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49" name="AutoShape 77">
            <a:extLst>
              <a:ext uri="{FF2B5EF4-FFF2-40B4-BE49-F238E27FC236}">
                <a16:creationId xmlns:a16="http://schemas.microsoft.com/office/drawing/2014/main" id="{85C9293B-8603-294C-A963-F6D7C418766F}"/>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50" name="Line 78">
            <a:extLst>
              <a:ext uri="{FF2B5EF4-FFF2-40B4-BE49-F238E27FC236}">
                <a16:creationId xmlns:a16="http://schemas.microsoft.com/office/drawing/2014/main" id="{5B57E27F-83EF-9B43-9DDB-D4F5FDAE4ADF}"/>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51" name="Line 79">
            <a:extLst>
              <a:ext uri="{FF2B5EF4-FFF2-40B4-BE49-F238E27FC236}">
                <a16:creationId xmlns:a16="http://schemas.microsoft.com/office/drawing/2014/main" id="{51FC0AEC-C948-A64A-BAB0-BDF2F2D1274E}"/>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52" name="Rectangle 80">
            <a:extLst>
              <a:ext uri="{FF2B5EF4-FFF2-40B4-BE49-F238E27FC236}">
                <a16:creationId xmlns:a16="http://schemas.microsoft.com/office/drawing/2014/main" id="{FDDC6EE1-6884-3549-A750-F7EF4B8EA3A4}"/>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53" name="Rectangle 81">
            <a:extLst>
              <a:ext uri="{FF2B5EF4-FFF2-40B4-BE49-F238E27FC236}">
                <a16:creationId xmlns:a16="http://schemas.microsoft.com/office/drawing/2014/main" id="{AE529223-65C2-2741-AE14-66792D121454}"/>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515154" name="Rectangle 82">
            <a:extLst>
              <a:ext uri="{FF2B5EF4-FFF2-40B4-BE49-F238E27FC236}">
                <a16:creationId xmlns:a16="http://schemas.microsoft.com/office/drawing/2014/main" id="{EB8453F2-502E-134B-9F13-22F19F34B69B}"/>
              </a:ext>
            </a:extLst>
          </p:cNvPr>
          <p:cNvSpPr>
            <a:spLocks noChangeArrowheads="1"/>
          </p:cNvSpPr>
          <p:nvPr/>
        </p:nvSpPr>
        <p:spPr bwMode="auto">
          <a:xfrm>
            <a:off x="8286750" y="4221163"/>
            <a:ext cx="461963"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Y - E</a:t>
            </a:r>
          </a:p>
        </p:txBody>
      </p:sp>
      <p:sp>
        <p:nvSpPr>
          <p:cNvPr id="515155" name="Rectangle 83">
            <a:extLst>
              <a:ext uri="{FF2B5EF4-FFF2-40B4-BE49-F238E27FC236}">
                <a16:creationId xmlns:a16="http://schemas.microsoft.com/office/drawing/2014/main" id="{A2880790-F08E-C442-AB70-62586846301E}"/>
              </a:ext>
            </a:extLst>
          </p:cNvPr>
          <p:cNvSpPr>
            <a:spLocks noChangeArrowheads="1"/>
          </p:cNvSpPr>
          <p:nvPr/>
        </p:nvSpPr>
        <p:spPr bwMode="auto">
          <a:xfrm>
            <a:off x="8340725" y="4411663"/>
            <a:ext cx="320675"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12</a:t>
            </a:r>
          </a:p>
        </p:txBody>
      </p:sp>
      <p:sp>
        <p:nvSpPr>
          <p:cNvPr id="515156" name="Rectangle 84">
            <a:extLst>
              <a:ext uri="{FF2B5EF4-FFF2-40B4-BE49-F238E27FC236}">
                <a16:creationId xmlns:a16="http://schemas.microsoft.com/office/drawing/2014/main" id="{745CE55F-8572-9B45-800E-2123294A602C}"/>
              </a:ext>
            </a:extLst>
          </p:cNvPr>
          <p:cNvSpPr>
            <a:spLocks noChangeArrowheads="1"/>
          </p:cNvSpPr>
          <p:nvPr/>
        </p:nvSpPr>
        <p:spPr bwMode="auto">
          <a:xfrm>
            <a:off x="8175625"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515157" name="Rectangle 85">
            <a:extLst>
              <a:ext uri="{FF2B5EF4-FFF2-40B4-BE49-F238E27FC236}">
                <a16:creationId xmlns:a16="http://schemas.microsoft.com/office/drawing/2014/main" id="{EA398B67-3BF1-CA40-919C-08BB22F77782}"/>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515158" name="Rectangle 86">
            <a:extLst>
              <a:ext uri="{FF2B5EF4-FFF2-40B4-BE49-F238E27FC236}">
                <a16:creationId xmlns:a16="http://schemas.microsoft.com/office/drawing/2014/main" id="{7EB71E83-391C-0640-BD1B-CA476CBE2FD7}"/>
              </a:ext>
            </a:extLst>
          </p:cNvPr>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I - I</a:t>
            </a:r>
          </a:p>
        </p:txBody>
      </p:sp>
      <p:sp>
        <p:nvSpPr>
          <p:cNvPr id="515159" name="Line 87">
            <a:extLst>
              <a:ext uri="{FF2B5EF4-FFF2-40B4-BE49-F238E27FC236}">
                <a16:creationId xmlns:a16="http://schemas.microsoft.com/office/drawing/2014/main" id="{088870DE-E8BF-4441-98B3-0E9221977C8A}"/>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60" name="Line 88">
            <a:extLst>
              <a:ext uri="{FF2B5EF4-FFF2-40B4-BE49-F238E27FC236}">
                <a16:creationId xmlns:a16="http://schemas.microsoft.com/office/drawing/2014/main" id="{71039576-2866-5048-9E03-F32CBCD77371}"/>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61" name="Line 89">
            <a:extLst>
              <a:ext uri="{FF2B5EF4-FFF2-40B4-BE49-F238E27FC236}">
                <a16:creationId xmlns:a16="http://schemas.microsoft.com/office/drawing/2014/main" id="{37C5E2A9-2830-CA42-AF71-8410F49A3C83}"/>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62" name="Text Box 90">
            <a:extLst>
              <a:ext uri="{FF2B5EF4-FFF2-40B4-BE49-F238E27FC236}">
                <a16:creationId xmlns:a16="http://schemas.microsoft.com/office/drawing/2014/main" id="{799CD3F2-2AB8-3D48-ACE1-896C60A64C4A}"/>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515165" name="Text Box 93">
            <a:extLst>
              <a:ext uri="{FF2B5EF4-FFF2-40B4-BE49-F238E27FC236}">
                <a16:creationId xmlns:a16="http://schemas.microsoft.com/office/drawing/2014/main" id="{D872FA20-F7B7-834C-BF37-0155C5AF9C64}"/>
              </a:ext>
            </a:extLst>
          </p:cNvPr>
          <p:cNvSpPr txBox="1">
            <a:spLocks noChangeArrowheads="1"/>
          </p:cNvSpPr>
          <p:nvPr/>
        </p:nvSpPr>
        <p:spPr bwMode="auto">
          <a:xfrm>
            <a:off x="8591550" y="6427788"/>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7</a:t>
            </a:r>
          </a:p>
        </p:txBody>
      </p:sp>
      <p:sp>
        <p:nvSpPr>
          <p:cNvPr id="515167" name="Rectangle 95">
            <a:extLst>
              <a:ext uri="{FF2B5EF4-FFF2-40B4-BE49-F238E27FC236}">
                <a16:creationId xmlns:a16="http://schemas.microsoft.com/office/drawing/2014/main" id="{34389176-1903-2142-8C1D-0F15FC25954B}"/>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42</a:t>
            </a:r>
          </a:p>
        </p:txBody>
      </p:sp>
      <p:sp>
        <p:nvSpPr>
          <p:cNvPr id="515168" name="Text Box 96">
            <a:extLst>
              <a:ext uri="{FF2B5EF4-FFF2-40B4-BE49-F238E27FC236}">
                <a16:creationId xmlns:a16="http://schemas.microsoft.com/office/drawing/2014/main" id="{02033591-4671-FA4C-BD90-FEF2730256CD}"/>
              </a:ext>
            </a:extLst>
          </p:cNvPr>
          <p:cNvSpPr txBox="1">
            <a:spLocks noChangeArrowheads="1"/>
          </p:cNvSpPr>
          <p:nvPr/>
        </p:nvSpPr>
        <p:spPr bwMode="auto">
          <a:xfrm>
            <a:off x="6816725"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grpSp>
        <p:nvGrpSpPr>
          <p:cNvPr id="515169" name="Group 97">
            <a:extLst>
              <a:ext uri="{FF2B5EF4-FFF2-40B4-BE49-F238E27FC236}">
                <a16:creationId xmlns:a16="http://schemas.microsoft.com/office/drawing/2014/main" id="{5B78FDB6-DFC3-6741-B971-6C73C29A2C0C}"/>
              </a:ext>
            </a:extLst>
          </p:cNvPr>
          <p:cNvGrpSpPr>
            <a:grpSpLocks/>
          </p:cNvGrpSpPr>
          <p:nvPr/>
        </p:nvGrpSpPr>
        <p:grpSpPr bwMode="auto">
          <a:xfrm>
            <a:off x="5976938" y="1390650"/>
            <a:ext cx="1262062" cy="1347788"/>
            <a:chOff x="3765" y="876"/>
            <a:chExt cx="795" cy="849"/>
          </a:xfrm>
        </p:grpSpPr>
        <p:grpSp>
          <p:nvGrpSpPr>
            <p:cNvPr id="515170" name="Group 98">
              <a:extLst>
                <a:ext uri="{FF2B5EF4-FFF2-40B4-BE49-F238E27FC236}">
                  <a16:creationId xmlns:a16="http://schemas.microsoft.com/office/drawing/2014/main" id="{F883E433-C317-854D-B970-13627ACBEEFE}"/>
                </a:ext>
              </a:extLst>
            </p:cNvPr>
            <p:cNvGrpSpPr>
              <a:grpSpLocks/>
            </p:cNvGrpSpPr>
            <p:nvPr/>
          </p:nvGrpSpPr>
          <p:grpSpPr bwMode="auto">
            <a:xfrm>
              <a:off x="3765" y="876"/>
              <a:ext cx="795" cy="849"/>
              <a:chOff x="1084" y="711"/>
              <a:chExt cx="2950" cy="2769"/>
            </a:xfrm>
          </p:grpSpPr>
          <p:grpSp>
            <p:nvGrpSpPr>
              <p:cNvPr id="515171" name="Group 99">
                <a:extLst>
                  <a:ext uri="{FF2B5EF4-FFF2-40B4-BE49-F238E27FC236}">
                    <a16:creationId xmlns:a16="http://schemas.microsoft.com/office/drawing/2014/main" id="{F2EA9613-BDF6-3F4C-8FA5-9B8367E7DFB6}"/>
                  </a:ext>
                </a:extLst>
              </p:cNvPr>
              <p:cNvGrpSpPr>
                <a:grpSpLocks/>
              </p:cNvGrpSpPr>
              <p:nvPr/>
            </p:nvGrpSpPr>
            <p:grpSpPr bwMode="auto">
              <a:xfrm>
                <a:off x="1084" y="711"/>
                <a:ext cx="2950" cy="2769"/>
                <a:chOff x="2707" y="548"/>
                <a:chExt cx="2950" cy="2769"/>
              </a:xfrm>
            </p:grpSpPr>
            <p:grpSp>
              <p:nvGrpSpPr>
                <p:cNvPr id="515172" name="Group 100">
                  <a:extLst>
                    <a:ext uri="{FF2B5EF4-FFF2-40B4-BE49-F238E27FC236}">
                      <a16:creationId xmlns:a16="http://schemas.microsoft.com/office/drawing/2014/main" id="{D8E64658-6898-1849-B274-6F7F2D3105CB}"/>
                    </a:ext>
                  </a:extLst>
                </p:cNvPr>
                <p:cNvGrpSpPr>
                  <a:grpSpLocks/>
                </p:cNvGrpSpPr>
                <p:nvPr/>
              </p:nvGrpSpPr>
              <p:grpSpPr bwMode="auto">
                <a:xfrm>
                  <a:off x="3180" y="1046"/>
                  <a:ext cx="2105" cy="1421"/>
                  <a:chOff x="578" y="2316"/>
                  <a:chExt cx="2105" cy="1421"/>
                </a:xfrm>
              </p:grpSpPr>
              <p:sp>
                <p:nvSpPr>
                  <p:cNvPr id="515173" name="Freeform 101" descr="Cork">
                    <a:extLst>
                      <a:ext uri="{FF2B5EF4-FFF2-40B4-BE49-F238E27FC236}">
                        <a16:creationId xmlns:a16="http://schemas.microsoft.com/office/drawing/2014/main" id="{157EAD64-D65D-6F41-B1DC-EE3FF7126439}"/>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74" name="Freeform 102" descr="Cork">
                    <a:extLst>
                      <a:ext uri="{FF2B5EF4-FFF2-40B4-BE49-F238E27FC236}">
                        <a16:creationId xmlns:a16="http://schemas.microsoft.com/office/drawing/2014/main" id="{F79BC699-A63B-8142-93F2-14FD6114682F}"/>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15175" name="Picture 103">
                  <a:extLst>
                    <a:ext uri="{FF2B5EF4-FFF2-40B4-BE49-F238E27FC236}">
                      <a16:creationId xmlns:a16="http://schemas.microsoft.com/office/drawing/2014/main" id="{DB173655-CABA-DD42-9E0D-CB89A13B28FD}"/>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15176" name="Freeform 104">
                <a:extLst>
                  <a:ext uri="{FF2B5EF4-FFF2-40B4-BE49-F238E27FC236}">
                    <a16:creationId xmlns:a16="http://schemas.microsoft.com/office/drawing/2014/main" id="{B521BA89-DD9E-6546-A5A7-9618DEABC34E}"/>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77" name="Freeform 105">
                <a:extLst>
                  <a:ext uri="{FF2B5EF4-FFF2-40B4-BE49-F238E27FC236}">
                    <a16:creationId xmlns:a16="http://schemas.microsoft.com/office/drawing/2014/main" id="{9C1CEECA-CF45-4E49-8347-8C0FA30E6509}"/>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78" name="Freeform 106">
                <a:extLst>
                  <a:ext uri="{FF2B5EF4-FFF2-40B4-BE49-F238E27FC236}">
                    <a16:creationId xmlns:a16="http://schemas.microsoft.com/office/drawing/2014/main" id="{3BE46FED-D9AD-B548-A011-F6EB33ECA1C0}"/>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79" name="Freeform 107">
                <a:extLst>
                  <a:ext uri="{FF2B5EF4-FFF2-40B4-BE49-F238E27FC236}">
                    <a16:creationId xmlns:a16="http://schemas.microsoft.com/office/drawing/2014/main" id="{CFE187A0-1E50-E840-B506-D75C40182F5E}"/>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80" name="Freeform 108">
                <a:extLst>
                  <a:ext uri="{FF2B5EF4-FFF2-40B4-BE49-F238E27FC236}">
                    <a16:creationId xmlns:a16="http://schemas.microsoft.com/office/drawing/2014/main" id="{EEB1904E-7983-B544-909C-AAD3F077A72C}"/>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15181" name="Rectangle 109">
              <a:extLst>
                <a:ext uri="{FF2B5EF4-FFF2-40B4-BE49-F238E27FC236}">
                  <a16:creationId xmlns:a16="http://schemas.microsoft.com/office/drawing/2014/main" id="{3C2F291D-4EEC-3C41-B5A5-EB25B03762E9}"/>
                </a:ext>
              </a:extLst>
            </p:cNvPr>
            <p:cNvSpPr>
              <a:spLocks noChangeArrowheads="1"/>
            </p:cNvSpPr>
            <p:nvPr/>
          </p:nvSpPr>
          <p:spPr bwMode="auto">
            <a:xfrm>
              <a:off x="3922" y="991"/>
              <a:ext cx="558" cy="44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0487" tIns="44450" rIns="90487" bIns="44450">
              <a:spAutoFit/>
            </a:bodyPr>
            <a:lstStyle/>
            <a:p>
              <a:pPr algn="l"/>
              <a:r>
                <a:rPr lang="en-US" altLang="ko-KR" sz="4000" b="1" i="1">
                  <a:solidFill>
                    <a:srgbClr val="FFFFFF"/>
                  </a:solidFill>
                  <a:effectLst/>
                  <a:latin typeface="Kosher-Normal" charset="0"/>
                  <a:ea typeface="Gulim" panose="020B0600000101010101" pitchFamily="34" charset="-127"/>
                </a:rPr>
                <a:t>PA</a:t>
              </a:r>
              <a:endParaRPr lang="en-US" altLang="ko-KR" sz="2400" i="1">
                <a:solidFill>
                  <a:srgbClr val="FFFFFF"/>
                </a:solidFill>
                <a:effectLst/>
                <a:latin typeface="Helvetica" pitchFamily="2" charset="0"/>
                <a:ea typeface="Gulim" panose="020B0600000101010101" pitchFamily="34" charset="-127"/>
              </a:endParaRPr>
            </a:p>
          </p:txBody>
        </p:sp>
      </p:grpSp>
      <p:sp>
        <p:nvSpPr>
          <p:cNvPr id="515182" name="Rectangle 110">
            <a:extLst>
              <a:ext uri="{FF2B5EF4-FFF2-40B4-BE49-F238E27FC236}">
                <a16:creationId xmlns:a16="http://schemas.microsoft.com/office/drawing/2014/main" id="{67C2FDC7-4FB4-E84B-AE0E-7AB502E5A699}"/>
              </a:ext>
            </a:extLst>
          </p:cNvPr>
          <p:cNvSpPr>
            <a:spLocks noChangeArrowheads="1"/>
          </p:cNvSpPr>
          <p:nvPr/>
        </p:nvSpPr>
        <p:spPr bwMode="auto">
          <a:xfrm>
            <a:off x="5983288" y="2384425"/>
            <a:ext cx="2597150" cy="64135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pPr algn="l"/>
            <a:r>
              <a:rPr lang="en-US" altLang="ko-KR" sz="3600" b="1" i="1">
                <a:solidFill>
                  <a:schemeClr val="tx1"/>
                </a:solidFill>
                <a:effectLst/>
                <a:latin typeface="Helvetica" pitchFamily="2" charset="0"/>
                <a:ea typeface="Gulim" panose="020B0600000101010101" pitchFamily="34" charset="-127"/>
              </a:rPr>
              <a:t>Kej. 12: 1-3</a:t>
            </a:r>
            <a:endParaRPr lang="en-US" altLang="ko-KR" b="1" i="1">
              <a:solidFill>
                <a:schemeClr val="tx1"/>
              </a:solidFill>
              <a:effectLst/>
              <a:latin typeface="Helvetica" pitchFamily="2" charset="0"/>
              <a:ea typeface="Gulim" panose="020B0600000101010101" pitchFamily="34" charset="-127"/>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515087"/>
                                        </p:tgtEl>
                                        <p:attrNameLst>
                                          <p:attrName>style.visibility</p:attrName>
                                        </p:attrNameLst>
                                      </p:cBhvr>
                                      <p:to>
                                        <p:strVal val="visible"/>
                                      </p:to>
                                    </p:set>
                                    <p:anim calcmode="lin" valueType="num">
                                      <p:cBhvr>
                                        <p:cTn id="7" dur="500" fill="hold"/>
                                        <p:tgtEl>
                                          <p:spTgt spid="515087"/>
                                        </p:tgtEl>
                                        <p:attrNameLst>
                                          <p:attrName>ppt_x</p:attrName>
                                        </p:attrNameLst>
                                      </p:cBhvr>
                                      <p:tavLst>
                                        <p:tav tm="0">
                                          <p:val>
                                            <p:strVal val="#ppt_x-#ppt_w/2"/>
                                          </p:val>
                                        </p:tav>
                                        <p:tav tm="100000">
                                          <p:val>
                                            <p:strVal val="#ppt_x"/>
                                          </p:val>
                                        </p:tav>
                                      </p:tavLst>
                                    </p:anim>
                                    <p:anim calcmode="lin" valueType="num">
                                      <p:cBhvr>
                                        <p:cTn id="8" dur="500" fill="hold"/>
                                        <p:tgtEl>
                                          <p:spTgt spid="515087"/>
                                        </p:tgtEl>
                                        <p:attrNameLst>
                                          <p:attrName>ppt_y</p:attrName>
                                        </p:attrNameLst>
                                      </p:cBhvr>
                                      <p:tavLst>
                                        <p:tav tm="0">
                                          <p:val>
                                            <p:strVal val="#ppt_y"/>
                                          </p:val>
                                        </p:tav>
                                        <p:tav tm="100000">
                                          <p:val>
                                            <p:strVal val="#ppt_y"/>
                                          </p:val>
                                        </p:tav>
                                      </p:tavLst>
                                    </p:anim>
                                    <p:anim calcmode="lin" valueType="num">
                                      <p:cBhvr>
                                        <p:cTn id="9" dur="500" fill="hold"/>
                                        <p:tgtEl>
                                          <p:spTgt spid="515087"/>
                                        </p:tgtEl>
                                        <p:attrNameLst>
                                          <p:attrName>ppt_w</p:attrName>
                                        </p:attrNameLst>
                                      </p:cBhvr>
                                      <p:tavLst>
                                        <p:tav tm="0">
                                          <p:val>
                                            <p:fltVal val="0"/>
                                          </p:val>
                                        </p:tav>
                                        <p:tav tm="100000">
                                          <p:val>
                                            <p:strVal val="#ppt_w"/>
                                          </p:val>
                                        </p:tav>
                                      </p:tavLst>
                                    </p:anim>
                                    <p:anim calcmode="lin" valueType="num">
                                      <p:cBhvr>
                                        <p:cTn id="10" dur="500" fill="hold"/>
                                        <p:tgtEl>
                                          <p:spTgt spid="51508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515129"/>
                                        </p:tgtEl>
                                        <p:attrNameLst>
                                          <p:attrName>style.visibility</p:attrName>
                                        </p:attrNameLst>
                                      </p:cBhvr>
                                      <p:to>
                                        <p:strVal val="visible"/>
                                      </p:to>
                                    </p:set>
                                    <p:anim calcmode="lin" valueType="num">
                                      <p:cBhvr>
                                        <p:cTn id="14" dur="500" fill="hold"/>
                                        <p:tgtEl>
                                          <p:spTgt spid="515129"/>
                                        </p:tgtEl>
                                        <p:attrNameLst>
                                          <p:attrName>ppt_w</p:attrName>
                                        </p:attrNameLst>
                                      </p:cBhvr>
                                      <p:tavLst>
                                        <p:tav tm="0">
                                          <p:val>
                                            <p:fltVal val="0"/>
                                          </p:val>
                                        </p:tav>
                                        <p:tav tm="100000">
                                          <p:val>
                                            <p:strVal val="#ppt_w"/>
                                          </p:val>
                                        </p:tav>
                                      </p:tavLst>
                                    </p:anim>
                                    <p:anim calcmode="lin" valueType="num">
                                      <p:cBhvr>
                                        <p:cTn id="15" dur="500" fill="hold"/>
                                        <p:tgtEl>
                                          <p:spTgt spid="515129"/>
                                        </p:tgtEl>
                                        <p:attrNameLst>
                                          <p:attrName>ppt_h</p:attrName>
                                        </p:attrNameLst>
                                      </p:cBhvr>
                                      <p:tavLst>
                                        <p:tav tm="0">
                                          <p:val>
                                            <p:fltVal val="0"/>
                                          </p:val>
                                        </p:tav>
                                        <p:tav tm="100000">
                                          <p:val>
                                            <p:strVal val="#ppt_h"/>
                                          </p:val>
                                        </p:tav>
                                      </p:tavLst>
                                    </p:anim>
                                    <p:anim calcmode="lin" valueType="num">
                                      <p:cBhvr>
                                        <p:cTn id="16" dur="500" fill="hold"/>
                                        <p:tgtEl>
                                          <p:spTgt spid="515129"/>
                                        </p:tgtEl>
                                        <p:attrNameLst>
                                          <p:attrName>ppt_x</p:attrName>
                                        </p:attrNameLst>
                                      </p:cBhvr>
                                      <p:tavLst>
                                        <p:tav tm="0">
                                          <p:val>
                                            <p:fltVal val="0.5"/>
                                          </p:val>
                                        </p:tav>
                                        <p:tav tm="100000">
                                          <p:val>
                                            <p:strVal val="#ppt_x"/>
                                          </p:val>
                                        </p:tav>
                                      </p:tavLst>
                                    </p:anim>
                                    <p:anim calcmode="lin" valueType="num">
                                      <p:cBhvr>
                                        <p:cTn id="17" dur="500" fill="hold"/>
                                        <p:tgtEl>
                                          <p:spTgt spid="515129"/>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515129"/>
                                        </p:tgtEl>
                                        <p:attrNameLst>
                                          <p:attrName>style.visibility</p:attrName>
                                        </p:attrNameLst>
                                      </p:cBhvr>
                                      <p:to>
                                        <p:strVal val="hidden"/>
                                      </p:to>
                                    </p:set>
                                  </p:subTnLst>
                                </p:cTn>
                              </p:par>
                            </p:childTnLst>
                          </p:cTn>
                        </p:par>
                      </p:childTnLst>
                    </p:cTn>
                  </p:par>
                  <p:par>
                    <p:cTn id="18" fill="hold" nodeType="clickPar">
                      <p:stCondLst>
                        <p:cond delay="indefinite"/>
                      </p:stCondLst>
                      <p:childTnLst>
                        <p:par>
                          <p:cTn id="19" fill="hold" nodeType="withGroup">
                            <p:stCondLst>
                              <p:cond delay="0"/>
                            </p:stCondLst>
                            <p:childTnLst>
                              <p:par>
                                <p:cTn id="20" presetID="17" presetClass="entr" presetSubtype="8" fill="hold" grpId="0" nodeType="clickEffect">
                                  <p:stCondLst>
                                    <p:cond delay="0"/>
                                  </p:stCondLst>
                                  <p:childTnLst>
                                    <p:set>
                                      <p:cBhvr>
                                        <p:cTn id="21" dur="1" fill="hold">
                                          <p:stCondLst>
                                            <p:cond delay="0"/>
                                          </p:stCondLst>
                                        </p:cTn>
                                        <p:tgtEl>
                                          <p:spTgt spid="515088"/>
                                        </p:tgtEl>
                                        <p:attrNameLst>
                                          <p:attrName>style.visibility</p:attrName>
                                        </p:attrNameLst>
                                      </p:cBhvr>
                                      <p:to>
                                        <p:strVal val="visible"/>
                                      </p:to>
                                    </p:set>
                                    <p:anim calcmode="lin" valueType="num">
                                      <p:cBhvr>
                                        <p:cTn id="22" dur="500" fill="hold"/>
                                        <p:tgtEl>
                                          <p:spTgt spid="515088"/>
                                        </p:tgtEl>
                                        <p:attrNameLst>
                                          <p:attrName>ppt_x</p:attrName>
                                        </p:attrNameLst>
                                      </p:cBhvr>
                                      <p:tavLst>
                                        <p:tav tm="0">
                                          <p:val>
                                            <p:strVal val="#ppt_x-#ppt_w/2"/>
                                          </p:val>
                                        </p:tav>
                                        <p:tav tm="100000">
                                          <p:val>
                                            <p:strVal val="#ppt_x"/>
                                          </p:val>
                                        </p:tav>
                                      </p:tavLst>
                                    </p:anim>
                                    <p:anim calcmode="lin" valueType="num">
                                      <p:cBhvr>
                                        <p:cTn id="23" dur="500" fill="hold"/>
                                        <p:tgtEl>
                                          <p:spTgt spid="515088"/>
                                        </p:tgtEl>
                                        <p:attrNameLst>
                                          <p:attrName>ppt_y</p:attrName>
                                        </p:attrNameLst>
                                      </p:cBhvr>
                                      <p:tavLst>
                                        <p:tav tm="0">
                                          <p:val>
                                            <p:strVal val="#ppt_y"/>
                                          </p:val>
                                        </p:tav>
                                        <p:tav tm="100000">
                                          <p:val>
                                            <p:strVal val="#ppt_y"/>
                                          </p:val>
                                        </p:tav>
                                      </p:tavLst>
                                    </p:anim>
                                    <p:anim calcmode="lin" valueType="num">
                                      <p:cBhvr>
                                        <p:cTn id="24" dur="500" fill="hold"/>
                                        <p:tgtEl>
                                          <p:spTgt spid="515088"/>
                                        </p:tgtEl>
                                        <p:attrNameLst>
                                          <p:attrName>ppt_w</p:attrName>
                                        </p:attrNameLst>
                                      </p:cBhvr>
                                      <p:tavLst>
                                        <p:tav tm="0">
                                          <p:val>
                                            <p:fltVal val="0"/>
                                          </p:val>
                                        </p:tav>
                                        <p:tav tm="100000">
                                          <p:val>
                                            <p:strVal val="#ppt_w"/>
                                          </p:val>
                                        </p:tav>
                                      </p:tavLst>
                                    </p:anim>
                                    <p:anim calcmode="lin" valueType="num">
                                      <p:cBhvr>
                                        <p:cTn id="25" dur="500" fill="hold"/>
                                        <p:tgtEl>
                                          <p:spTgt spid="515088"/>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528" fill="hold" grpId="0" nodeType="clickEffect">
                                  <p:stCondLst>
                                    <p:cond delay="0"/>
                                  </p:stCondLst>
                                  <p:childTnLst>
                                    <p:set>
                                      <p:cBhvr>
                                        <p:cTn id="29" dur="1" fill="hold">
                                          <p:stCondLst>
                                            <p:cond delay="0"/>
                                          </p:stCondLst>
                                        </p:cTn>
                                        <p:tgtEl>
                                          <p:spTgt spid="515102"/>
                                        </p:tgtEl>
                                        <p:attrNameLst>
                                          <p:attrName>style.visibility</p:attrName>
                                        </p:attrNameLst>
                                      </p:cBhvr>
                                      <p:to>
                                        <p:strVal val="visible"/>
                                      </p:to>
                                    </p:set>
                                    <p:anim calcmode="lin" valueType="num">
                                      <p:cBhvr>
                                        <p:cTn id="30" dur="500" fill="hold"/>
                                        <p:tgtEl>
                                          <p:spTgt spid="515102"/>
                                        </p:tgtEl>
                                        <p:attrNameLst>
                                          <p:attrName>ppt_w</p:attrName>
                                        </p:attrNameLst>
                                      </p:cBhvr>
                                      <p:tavLst>
                                        <p:tav tm="0">
                                          <p:val>
                                            <p:fltVal val="0"/>
                                          </p:val>
                                        </p:tav>
                                        <p:tav tm="100000">
                                          <p:val>
                                            <p:strVal val="#ppt_w"/>
                                          </p:val>
                                        </p:tav>
                                      </p:tavLst>
                                    </p:anim>
                                    <p:anim calcmode="lin" valueType="num">
                                      <p:cBhvr>
                                        <p:cTn id="31" dur="500" fill="hold"/>
                                        <p:tgtEl>
                                          <p:spTgt spid="515102"/>
                                        </p:tgtEl>
                                        <p:attrNameLst>
                                          <p:attrName>ppt_h</p:attrName>
                                        </p:attrNameLst>
                                      </p:cBhvr>
                                      <p:tavLst>
                                        <p:tav tm="0">
                                          <p:val>
                                            <p:fltVal val="0"/>
                                          </p:val>
                                        </p:tav>
                                        <p:tav tm="100000">
                                          <p:val>
                                            <p:strVal val="#ppt_h"/>
                                          </p:val>
                                        </p:tav>
                                      </p:tavLst>
                                    </p:anim>
                                    <p:anim calcmode="lin" valueType="num">
                                      <p:cBhvr>
                                        <p:cTn id="32" dur="500" fill="hold"/>
                                        <p:tgtEl>
                                          <p:spTgt spid="515102"/>
                                        </p:tgtEl>
                                        <p:attrNameLst>
                                          <p:attrName>ppt_x</p:attrName>
                                        </p:attrNameLst>
                                      </p:cBhvr>
                                      <p:tavLst>
                                        <p:tav tm="0">
                                          <p:val>
                                            <p:fltVal val="0.5"/>
                                          </p:val>
                                        </p:tav>
                                        <p:tav tm="100000">
                                          <p:val>
                                            <p:strVal val="#ppt_x"/>
                                          </p:val>
                                        </p:tav>
                                      </p:tavLst>
                                    </p:anim>
                                    <p:anim calcmode="lin" valueType="num">
                                      <p:cBhvr>
                                        <p:cTn id="33" dur="500" fill="hold"/>
                                        <p:tgtEl>
                                          <p:spTgt spid="515102"/>
                                        </p:tgtEl>
                                        <p:attrNameLst>
                                          <p:attrName>ppt_y</p:attrName>
                                        </p:attrNameLst>
                                      </p:cBhvr>
                                      <p:tavLst>
                                        <p:tav tm="0">
                                          <p:val>
                                            <p:fltVal val="0.5"/>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528" fill="hold" nodeType="clickEffect">
                                  <p:stCondLst>
                                    <p:cond delay="0"/>
                                  </p:stCondLst>
                                  <p:childTnLst>
                                    <p:set>
                                      <p:cBhvr>
                                        <p:cTn id="37" dur="1" fill="hold">
                                          <p:stCondLst>
                                            <p:cond delay="0"/>
                                          </p:stCondLst>
                                        </p:cTn>
                                        <p:tgtEl>
                                          <p:spTgt spid="515103"/>
                                        </p:tgtEl>
                                        <p:attrNameLst>
                                          <p:attrName>style.visibility</p:attrName>
                                        </p:attrNameLst>
                                      </p:cBhvr>
                                      <p:to>
                                        <p:strVal val="visible"/>
                                      </p:to>
                                    </p:set>
                                    <p:anim calcmode="lin" valueType="num">
                                      <p:cBhvr>
                                        <p:cTn id="38" dur="500" fill="hold"/>
                                        <p:tgtEl>
                                          <p:spTgt spid="515103"/>
                                        </p:tgtEl>
                                        <p:attrNameLst>
                                          <p:attrName>ppt_w</p:attrName>
                                        </p:attrNameLst>
                                      </p:cBhvr>
                                      <p:tavLst>
                                        <p:tav tm="0">
                                          <p:val>
                                            <p:fltVal val="0"/>
                                          </p:val>
                                        </p:tav>
                                        <p:tav tm="100000">
                                          <p:val>
                                            <p:strVal val="#ppt_w"/>
                                          </p:val>
                                        </p:tav>
                                      </p:tavLst>
                                    </p:anim>
                                    <p:anim calcmode="lin" valueType="num">
                                      <p:cBhvr>
                                        <p:cTn id="39" dur="500" fill="hold"/>
                                        <p:tgtEl>
                                          <p:spTgt spid="515103"/>
                                        </p:tgtEl>
                                        <p:attrNameLst>
                                          <p:attrName>ppt_h</p:attrName>
                                        </p:attrNameLst>
                                      </p:cBhvr>
                                      <p:tavLst>
                                        <p:tav tm="0">
                                          <p:val>
                                            <p:fltVal val="0"/>
                                          </p:val>
                                        </p:tav>
                                        <p:tav tm="100000">
                                          <p:val>
                                            <p:strVal val="#ppt_h"/>
                                          </p:val>
                                        </p:tav>
                                      </p:tavLst>
                                    </p:anim>
                                    <p:anim calcmode="lin" valueType="num">
                                      <p:cBhvr>
                                        <p:cTn id="40" dur="500" fill="hold"/>
                                        <p:tgtEl>
                                          <p:spTgt spid="515103"/>
                                        </p:tgtEl>
                                        <p:attrNameLst>
                                          <p:attrName>ppt_x</p:attrName>
                                        </p:attrNameLst>
                                      </p:cBhvr>
                                      <p:tavLst>
                                        <p:tav tm="0">
                                          <p:val>
                                            <p:fltVal val="0.5"/>
                                          </p:val>
                                        </p:tav>
                                        <p:tav tm="100000">
                                          <p:val>
                                            <p:strVal val="#ppt_x"/>
                                          </p:val>
                                        </p:tav>
                                      </p:tavLst>
                                    </p:anim>
                                    <p:anim calcmode="lin" valueType="num">
                                      <p:cBhvr>
                                        <p:cTn id="41" dur="500" fill="hold"/>
                                        <p:tgtEl>
                                          <p:spTgt spid="515103"/>
                                        </p:tgtEl>
                                        <p:attrNameLst>
                                          <p:attrName>ppt_y</p:attrName>
                                        </p:attrNameLst>
                                      </p:cBhvr>
                                      <p:tavLst>
                                        <p:tav tm="0">
                                          <p:val>
                                            <p:fltVal val="0.5"/>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528" fill="hold" nodeType="clickEffect">
                                  <p:stCondLst>
                                    <p:cond delay="0"/>
                                  </p:stCondLst>
                                  <p:childTnLst>
                                    <p:set>
                                      <p:cBhvr>
                                        <p:cTn id="45" dur="1" fill="hold">
                                          <p:stCondLst>
                                            <p:cond delay="0"/>
                                          </p:stCondLst>
                                        </p:cTn>
                                        <p:tgtEl>
                                          <p:spTgt spid="515106"/>
                                        </p:tgtEl>
                                        <p:attrNameLst>
                                          <p:attrName>style.visibility</p:attrName>
                                        </p:attrNameLst>
                                      </p:cBhvr>
                                      <p:to>
                                        <p:strVal val="visible"/>
                                      </p:to>
                                    </p:set>
                                    <p:anim calcmode="lin" valueType="num">
                                      <p:cBhvr>
                                        <p:cTn id="46" dur="500" fill="hold"/>
                                        <p:tgtEl>
                                          <p:spTgt spid="515106"/>
                                        </p:tgtEl>
                                        <p:attrNameLst>
                                          <p:attrName>ppt_w</p:attrName>
                                        </p:attrNameLst>
                                      </p:cBhvr>
                                      <p:tavLst>
                                        <p:tav tm="0">
                                          <p:val>
                                            <p:fltVal val="0"/>
                                          </p:val>
                                        </p:tav>
                                        <p:tav tm="100000">
                                          <p:val>
                                            <p:strVal val="#ppt_w"/>
                                          </p:val>
                                        </p:tav>
                                      </p:tavLst>
                                    </p:anim>
                                    <p:anim calcmode="lin" valueType="num">
                                      <p:cBhvr>
                                        <p:cTn id="47" dur="500" fill="hold"/>
                                        <p:tgtEl>
                                          <p:spTgt spid="515106"/>
                                        </p:tgtEl>
                                        <p:attrNameLst>
                                          <p:attrName>ppt_h</p:attrName>
                                        </p:attrNameLst>
                                      </p:cBhvr>
                                      <p:tavLst>
                                        <p:tav tm="0">
                                          <p:val>
                                            <p:fltVal val="0"/>
                                          </p:val>
                                        </p:tav>
                                        <p:tav tm="100000">
                                          <p:val>
                                            <p:strVal val="#ppt_h"/>
                                          </p:val>
                                        </p:tav>
                                      </p:tavLst>
                                    </p:anim>
                                    <p:anim calcmode="lin" valueType="num">
                                      <p:cBhvr>
                                        <p:cTn id="48" dur="500" fill="hold"/>
                                        <p:tgtEl>
                                          <p:spTgt spid="515106"/>
                                        </p:tgtEl>
                                        <p:attrNameLst>
                                          <p:attrName>ppt_x</p:attrName>
                                        </p:attrNameLst>
                                      </p:cBhvr>
                                      <p:tavLst>
                                        <p:tav tm="0">
                                          <p:val>
                                            <p:fltVal val="0.5"/>
                                          </p:val>
                                        </p:tav>
                                        <p:tav tm="100000">
                                          <p:val>
                                            <p:strVal val="#ppt_x"/>
                                          </p:val>
                                        </p:tav>
                                      </p:tavLst>
                                    </p:anim>
                                    <p:anim calcmode="lin" valueType="num">
                                      <p:cBhvr>
                                        <p:cTn id="49" dur="500" fill="hold"/>
                                        <p:tgtEl>
                                          <p:spTgt spid="515106"/>
                                        </p:tgtEl>
                                        <p:attrNameLst>
                                          <p:attrName>ppt_y</p:attrName>
                                        </p:attrNameLst>
                                      </p:cBhvr>
                                      <p:tavLst>
                                        <p:tav tm="0">
                                          <p:val>
                                            <p:fltVal val="0.5"/>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3" presetClass="entr" presetSubtype="528" fill="hold" nodeType="clickEffect">
                                  <p:stCondLst>
                                    <p:cond delay="0"/>
                                  </p:stCondLst>
                                  <p:childTnLst>
                                    <p:set>
                                      <p:cBhvr>
                                        <p:cTn id="53" dur="1" fill="hold">
                                          <p:stCondLst>
                                            <p:cond delay="0"/>
                                          </p:stCondLst>
                                        </p:cTn>
                                        <p:tgtEl>
                                          <p:spTgt spid="515104"/>
                                        </p:tgtEl>
                                        <p:attrNameLst>
                                          <p:attrName>style.visibility</p:attrName>
                                        </p:attrNameLst>
                                      </p:cBhvr>
                                      <p:to>
                                        <p:strVal val="visible"/>
                                      </p:to>
                                    </p:set>
                                    <p:anim calcmode="lin" valueType="num">
                                      <p:cBhvr>
                                        <p:cTn id="54" dur="500" fill="hold"/>
                                        <p:tgtEl>
                                          <p:spTgt spid="515104"/>
                                        </p:tgtEl>
                                        <p:attrNameLst>
                                          <p:attrName>ppt_w</p:attrName>
                                        </p:attrNameLst>
                                      </p:cBhvr>
                                      <p:tavLst>
                                        <p:tav tm="0">
                                          <p:val>
                                            <p:fltVal val="0"/>
                                          </p:val>
                                        </p:tav>
                                        <p:tav tm="100000">
                                          <p:val>
                                            <p:strVal val="#ppt_w"/>
                                          </p:val>
                                        </p:tav>
                                      </p:tavLst>
                                    </p:anim>
                                    <p:anim calcmode="lin" valueType="num">
                                      <p:cBhvr>
                                        <p:cTn id="55" dur="500" fill="hold"/>
                                        <p:tgtEl>
                                          <p:spTgt spid="515104"/>
                                        </p:tgtEl>
                                        <p:attrNameLst>
                                          <p:attrName>ppt_h</p:attrName>
                                        </p:attrNameLst>
                                      </p:cBhvr>
                                      <p:tavLst>
                                        <p:tav tm="0">
                                          <p:val>
                                            <p:fltVal val="0"/>
                                          </p:val>
                                        </p:tav>
                                        <p:tav tm="100000">
                                          <p:val>
                                            <p:strVal val="#ppt_h"/>
                                          </p:val>
                                        </p:tav>
                                      </p:tavLst>
                                    </p:anim>
                                    <p:anim calcmode="lin" valueType="num">
                                      <p:cBhvr>
                                        <p:cTn id="56" dur="500" fill="hold"/>
                                        <p:tgtEl>
                                          <p:spTgt spid="515104"/>
                                        </p:tgtEl>
                                        <p:attrNameLst>
                                          <p:attrName>ppt_x</p:attrName>
                                        </p:attrNameLst>
                                      </p:cBhvr>
                                      <p:tavLst>
                                        <p:tav tm="0">
                                          <p:val>
                                            <p:fltVal val="0.5"/>
                                          </p:val>
                                        </p:tav>
                                        <p:tav tm="100000">
                                          <p:val>
                                            <p:strVal val="#ppt_x"/>
                                          </p:val>
                                        </p:tav>
                                      </p:tavLst>
                                    </p:anim>
                                    <p:anim calcmode="lin" valueType="num">
                                      <p:cBhvr>
                                        <p:cTn id="57" dur="500" fill="hold"/>
                                        <p:tgtEl>
                                          <p:spTgt spid="515104"/>
                                        </p:tgtEl>
                                        <p:attrNameLst>
                                          <p:attrName>ppt_y</p:attrName>
                                        </p:attrNameLst>
                                      </p:cBhvr>
                                      <p:tavLst>
                                        <p:tav tm="0">
                                          <p:val>
                                            <p:fltVal val="0.5"/>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3" presetClass="entr" presetSubtype="528" fill="hold" nodeType="clickEffect">
                                  <p:stCondLst>
                                    <p:cond delay="0"/>
                                  </p:stCondLst>
                                  <p:childTnLst>
                                    <p:set>
                                      <p:cBhvr>
                                        <p:cTn id="61" dur="1" fill="hold">
                                          <p:stCondLst>
                                            <p:cond delay="0"/>
                                          </p:stCondLst>
                                        </p:cTn>
                                        <p:tgtEl>
                                          <p:spTgt spid="515105"/>
                                        </p:tgtEl>
                                        <p:attrNameLst>
                                          <p:attrName>style.visibility</p:attrName>
                                        </p:attrNameLst>
                                      </p:cBhvr>
                                      <p:to>
                                        <p:strVal val="visible"/>
                                      </p:to>
                                    </p:set>
                                    <p:anim calcmode="lin" valueType="num">
                                      <p:cBhvr>
                                        <p:cTn id="62" dur="500" fill="hold"/>
                                        <p:tgtEl>
                                          <p:spTgt spid="515105"/>
                                        </p:tgtEl>
                                        <p:attrNameLst>
                                          <p:attrName>ppt_w</p:attrName>
                                        </p:attrNameLst>
                                      </p:cBhvr>
                                      <p:tavLst>
                                        <p:tav tm="0">
                                          <p:val>
                                            <p:fltVal val="0"/>
                                          </p:val>
                                        </p:tav>
                                        <p:tav tm="100000">
                                          <p:val>
                                            <p:strVal val="#ppt_w"/>
                                          </p:val>
                                        </p:tav>
                                      </p:tavLst>
                                    </p:anim>
                                    <p:anim calcmode="lin" valueType="num">
                                      <p:cBhvr>
                                        <p:cTn id="63" dur="500" fill="hold"/>
                                        <p:tgtEl>
                                          <p:spTgt spid="515105"/>
                                        </p:tgtEl>
                                        <p:attrNameLst>
                                          <p:attrName>ppt_h</p:attrName>
                                        </p:attrNameLst>
                                      </p:cBhvr>
                                      <p:tavLst>
                                        <p:tav tm="0">
                                          <p:val>
                                            <p:fltVal val="0"/>
                                          </p:val>
                                        </p:tav>
                                        <p:tav tm="100000">
                                          <p:val>
                                            <p:strVal val="#ppt_h"/>
                                          </p:val>
                                        </p:tav>
                                      </p:tavLst>
                                    </p:anim>
                                    <p:anim calcmode="lin" valueType="num">
                                      <p:cBhvr>
                                        <p:cTn id="64" dur="500" fill="hold"/>
                                        <p:tgtEl>
                                          <p:spTgt spid="515105"/>
                                        </p:tgtEl>
                                        <p:attrNameLst>
                                          <p:attrName>ppt_x</p:attrName>
                                        </p:attrNameLst>
                                      </p:cBhvr>
                                      <p:tavLst>
                                        <p:tav tm="0">
                                          <p:val>
                                            <p:fltVal val="0.5"/>
                                          </p:val>
                                        </p:tav>
                                        <p:tav tm="100000">
                                          <p:val>
                                            <p:strVal val="#ppt_x"/>
                                          </p:val>
                                        </p:tav>
                                      </p:tavLst>
                                    </p:anim>
                                    <p:anim calcmode="lin" valueType="num">
                                      <p:cBhvr>
                                        <p:cTn id="65" dur="500" fill="hold"/>
                                        <p:tgtEl>
                                          <p:spTgt spid="51510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087" grpId="0" autoUpdateAnimBg="0"/>
      <p:bldP spid="515088" grpId="0" autoUpdateAnimBg="0"/>
      <p:bldP spid="515102" grpId="0" autoUpdateAnimBg="0"/>
      <p:bldP spid="515129"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4194" name="Rectangle 2">
            <a:extLst>
              <a:ext uri="{FF2B5EF4-FFF2-40B4-BE49-F238E27FC236}">
                <a16:creationId xmlns:a16="http://schemas.microsoft.com/office/drawing/2014/main" id="{EA211DF7-DA1D-0145-B056-6007D334E3C2}"/>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195" name="Rectangle 3">
            <a:extLst>
              <a:ext uri="{FF2B5EF4-FFF2-40B4-BE49-F238E27FC236}">
                <a16:creationId xmlns:a16="http://schemas.microsoft.com/office/drawing/2014/main" id="{C3D94DA4-0861-2B48-8D18-E613F0777AD6}"/>
              </a:ext>
            </a:extLst>
          </p:cNvPr>
          <p:cNvSpPr>
            <a:spLocks noChangeArrowheads="1"/>
          </p:cNvSpPr>
          <p:nvPr/>
        </p:nvSpPr>
        <p:spPr bwMode="auto">
          <a:xfrm>
            <a:off x="3338513" y="968375"/>
            <a:ext cx="13874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800" b="1">
                <a:solidFill>
                  <a:schemeClr val="accent2"/>
                </a:solidFill>
                <a:effectLst/>
                <a:latin typeface="Times" pitchFamily="2" charset="0"/>
                <a:ea typeface="Gulim" panose="020B0600000101010101" pitchFamily="34" charset="-127"/>
              </a:rPr>
              <a:t>ABRAHAM</a:t>
            </a:r>
          </a:p>
        </p:txBody>
      </p:sp>
      <p:sp>
        <p:nvSpPr>
          <p:cNvPr id="264196" name="Rectangle 4">
            <a:extLst>
              <a:ext uri="{FF2B5EF4-FFF2-40B4-BE49-F238E27FC236}">
                <a16:creationId xmlns:a16="http://schemas.microsoft.com/office/drawing/2014/main" id="{4447E596-B206-4C43-B49E-DEFC035ED17B}"/>
              </a:ext>
            </a:extLst>
          </p:cNvPr>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264197" name="AutoShape 5">
            <a:extLst>
              <a:ext uri="{FF2B5EF4-FFF2-40B4-BE49-F238E27FC236}">
                <a16:creationId xmlns:a16="http://schemas.microsoft.com/office/drawing/2014/main" id="{396A96E8-8C0A-1149-85DA-B3AB48ED0315}"/>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198" name="Rectangle 6">
            <a:extLst>
              <a:ext uri="{FF2B5EF4-FFF2-40B4-BE49-F238E27FC236}">
                <a16:creationId xmlns:a16="http://schemas.microsoft.com/office/drawing/2014/main" id="{58757D3C-1F97-FA4F-94A6-9C905B809737}"/>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199" name="Rectangle 7">
            <a:extLst>
              <a:ext uri="{FF2B5EF4-FFF2-40B4-BE49-F238E27FC236}">
                <a16:creationId xmlns:a16="http://schemas.microsoft.com/office/drawing/2014/main" id="{1E7DCEA3-62CD-0E43-8553-B134C5B87570}"/>
              </a:ext>
            </a:extLst>
          </p:cNvPr>
          <p:cNvSpPr>
            <a:spLocks noChangeArrowheads="1"/>
          </p:cNvSpPr>
          <p:nvPr/>
        </p:nvSpPr>
        <p:spPr bwMode="auto">
          <a:xfrm>
            <a:off x="3084513" y="938213"/>
            <a:ext cx="17907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2400" b="1">
                <a:solidFill>
                  <a:schemeClr val="bg2"/>
                </a:solidFill>
                <a:effectLst/>
                <a:latin typeface="Times" pitchFamily="2" charset="0"/>
                <a:ea typeface="Gulim" panose="020B0600000101010101" pitchFamily="34" charset="-127"/>
              </a:rPr>
              <a:t>ABRAHAM</a:t>
            </a:r>
          </a:p>
        </p:txBody>
      </p:sp>
      <p:sp>
        <p:nvSpPr>
          <p:cNvPr id="264200" name="Line 8">
            <a:extLst>
              <a:ext uri="{FF2B5EF4-FFF2-40B4-BE49-F238E27FC236}">
                <a16:creationId xmlns:a16="http://schemas.microsoft.com/office/drawing/2014/main" id="{D8AFCFB3-3475-3745-9834-095A36745C1C}"/>
              </a:ext>
            </a:extLst>
          </p:cNvPr>
          <p:cNvSpPr>
            <a:spLocks noChangeShapeType="1"/>
          </p:cNvSpPr>
          <p:nvPr/>
        </p:nvSpPr>
        <p:spPr bwMode="auto">
          <a:xfrm>
            <a:off x="3340100" y="206533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03" name="Rectangle 11">
            <a:extLst>
              <a:ext uri="{FF2B5EF4-FFF2-40B4-BE49-F238E27FC236}">
                <a16:creationId xmlns:a16="http://schemas.microsoft.com/office/drawing/2014/main" id="{7F5C6AE4-ACFF-9C43-BAA8-CA1C7A3B9AC1}"/>
              </a:ext>
            </a:extLst>
          </p:cNvPr>
          <p:cNvSpPr>
            <a:spLocks noChangeArrowheads="1"/>
          </p:cNvSpPr>
          <p:nvPr/>
        </p:nvSpPr>
        <p:spPr bwMode="auto">
          <a:xfrm>
            <a:off x="4802188" y="992188"/>
            <a:ext cx="297656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tx2"/>
                </a:solidFill>
                <a:effectLst/>
                <a:latin typeface="Times" pitchFamily="2" charset="0"/>
                <a:ea typeface="Gulim" panose="020B0600000101010101" pitchFamily="34" charset="-127"/>
              </a:rPr>
              <a:t>kira-kira 2000 S.M.</a:t>
            </a:r>
            <a:endParaRPr lang="en-US" altLang="ko-KR" sz="1800" b="1">
              <a:solidFill>
                <a:schemeClr val="tx2"/>
              </a:solidFill>
              <a:effectLst/>
              <a:latin typeface="Times" pitchFamily="2" charset="0"/>
              <a:ea typeface="Gulim" panose="020B0600000101010101" pitchFamily="34" charset="-127"/>
            </a:endParaRPr>
          </a:p>
        </p:txBody>
      </p:sp>
      <p:sp>
        <p:nvSpPr>
          <p:cNvPr id="264204" name="Rectangle 12">
            <a:extLst>
              <a:ext uri="{FF2B5EF4-FFF2-40B4-BE49-F238E27FC236}">
                <a16:creationId xmlns:a16="http://schemas.microsoft.com/office/drawing/2014/main" id="{9A41B8F8-6460-EB45-945C-094FE9C503ED}"/>
              </a:ext>
            </a:extLst>
          </p:cNvPr>
          <p:cNvSpPr>
            <a:spLocks noChangeArrowheads="1"/>
          </p:cNvSpPr>
          <p:nvPr/>
        </p:nvSpPr>
        <p:spPr bwMode="auto">
          <a:xfrm>
            <a:off x="3709988" y="1603375"/>
            <a:ext cx="235426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b="1">
                <a:solidFill>
                  <a:schemeClr val="bg2"/>
                </a:solidFill>
                <a:effectLst/>
                <a:latin typeface="Times" pitchFamily="2" charset="0"/>
                <a:ea typeface="Gulim" panose="020B0600000101010101" pitchFamily="34" charset="-127"/>
              </a:rPr>
              <a:t>PANGGILAN</a:t>
            </a:r>
          </a:p>
        </p:txBody>
      </p:sp>
      <p:sp>
        <p:nvSpPr>
          <p:cNvPr id="264205" name="Rectangle 13">
            <a:extLst>
              <a:ext uri="{FF2B5EF4-FFF2-40B4-BE49-F238E27FC236}">
                <a16:creationId xmlns:a16="http://schemas.microsoft.com/office/drawing/2014/main" id="{08695EF4-CBAF-6F48-84B2-E5AA1BAD46C9}"/>
              </a:ext>
            </a:extLst>
          </p:cNvPr>
          <p:cNvSpPr>
            <a:spLocks noChangeArrowheads="1"/>
          </p:cNvSpPr>
          <p:nvPr/>
        </p:nvSpPr>
        <p:spPr bwMode="auto">
          <a:xfrm>
            <a:off x="3897313" y="2060575"/>
            <a:ext cx="148431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b="1">
                <a:solidFill>
                  <a:schemeClr val="bg2"/>
                </a:solidFill>
                <a:effectLst/>
                <a:latin typeface="Times" pitchFamily="2" charset="0"/>
                <a:ea typeface="Gulim" panose="020B0600000101010101" pitchFamily="34" charset="-127"/>
              </a:rPr>
              <a:t>T - B - B</a:t>
            </a:r>
          </a:p>
        </p:txBody>
      </p:sp>
      <p:sp>
        <p:nvSpPr>
          <p:cNvPr id="264206" name="Rectangle 14">
            <a:extLst>
              <a:ext uri="{FF2B5EF4-FFF2-40B4-BE49-F238E27FC236}">
                <a16:creationId xmlns:a16="http://schemas.microsoft.com/office/drawing/2014/main" id="{C4BB76AA-EED9-5745-A0CF-6DC4CF37144D}"/>
              </a:ext>
            </a:extLst>
          </p:cNvPr>
          <p:cNvSpPr>
            <a:spLocks noChangeArrowheads="1"/>
          </p:cNvSpPr>
          <p:nvPr/>
        </p:nvSpPr>
        <p:spPr bwMode="auto">
          <a:xfrm>
            <a:off x="4157663" y="2473325"/>
            <a:ext cx="1446212"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3200" b="1">
                <a:solidFill>
                  <a:schemeClr val="bg2"/>
                </a:solidFill>
                <a:effectLst/>
                <a:latin typeface="Times" pitchFamily="2" charset="0"/>
                <a:ea typeface="Gulim" panose="020B0600000101010101" pitchFamily="34" charset="-127"/>
              </a:rPr>
              <a:t>I - I      </a:t>
            </a:r>
          </a:p>
        </p:txBody>
      </p:sp>
      <p:sp>
        <p:nvSpPr>
          <p:cNvPr id="264207" name="Rectangle 15">
            <a:extLst>
              <a:ext uri="{FF2B5EF4-FFF2-40B4-BE49-F238E27FC236}">
                <a16:creationId xmlns:a16="http://schemas.microsoft.com/office/drawing/2014/main" id="{995D5C7E-73AD-AA45-9CCD-1C0265CEDECD}"/>
              </a:ext>
            </a:extLst>
          </p:cNvPr>
          <p:cNvSpPr>
            <a:spLocks noChangeArrowheads="1"/>
          </p:cNvSpPr>
          <p:nvPr/>
        </p:nvSpPr>
        <p:spPr bwMode="auto">
          <a:xfrm>
            <a:off x="4111625" y="2930525"/>
            <a:ext cx="1084263"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3200" b="1">
                <a:solidFill>
                  <a:schemeClr val="bg2"/>
                </a:solidFill>
                <a:effectLst/>
                <a:latin typeface="Times" pitchFamily="2" charset="0"/>
                <a:ea typeface="Gulim" panose="020B0600000101010101" pitchFamily="34" charset="-127"/>
              </a:rPr>
              <a:t>Y - E</a:t>
            </a:r>
          </a:p>
        </p:txBody>
      </p:sp>
      <p:sp>
        <p:nvSpPr>
          <p:cNvPr id="264210" name="Rectangle 18">
            <a:extLst>
              <a:ext uri="{FF2B5EF4-FFF2-40B4-BE49-F238E27FC236}">
                <a16:creationId xmlns:a16="http://schemas.microsoft.com/office/drawing/2014/main" id="{7EECD9EC-59E6-6E4F-9057-670BE15FD864}"/>
              </a:ext>
            </a:extLst>
          </p:cNvPr>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grpSp>
        <p:nvGrpSpPr>
          <p:cNvPr id="264211" name="Group 19">
            <a:extLst>
              <a:ext uri="{FF2B5EF4-FFF2-40B4-BE49-F238E27FC236}">
                <a16:creationId xmlns:a16="http://schemas.microsoft.com/office/drawing/2014/main" id="{8D61C130-5527-E340-B5EB-8E0E23A6957A}"/>
              </a:ext>
            </a:extLst>
          </p:cNvPr>
          <p:cNvGrpSpPr>
            <a:grpSpLocks/>
          </p:cNvGrpSpPr>
          <p:nvPr/>
        </p:nvGrpSpPr>
        <p:grpSpPr bwMode="auto">
          <a:xfrm>
            <a:off x="344488" y="2378075"/>
            <a:ext cx="2767012" cy="1446213"/>
            <a:chOff x="217" y="1498"/>
            <a:chExt cx="1743" cy="911"/>
          </a:xfrm>
        </p:grpSpPr>
        <p:sp>
          <p:nvSpPr>
            <p:cNvPr id="264212" name="Rectangle 20">
              <a:extLst>
                <a:ext uri="{FF2B5EF4-FFF2-40B4-BE49-F238E27FC236}">
                  <a16:creationId xmlns:a16="http://schemas.microsoft.com/office/drawing/2014/main" id="{0AD72B01-CA85-B64F-AD5D-AA16562EF9AE}"/>
                </a:ext>
              </a:extLst>
            </p:cNvPr>
            <p:cNvSpPr>
              <a:spLocks noChangeArrowheads="1"/>
            </p:cNvSpPr>
            <p:nvPr/>
          </p:nvSpPr>
          <p:spPr bwMode="auto">
            <a:xfrm>
              <a:off x="519" y="1546"/>
              <a:ext cx="562" cy="8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endParaRPr lang="ko-KR" altLang="en-US">
                <a:solidFill>
                  <a:schemeClr val="tx2"/>
                </a:solidFill>
                <a:effectLst/>
                <a:latin typeface="Times" pitchFamily="2" charset="0"/>
                <a:ea typeface="Gulim" panose="020B0600000101010101" pitchFamily="34" charset="-127"/>
              </a:endParaRPr>
            </a:p>
            <a:p>
              <a:pPr algn="l"/>
              <a:endParaRPr lang="ko-KR" altLang="en-US">
                <a:solidFill>
                  <a:schemeClr val="tx2"/>
                </a:solidFill>
                <a:effectLst/>
                <a:latin typeface="Times" pitchFamily="2" charset="0"/>
                <a:ea typeface="Gulim" panose="020B0600000101010101" pitchFamily="34" charset="-127"/>
              </a:endParaRPr>
            </a:p>
            <a:p>
              <a:pPr algn="l"/>
              <a:r>
                <a:rPr lang="ko-KR" altLang="en-US">
                  <a:solidFill>
                    <a:schemeClr val="tx2"/>
                  </a:solidFill>
                  <a:effectLst/>
                  <a:latin typeface="Times" pitchFamily="2" charset="0"/>
                  <a:ea typeface="Gulim" panose="020B0600000101010101" pitchFamily="34" charset="-127"/>
                </a:rPr>
                <a:t>        </a:t>
              </a:r>
            </a:p>
          </p:txBody>
        </p:sp>
        <p:sp>
          <p:nvSpPr>
            <p:cNvPr id="264213" name="Rectangle 21">
              <a:extLst>
                <a:ext uri="{FF2B5EF4-FFF2-40B4-BE49-F238E27FC236}">
                  <a16:creationId xmlns:a16="http://schemas.microsoft.com/office/drawing/2014/main" id="{B4F3770A-08AF-614E-8EFD-42B66F45A803}"/>
                </a:ext>
              </a:extLst>
            </p:cNvPr>
            <p:cNvSpPr>
              <a:spLocks noChangeArrowheads="1"/>
            </p:cNvSpPr>
            <p:nvPr/>
          </p:nvSpPr>
          <p:spPr bwMode="auto">
            <a:xfrm>
              <a:off x="217" y="1498"/>
              <a:ext cx="1743"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8800">
                  <a:solidFill>
                    <a:srgbClr val="51DC00"/>
                  </a:solidFill>
                  <a:effectLst/>
                  <a:latin typeface="Times" pitchFamily="2" charset="0"/>
                  <a:ea typeface="Gulim" panose="020B0600000101010101" pitchFamily="34" charset="-127"/>
                </a:rPr>
                <a:t>A</a:t>
              </a:r>
              <a:r>
                <a:rPr lang="en-US" altLang="ko-KR" sz="6000">
                  <a:solidFill>
                    <a:schemeClr val="tx2"/>
                  </a:solidFill>
                  <a:effectLst/>
                  <a:latin typeface="Times" pitchFamily="2" charset="0"/>
                  <a:ea typeface="Gulim" panose="020B0600000101010101" pitchFamily="34" charset="-127"/>
                </a:rPr>
                <a:t>YMY</a:t>
              </a:r>
            </a:p>
          </p:txBody>
        </p:sp>
      </p:grpSp>
      <p:sp>
        <p:nvSpPr>
          <p:cNvPr id="264214" name="Line 22">
            <a:extLst>
              <a:ext uri="{FF2B5EF4-FFF2-40B4-BE49-F238E27FC236}">
                <a16:creationId xmlns:a16="http://schemas.microsoft.com/office/drawing/2014/main" id="{AEAB2E48-104C-1044-8B1E-575AFE1698E6}"/>
              </a:ext>
            </a:extLst>
          </p:cNvPr>
          <p:cNvSpPr>
            <a:spLocks noChangeShapeType="1"/>
          </p:cNvSpPr>
          <p:nvPr/>
        </p:nvSpPr>
        <p:spPr bwMode="auto">
          <a:xfrm>
            <a:off x="3348038" y="2505075"/>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17" name="Rectangle 25">
            <a:extLst>
              <a:ext uri="{FF2B5EF4-FFF2-40B4-BE49-F238E27FC236}">
                <a16:creationId xmlns:a16="http://schemas.microsoft.com/office/drawing/2014/main" id="{14A61DBD-977E-AB49-B4EA-983C0F6694A1}"/>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264218" name="Line 26">
            <a:extLst>
              <a:ext uri="{FF2B5EF4-FFF2-40B4-BE49-F238E27FC236}">
                <a16:creationId xmlns:a16="http://schemas.microsoft.com/office/drawing/2014/main" id="{A0906039-32D4-3844-BF68-311BD58885B1}"/>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64201" name="Line 9">
            <a:extLst>
              <a:ext uri="{FF2B5EF4-FFF2-40B4-BE49-F238E27FC236}">
                <a16:creationId xmlns:a16="http://schemas.microsoft.com/office/drawing/2014/main" id="{85853281-FFF6-B84F-BD77-924DE2B3794F}"/>
              </a:ext>
            </a:extLst>
          </p:cNvPr>
          <p:cNvSpPr>
            <a:spLocks noChangeShapeType="1"/>
          </p:cNvSpPr>
          <p:nvPr/>
        </p:nvSpPr>
        <p:spPr bwMode="auto">
          <a:xfrm>
            <a:off x="3340100" y="3886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08" name="Rectangle 16">
            <a:extLst>
              <a:ext uri="{FF2B5EF4-FFF2-40B4-BE49-F238E27FC236}">
                <a16:creationId xmlns:a16="http://schemas.microsoft.com/office/drawing/2014/main" id="{6EC0D98F-A097-7C45-B829-0C4406B24B98}"/>
              </a:ext>
            </a:extLst>
          </p:cNvPr>
          <p:cNvSpPr>
            <a:spLocks noChangeArrowheads="1"/>
          </p:cNvSpPr>
          <p:nvPr/>
        </p:nvSpPr>
        <p:spPr bwMode="auto">
          <a:xfrm>
            <a:off x="4297363" y="3387725"/>
            <a:ext cx="587375" cy="57626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3200" b="1">
                <a:solidFill>
                  <a:schemeClr val="accent2"/>
                </a:solidFill>
                <a:effectLst/>
                <a:latin typeface="Times" pitchFamily="2" charset="0"/>
                <a:ea typeface="Gulim" panose="020B0600000101010101" pitchFamily="34" charset="-127"/>
              </a:rPr>
              <a:t>12</a:t>
            </a:r>
            <a:endParaRPr lang="en-US" altLang="ko-KR" sz="3200" b="1">
              <a:solidFill>
                <a:schemeClr val="bg2"/>
              </a:solidFill>
              <a:effectLst/>
              <a:latin typeface="Times" pitchFamily="2" charset="0"/>
              <a:ea typeface="Gulim" panose="020B0600000101010101" pitchFamily="34" charset="-127"/>
            </a:endParaRPr>
          </a:p>
        </p:txBody>
      </p:sp>
      <p:sp>
        <p:nvSpPr>
          <p:cNvPr id="264215" name="Line 23">
            <a:extLst>
              <a:ext uri="{FF2B5EF4-FFF2-40B4-BE49-F238E27FC236}">
                <a16:creationId xmlns:a16="http://schemas.microsoft.com/office/drawing/2014/main" id="{B54E4069-94E1-5748-9A2B-6BC84997CECB}"/>
              </a:ext>
            </a:extLst>
          </p:cNvPr>
          <p:cNvSpPr>
            <a:spLocks noChangeShapeType="1"/>
          </p:cNvSpPr>
          <p:nvPr/>
        </p:nvSpPr>
        <p:spPr bwMode="auto">
          <a:xfrm>
            <a:off x="3340100" y="2997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16" name="Line 24">
            <a:extLst>
              <a:ext uri="{FF2B5EF4-FFF2-40B4-BE49-F238E27FC236}">
                <a16:creationId xmlns:a16="http://schemas.microsoft.com/office/drawing/2014/main" id="{3C0679C0-85E4-4E47-85A8-77907CBDCDCC}"/>
              </a:ext>
            </a:extLst>
          </p:cNvPr>
          <p:cNvSpPr>
            <a:spLocks noChangeShapeType="1"/>
          </p:cNvSpPr>
          <p:nvPr/>
        </p:nvSpPr>
        <p:spPr bwMode="auto">
          <a:xfrm>
            <a:off x="3333750" y="3454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332" name="Text Box 140">
            <a:extLst>
              <a:ext uri="{FF2B5EF4-FFF2-40B4-BE49-F238E27FC236}">
                <a16:creationId xmlns:a16="http://schemas.microsoft.com/office/drawing/2014/main" id="{0DA31D6E-98B5-A040-BE61-2302CFB9A55D}"/>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264333" name="Text Box 141">
            <a:extLst>
              <a:ext uri="{FF2B5EF4-FFF2-40B4-BE49-F238E27FC236}">
                <a16:creationId xmlns:a16="http://schemas.microsoft.com/office/drawing/2014/main" id="{1D086C89-BB1A-6946-9ED4-5B2ABA457FA3}"/>
              </a:ext>
            </a:extLst>
          </p:cNvPr>
          <p:cNvSpPr txBox="1">
            <a:spLocks noChangeArrowheads="1"/>
          </p:cNvSpPr>
          <p:nvPr/>
        </p:nvSpPr>
        <p:spPr bwMode="auto">
          <a:xfrm>
            <a:off x="1790700" y="0"/>
            <a:ext cx="3332163"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35:23-26; Kej. 34:1</a:t>
            </a:r>
          </a:p>
        </p:txBody>
      </p:sp>
      <p:grpSp>
        <p:nvGrpSpPr>
          <p:cNvPr id="264372" name="Group 180">
            <a:extLst>
              <a:ext uri="{FF2B5EF4-FFF2-40B4-BE49-F238E27FC236}">
                <a16:creationId xmlns:a16="http://schemas.microsoft.com/office/drawing/2014/main" id="{BCBB1B98-443B-1E44-907B-147F25A8EAD6}"/>
              </a:ext>
            </a:extLst>
          </p:cNvPr>
          <p:cNvGrpSpPr>
            <a:grpSpLocks/>
          </p:cNvGrpSpPr>
          <p:nvPr/>
        </p:nvGrpSpPr>
        <p:grpSpPr bwMode="auto">
          <a:xfrm>
            <a:off x="468313" y="3505200"/>
            <a:ext cx="1143000" cy="749300"/>
            <a:chOff x="520" y="1872"/>
            <a:chExt cx="720" cy="472"/>
          </a:xfrm>
        </p:grpSpPr>
        <p:sp>
          <p:nvSpPr>
            <p:cNvPr id="264373" name="Oval 181">
              <a:extLst>
                <a:ext uri="{FF2B5EF4-FFF2-40B4-BE49-F238E27FC236}">
                  <a16:creationId xmlns:a16="http://schemas.microsoft.com/office/drawing/2014/main" id="{FFA8437D-0B41-9A46-95B7-B31E4CF3E669}"/>
                </a:ext>
              </a:extLst>
            </p:cNvPr>
            <p:cNvSpPr>
              <a:spLocks noChangeArrowheads="1"/>
            </p:cNvSpPr>
            <p:nvPr/>
          </p:nvSpPr>
          <p:spPr bwMode="auto">
            <a:xfrm>
              <a:off x="520" y="1872"/>
              <a:ext cx="472" cy="472"/>
            </a:xfrm>
            <a:prstGeom prst="ellipse">
              <a:avLst/>
            </a:prstGeom>
            <a:solidFill>
              <a:srgbClr val="0066FF"/>
            </a:solidFill>
            <a:ln w="57150">
              <a:solidFill>
                <a:schemeClr val="accent2"/>
              </a:solidFill>
              <a:round/>
              <a:headEnd/>
              <a:tailEnd/>
            </a:ln>
            <a:effectLst>
              <a:outerShdw dist="71842" dir="2700000" algn="ctr" rotWithShape="0">
                <a:schemeClr val="bg2"/>
              </a:outerShdw>
            </a:effectLst>
          </p:spPr>
          <p:txBody>
            <a:bodyPr wrap="none" anchor="ctr"/>
            <a:lstStyle/>
            <a:p>
              <a:endParaRPr lang="en-US"/>
            </a:p>
          </p:txBody>
        </p:sp>
        <p:sp>
          <p:nvSpPr>
            <p:cNvPr id="264374" name="Text Box 182">
              <a:extLst>
                <a:ext uri="{FF2B5EF4-FFF2-40B4-BE49-F238E27FC236}">
                  <a16:creationId xmlns:a16="http://schemas.microsoft.com/office/drawing/2014/main" id="{3D7D90BE-0F24-C94F-8DAF-641300EB8C66}"/>
                </a:ext>
              </a:extLst>
            </p:cNvPr>
            <p:cNvSpPr txBox="1">
              <a:spLocks noChangeArrowheads="1"/>
            </p:cNvSpPr>
            <p:nvPr/>
          </p:nvSpPr>
          <p:spPr bwMode="auto">
            <a:xfrm>
              <a:off x="624" y="1896"/>
              <a:ext cx="616"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3200" b="1">
                  <a:solidFill>
                    <a:srgbClr val="FFFF00"/>
                  </a:solidFill>
                  <a:effectLst/>
                  <a:ea typeface="Gulim" panose="020B0600000101010101" pitchFamily="34" charset="-127"/>
                </a:rPr>
                <a:t>1</a:t>
              </a:r>
            </a:p>
          </p:txBody>
        </p:sp>
      </p:grpSp>
      <p:grpSp>
        <p:nvGrpSpPr>
          <p:cNvPr id="264375" name="Group 183">
            <a:extLst>
              <a:ext uri="{FF2B5EF4-FFF2-40B4-BE49-F238E27FC236}">
                <a16:creationId xmlns:a16="http://schemas.microsoft.com/office/drawing/2014/main" id="{2C3D25CC-BD41-7C42-81B3-539171A60AC8}"/>
              </a:ext>
            </a:extLst>
          </p:cNvPr>
          <p:cNvGrpSpPr>
            <a:grpSpLocks/>
          </p:cNvGrpSpPr>
          <p:nvPr/>
        </p:nvGrpSpPr>
        <p:grpSpPr bwMode="auto">
          <a:xfrm>
            <a:off x="6985000" y="5778500"/>
            <a:ext cx="1117600" cy="749300"/>
            <a:chOff x="840" y="3152"/>
            <a:chExt cx="704" cy="472"/>
          </a:xfrm>
        </p:grpSpPr>
        <p:sp>
          <p:nvSpPr>
            <p:cNvPr id="264376" name="Oval 184">
              <a:extLst>
                <a:ext uri="{FF2B5EF4-FFF2-40B4-BE49-F238E27FC236}">
                  <a16:creationId xmlns:a16="http://schemas.microsoft.com/office/drawing/2014/main" id="{E41B5A97-D00D-F448-B9D1-1F48D62D0EDE}"/>
                </a:ext>
              </a:extLst>
            </p:cNvPr>
            <p:cNvSpPr>
              <a:spLocks noChangeArrowheads="1"/>
            </p:cNvSpPr>
            <p:nvPr/>
          </p:nvSpPr>
          <p:spPr bwMode="auto">
            <a:xfrm>
              <a:off x="840" y="3152"/>
              <a:ext cx="472" cy="472"/>
            </a:xfrm>
            <a:prstGeom prst="ellipse">
              <a:avLst/>
            </a:prstGeom>
            <a:solidFill>
              <a:srgbClr val="0066FF"/>
            </a:solidFill>
            <a:ln w="57150">
              <a:solidFill>
                <a:schemeClr val="accent2"/>
              </a:solidFill>
              <a:round/>
              <a:headEnd/>
              <a:tailEnd/>
            </a:ln>
            <a:effectLst>
              <a:outerShdw dist="71842" dir="2700000" algn="ctr" rotWithShape="0">
                <a:schemeClr val="bg2"/>
              </a:outerShdw>
            </a:effectLst>
          </p:spPr>
          <p:txBody>
            <a:bodyPr wrap="none" anchor="ctr"/>
            <a:lstStyle/>
            <a:p>
              <a:endParaRPr lang="en-US"/>
            </a:p>
          </p:txBody>
        </p:sp>
        <p:sp>
          <p:nvSpPr>
            <p:cNvPr id="264377" name="Text Box 185">
              <a:extLst>
                <a:ext uri="{FF2B5EF4-FFF2-40B4-BE49-F238E27FC236}">
                  <a16:creationId xmlns:a16="http://schemas.microsoft.com/office/drawing/2014/main" id="{AE88EE0E-C3C0-0E48-85FC-0FD813AD46D6}"/>
                </a:ext>
              </a:extLst>
            </p:cNvPr>
            <p:cNvSpPr txBox="1">
              <a:spLocks noChangeArrowheads="1"/>
            </p:cNvSpPr>
            <p:nvPr/>
          </p:nvSpPr>
          <p:spPr bwMode="auto">
            <a:xfrm>
              <a:off x="928" y="3176"/>
              <a:ext cx="616"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3200" b="1">
                  <a:solidFill>
                    <a:srgbClr val="FFFF00"/>
                  </a:solidFill>
                  <a:effectLst/>
                  <a:ea typeface="Gulim" panose="020B0600000101010101" pitchFamily="34" charset="-127"/>
                </a:rPr>
                <a:t>2</a:t>
              </a:r>
            </a:p>
          </p:txBody>
        </p:sp>
      </p:grpSp>
      <p:grpSp>
        <p:nvGrpSpPr>
          <p:cNvPr id="264378" name="Group 186">
            <a:extLst>
              <a:ext uri="{FF2B5EF4-FFF2-40B4-BE49-F238E27FC236}">
                <a16:creationId xmlns:a16="http://schemas.microsoft.com/office/drawing/2014/main" id="{FC6C5ED7-7962-4645-8B09-10A3FF41D801}"/>
              </a:ext>
            </a:extLst>
          </p:cNvPr>
          <p:cNvGrpSpPr>
            <a:grpSpLocks/>
          </p:cNvGrpSpPr>
          <p:nvPr/>
        </p:nvGrpSpPr>
        <p:grpSpPr bwMode="auto">
          <a:xfrm>
            <a:off x="787400" y="5384800"/>
            <a:ext cx="749300" cy="749300"/>
            <a:chOff x="872" y="2368"/>
            <a:chExt cx="472" cy="472"/>
          </a:xfrm>
        </p:grpSpPr>
        <p:sp>
          <p:nvSpPr>
            <p:cNvPr id="264379" name="Oval 187">
              <a:extLst>
                <a:ext uri="{FF2B5EF4-FFF2-40B4-BE49-F238E27FC236}">
                  <a16:creationId xmlns:a16="http://schemas.microsoft.com/office/drawing/2014/main" id="{B816C7CA-424A-BF48-869A-30415EAE1BCF}"/>
                </a:ext>
              </a:extLst>
            </p:cNvPr>
            <p:cNvSpPr>
              <a:spLocks noChangeArrowheads="1"/>
            </p:cNvSpPr>
            <p:nvPr/>
          </p:nvSpPr>
          <p:spPr bwMode="auto">
            <a:xfrm>
              <a:off x="872" y="2368"/>
              <a:ext cx="472" cy="472"/>
            </a:xfrm>
            <a:prstGeom prst="ellipse">
              <a:avLst/>
            </a:prstGeom>
            <a:solidFill>
              <a:srgbClr val="0066FF"/>
            </a:solidFill>
            <a:ln w="57150">
              <a:solidFill>
                <a:schemeClr val="accent2"/>
              </a:solidFill>
              <a:round/>
              <a:headEnd/>
              <a:tailEnd/>
            </a:ln>
            <a:effectLst>
              <a:outerShdw dist="71842" dir="2700000" algn="ctr" rotWithShape="0">
                <a:schemeClr val="bg2"/>
              </a:outerShdw>
            </a:effectLst>
          </p:spPr>
          <p:txBody>
            <a:bodyPr wrap="none" anchor="ctr"/>
            <a:lstStyle/>
            <a:p>
              <a:endParaRPr lang="en-US"/>
            </a:p>
          </p:txBody>
        </p:sp>
        <p:sp>
          <p:nvSpPr>
            <p:cNvPr id="264380" name="Text Box 188">
              <a:extLst>
                <a:ext uri="{FF2B5EF4-FFF2-40B4-BE49-F238E27FC236}">
                  <a16:creationId xmlns:a16="http://schemas.microsoft.com/office/drawing/2014/main" id="{040617D2-232E-1A4F-B05E-82BFE2298265}"/>
                </a:ext>
              </a:extLst>
            </p:cNvPr>
            <p:cNvSpPr txBox="1">
              <a:spLocks noChangeArrowheads="1"/>
            </p:cNvSpPr>
            <p:nvPr/>
          </p:nvSpPr>
          <p:spPr bwMode="auto">
            <a:xfrm>
              <a:off x="968" y="2384"/>
              <a:ext cx="288"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3200" b="1">
                  <a:solidFill>
                    <a:srgbClr val="FFFF00"/>
                  </a:solidFill>
                  <a:effectLst/>
                  <a:ea typeface="Gulim" panose="020B0600000101010101" pitchFamily="34" charset="-127"/>
                </a:rPr>
                <a:t>3</a:t>
              </a:r>
            </a:p>
          </p:txBody>
        </p:sp>
      </p:grpSp>
      <p:grpSp>
        <p:nvGrpSpPr>
          <p:cNvPr id="264381" name="Group 189">
            <a:extLst>
              <a:ext uri="{FF2B5EF4-FFF2-40B4-BE49-F238E27FC236}">
                <a16:creationId xmlns:a16="http://schemas.microsoft.com/office/drawing/2014/main" id="{C337A536-0697-9941-A0AD-D648E1105EEF}"/>
              </a:ext>
            </a:extLst>
          </p:cNvPr>
          <p:cNvGrpSpPr>
            <a:grpSpLocks/>
          </p:cNvGrpSpPr>
          <p:nvPr/>
        </p:nvGrpSpPr>
        <p:grpSpPr bwMode="auto">
          <a:xfrm>
            <a:off x="4635500" y="4622800"/>
            <a:ext cx="1117600" cy="749300"/>
            <a:chOff x="1424" y="2672"/>
            <a:chExt cx="704" cy="472"/>
          </a:xfrm>
        </p:grpSpPr>
        <p:sp>
          <p:nvSpPr>
            <p:cNvPr id="264382" name="Oval 190">
              <a:extLst>
                <a:ext uri="{FF2B5EF4-FFF2-40B4-BE49-F238E27FC236}">
                  <a16:creationId xmlns:a16="http://schemas.microsoft.com/office/drawing/2014/main" id="{E64BC24A-EF1E-BD45-BD8D-190FD8C09DDC}"/>
                </a:ext>
              </a:extLst>
            </p:cNvPr>
            <p:cNvSpPr>
              <a:spLocks noChangeArrowheads="1"/>
            </p:cNvSpPr>
            <p:nvPr/>
          </p:nvSpPr>
          <p:spPr bwMode="auto">
            <a:xfrm>
              <a:off x="1424" y="2672"/>
              <a:ext cx="472" cy="472"/>
            </a:xfrm>
            <a:prstGeom prst="ellipse">
              <a:avLst/>
            </a:prstGeom>
            <a:solidFill>
              <a:srgbClr val="0066FF"/>
            </a:solidFill>
            <a:ln w="57150">
              <a:solidFill>
                <a:schemeClr val="accent2"/>
              </a:solidFill>
              <a:round/>
              <a:headEnd/>
              <a:tailEnd/>
            </a:ln>
            <a:effectLst>
              <a:outerShdw dist="71842" dir="2700000" algn="ctr" rotWithShape="0">
                <a:schemeClr val="bg2"/>
              </a:outerShdw>
            </a:effectLst>
          </p:spPr>
          <p:txBody>
            <a:bodyPr wrap="none" anchor="ctr"/>
            <a:lstStyle/>
            <a:p>
              <a:endParaRPr lang="en-US"/>
            </a:p>
          </p:txBody>
        </p:sp>
        <p:sp>
          <p:nvSpPr>
            <p:cNvPr id="264383" name="Text Box 191">
              <a:extLst>
                <a:ext uri="{FF2B5EF4-FFF2-40B4-BE49-F238E27FC236}">
                  <a16:creationId xmlns:a16="http://schemas.microsoft.com/office/drawing/2014/main" id="{D3E383C1-95E6-E04F-98A6-B945CF53B528}"/>
                </a:ext>
              </a:extLst>
            </p:cNvPr>
            <p:cNvSpPr txBox="1">
              <a:spLocks noChangeArrowheads="1"/>
            </p:cNvSpPr>
            <p:nvPr/>
          </p:nvSpPr>
          <p:spPr bwMode="auto">
            <a:xfrm>
              <a:off x="1512" y="2696"/>
              <a:ext cx="616"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3200" b="1">
                  <a:solidFill>
                    <a:srgbClr val="FFFF00"/>
                  </a:solidFill>
                  <a:effectLst/>
                  <a:ea typeface="Gulim" panose="020B0600000101010101" pitchFamily="34" charset="-127"/>
                </a:rPr>
                <a:t>4</a:t>
              </a:r>
            </a:p>
          </p:txBody>
        </p:sp>
      </p:grpSp>
      <p:grpSp>
        <p:nvGrpSpPr>
          <p:cNvPr id="264384" name="Group 192">
            <a:extLst>
              <a:ext uri="{FF2B5EF4-FFF2-40B4-BE49-F238E27FC236}">
                <a16:creationId xmlns:a16="http://schemas.microsoft.com/office/drawing/2014/main" id="{DA6FB71C-76DD-4548-AD8F-80D24CB12886}"/>
              </a:ext>
            </a:extLst>
          </p:cNvPr>
          <p:cNvGrpSpPr>
            <a:grpSpLocks/>
          </p:cNvGrpSpPr>
          <p:nvPr/>
        </p:nvGrpSpPr>
        <p:grpSpPr bwMode="auto">
          <a:xfrm>
            <a:off x="6731000" y="4508500"/>
            <a:ext cx="1155700" cy="749300"/>
            <a:chOff x="1592" y="3480"/>
            <a:chExt cx="728" cy="472"/>
          </a:xfrm>
        </p:grpSpPr>
        <p:sp>
          <p:nvSpPr>
            <p:cNvPr id="264385" name="Oval 193">
              <a:extLst>
                <a:ext uri="{FF2B5EF4-FFF2-40B4-BE49-F238E27FC236}">
                  <a16:creationId xmlns:a16="http://schemas.microsoft.com/office/drawing/2014/main" id="{029B7DFC-099C-EF48-B932-91E091161018}"/>
                </a:ext>
              </a:extLst>
            </p:cNvPr>
            <p:cNvSpPr>
              <a:spLocks noChangeArrowheads="1"/>
            </p:cNvSpPr>
            <p:nvPr/>
          </p:nvSpPr>
          <p:spPr bwMode="auto">
            <a:xfrm>
              <a:off x="1592" y="3480"/>
              <a:ext cx="472" cy="472"/>
            </a:xfrm>
            <a:prstGeom prst="ellipse">
              <a:avLst/>
            </a:prstGeom>
            <a:solidFill>
              <a:srgbClr val="0066FF"/>
            </a:solidFill>
            <a:ln w="57150">
              <a:solidFill>
                <a:schemeClr val="accent2"/>
              </a:solidFill>
              <a:round/>
              <a:headEnd/>
              <a:tailEnd/>
            </a:ln>
            <a:effectLst>
              <a:outerShdw dist="71842" dir="2700000" algn="ctr" rotWithShape="0">
                <a:schemeClr val="bg2"/>
              </a:outerShdw>
            </a:effectLst>
          </p:spPr>
          <p:txBody>
            <a:bodyPr wrap="none" anchor="ctr"/>
            <a:lstStyle/>
            <a:p>
              <a:endParaRPr lang="en-US"/>
            </a:p>
          </p:txBody>
        </p:sp>
        <p:sp>
          <p:nvSpPr>
            <p:cNvPr id="264386" name="Text Box 194">
              <a:extLst>
                <a:ext uri="{FF2B5EF4-FFF2-40B4-BE49-F238E27FC236}">
                  <a16:creationId xmlns:a16="http://schemas.microsoft.com/office/drawing/2014/main" id="{C2FAC175-540D-DF4F-AAC2-0B6C2E4BD503}"/>
                </a:ext>
              </a:extLst>
            </p:cNvPr>
            <p:cNvSpPr txBox="1">
              <a:spLocks noChangeArrowheads="1"/>
            </p:cNvSpPr>
            <p:nvPr/>
          </p:nvSpPr>
          <p:spPr bwMode="auto">
            <a:xfrm>
              <a:off x="1704" y="3504"/>
              <a:ext cx="616"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3200" b="1">
                  <a:solidFill>
                    <a:srgbClr val="FFFF00"/>
                  </a:solidFill>
                  <a:effectLst/>
                  <a:ea typeface="Gulim" panose="020B0600000101010101" pitchFamily="34" charset="-127"/>
                </a:rPr>
                <a:t>5</a:t>
              </a:r>
            </a:p>
          </p:txBody>
        </p:sp>
      </p:grpSp>
      <p:grpSp>
        <p:nvGrpSpPr>
          <p:cNvPr id="264387" name="Group 195">
            <a:extLst>
              <a:ext uri="{FF2B5EF4-FFF2-40B4-BE49-F238E27FC236}">
                <a16:creationId xmlns:a16="http://schemas.microsoft.com/office/drawing/2014/main" id="{6772CB86-98EB-E446-8574-D559B229AEC9}"/>
              </a:ext>
            </a:extLst>
          </p:cNvPr>
          <p:cNvGrpSpPr>
            <a:grpSpLocks/>
          </p:cNvGrpSpPr>
          <p:nvPr/>
        </p:nvGrpSpPr>
        <p:grpSpPr bwMode="auto">
          <a:xfrm>
            <a:off x="1333500" y="4267200"/>
            <a:ext cx="1143000" cy="749300"/>
            <a:chOff x="2360" y="2936"/>
            <a:chExt cx="720" cy="472"/>
          </a:xfrm>
        </p:grpSpPr>
        <p:sp>
          <p:nvSpPr>
            <p:cNvPr id="264388" name="Oval 196">
              <a:extLst>
                <a:ext uri="{FF2B5EF4-FFF2-40B4-BE49-F238E27FC236}">
                  <a16:creationId xmlns:a16="http://schemas.microsoft.com/office/drawing/2014/main" id="{4167FCDA-F061-0542-B6E8-6957B7195235}"/>
                </a:ext>
              </a:extLst>
            </p:cNvPr>
            <p:cNvSpPr>
              <a:spLocks noChangeArrowheads="1"/>
            </p:cNvSpPr>
            <p:nvPr/>
          </p:nvSpPr>
          <p:spPr bwMode="auto">
            <a:xfrm>
              <a:off x="2360" y="2936"/>
              <a:ext cx="472" cy="472"/>
            </a:xfrm>
            <a:prstGeom prst="ellipse">
              <a:avLst/>
            </a:prstGeom>
            <a:solidFill>
              <a:srgbClr val="0066FF"/>
            </a:solidFill>
            <a:ln w="57150">
              <a:solidFill>
                <a:schemeClr val="accent2"/>
              </a:solidFill>
              <a:round/>
              <a:headEnd/>
              <a:tailEnd/>
            </a:ln>
            <a:effectLst>
              <a:outerShdw dist="71842" dir="2700000" algn="ctr" rotWithShape="0">
                <a:schemeClr val="bg2"/>
              </a:outerShdw>
            </a:effectLst>
          </p:spPr>
          <p:txBody>
            <a:bodyPr wrap="none" anchor="ctr"/>
            <a:lstStyle/>
            <a:p>
              <a:endParaRPr lang="en-US"/>
            </a:p>
          </p:txBody>
        </p:sp>
        <p:sp>
          <p:nvSpPr>
            <p:cNvPr id="264389" name="Text Box 197">
              <a:extLst>
                <a:ext uri="{FF2B5EF4-FFF2-40B4-BE49-F238E27FC236}">
                  <a16:creationId xmlns:a16="http://schemas.microsoft.com/office/drawing/2014/main" id="{000406A6-E595-714F-991A-4DF2E59DC046}"/>
                </a:ext>
              </a:extLst>
            </p:cNvPr>
            <p:cNvSpPr txBox="1">
              <a:spLocks noChangeArrowheads="1"/>
            </p:cNvSpPr>
            <p:nvPr/>
          </p:nvSpPr>
          <p:spPr bwMode="auto">
            <a:xfrm>
              <a:off x="2464" y="2944"/>
              <a:ext cx="616"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3200" b="1">
                  <a:solidFill>
                    <a:srgbClr val="FFFF00"/>
                  </a:solidFill>
                  <a:effectLst/>
                  <a:ea typeface="Gulim" panose="020B0600000101010101" pitchFamily="34" charset="-127"/>
                </a:rPr>
                <a:t>6</a:t>
              </a:r>
            </a:p>
          </p:txBody>
        </p:sp>
      </p:grpSp>
      <p:grpSp>
        <p:nvGrpSpPr>
          <p:cNvPr id="264390" name="Group 198">
            <a:extLst>
              <a:ext uri="{FF2B5EF4-FFF2-40B4-BE49-F238E27FC236}">
                <a16:creationId xmlns:a16="http://schemas.microsoft.com/office/drawing/2014/main" id="{2248A428-4DF5-4F4A-9661-66AB3B1BBB2E}"/>
              </a:ext>
            </a:extLst>
          </p:cNvPr>
          <p:cNvGrpSpPr>
            <a:grpSpLocks/>
          </p:cNvGrpSpPr>
          <p:nvPr/>
        </p:nvGrpSpPr>
        <p:grpSpPr bwMode="auto">
          <a:xfrm>
            <a:off x="3009900" y="5346700"/>
            <a:ext cx="1130300" cy="749300"/>
            <a:chOff x="2456" y="3504"/>
            <a:chExt cx="712" cy="472"/>
          </a:xfrm>
        </p:grpSpPr>
        <p:sp>
          <p:nvSpPr>
            <p:cNvPr id="264391" name="Oval 199">
              <a:extLst>
                <a:ext uri="{FF2B5EF4-FFF2-40B4-BE49-F238E27FC236}">
                  <a16:creationId xmlns:a16="http://schemas.microsoft.com/office/drawing/2014/main" id="{FE867802-8820-4342-9B75-374E565FD3B9}"/>
                </a:ext>
              </a:extLst>
            </p:cNvPr>
            <p:cNvSpPr>
              <a:spLocks noChangeArrowheads="1"/>
            </p:cNvSpPr>
            <p:nvPr/>
          </p:nvSpPr>
          <p:spPr bwMode="auto">
            <a:xfrm>
              <a:off x="2456" y="3504"/>
              <a:ext cx="472" cy="472"/>
            </a:xfrm>
            <a:prstGeom prst="ellipse">
              <a:avLst/>
            </a:prstGeom>
            <a:solidFill>
              <a:srgbClr val="0066FF"/>
            </a:solidFill>
            <a:ln w="57150">
              <a:solidFill>
                <a:schemeClr val="accent2"/>
              </a:solidFill>
              <a:round/>
              <a:headEnd/>
              <a:tailEnd/>
            </a:ln>
            <a:effectLst>
              <a:outerShdw dist="71842" dir="2700000" algn="ctr" rotWithShape="0">
                <a:schemeClr val="bg2"/>
              </a:outerShdw>
            </a:effectLst>
          </p:spPr>
          <p:txBody>
            <a:bodyPr wrap="none" anchor="ctr"/>
            <a:lstStyle/>
            <a:p>
              <a:endParaRPr lang="en-US"/>
            </a:p>
          </p:txBody>
        </p:sp>
        <p:sp>
          <p:nvSpPr>
            <p:cNvPr id="264392" name="Text Box 200">
              <a:extLst>
                <a:ext uri="{FF2B5EF4-FFF2-40B4-BE49-F238E27FC236}">
                  <a16:creationId xmlns:a16="http://schemas.microsoft.com/office/drawing/2014/main" id="{12F7AE30-D7D1-CC46-8093-5D27995639A7}"/>
                </a:ext>
              </a:extLst>
            </p:cNvPr>
            <p:cNvSpPr txBox="1">
              <a:spLocks noChangeArrowheads="1"/>
            </p:cNvSpPr>
            <p:nvPr/>
          </p:nvSpPr>
          <p:spPr bwMode="auto">
            <a:xfrm>
              <a:off x="2552" y="3528"/>
              <a:ext cx="616"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3200" b="1">
                  <a:solidFill>
                    <a:srgbClr val="FFFF00"/>
                  </a:solidFill>
                  <a:effectLst/>
                  <a:ea typeface="Gulim" panose="020B0600000101010101" pitchFamily="34" charset="-127"/>
                </a:rPr>
                <a:t>7</a:t>
              </a:r>
            </a:p>
          </p:txBody>
        </p:sp>
      </p:grpSp>
      <p:grpSp>
        <p:nvGrpSpPr>
          <p:cNvPr id="264393" name="Group 201">
            <a:extLst>
              <a:ext uri="{FF2B5EF4-FFF2-40B4-BE49-F238E27FC236}">
                <a16:creationId xmlns:a16="http://schemas.microsoft.com/office/drawing/2014/main" id="{983DDC9D-7363-AE41-B5FB-8F1B7BDC4A3B}"/>
              </a:ext>
            </a:extLst>
          </p:cNvPr>
          <p:cNvGrpSpPr>
            <a:grpSpLocks/>
          </p:cNvGrpSpPr>
          <p:nvPr/>
        </p:nvGrpSpPr>
        <p:grpSpPr bwMode="auto">
          <a:xfrm>
            <a:off x="2490788" y="4302125"/>
            <a:ext cx="1130300" cy="749300"/>
            <a:chOff x="3056" y="2888"/>
            <a:chExt cx="712" cy="472"/>
          </a:xfrm>
        </p:grpSpPr>
        <p:sp>
          <p:nvSpPr>
            <p:cNvPr id="264394" name="Oval 202">
              <a:extLst>
                <a:ext uri="{FF2B5EF4-FFF2-40B4-BE49-F238E27FC236}">
                  <a16:creationId xmlns:a16="http://schemas.microsoft.com/office/drawing/2014/main" id="{48B48139-451D-4E41-AAA8-EEA509FC638C}"/>
                </a:ext>
              </a:extLst>
            </p:cNvPr>
            <p:cNvSpPr>
              <a:spLocks noChangeArrowheads="1"/>
            </p:cNvSpPr>
            <p:nvPr/>
          </p:nvSpPr>
          <p:spPr bwMode="auto">
            <a:xfrm>
              <a:off x="3056" y="2888"/>
              <a:ext cx="472" cy="472"/>
            </a:xfrm>
            <a:prstGeom prst="ellipse">
              <a:avLst/>
            </a:prstGeom>
            <a:solidFill>
              <a:srgbClr val="0066FF"/>
            </a:solidFill>
            <a:ln w="57150">
              <a:solidFill>
                <a:schemeClr val="accent2"/>
              </a:solidFill>
              <a:round/>
              <a:headEnd/>
              <a:tailEnd/>
            </a:ln>
            <a:effectLst>
              <a:outerShdw dist="71842" dir="2700000" algn="ctr" rotWithShape="0">
                <a:schemeClr val="bg2"/>
              </a:outerShdw>
            </a:effectLst>
          </p:spPr>
          <p:txBody>
            <a:bodyPr wrap="none" anchor="ctr"/>
            <a:lstStyle/>
            <a:p>
              <a:endParaRPr lang="en-US"/>
            </a:p>
          </p:txBody>
        </p:sp>
        <p:sp>
          <p:nvSpPr>
            <p:cNvPr id="264395" name="Text Box 203">
              <a:extLst>
                <a:ext uri="{FF2B5EF4-FFF2-40B4-BE49-F238E27FC236}">
                  <a16:creationId xmlns:a16="http://schemas.microsoft.com/office/drawing/2014/main" id="{D4056735-F02A-2249-9E43-ECFE5E51640C}"/>
                </a:ext>
              </a:extLst>
            </p:cNvPr>
            <p:cNvSpPr txBox="1">
              <a:spLocks noChangeArrowheads="1"/>
            </p:cNvSpPr>
            <p:nvPr/>
          </p:nvSpPr>
          <p:spPr bwMode="auto">
            <a:xfrm>
              <a:off x="3152" y="2904"/>
              <a:ext cx="616"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3200" b="1">
                  <a:solidFill>
                    <a:srgbClr val="FFFF00"/>
                  </a:solidFill>
                  <a:effectLst/>
                  <a:ea typeface="Gulim" panose="020B0600000101010101" pitchFamily="34" charset="-127"/>
                </a:rPr>
                <a:t>8</a:t>
              </a:r>
            </a:p>
          </p:txBody>
        </p:sp>
      </p:grpSp>
      <p:grpSp>
        <p:nvGrpSpPr>
          <p:cNvPr id="264396" name="Group 204">
            <a:extLst>
              <a:ext uri="{FF2B5EF4-FFF2-40B4-BE49-F238E27FC236}">
                <a16:creationId xmlns:a16="http://schemas.microsoft.com/office/drawing/2014/main" id="{C445807B-0B33-8348-BEDA-CF70DC54ABA5}"/>
              </a:ext>
            </a:extLst>
          </p:cNvPr>
          <p:cNvGrpSpPr>
            <a:grpSpLocks/>
          </p:cNvGrpSpPr>
          <p:nvPr/>
        </p:nvGrpSpPr>
        <p:grpSpPr bwMode="auto">
          <a:xfrm>
            <a:off x="6299200" y="3441700"/>
            <a:ext cx="977900" cy="749300"/>
            <a:chOff x="3624" y="2232"/>
            <a:chExt cx="616" cy="472"/>
          </a:xfrm>
        </p:grpSpPr>
        <p:sp>
          <p:nvSpPr>
            <p:cNvPr id="264397" name="Oval 205">
              <a:extLst>
                <a:ext uri="{FF2B5EF4-FFF2-40B4-BE49-F238E27FC236}">
                  <a16:creationId xmlns:a16="http://schemas.microsoft.com/office/drawing/2014/main" id="{CB1E08C7-5CA2-CD49-BDEE-6BE7EC5868BF}"/>
                </a:ext>
              </a:extLst>
            </p:cNvPr>
            <p:cNvSpPr>
              <a:spLocks noChangeArrowheads="1"/>
            </p:cNvSpPr>
            <p:nvPr/>
          </p:nvSpPr>
          <p:spPr bwMode="auto">
            <a:xfrm>
              <a:off x="3624" y="2232"/>
              <a:ext cx="472" cy="472"/>
            </a:xfrm>
            <a:prstGeom prst="ellipse">
              <a:avLst/>
            </a:prstGeom>
            <a:solidFill>
              <a:srgbClr val="0066FF"/>
            </a:solidFill>
            <a:ln w="57150">
              <a:solidFill>
                <a:schemeClr val="accent2"/>
              </a:solidFill>
              <a:round/>
              <a:headEnd/>
              <a:tailEnd/>
            </a:ln>
            <a:effectLst>
              <a:outerShdw dist="71842" dir="2700000" algn="ctr" rotWithShape="0">
                <a:schemeClr val="bg2"/>
              </a:outerShdw>
            </a:effectLst>
          </p:spPr>
          <p:txBody>
            <a:bodyPr wrap="none" anchor="ctr"/>
            <a:lstStyle/>
            <a:p>
              <a:endParaRPr lang="en-US"/>
            </a:p>
          </p:txBody>
        </p:sp>
        <p:sp>
          <p:nvSpPr>
            <p:cNvPr id="264398" name="Text Box 206">
              <a:extLst>
                <a:ext uri="{FF2B5EF4-FFF2-40B4-BE49-F238E27FC236}">
                  <a16:creationId xmlns:a16="http://schemas.microsoft.com/office/drawing/2014/main" id="{5DA01BFC-05D7-554F-85F4-80AD7067AA5E}"/>
                </a:ext>
              </a:extLst>
            </p:cNvPr>
            <p:cNvSpPr txBox="1">
              <a:spLocks noChangeArrowheads="1"/>
            </p:cNvSpPr>
            <p:nvPr/>
          </p:nvSpPr>
          <p:spPr bwMode="auto">
            <a:xfrm>
              <a:off x="3624" y="2248"/>
              <a:ext cx="616"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3200" b="1">
                  <a:solidFill>
                    <a:srgbClr val="FFFF00"/>
                  </a:solidFill>
                  <a:effectLst/>
                  <a:ea typeface="Gulim" panose="020B0600000101010101" pitchFamily="34" charset="-127"/>
                </a:rPr>
                <a:t>10</a:t>
              </a:r>
            </a:p>
          </p:txBody>
        </p:sp>
      </p:grpSp>
      <p:grpSp>
        <p:nvGrpSpPr>
          <p:cNvPr id="264399" name="Group 207">
            <a:extLst>
              <a:ext uri="{FF2B5EF4-FFF2-40B4-BE49-F238E27FC236}">
                <a16:creationId xmlns:a16="http://schemas.microsoft.com/office/drawing/2014/main" id="{A1ECD3E3-BC6F-DE4C-BD28-F1949865A75A}"/>
              </a:ext>
            </a:extLst>
          </p:cNvPr>
          <p:cNvGrpSpPr>
            <a:grpSpLocks/>
          </p:cNvGrpSpPr>
          <p:nvPr/>
        </p:nvGrpSpPr>
        <p:grpSpPr bwMode="auto">
          <a:xfrm>
            <a:off x="4419600" y="5702300"/>
            <a:ext cx="1155700" cy="749300"/>
            <a:chOff x="3680" y="3264"/>
            <a:chExt cx="728" cy="472"/>
          </a:xfrm>
        </p:grpSpPr>
        <p:sp>
          <p:nvSpPr>
            <p:cNvPr id="264400" name="Oval 208">
              <a:extLst>
                <a:ext uri="{FF2B5EF4-FFF2-40B4-BE49-F238E27FC236}">
                  <a16:creationId xmlns:a16="http://schemas.microsoft.com/office/drawing/2014/main" id="{06F3BBA7-2E13-9445-A08D-B51173AF5D7E}"/>
                </a:ext>
              </a:extLst>
            </p:cNvPr>
            <p:cNvSpPr>
              <a:spLocks noChangeArrowheads="1"/>
            </p:cNvSpPr>
            <p:nvPr/>
          </p:nvSpPr>
          <p:spPr bwMode="auto">
            <a:xfrm>
              <a:off x="3680" y="3264"/>
              <a:ext cx="472" cy="472"/>
            </a:xfrm>
            <a:prstGeom prst="ellipse">
              <a:avLst/>
            </a:prstGeom>
            <a:solidFill>
              <a:srgbClr val="0066FF"/>
            </a:solidFill>
            <a:ln w="57150">
              <a:solidFill>
                <a:schemeClr val="accent2"/>
              </a:solidFill>
              <a:round/>
              <a:headEnd/>
              <a:tailEnd/>
            </a:ln>
            <a:effectLst>
              <a:outerShdw dist="71842" dir="2700000" algn="ctr" rotWithShape="0">
                <a:schemeClr val="bg2"/>
              </a:outerShdw>
            </a:effectLst>
          </p:spPr>
          <p:txBody>
            <a:bodyPr wrap="none" anchor="ctr"/>
            <a:lstStyle/>
            <a:p>
              <a:endParaRPr lang="en-US"/>
            </a:p>
          </p:txBody>
        </p:sp>
        <p:sp>
          <p:nvSpPr>
            <p:cNvPr id="264401" name="Text Box 209">
              <a:extLst>
                <a:ext uri="{FF2B5EF4-FFF2-40B4-BE49-F238E27FC236}">
                  <a16:creationId xmlns:a16="http://schemas.microsoft.com/office/drawing/2014/main" id="{EB815202-1D8C-BF41-94C2-B613BBE11BFD}"/>
                </a:ext>
              </a:extLst>
            </p:cNvPr>
            <p:cNvSpPr txBox="1">
              <a:spLocks noChangeArrowheads="1"/>
            </p:cNvSpPr>
            <p:nvPr/>
          </p:nvSpPr>
          <p:spPr bwMode="auto">
            <a:xfrm>
              <a:off x="3792" y="3280"/>
              <a:ext cx="616"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3200" b="1">
                  <a:solidFill>
                    <a:srgbClr val="FFFF00"/>
                  </a:solidFill>
                  <a:effectLst/>
                  <a:ea typeface="Gulim" panose="020B0600000101010101" pitchFamily="34" charset="-127"/>
                </a:rPr>
                <a:t>9</a:t>
              </a:r>
            </a:p>
          </p:txBody>
        </p:sp>
      </p:grpSp>
      <p:grpSp>
        <p:nvGrpSpPr>
          <p:cNvPr id="264402" name="Group 210">
            <a:extLst>
              <a:ext uri="{FF2B5EF4-FFF2-40B4-BE49-F238E27FC236}">
                <a16:creationId xmlns:a16="http://schemas.microsoft.com/office/drawing/2014/main" id="{087B353C-5464-3944-9C72-A7A6376ED20F}"/>
              </a:ext>
            </a:extLst>
          </p:cNvPr>
          <p:cNvGrpSpPr>
            <a:grpSpLocks/>
          </p:cNvGrpSpPr>
          <p:nvPr/>
        </p:nvGrpSpPr>
        <p:grpSpPr bwMode="auto">
          <a:xfrm>
            <a:off x="5676900" y="5219700"/>
            <a:ext cx="990600" cy="749300"/>
            <a:chOff x="4344" y="2392"/>
            <a:chExt cx="624" cy="472"/>
          </a:xfrm>
        </p:grpSpPr>
        <p:sp>
          <p:nvSpPr>
            <p:cNvPr id="264403" name="Oval 211">
              <a:extLst>
                <a:ext uri="{FF2B5EF4-FFF2-40B4-BE49-F238E27FC236}">
                  <a16:creationId xmlns:a16="http://schemas.microsoft.com/office/drawing/2014/main" id="{44027F10-F23F-3E4B-870B-431577594609}"/>
                </a:ext>
              </a:extLst>
            </p:cNvPr>
            <p:cNvSpPr>
              <a:spLocks noChangeArrowheads="1"/>
            </p:cNvSpPr>
            <p:nvPr/>
          </p:nvSpPr>
          <p:spPr bwMode="auto">
            <a:xfrm>
              <a:off x="4344" y="2392"/>
              <a:ext cx="472" cy="472"/>
            </a:xfrm>
            <a:prstGeom prst="ellipse">
              <a:avLst/>
            </a:prstGeom>
            <a:solidFill>
              <a:srgbClr val="0066FF"/>
            </a:solidFill>
            <a:ln w="57150">
              <a:solidFill>
                <a:schemeClr val="accent2"/>
              </a:solidFill>
              <a:round/>
              <a:headEnd/>
              <a:tailEnd/>
            </a:ln>
            <a:effectLst>
              <a:outerShdw dist="71842" dir="2700000" algn="ctr" rotWithShape="0">
                <a:schemeClr val="bg2"/>
              </a:outerShdw>
            </a:effectLst>
          </p:spPr>
          <p:txBody>
            <a:bodyPr wrap="none" anchor="ctr"/>
            <a:lstStyle/>
            <a:p>
              <a:endParaRPr lang="en-US"/>
            </a:p>
          </p:txBody>
        </p:sp>
        <p:sp>
          <p:nvSpPr>
            <p:cNvPr id="264404" name="Text Box 212">
              <a:extLst>
                <a:ext uri="{FF2B5EF4-FFF2-40B4-BE49-F238E27FC236}">
                  <a16:creationId xmlns:a16="http://schemas.microsoft.com/office/drawing/2014/main" id="{C79D2CAD-0255-D74A-A1F9-5224171BC344}"/>
                </a:ext>
              </a:extLst>
            </p:cNvPr>
            <p:cNvSpPr txBox="1">
              <a:spLocks noChangeArrowheads="1"/>
            </p:cNvSpPr>
            <p:nvPr/>
          </p:nvSpPr>
          <p:spPr bwMode="auto">
            <a:xfrm>
              <a:off x="4352" y="2416"/>
              <a:ext cx="616"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3200" b="1">
                  <a:solidFill>
                    <a:srgbClr val="FFFF00"/>
                  </a:solidFill>
                  <a:effectLst/>
                  <a:ea typeface="Gulim" panose="020B0600000101010101" pitchFamily="34" charset="-127"/>
                </a:rPr>
                <a:t>11</a:t>
              </a:r>
            </a:p>
          </p:txBody>
        </p:sp>
      </p:grpSp>
      <p:grpSp>
        <p:nvGrpSpPr>
          <p:cNvPr id="264405" name="Group 213">
            <a:extLst>
              <a:ext uri="{FF2B5EF4-FFF2-40B4-BE49-F238E27FC236}">
                <a16:creationId xmlns:a16="http://schemas.microsoft.com/office/drawing/2014/main" id="{DCC5D9D9-2544-AB47-915A-0CA97BBDD95A}"/>
              </a:ext>
            </a:extLst>
          </p:cNvPr>
          <p:cNvGrpSpPr>
            <a:grpSpLocks/>
          </p:cNvGrpSpPr>
          <p:nvPr/>
        </p:nvGrpSpPr>
        <p:grpSpPr bwMode="auto">
          <a:xfrm>
            <a:off x="7594600" y="3086100"/>
            <a:ext cx="1003300" cy="749300"/>
            <a:chOff x="4536" y="3480"/>
            <a:chExt cx="632" cy="472"/>
          </a:xfrm>
        </p:grpSpPr>
        <p:sp>
          <p:nvSpPr>
            <p:cNvPr id="264406" name="Oval 214">
              <a:extLst>
                <a:ext uri="{FF2B5EF4-FFF2-40B4-BE49-F238E27FC236}">
                  <a16:creationId xmlns:a16="http://schemas.microsoft.com/office/drawing/2014/main" id="{4832A950-94B7-8743-AEA2-E9F407CD3B01}"/>
                </a:ext>
              </a:extLst>
            </p:cNvPr>
            <p:cNvSpPr>
              <a:spLocks noChangeArrowheads="1"/>
            </p:cNvSpPr>
            <p:nvPr/>
          </p:nvSpPr>
          <p:spPr bwMode="auto">
            <a:xfrm>
              <a:off x="4536" y="3480"/>
              <a:ext cx="472" cy="472"/>
            </a:xfrm>
            <a:prstGeom prst="ellipse">
              <a:avLst/>
            </a:prstGeom>
            <a:solidFill>
              <a:srgbClr val="0066FF"/>
            </a:solidFill>
            <a:ln w="57150">
              <a:solidFill>
                <a:schemeClr val="accent2"/>
              </a:solidFill>
              <a:round/>
              <a:headEnd/>
              <a:tailEnd/>
            </a:ln>
            <a:effectLst>
              <a:outerShdw dist="71842" dir="2700000" algn="ctr" rotWithShape="0">
                <a:schemeClr val="bg2"/>
              </a:outerShdw>
            </a:effectLst>
          </p:spPr>
          <p:txBody>
            <a:bodyPr wrap="none" anchor="ctr"/>
            <a:lstStyle/>
            <a:p>
              <a:endParaRPr lang="en-US"/>
            </a:p>
          </p:txBody>
        </p:sp>
        <p:sp>
          <p:nvSpPr>
            <p:cNvPr id="264407" name="Text Box 215">
              <a:extLst>
                <a:ext uri="{FF2B5EF4-FFF2-40B4-BE49-F238E27FC236}">
                  <a16:creationId xmlns:a16="http://schemas.microsoft.com/office/drawing/2014/main" id="{49E40357-4B19-6B44-A71A-2680AB049750}"/>
                </a:ext>
              </a:extLst>
            </p:cNvPr>
            <p:cNvSpPr txBox="1">
              <a:spLocks noChangeArrowheads="1"/>
            </p:cNvSpPr>
            <p:nvPr/>
          </p:nvSpPr>
          <p:spPr bwMode="auto">
            <a:xfrm>
              <a:off x="4552" y="3488"/>
              <a:ext cx="616"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3200" b="1">
                  <a:solidFill>
                    <a:srgbClr val="FFFF00"/>
                  </a:solidFill>
                  <a:effectLst/>
                  <a:ea typeface="Gulim" panose="020B0600000101010101" pitchFamily="34" charset="-127"/>
                </a:rPr>
                <a:t>12</a:t>
              </a:r>
            </a:p>
          </p:txBody>
        </p:sp>
      </p:grpSp>
      <p:grpSp>
        <p:nvGrpSpPr>
          <p:cNvPr id="264408" name="Group 216">
            <a:extLst>
              <a:ext uri="{FF2B5EF4-FFF2-40B4-BE49-F238E27FC236}">
                <a16:creationId xmlns:a16="http://schemas.microsoft.com/office/drawing/2014/main" id="{3D4D54C0-7794-6E43-86E6-B814B8EBE6E0}"/>
              </a:ext>
            </a:extLst>
          </p:cNvPr>
          <p:cNvGrpSpPr>
            <a:grpSpLocks/>
          </p:cNvGrpSpPr>
          <p:nvPr/>
        </p:nvGrpSpPr>
        <p:grpSpPr bwMode="auto">
          <a:xfrm>
            <a:off x="7759700" y="4838700"/>
            <a:ext cx="990600" cy="749300"/>
            <a:chOff x="4888" y="3048"/>
            <a:chExt cx="624" cy="472"/>
          </a:xfrm>
        </p:grpSpPr>
        <p:sp>
          <p:nvSpPr>
            <p:cNvPr id="264409" name="Oval 217">
              <a:extLst>
                <a:ext uri="{FF2B5EF4-FFF2-40B4-BE49-F238E27FC236}">
                  <a16:creationId xmlns:a16="http://schemas.microsoft.com/office/drawing/2014/main" id="{413C8A75-533C-F64F-895F-8F5DE0ADF743}"/>
                </a:ext>
              </a:extLst>
            </p:cNvPr>
            <p:cNvSpPr>
              <a:spLocks noChangeArrowheads="1"/>
            </p:cNvSpPr>
            <p:nvPr/>
          </p:nvSpPr>
          <p:spPr bwMode="auto">
            <a:xfrm>
              <a:off x="4888" y="3048"/>
              <a:ext cx="472" cy="472"/>
            </a:xfrm>
            <a:prstGeom prst="ellipse">
              <a:avLst/>
            </a:prstGeom>
            <a:solidFill>
              <a:srgbClr val="00FF00"/>
            </a:solidFill>
            <a:ln w="57150">
              <a:solidFill>
                <a:schemeClr val="accent2"/>
              </a:solidFill>
              <a:round/>
              <a:headEnd/>
              <a:tailEnd/>
            </a:ln>
            <a:effectLst>
              <a:outerShdw dist="71842" dir="2700000" algn="ctr" rotWithShape="0">
                <a:schemeClr val="bg2"/>
              </a:outerShdw>
            </a:effectLst>
          </p:spPr>
          <p:txBody>
            <a:bodyPr wrap="none" anchor="ctr"/>
            <a:lstStyle/>
            <a:p>
              <a:endParaRPr lang="en-US"/>
            </a:p>
          </p:txBody>
        </p:sp>
        <p:sp>
          <p:nvSpPr>
            <p:cNvPr id="264410" name="Text Box 218">
              <a:extLst>
                <a:ext uri="{FF2B5EF4-FFF2-40B4-BE49-F238E27FC236}">
                  <a16:creationId xmlns:a16="http://schemas.microsoft.com/office/drawing/2014/main" id="{E5C8E1F6-8017-A846-A880-7734FCCDDDB7}"/>
                </a:ext>
              </a:extLst>
            </p:cNvPr>
            <p:cNvSpPr txBox="1">
              <a:spLocks noChangeArrowheads="1"/>
            </p:cNvSpPr>
            <p:nvPr/>
          </p:nvSpPr>
          <p:spPr bwMode="auto">
            <a:xfrm>
              <a:off x="4896" y="3064"/>
              <a:ext cx="616" cy="365"/>
            </a:xfrm>
            <a:prstGeom prst="rect">
              <a:avLst/>
            </a:prstGeom>
            <a:noFill/>
            <a:ln>
              <a:noFill/>
            </a:ln>
            <a:effectLst>
              <a:outerShdw dist="71842" dir="2700000" algn="ctr" rotWithShape="0">
                <a:srgbClr val="FFFF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3200" b="1">
                  <a:solidFill>
                    <a:schemeClr val="bg2"/>
                  </a:solidFill>
                  <a:effectLst/>
                  <a:ea typeface="Gulim" panose="020B0600000101010101" pitchFamily="34" charset="-127"/>
                </a:rPr>
                <a:t>13</a:t>
              </a:r>
            </a:p>
          </p:txBody>
        </p:sp>
      </p:grpSp>
      <p:sp>
        <p:nvSpPr>
          <p:cNvPr id="264350" name="Freeform 158">
            <a:extLst>
              <a:ext uri="{FF2B5EF4-FFF2-40B4-BE49-F238E27FC236}">
                <a16:creationId xmlns:a16="http://schemas.microsoft.com/office/drawing/2014/main" id="{C60CBED2-5B98-624D-9919-10416A6A6143}"/>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4351" name="AutoShape 159">
            <a:extLst>
              <a:ext uri="{FF2B5EF4-FFF2-40B4-BE49-F238E27FC236}">
                <a16:creationId xmlns:a16="http://schemas.microsoft.com/office/drawing/2014/main" id="{F92C11B0-FCF6-2E47-A419-CFA893F3852E}"/>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352" name="Rectangle 160">
            <a:extLst>
              <a:ext uri="{FF2B5EF4-FFF2-40B4-BE49-F238E27FC236}">
                <a16:creationId xmlns:a16="http://schemas.microsoft.com/office/drawing/2014/main" id="{5BE62766-246F-374B-A702-7AB3E5F7F13A}"/>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353" name="AutoShape 161">
            <a:extLst>
              <a:ext uri="{FF2B5EF4-FFF2-40B4-BE49-F238E27FC236}">
                <a16:creationId xmlns:a16="http://schemas.microsoft.com/office/drawing/2014/main" id="{D2BFF7B4-1C36-EA4A-B7E6-CF70B1E759AB}"/>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354" name="Line 162">
            <a:extLst>
              <a:ext uri="{FF2B5EF4-FFF2-40B4-BE49-F238E27FC236}">
                <a16:creationId xmlns:a16="http://schemas.microsoft.com/office/drawing/2014/main" id="{BBB5723F-A8D0-3A44-96D6-1BD7C18192D0}"/>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355" name="Line 163">
            <a:extLst>
              <a:ext uri="{FF2B5EF4-FFF2-40B4-BE49-F238E27FC236}">
                <a16:creationId xmlns:a16="http://schemas.microsoft.com/office/drawing/2014/main" id="{12AF7232-FAA4-A049-A3E9-D29174D59182}"/>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356" name="Rectangle 164">
            <a:extLst>
              <a:ext uri="{FF2B5EF4-FFF2-40B4-BE49-F238E27FC236}">
                <a16:creationId xmlns:a16="http://schemas.microsoft.com/office/drawing/2014/main" id="{A0DDBE84-F999-6540-A5B1-5B80A349BB18}"/>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357" name="Rectangle 165">
            <a:extLst>
              <a:ext uri="{FF2B5EF4-FFF2-40B4-BE49-F238E27FC236}">
                <a16:creationId xmlns:a16="http://schemas.microsoft.com/office/drawing/2014/main" id="{647E1171-FB7C-1345-9367-E9896E7F2DDA}"/>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264358" name="Rectangle 166">
            <a:extLst>
              <a:ext uri="{FF2B5EF4-FFF2-40B4-BE49-F238E27FC236}">
                <a16:creationId xmlns:a16="http://schemas.microsoft.com/office/drawing/2014/main" id="{39F5B77E-048B-5542-BE87-C0B050888F38}"/>
              </a:ext>
            </a:extLst>
          </p:cNvPr>
          <p:cNvSpPr>
            <a:spLocks noChangeArrowheads="1"/>
          </p:cNvSpPr>
          <p:nvPr/>
        </p:nvSpPr>
        <p:spPr bwMode="auto">
          <a:xfrm>
            <a:off x="8286750" y="4221163"/>
            <a:ext cx="461963"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Y - E</a:t>
            </a:r>
          </a:p>
        </p:txBody>
      </p:sp>
      <p:sp>
        <p:nvSpPr>
          <p:cNvPr id="264359" name="Rectangle 167">
            <a:extLst>
              <a:ext uri="{FF2B5EF4-FFF2-40B4-BE49-F238E27FC236}">
                <a16:creationId xmlns:a16="http://schemas.microsoft.com/office/drawing/2014/main" id="{B2C19F99-4B1C-8B40-8A27-7307ED90AACC}"/>
              </a:ext>
            </a:extLst>
          </p:cNvPr>
          <p:cNvSpPr>
            <a:spLocks noChangeArrowheads="1"/>
          </p:cNvSpPr>
          <p:nvPr/>
        </p:nvSpPr>
        <p:spPr bwMode="auto">
          <a:xfrm>
            <a:off x="8340725" y="4411663"/>
            <a:ext cx="320675"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12</a:t>
            </a:r>
          </a:p>
        </p:txBody>
      </p:sp>
      <p:sp>
        <p:nvSpPr>
          <p:cNvPr id="264360" name="Rectangle 168">
            <a:extLst>
              <a:ext uri="{FF2B5EF4-FFF2-40B4-BE49-F238E27FC236}">
                <a16:creationId xmlns:a16="http://schemas.microsoft.com/office/drawing/2014/main" id="{73A5E751-BF6A-B945-BF91-684B29190A07}"/>
              </a:ext>
            </a:extLst>
          </p:cNvPr>
          <p:cNvSpPr>
            <a:spLocks noChangeArrowheads="1"/>
          </p:cNvSpPr>
          <p:nvPr/>
        </p:nvSpPr>
        <p:spPr bwMode="auto">
          <a:xfrm>
            <a:off x="8175625"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264361" name="Rectangle 169">
            <a:extLst>
              <a:ext uri="{FF2B5EF4-FFF2-40B4-BE49-F238E27FC236}">
                <a16:creationId xmlns:a16="http://schemas.microsoft.com/office/drawing/2014/main" id="{A7844200-1AC1-C742-8AFB-157745B30441}"/>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264362" name="Rectangle 170">
            <a:extLst>
              <a:ext uri="{FF2B5EF4-FFF2-40B4-BE49-F238E27FC236}">
                <a16:creationId xmlns:a16="http://schemas.microsoft.com/office/drawing/2014/main" id="{B424A0B6-2136-254B-83B9-4B89DFDBAA83}"/>
              </a:ext>
            </a:extLst>
          </p:cNvPr>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I - I</a:t>
            </a:r>
          </a:p>
        </p:txBody>
      </p:sp>
      <p:sp>
        <p:nvSpPr>
          <p:cNvPr id="264363" name="Line 171">
            <a:extLst>
              <a:ext uri="{FF2B5EF4-FFF2-40B4-BE49-F238E27FC236}">
                <a16:creationId xmlns:a16="http://schemas.microsoft.com/office/drawing/2014/main" id="{55CDF5BD-1C75-7644-B850-9E7771B4ABB6}"/>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364" name="Line 172">
            <a:extLst>
              <a:ext uri="{FF2B5EF4-FFF2-40B4-BE49-F238E27FC236}">
                <a16:creationId xmlns:a16="http://schemas.microsoft.com/office/drawing/2014/main" id="{105FED9C-922B-204C-9011-8AF876C325D5}"/>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365" name="Line 173">
            <a:extLst>
              <a:ext uri="{FF2B5EF4-FFF2-40B4-BE49-F238E27FC236}">
                <a16:creationId xmlns:a16="http://schemas.microsoft.com/office/drawing/2014/main" id="{212B73B4-D84B-684C-BFED-C0323EAEC9CA}"/>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411" name="Text Box 219">
            <a:extLst>
              <a:ext uri="{FF2B5EF4-FFF2-40B4-BE49-F238E27FC236}">
                <a16:creationId xmlns:a16="http://schemas.microsoft.com/office/drawing/2014/main" id="{658941A0-D609-C846-A26E-2DA3D7DD6923}"/>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264416" name="Rectangle 224">
            <a:extLst>
              <a:ext uri="{FF2B5EF4-FFF2-40B4-BE49-F238E27FC236}">
                <a16:creationId xmlns:a16="http://schemas.microsoft.com/office/drawing/2014/main" id="{94BF004B-84E3-5749-839E-811F8B8C1435}"/>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43</a:t>
            </a:r>
          </a:p>
        </p:txBody>
      </p:sp>
      <p:sp>
        <p:nvSpPr>
          <p:cNvPr id="264417" name="Text Box 225">
            <a:extLst>
              <a:ext uri="{FF2B5EF4-FFF2-40B4-BE49-F238E27FC236}">
                <a16:creationId xmlns:a16="http://schemas.microsoft.com/office/drawing/2014/main" id="{F1A28333-9DF9-B948-BDEE-355D6B03B99F}"/>
              </a:ext>
            </a:extLst>
          </p:cNvPr>
          <p:cNvSpPr txBox="1">
            <a:spLocks noChangeArrowheads="1"/>
          </p:cNvSpPr>
          <p:nvPr/>
        </p:nvSpPr>
        <p:spPr bwMode="auto">
          <a:xfrm>
            <a:off x="6816725"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grpSp>
        <p:nvGrpSpPr>
          <p:cNvPr id="264418" name="Group 226">
            <a:extLst>
              <a:ext uri="{FF2B5EF4-FFF2-40B4-BE49-F238E27FC236}">
                <a16:creationId xmlns:a16="http://schemas.microsoft.com/office/drawing/2014/main" id="{9365BAF1-8C0C-434B-91D1-8F68D49DE43A}"/>
              </a:ext>
            </a:extLst>
          </p:cNvPr>
          <p:cNvGrpSpPr>
            <a:grpSpLocks/>
          </p:cNvGrpSpPr>
          <p:nvPr/>
        </p:nvGrpSpPr>
        <p:grpSpPr bwMode="auto">
          <a:xfrm>
            <a:off x="5976938" y="1390650"/>
            <a:ext cx="1262062" cy="1347788"/>
            <a:chOff x="3765" y="876"/>
            <a:chExt cx="795" cy="849"/>
          </a:xfrm>
        </p:grpSpPr>
        <p:grpSp>
          <p:nvGrpSpPr>
            <p:cNvPr id="264419" name="Group 227">
              <a:extLst>
                <a:ext uri="{FF2B5EF4-FFF2-40B4-BE49-F238E27FC236}">
                  <a16:creationId xmlns:a16="http://schemas.microsoft.com/office/drawing/2014/main" id="{A5232568-3810-CF47-A7AB-DD4CA5AC730A}"/>
                </a:ext>
              </a:extLst>
            </p:cNvPr>
            <p:cNvGrpSpPr>
              <a:grpSpLocks/>
            </p:cNvGrpSpPr>
            <p:nvPr/>
          </p:nvGrpSpPr>
          <p:grpSpPr bwMode="auto">
            <a:xfrm>
              <a:off x="3765" y="876"/>
              <a:ext cx="795" cy="849"/>
              <a:chOff x="1084" y="711"/>
              <a:chExt cx="2950" cy="2769"/>
            </a:xfrm>
          </p:grpSpPr>
          <p:grpSp>
            <p:nvGrpSpPr>
              <p:cNvPr id="264420" name="Group 228">
                <a:extLst>
                  <a:ext uri="{FF2B5EF4-FFF2-40B4-BE49-F238E27FC236}">
                    <a16:creationId xmlns:a16="http://schemas.microsoft.com/office/drawing/2014/main" id="{04CFC59B-2DE5-A946-82F8-F9370506F6B9}"/>
                  </a:ext>
                </a:extLst>
              </p:cNvPr>
              <p:cNvGrpSpPr>
                <a:grpSpLocks/>
              </p:cNvGrpSpPr>
              <p:nvPr/>
            </p:nvGrpSpPr>
            <p:grpSpPr bwMode="auto">
              <a:xfrm>
                <a:off x="1084" y="711"/>
                <a:ext cx="2950" cy="2769"/>
                <a:chOff x="2707" y="548"/>
                <a:chExt cx="2950" cy="2769"/>
              </a:xfrm>
            </p:grpSpPr>
            <p:grpSp>
              <p:nvGrpSpPr>
                <p:cNvPr id="264421" name="Group 229">
                  <a:extLst>
                    <a:ext uri="{FF2B5EF4-FFF2-40B4-BE49-F238E27FC236}">
                      <a16:creationId xmlns:a16="http://schemas.microsoft.com/office/drawing/2014/main" id="{4DDFFA36-E7DC-9A4A-A448-2A15FF783A96}"/>
                    </a:ext>
                  </a:extLst>
                </p:cNvPr>
                <p:cNvGrpSpPr>
                  <a:grpSpLocks/>
                </p:cNvGrpSpPr>
                <p:nvPr/>
              </p:nvGrpSpPr>
              <p:grpSpPr bwMode="auto">
                <a:xfrm>
                  <a:off x="3180" y="1046"/>
                  <a:ext cx="2105" cy="1421"/>
                  <a:chOff x="578" y="2316"/>
                  <a:chExt cx="2105" cy="1421"/>
                </a:xfrm>
              </p:grpSpPr>
              <p:sp>
                <p:nvSpPr>
                  <p:cNvPr id="264422" name="Freeform 230" descr="Cork">
                    <a:extLst>
                      <a:ext uri="{FF2B5EF4-FFF2-40B4-BE49-F238E27FC236}">
                        <a16:creationId xmlns:a16="http://schemas.microsoft.com/office/drawing/2014/main" id="{243BB368-557E-0342-97B5-3EEC8ED13107}"/>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423" name="Freeform 231" descr="Cork">
                    <a:extLst>
                      <a:ext uri="{FF2B5EF4-FFF2-40B4-BE49-F238E27FC236}">
                        <a16:creationId xmlns:a16="http://schemas.microsoft.com/office/drawing/2014/main" id="{25F9C043-0446-3148-84E9-1BAFDF8018D8}"/>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264424" name="Picture 232">
                  <a:extLst>
                    <a:ext uri="{FF2B5EF4-FFF2-40B4-BE49-F238E27FC236}">
                      <a16:creationId xmlns:a16="http://schemas.microsoft.com/office/drawing/2014/main" id="{CA41F95F-4F19-2E42-992D-4579E77C25B0}"/>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64425" name="Freeform 233">
                <a:extLst>
                  <a:ext uri="{FF2B5EF4-FFF2-40B4-BE49-F238E27FC236}">
                    <a16:creationId xmlns:a16="http://schemas.microsoft.com/office/drawing/2014/main" id="{6A550850-CEAD-724D-96F3-C6BBC1E04D38}"/>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426" name="Freeform 234">
                <a:extLst>
                  <a:ext uri="{FF2B5EF4-FFF2-40B4-BE49-F238E27FC236}">
                    <a16:creationId xmlns:a16="http://schemas.microsoft.com/office/drawing/2014/main" id="{A7CD3430-49DE-1743-9A69-3EF8268CB019}"/>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427" name="Freeform 235">
                <a:extLst>
                  <a:ext uri="{FF2B5EF4-FFF2-40B4-BE49-F238E27FC236}">
                    <a16:creationId xmlns:a16="http://schemas.microsoft.com/office/drawing/2014/main" id="{917524EF-75CE-DC4A-95EC-60D1345B4D25}"/>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428" name="Freeform 236">
                <a:extLst>
                  <a:ext uri="{FF2B5EF4-FFF2-40B4-BE49-F238E27FC236}">
                    <a16:creationId xmlns:a16="http://schemas.microsoft.com/office/drawing/2014/main" id="{AC6A1721-F96F-2C4B-867B-DE726812FC0E}"/>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429" name="Freeform 237">
                <a:extLst>
                  <a:ext uri="{FF2B5EF4-FFF2-40B4-BE49-F238E27FC236}">
                    <a16:creationId xmlns:a16="http://schemas.microsoft.com/office/drawing/2014/main" id="{C7784166-85A4-B14F-849F-E5FD9395BFDE}"/>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4430" name="Rectangle 238">
              <a:extLst>
                <a:ext uri="{FF2B5EF4-FFF2-40B4-BE49-F238E27FC236}">
                  <a16:creationId xmlns:a16="http://schemas.microsoft.com/office/drawing/2014/main" id="{294C8FAB-3F84-6145-8355-73FE5136F820}"/>
                </a:ext>
              </a:extLst>
            </p:cNvPr>
            <p:cNvSpPr>
              <a:spLocks noChangeArrowheads="1"/>
            </p:cNvSpPr>
            <p:nvPr/>
          </p:nvSpPr>
          <p:spPr bwMode="auto">
            <a:xfrm>
              <a:off x="3922" y="991"/>
              <a:ext cx="558" cy="44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0487" tIns="44450" rIns="90487" bIns="44450">
              <a:spAutoFit/>
            </a:bodyPr>
            <a:lstStyle/>
            <a:p>
              <a:pPr algn="l"/>
              <a:r>
                <a:rPr lang="en-US" altLang="ko-KR" sz="4000" b="1" i="1">
                  <a:solidFill>
                    <a:srgbClr val="FFFFFF"/>
                  </a:solidFill>
                  <a:effectLst/>
                  <a:latin typeface="Kosher-Normal" charset="0"/>
                  <a:ea typeface="Gulim" panose="020B0600000101010101" pitchFamily="34" charset="-127"/>
                </a:rPr>
                <a:t>PA</a:t>
              </a:r>
              <a:endParaRPr lang="en-US" altLang="ko-KR" sz="2400" i="1">
                <a:solidFill>
                  <a:srgbClr val="FFFFFF"/>
                </a:solidFill>
                <a:effectLst/>
                <a:latin typeface="Helvetica" pitchFamily="2" charset="0"/>
                <a:ea typeface="Gulim" panose="020B0600000101010101" pitchFamily="34" charset="-127"/>
              </a:endParaRPr>
            </a:p>
          </p:txBody>
        </p:sp>
      </p:grpSp>
      <p:sp>
        <p:nvSpPr>
          <p:cNvPr id="264431" name="Rectangle 239">
            <a:extLst>
              <a:ext uri="{FF2B5EF4-FFF2-40B4-BE49-F238E27FC236}">
                <a16:creationId xmlns:a16="http://schemas.microsoft.com/office/drawing/2014/main" id="{809DF3D6-4AED-6F45-AA45-BF9B0EB03367}"/>
              </a:ext>
            </a:extLst>
          </p:cNvPr>
          <p:cNvSpPr>
            <a:spLocks noChangeArrowheads="1"/>
          </p:cNvSpPr>
          <p:nvPr/>
        </p:nvSpPr>
        <p:spPr bwMode="auto">
          <a:xfrm>
            <a:off x="5983288" y="2384425"/>
            <a:ext cx="2597150" cy="64135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pPr algn="l"/>
            <a:r>
              <a:rPr lang="en-US" altLang="ko-KR" sz="3600" b="1" i="1">
                <a:solidFill>
                  <a:schemeClr val="tx1"/>
                </a:solidFill>
                <a:effectLst/>
                <a:latin typeface="Helvetica" pitchFamily="2" charset="0"/>
                <a:ea typeface="Gulim" panose="020B0600000101010101" pitchFamily="34" charset="-127"/>
              </a:rPr>
              <a:t>Kej. 12: 1-3</a:t>
            </a:r>
            <a:endParaRPr lang="en-US" altLang="ko-KR" b="1" i="1">
              <a:solidFill>
                <a:schemeClr val="tx1"/>
              </a:solidFill>
              <a:effectLst/>
              <a:latin typeface="Helvetica" pitchFamily="2" charset="0"/>
              <a:ea typeface="Gulim" panose="020B0600000101010101" pitchFamily="34" charset="-127"/>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264372"/>
                                        </p:tgtEl>
                                        <p:attrNameLst>
                                          <p:attrName>style.visibility</p:attrName>
                                        </p:attrNameLst>
                                      </p:cBhvr>
                                      <p:to>
                                        <p:strVal val="visible"/>
                                      </p:to>
                                    </p:set>
                                    <p:anim calcmode="lin" valueType="num">
                                      <p:cBhvr>
                                        <p:cTn id="7" dur="500" fill="hold"/>
                                        <p:tgtEl>
                                          <p:spTgt spid="264372"/>
                                        </p:tgtEl>
                                        <p:attrNameLst>
                                          <p:attrName>ppt_w</p:attrName>
                                        </p:attrNameLst>
                                      </p:cBhvr>
                                      <p:tavLst>
                                        <p:tav tm="0">
                                          <p:val>
                                            <p:fltVal val="0"/>
                                          </p:val>
                                        </p:tav>
                                        <p:tav tm="100000">
                                          <p:val>
                                            <p:strVal val="#ppt_w"/>
                                          </p:val>
                                        </p:tav>
                                      </p:tavLst>
                                    </p:anim>
                                    <p:anim calcmode="lin" valueType="num">
                                      <p:cBhvr>
                                        <p:cTn id="8" dur="500" fill="hold"/>
                                        <p:tgtEl>
                                          <p:spTgt spid="264372"/>
                                        </p:tgtEl>
                                        <p:attrNameLst>
                                          <p:attrName>ppt_h</p:attrName>
                                        </p:attrNameLst>
                                      </p:cBhvr>
                                      <p:tavLst>
                                        <p:tav tm="0">
                                          <p:val>
                                            <p:fltVal val="0"/>
                                          </p:val>
                                        </p:tav>
                                        <p:tav tm="100000">
                                          <p:val>
                                            <p:strVal val="#ppt_h"/>
                                          </p:val>
                                        </p:tav>
                                      </p:tavLst>
                                    </p:anim>
                                    <p:anim calcmode="lin" valueType="num">
                                      <p:cBhvr>
                                        <p:cTn id="9" dur="500" fill="hold"/>
                                        <p:tgtEl>
                                          <p:spTgt spid="264372"/>
                                        </p:tgtEl>
                                        <p:attrNameLst>
                                          <p:attrName>ppt_x</p:attrName>
                                        </p:attrNameLst>
                                      </p:cBhvr>
                                      <p:tavLst>
                                        <p:tav tm="0">
                                          <p:val>
                                            <p:fltVal val="0.5"/>
                                          </p:val>
                                        </p:tav>
                                        <p:tav tm="100000">
                                          <p:val>
                                            <p:strVal val="#ppt_x"/>
                                          </p:val>
                                        </p:tav>
                                      </p:tavLst>
                                    </p:anim>
                                    <p:anim calcmode="lin" valueType="num">
                                      <p:cBhvr>
                                        <p:cTn id="10" dur="500" fill="hold"/>
                                        <p:tgtEl>
                                          <p:spTgt spid="26437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264375"/>
                                        </p:tgtEl>
                                        <p:attrNameLst>
                                          <p:attrName>style.visibility</p:attrName>
                                        </p:attrNameLst>
                                      </p:cBhvr>
                                      <p:to>
                                        <p:strVal val="visible"/>
                                      </p:to>
                                    </p:set>
                                    <p:anim calcmode="lin" valueType="num">
                                      <p:cBhvr>
                                        <p:cTn id="14" dur="500" fill="hold"/>
                                        <p:tgtEl>
                                          <p:spTgt spid="264375"/>
                                        </p:tgtEl>
                                        <p:attrNameLst>
                                          <p:attrName>ppt_w</p:attrName>
                                        </p:attrNameLst>
                                      </p:cBhvr>
                                      <p:tavLst>
                                        <p:tav tm="0">
                                          <p:val>
                                            <p:fltVal val="0"/>
                                          </p:val>
                                        </p:tav>
                                        <p:tav tm="100000">
                                          <p:val>
                                            <p:strVal val="#ppt_w"/>
                                          </p:val>
                                        </p:tav>
                                      </p:tavLst>
                                    </p:anim>
                                    <p:anim calcmode="lin" valueType="num">
                                      <p:cBhvr>
                                        <p:cTn id="15" dur="500" fill="hold"/>
                                        <p:tgtEl>
                                          <p:spTgt spid="264375"/>
                                        </p:tgtEl>
                                        <p:attrNameLst>
                                          <p:attrName>ppt_h</p:attrName>
                                        </p:attrNameLst>
                                      </p:cBhvr>
                                      <p:tavLst>
                                        <p:tav tm="0">
                                          <p:val>
                                            <p:fltVal val="0"/>
                                          </p:val>
                                        </p:tav>
                                        <p:tav tm="100000">
                                          <p:val>
                                            <p:strVal val="#ppt_h"/>
                                          </p:val>
                                        </p:tav>
                                      </p:tavLst>
                                    </p:anim>
                                    <p:anim calcmode="lin" valueType="num">
                                      <p:cBhvr>
                                        <p:cTn id="16" dur="500" fill="hold"/>
                                        <p:tgtEl>
                                          <p:spTgt spid="264375"/>
                                        </p:tgtEl>
                                        <p:attrNameLst>
                                          <p:attrName>ppt_x</p:attrName>
                                        </p:attrNameLst>
                                      </p:cBhvr>
                                      <p:tavLst>
                                        <p:tav tm="0">
                                          <p:val>
                                            <p:fltVal val="0.5"/>
                                          </p:val>
                                        </p:tav>
                                        <p:tav tm="100000">
                                          <p:val>
                                            <p:strVal val="#ppt_x"/>
                                          </p:val>
                                        </p:tav>
                                      </p:tavLst>
                                    </p:anim>
                                    <p:anim calcmode="lin" valueType="num">
                                      <p:cBhvr>
                                        <p:cTn id="17" dur="500" fill="hold"/>
                                        <p:tgtEl>
                                          <p:spTgt spid="264375"/>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264378"/>
                                        </p:tgtEl>
                                        <p:attrNameLst>
                                          <p:attrName>style.visibility</p:attrName>
                                        </p:attrNameLst>
                                      </p:cBhvr>
                                      <p:to>
                                        <p:strVal val="visible"/>
                                      </p:to>
                                    </p:set>
                                    <p:anim calcmode="lin" valueType="num">
                                      <p:cBhvr>
                                        <p:cTn id="21" dur="500" fill="hold"/>
                                        <p:tgtEl>
                                          <p:spTgt spid="264378"/>
                                        </p:tgtEl>
                                        <p:attrNameLst>
                                          <p:attrName>ppt_w</p:attrName>
                                        </p:attrNameLst>
                                      </p:cBhvr>
                                      <p:tavLst>
                                        <p:tav tm="0">
                                          <p:val>
                                            <p:fltVal val="0"/>
                                          </p:val>
                                        </p:tav>
                                        <p:tav tm="100000">
                                          <p:val>
                                            <p:strVal val="#ppt_w"/>
                                          </p:val>
                                        </p:tav>
                                      </p:tavLst>
                                    </p:anim>
                                    <p:anim calcmode="lin" valueType="num">
                                      <p:cBhvr>
                                        <p:cTn id="22" dur="500" fill="hold"/>
                                        <p:tgtEl>
                                          <p:spTgt spid="264378"/>
                                        </p:tgtEl>
                                        <p:attrNameLst>
                                          <p:attrName>ppt_h</p:attrName>
                                        </p:attrNameLst>
                                      </p:cBhvr>
                                      <p:tavLst>
                                        <p:tav tm="0">
                                          <p:val>
                                            <p:fltVal val="0"/>
                                          </p:val>
                                        </p:tav>
                                        <p:tav tm="100000">
                                          <p:val>
                                            <p:strVal val="#ppt_h"/>
                                          </p:val>
                                        </p:tav>
                                      </p:tavLst>
                                    </p:anim>
                                    <p:anim calcmode="lin" valueType="num">
                                      <p:cBhvr>
                                        <p:cTn id="23" dur="500" fill="hold"/>
                                        <p:tgtEl>
                                          <p:spTgt spid="264378"/>
                                        </p:tgtEl>
                                        <p:attrNameLst>
                                          <p:attrName>ppt_x</p:attrName>
                                        </p:attrNameLst>
                                      </p:cBhvr>
                                      <p:tavLst>
                                        <p:tav tm="0">
                                          <p:val>
                                            <p:fltVal val="0.5"/>
                                          </p:val>
                                        </p:tav>
                                        <p:tav tm="100000">
                                          <p:val>
                                            <p:strVal val="#ppt_x"/>
                                          </p:val>
                                        </p:tav>
                                      </p:tavLst>
                                    </p:anim>
                                    <p:anim calcmode="lin" valueType="num">
                                      <p:cBhvr>
                                        <p:cTn id="24" dur="500" fill="hold"/>
                                        <p:tgtEl>
                                          <p:spTgt spid="264378"/>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264381"/>
                                        </p:tgtEl>
                                        <p:attrNameLst>
                                          <p:attrName>style.visibility</p:attrName>
                                        </p:attrNameLst>
                                      </p:cBhvr>
                                      <p:to>
                                        <p:strVal val="visible"/>
                                      </p:to>
                                    </p:set>
                                    <p:anim calcmode="lin" valueType="num">
                                      <p:cBhvr>
                                        <p:cTn id="28" dur="500" fill="hold"/>
                                        <p:tgtEl>
                                          <p:spTgt spid="264381"/>
                                        </p:tgtEl>
                                        <p:attrNameLst>
                                          <p:attrName>ppt_w</p:attrName>
                                        </p:attrNameLst>
                                      </p:cBhvr>
                                      <p:tavLst>
                                        <p:tav tm="0">
                                          <p:val>
                                            <p:fltVal val="0"/>
                                          </p:val>
                                        </p:tav>
                                        <p:tav tm="100000">
                                          <p:val>
                                            <p:strVal val="#ppt_w"/>
                                          </p:val>
                                        </p:tav>
                                      </p:tavLst>
                                    </p:anim>
                                    <p:anim calcmode="lin" valueType="num">
                                      <p:cBhvr>
                                        <p:cTn id="29" dur="500" fill="hold"/>
                                        <p:tgtEl>
                                          <p:spTgt spid="264381"/>
                                        </p:tgtEl>
                                        <p:attrNameLst>
                                          <p:attrName>ppt_h</p:attrName>
                                        </p:attrNameLst>
                                      </p:cBhvr>
                                      <p:tavLst>
                                        <p:tav tm="0">
                                          <p:val>
                                            <p:fltVal val="0"/>
                                          </p:val>
                                        </p:tav>
                                        <p:tav tm="100000">
                                          <p:val>
                                            <p:strVal val="#ppt_h"/>
                                          </p:val>
                                        </p:tav>
                                      </p:tavLst>
                                    </p:anim>
                                    <p:anim calcmode="lin" valueType="num">
                                      <p:cBhvr>
                                        <p:cTn id="30" dur="500" fill="hold"/>
                                        <p:tgtEl>
                                          <p:spTgt spid="264381"/>
                                        </p:tgtEl>
                                        <p:attrNameLst>
                                          <p:attrName>ppt_x</p:attrName>
                                        </p:attrNameLst>
                                      </p:cBhvr>
                                      <p:tavLst>
                                        <p:tav tm="0">
                                          <p:val>
                                            <p:fltVal val="0.5"/>
                                          </p:val>
                                        </p:tav>
                                        <p:tav tm="100000">
                                          <p:val>
                                            <p:strVal val="#ppt_x"/>
                                          </p:val>
                                        </p:tav>
                                      </p:tavLst>
                                    </p:anim>
                                    <p:anim calcmode="lin" valueType="num">
                                      <p:cBhvr>
                                        <p:cTn id="31" dur="500" fill="hold"/>
                                        <p:tgtEl>
                                          <p:spTgt spid="264381"/>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nodeType="afterEffect">
                                  <p:stCondLst>
                                    <p:cond delay="0"/>
                                  </p:stCondLst>
                                  <p:childTnLst>
                                    <p:set>
                                      <p:cBhvr>
                                        <p:cTn id="34" dur="1" fill="hold">
                                          <p:stCondLst>
                                            <p:cond delay="0"/>
                                          </p:stCondLst>
                                        </p:cTn>
                                        <p:tgtEl>
                                          <p:spTgt spid="264384"/>
                                        </p:tgtEl>
                                        <p:attrNameLst>
                                          <p:attrName>style.visibility</p:attrName>
                                        </p:attrNameLst>
                                      </p:cBhvr>
                                      <p:to>
                                        <p:strVal val="visible"/>
                                      </p:to>
                                    </p:set>
                                    <p:anim calcmode="lin" valueType="num">
                                      <p:cBhvr>
                                        <p:cTn id="35" dur="500" fill="hold"/>
                                        <p:tgtEl>
                                          <p:spTgt spid="264384"/>
                                        </p:tgtEl>
                                        <p:attrNameLst>
                                          <p:attrName>ppt_w</p:attrName>
                                        </p:attrNameLst>
                                      </p:cBhvr>
                                      <p:tavLst>
                                        <p:tav tm="0">
                                          <p:val>
                                            <p:fltVal val="0"/>
                                          </p:val>
                                        </p:tav>
                                        <p:tav tm="100000">
                                          <p:val>
                                            <p:strVal val="#ppt_w"/>
                                          </p:val>
                                        </p:tav>
                                      </p:tavLst>
                                    </p:anim>
                                    <p:anim calcmode="lin" valueType="num">
                                      <p:cBhvr>
                                        <p:cTn id="36" dur="500" fill="hold"/>
                                        <p:tgtEl>
                                          <p:spTgt spid="264384"/>
                                        </p:tgtEl>
                                        <p:attrNameLst>
                                          <p:attrName>ppt_h</p:attrName>
                                        </p:attrNameLst>
                                      </p:cBhvr>
                                      <p:tavLst>
                                        <p:tav tm="0">
                                          <p:val>
                                            <p:fltVal val="0"/>
                                          </p:val>
                                        </p:tav>
                                        <p:tav tm="100000">
                                          <p:val>
                                            <p:strVal val="#ppt_h"/>
                                          </p:val>
                                        </p:tav>
                                      </p:tavLst>
                                    </p:anim>
                                    <p:anim calcmode="lin" valueType="num">
                                      <p:cBhvr>
                                        <p:cTn id="37" dur="500" fill="hold"/>
                                        <p:tgtEl>
                                          <p:spTgt spid="264384"/>
                                        </p:tgtEl>
                                        <p:attrNameLst>
                                          <p:attrName>ppt_x</p:attrName>
                                        </p:attrNameLst>
                                      </p:cBhvr>
                                      <p:tavLst>
                                        <p:tav tm="0">
                                          <p:val>
                                            <p:fltVal val="0.5"/>
                                          </p:val>
                                        </p:tav>
                                        <p:tav tm="100000">
                                          <p:val>
                                            <p:strVal val="#ppt_x"/>
                                          </p:val>
                                        </p:tav>
                                      </p:tavLst>
                                    </p:anim>
                                    <p:anim calcmode="lin" valueType="num">
                                      <p:cBhvr>
                                        <p:cTn id="38" dur="500" fill="hold"/>
                                        <p:tgtEl>
                                          <p:spTgt spid="264384"/>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nodeType="afterEffect">
                                  <p:stCondLst>
                                    <p:cond delay="0"/>
                                  </p:stCondLst>
                                  <p:childTnLst>
                                    <p:set>
                                      <p:cBhvr>
                                        <p:cTn id="41" dur="1" fill="hold">
                                          <p:stCondLst>
                                            <p:cond delay="0"/>
                                          </p:stCondLst>
                                        </p:cTn>
                                        <p:tgtEl>
                                          <p:spTgt spid="264387"/>
                                        </p:tgtEl>
                                        <p:attrNameLst>
                                          <p:attrName>style.visibility</p:attrName>
                                        </p:attrNameLst>
                                      </p:cBhvr>
                                      <p:to>
                                        <p:strVal val="visible"/>
                                      </p:to>
                                    </p:set>
                                    <p:anim calcmode="lin" valueType="num">
                                      <p:cBhvr>
                                        <p:cTn id="42" dur="500" fill="hold"/>
                                        <p:tgtEl>
                                          <p:spTgt spid="264387"/>
                                        </p:tgtEl>
                                        <p:attrNameLst>
                                          <p:attrName>ppt_w</p:attrName>
                                        </p:attrNameLst>
                                      </p:cBhvr>
                                      <p:tavLst>
                                        <p:tav tm="0">
                                          <p:val>
                                            <p:fltVal val="0"/>
                                          </p:val>
                                        </p:tav>
                                        <p:tav tm="100000">
                                          <p:val>
                                            <p:strVal val="#ppt_w"/>
                                          </p:val>
                                        </p:tav>
                                      </p:tavLst>
                                    </p:anim>
                                    <p:anim calcmode="lin" valueType="num">
                                      <p:cBhvr>
                                        <p:cTn id="43" dur="500" fill="hold"/>
                                        <p:tgtEl>
                                          <p:spTgt spid="264387"/>
                                        </p:tgtEl>
                                        <p:attrNameLst>
                                          <p:attrName>ppt_h</p:attrName>
                                        </p:attrNameLst>
                                      </p:cBhvr>
                                      <p:tavLst>
                                        <p:tav tm="0">
                                          <p:val>
                                            <p:fltVal val="0"/>
                                          </p:val>
                                        </p:tav>
                                        <p:tav tm="100000">
                                          <p:val>
                                            <p:strVal val="#ppt_h"/>
                                          </p:val>
                                        </p:tav>
                                      </p:tavLst>
                                    </p:anim>
                                    <p:anim calcmode="lin" valueType="num">
                                      <p:cBhvr>
                                        <p:cTn id="44" dur="500" fill="hold"/>
                                        <p:tgtEl>
                                          <p:spTgt spid="264387"/>
                                        </p:tgtEl>
                                        <p:attrNameLst>
                                          <p:attrName>ppt_x</p:attrName>
                                        </p:attrNameLst>
                                      </p:cBhvr>
                                      <p:tavLst>
                                        <p:tav tm="0">
                                          <p:val>
                                            <p:fltVal val="0.5"/>
                                          </p:val>
                                        </p:tav>
                                        <p:tav tm="100000">
                                          <p:val>
                                            <p:strVal val="#ppt_x"/>
                                          </p:val>
                                        </p:tav>
                                      </p:tavLst>
                                    </p:anim>
                                    <p:anim calcmode="lin" valueType="num">
                                      <p:cBhvr>
                                        <p:cTn id="45" dur="500" fill="hold"/>
                                        <p:tgtEl>
                                          <p:spTgt spid="264387"/>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000"/>
                            </p:stCondLst>
                            <p:childTnLst>
                              <p:par>
                                <p:cTn id="47" presetID="23" presetClass="entr" presetSubtype="528" fill="hold" nodeType="afterEffect">
                                  <p:stCondLst>
                                    <p:cond delay="0"/>
                                  </p:stCondLst>
                                  <p:childTnLst>
                                    <p:set>
                                      <p:cBhvr>
                                        <p:cTn id="48" dur="1" fill="hold">
                                          <p:stCondLst>
                                            <p:cond delay="0"/>
                                          </p:stCondLst>
                                        </p:cTn>
                                        <p:tgtEl>
                                          <p:spTgt spid="264390"/>
                                        </p:tgtEl>
                                        <p:attrNameLst>
                                          <p:attrName>style.visibility</p:attrName>
                                        </p:attrNameLst>
                                      </p:cBhvr>
                                      <p:to>
                                        <p:strVal val="visible"/>
                                      </p:to>
                                    </p:set>
                                    <p:anim calcmode="lin" valueType="num">
                                      <p:cBhvr>
                                        <p:cTn id="49" dur="500" fill="hold"/>
                                        <p:tgtEl>
                                          <p:spTgt spid="264390"/>
                                        </p:tgtEl>
                                        <p:attrNameLst>
                                          <p:attrName>ppt_w</p:attrName>
                                        </p:attrNameLst>
                                      </p:cBhvr>
                                      <p:tavLst>
                                        <p:tav tm="0">
                                          <p:val>
                                            <p:fltVal val="0"/>
                                          </p:val>
                                        </p:tav>
                                        <p:tav tm="100000">
                                          <p:val>
                                            <p:strVal val="#ppt_w"/>
                                          </p:val>
                                        </p:tav>
                                      </p:tavLst>
                                    </p:anim>
                                    <p:anim calcmode="lin" valueType="num">
                                      <p:cBhvr>
                                        <p:cTn id="50" dur="500" fill="hold"/>
                                        <p:tgtEl>
                                          <p:spTgt spid="264390"/>
                                        </p:tgtEl>
                                        <p:attrNameLst>
                                          <p:attrName>ppt_h</p:attrName>
                                        </p:attrNameLst>
                                      </p:cBhvr>
                                      <p:tavLst>
                                        <p:tav tm="0">
                                          <p:val>
                                            <p:fltVal val="0"/>
                                          </p:val>
                                        </p:tav>
                                        <p:tav tm="100000">
                                          <p:val>
                                            <p:strVal val="#ppt_h"/>
                                          </p:val>
                                        </p:tav>
                                      </p:tavLst>
                                    </p:anim>
                                    <p:anim calcmode="lin" valueType="num">
                                      <p:cBhvr>
                                        <p:cTn id="51" dur="500" fill="hold"/>
                                        <p:tgtEl>
                                          <p:spTgt spid="264390"/>
                                        </p:tgtEl>
                                        <p:attrNameLst>
                                          <p:attrName>ppt_x</p:attrName>
                                        </p:attrNameLst>
                                      </p:cBhvr>
                                      <p:tavLst>
                                        <p:tav tm="0">
                                          <p:val>
                                            <p:fltVal val="0.5"/>
                                          </p:val>
                                        </p:tav>
                                        <p:tav tm="100000">
                                          <p:val>
                                            <p:strVal val="#ppt_x"/>
                                          </p:val>
                                        </p:tav>
                                      </p:tavLst>
                                    </p:anim>
                                    <p:anim calcmode="lin" valueType="num">
                                      <p:cBhvr>
                                        <p:cTn id="52" dur="500" fill="hold"/>
                                        <p:tgtEl>
                                          <p:spTgt spid="264390"/>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3500"/>
                            </p:stCondLst>
                            <p:childTnLst>
                              <p:par>
                                <p:cTn id="54" presetID="23" presetClass="entr" presetSubtype="528" fill="hold" nodeType="afterEffect">
                                  <p:stCondLst>
                                    <p:cond delay="0"/>
                                  </p:stCondLst>
                                  <p:childTnLst>
                                    <p:set>
                                      <p:cBhvr>
                                        <p:cTn id="55" dur="1" fill="hold">
                                          <p:stCondLst>
                                            <p:cond delay="0"/>
                                          </p:stCondLst>
                                        </p:cTn>
                                        <p:tgtEl>
                                          <p:spTgt spid="264393"/>
                                        </p:tgtEl>
                                        <p:attrNameLst>
                                          <p:attrName>style.visibility</p:attrName>
                                        </p:attrNameLst>
                                      </p:cBhvr>
                                      <p:to>
                                        <p:strVal val="visible"/>
                                      </p:to>
                                    </p:set>
                                    <p:anim calcmode="lin" valueType="num">
                                      <p:cBhvr>
                                        <p:cTn id="56" dur="500" fill="hold"/>
                                        <p:tgtEl>
                                          <p:spTgt spid="264393"/>
                                        </p:tgtEl>
                                        <p:attrNameLst>
                                          <p:attrName>ppt_w</p:attrName>
                                        </p:attrNameLst>
                                      </p:cBhvr>
                                      <p:tavLst>
                                        <p:tav tm="0">
                                          <p:val>
                                            <p:fltVal val="0"/>
                                          </p:val>
                                        </p:tav>
                                        <p:tav tm="100000">
                                          <p:val>
                                            <p:strVal val="#ppt_w"/>
                                          </p:val>
                                        </p:tav>
                                      </p:tavLst>
                                    </p:anim>
                                    <p:anim calcmode="lin" valueType="num">
                                      <p:cBhvr>
                                        <p:cTn id="57" dur="500" fill="hold"/>
                                        <p:tgtEl>
                                          <p:spTgt spid="264393"/>
                                        </p:tgtEl>
                                        <p:attrNameLst>
                                          <p:attrName>ppt_h</p:attrName>
                                        </p:attrNameLst>
                                      </p:cBhvr>
                                      <p:tavLst>
                                        <p:tav tm="0">
                                          <p:val>
                                            <p:fltVal val="0"/>
                                          </p:val>
                                        </p:tav>
                                        <p:tav tm="100000">
                                          <p:val>
                                            <p:strVal val="#ppt_h"/>
                                          </p:val>
                                        </p:tav>
                                      </p:tavLst>
                                    </p:anim>
                                    <p:anim calcmode="lin" valueType="num">
                                      <p:cBhvr>
                                        <p:cTn id="58" dur="500" fill="hold"/>
                                        <p:tgtEl>
                                          <p:spTgt spid="264393"/>
                                        </p:tgtEl>
                                        <p:attrNameLst>
                                          <p:attrName>ppt_x</p:attrName>
                                        </p:attrNameLst>
                                      </p:cBhvr>
                                      <p:tavLst>
                                        <p:tav tm="0">
                                          <p:val>
                                            <p:fltVal val="0.5"/>
                                          </p:val>
                                        </p:tav>
                                        <p:tav tm="100000">
                                          <p:val>
                                            <p:strVal val="#ppt_x"/>
                                          </p:val>
                                        </p:tav>
                                      </p:tavLst>
                                    </p:anim>
                                    <p:anim calcmode="lin" valueType="num">
                                      <p:cBhvr>
                                        <p:cTn id="59" dur="500" fill="hold"/>
                                        <p:tgtEl>
                                          <p:spTgt spid="264393"/>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000"/>
                            </p:stCondLst>
                            <p:childTnLst>
                              <p:par>
                                <p:cTn id="61" presetID="23" presetClass="entr" presetSubtype="528" fill="hold" nodeType="afterEffect">
                                  <p:stCondLst>
                                    <p:cond delay="0"/>
                                  </p:stCondLst>
                                  <p:childTnLst>
                                    <p:set>
                                      <p:cBhvr>
                                        <p:cTn id="62" dur="1" fill="hold">
                                          <p:stCondLst>
                                            <p:cond delay="0"/>
                                          </p:stCondLst>
                                        </p:cTn>
                                        <p:tgtEl>
                                          <p:spTgt spid="264399"/>
                                        </p:tgtEl>
                                        <p:attrNameLst>
                                          <p:attrName>style.visibility</p:attrName>
                                        </p:attrNameLst>
                                      </p:cBhvr>
                                      <p:to>
                                        <p:strVal val="visible"/>
                                      </p:to>
                                    </p:set>
                                    <p:anim calcmode="lin" valueType="num">
                                      <p:cBhvr>
                                        <p:cTn id="63" dur="500" fill="hold"/>
                                        <p:tgtEl>
                                          <p:spTgt spid="264399"/>
                                        </p:tgtEl>
                                        <p:attrNameLst>
                                          <p:attrName>ppt_w</p:attrName>
                                        </p:attrNameLst>
                                      </p:cBhvr>
                                      <p:tavLst>
                                        <p:tav tm="0">
                                          <p:val>
                                            <p:fltVal val="0"/>
                                          </p:val>
                                        </p:tav>
                                        <p:tav tm="100000">
                                          <p:val>
                                            <p:strVal val="#ppt_w"/>
                                          </p:val>
                                        </p:tav>
                                      </p:tavLst>
                                    </p:anim>
                                    <p:anim calcmode="lin" valueType="num">
                                      <p:cBhvr>
                                        <p:cTn id="64" dur="500" fill="hold"/>
                                        <p:tgtEl>
                                          <p:spTgt spid="264399"/>
                                        </p:tgtEl>
                                        <p:attrNameLst>
                                          <p:attrName>ppt_h</p:attrName>
                                        </p:attrNameLst>
                                      </p:cBhvr>
                                      <p:tavLst>
                                        <p:tav tm="0">
                                          <p:val>
                                            <p:fltVal val="0"/>
                                          </p:val>
                                        </p:tav>
                                        <p:tav tm="100000">
                                          <p:val>
                                            <p:strVal val="#ppt_h"/>
                                          </p:val>
                                        </p:tav>
                                      </p:tavLst>
                                    </p:anim>
                                    <p:anim calcmode="lin" valueType="num">
                                      <p:cBhvr>
                                        <p:cTn id="65" dur="500" fill="hold"/>
                                        <p:tgtEl>
                                          <p:spTgt spid="264399"/>
                                        </p:tgtEl>
                                        <p:attrNameLst>
                                          <p:attrName>ppt_x</p:attrName>
                                        </p:attrNameLst>
                                      </p:cBhvr>
                                      <p:tavLst>
                                        <p:tav tm="0">
                                          <p:val>
                                            <p:fltVal val="0.5"/>
                                          </p:val>
                                        </p:tav>
                                        <p:tav tm="100000">
                                          <p:val>
                                            <p:strVal val="#ppt_x"/>
                                          </p:val>
                                        </p:tav>
                                      </p:tavLst>
                                    </p:anim>
                                    <p:anim calcmode="lin" valueType="num">
                                      <p:cBhvr>
                                        <p:cTn id="66" dur="500" fill="hold"/>
                                        <p:tgtEl>
                                          <p:spTgt spid="264399"/>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4500"/>
                            </p:stCondLst>
                            <p:childTnLst>
                              <p:par>
                                <p:cTn id="68" presetID="23" presetClass="entr" presetSubtype="528" fill="hold" nodeType="afterEffect">
                                  <p:stCondLst>
                                    <p:cond delay="0"/>
                                  </p:stCondLst>
                                  <p:childTnLst>
                                    <p:set>
                                      <p:cBhvr>
                                        <p:cTn id="69" dur="1" fill="hold">
                                          <p:stCondLst>
                                            <p:cond delay="0"/>
                                          </p:stCondLst>
                                        </p:cTn>
                                        <p:tgtEl>
                                          <p:spTgt spid="264396"/>
                                        </p:tgtEl>
                                        <p:attrNameLst>
                                          <p:attrName>style.visibility</p:attrName>
                                        </p:attrNameLst>
                                      </p:cBhvr>
                                      <p:to>
                                        <p:strVal val="visible"/>
                                      </p:to>
                                    </p:set>
                                    <p:anim calcmode="lin" valueType="num">
                                      <p:cBhvr>
                                        <p:cTn id="70" dur="500" fill="hold"/>
                                        <p:tgtEl>
                                          <p:spTgt spid="264396"/>
                                        </p:tgtEl>
                                        <p:attrNameLst>
                                          <p:attrName>ppt_w</p:attrName>
                                        </p:attrNameLst>
                                      </p:cBhvr>
                                      <p:tavLst>
                                        <p:tav tm="0">
                                          <p:val>
                                            <p:fltVal val="0"/>
                                          </p:val>
                                        </p:tav>
                                        <p:tav tm="100000">
                                          <p:val>
                                            <p:strVal val="#ppt_w"/>
                                          </p:val>
                                        </p:tav>
                                      </p:tavLst>
                                    </p:anim>
                                    <p:anim calcmode="lin" valueType="num">
                                      <p:cBhvr>
                                        <p:cTn id="71" dur="500" fill="hold"/>
                                        <p:tgtEl>
                                          <p:spTgt spid="264396"/>
                                        </p:tgtEl>
                                        <p:attrNameLst>
                                          <p:attrName>ppt_h</p:attrName>
                                        </p:attrNameLst>
                                      </p:cBhvr>
                                      <p:tavLst>
                                        <p:tav tm="0">
                                          <p:val>
                                            <p:fltVal val="0"/>
                                          </p:val>
                                        </p:tav>
                                        <p:tav tm="100000">
                                          <p:val>
                                            <p:strVal val="#ppt_h"/>
                                          </p:val>
                                        </p:tav>
                                      </p:tavLst>
                                    </p:anim>
                                    <p:anim calcmode="lin" valueType="num">
                                      <p:cBhvr>
                                        <p:cTn id="72" dur="500" fill="hold"/>
                                        <p:tgtEl>
                                          <p:spTgt spid="264396"/>
                                        </p:tgtEl>
                                        <p:attrNameLst>
                                          <p:attrName>ppt_x</p:attrName>
                                        </p:attrNameLst>
                                      </p:cBhvr>
                                      <p:tavLst>
                                        <p:tav tm="0">
                                          <p:val>
                                            <p:fltVal val="0.5"/>
                                          </p:val>
                                        </p:tav>
                                        <p:tav tm="100000">
                                          <p:val>
                                            <p:strVal val="#ppt_x"/>
                                          </p:val>
                                        </p:tav>
                                      </p:tavLst>
                                    </p:anim>
                                    <p:anim calcmode="lin" valueType="num">
                                      <p:cBhvr>
                                        <p:cTn id="73" dur="500" fill="hold"/>
                                        <p:tgtEl>
                                          <p:spTgt spid="264396"/>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000"/>
                            </p:stCondLst>
                            <p:childTnLst>
                              <p:par>
                                <p:cTn id="75" presetID="23" presetClass="entr" presetSubtype="528" fill="hold" nodeType="afterEffect">
                                  <p:stCondLst>
                                    <p:cond delay="0"/>
                                  </p:stCondLst>
                                  <p:childTnLst>
                                    <p:set>
                                      <p:cBhvr>
                                        <p:cTn id="76" dur="1" fill="hold">
                                          <p:stCondLst>
                                            <p:cond delay="0"/>
                                          </p:stCondLst>
                                        </p:cTn>
                                        <p:tgtEl>
                                          <p:spTgt spid="264402"/>
                                        </p:tgtEl>
                                        <p:attrNameLst>
                                          <p:attrName>style.visibility</p:attrName>
                                        </p:attrNameLst>
                                      </p:cBhvr>
                                      <p:to>
                                        <p:strVal val="visible"/>
                                      </p:to>
                                    </p:set>
                                    <p:anim calcmode="lin" valueType="num">
                                      <p:cBhvr>
                                        <p:cTn id="77" dur="500" fill="hold"/>
                                        <p:tgtEl>
                                          <p:spTgt spid="264402"/>
                                        </p:tgtEl>
                                        <p:attrNameLst>
                                          <p:attrName>ppt_w</p:attrName>
                                        </p:attrNameLst>
                                      </p:cBhvr>
                                      <p:tavLst>
                                        <p:tav tm="0">
                                          <p:val>
                                            <p:fltVal val="0"/>
                                          </p:val>
                                        </p:tav>
                                        <p:tav tm="100000">
                                          <p:val>
                                            <p:strVal val="#ppt_w"/>
                                          </p:val>
                                        </p:tav>
                                      </p:tavLst>
                                    </p:anim>
                                    <p:anim calcmode="lin" valueType="num">
                                      <p:cBhvr>
                                        <p:cTn id="78" dur="500" fill="hold"/>
                                        <p:tgtEl>
                                          <p:spTgt spid="264402"/>
                                        </p:tgtEl>
                                        <p:attrNameLst>
                                          <p:attrName>ppt_h</p:attrName>
                                        </p:attrNameLst>
                                      </p:cBhvr>
                                      <p:tavLst>
                                        <p:tav tm="0">
                                          <p:val>
                                            <p:fltVal val="0"/>
                                          </p:val>
                                        </p:tav>
                                        <p:tav tm="100000">
                                          <p:val>
                                            <p:strVal val="#ppt_h"/>
                                          </p:val>
                                        </p:tav>
                                      </p:tavLst>
                                    </p:anim>
                                    <p:anim calcmode="lin" valueType="num">
                                      <p:cBhvr>
                                        <p:cTn id="79" dur="500" fill="hold"/>
                                        <p:tgtEl>
                                          <p:spTgt spid="264402"/>
                                        </p:tgtEl>
                                        <p:attrNameLst>
                                          <p:attrName>ppt_x</p:attrName>
                                        </p:attrNameLst>
                                      </p:cBhvr>
                                      <p:tavLst>
                                        <p:tav tm="0">
                                          <p:val>
                                            <p:fltVal val="0.5"/>
                                          </p:val>
                                        </p:tav>
                                        <p:tav tm="100000">
                                          <p:val>
                                            <p:strVal val="#ppt_x"/>
                                          </p:val>
                                        </p:tav>
                                      </p:tavLst>
                                    </p:anim>
                                    <p:anim calcmode="lin" valueType="num">
                                      <p:cBhvr>
                                        <p:cTn id="80" dur="500" fill="hold"/>
                                        <p:tgtEl>
                                          <p:spTgt spid="264402"/>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5500"/>
                            </p:stCondLst>
                            <p:childTnLst>
                              <p:par>
                                <p:cTn id="82" presetID="23" presetClass="entr" presetSubtype="528" fill="hold" nodeType="afterEffect">
                                  <p:stCondLst>
                                    <p:cond delay="0"/>
                                  </p:stCondLst>
                                  <p:childTnLst>
                                    <p:set>
                                      <p:cBhvr>
                                        <p:cTn id="83" dur="1" fill="hold">
                                          <p:stCondLst>
                                            <p:cond delay="0"/>
                                          </p:stCondLst>
                                        </p:cTn>
                                        <p:tgtEl>
                                          <p:spTgt spid="264405"/>
                                        </p:tgtEl>
                                        <p:attrNameLst>
                                          <p:attrName>style.visibility</p:attrName>
                                        </p:attrNameLst>
                                      </p:cBhvr>
                                      <p:to>
                                        <p:strVal val="visible"/>
                                      </p:to>
                                    </p:set>
                                    <p:anim calcmode="lin" valueType="num">
                                      <p:cBhvr>
                                        <p:cTn id="84" dur="500" fill="hold"/>
                                        <p:tgtEl>
                                          <p:spTgt spid="264405"/>
                                        </p:tgtEl>
                                        <p:attrNameLst>
                                          <p:attrName>ppt_w</p:attrName>
                                        </p:attrNameLst>
                                      </p:cBhvr>
                                      <p:tavLst>
                                        <p:tav tm="0">
                                          <p:val>
                                            <p:fltVal val="0"/>
                                          </p:val>
                                        </p:tav>
                                        <p:tav tm="100000">
                                          <p:val>
                                            <p:strVal val="#ppt_w"/>
                                          </p:val>
                                        </p:tav>
                                      </p:tavLst>
                                    </p:anim>
                                    <p:anim calcmode="lin" valueType="num">
                                      <p:cBhvr>
                                        <p:cTn id="85" dur="500" fill="hold"/>
                                        <p:tgtEl>
                                          <p:spTgt spid="264405"/>
                                        </p:tgtEl>
                                        <p:attrNameLst>
                                          <p:attrName>ppt_h</p:attrName>
                                        </p:attrNameLst>
                                      </p:cBhvr>
                                      <p:tavLst>
                                        <p:tav tm="0">
                                          <p:val>
                                            <p:fltVal val="0"/>
                                          </p:val>
                                        </p:tav>
                                        <p:tav tm="100000">
                                          <p:val>
                                            <p:strVal val="#ppt_h"/>
                                          </p:val>
                                        </p:tav>
                                      </p:tavLst>
                                    </p:anim>
                                    <p:anim calcmode="lin" valueType="num">
                                      <p:cBhvr>
                                        <p:cTn id="86" dur="500" fill="hold"/>
                                        <p:tgtEl>
                                          <p:spTgt spid="264405"/>
                                        </p:tgtEl>
                                        <p:attrNameLst>
                                          <p:attrName>ppt_x</p:attrName>
                                        </p:attrNameLst>
                                      </p:cBhvr>
                                      <p:tavLst>
                                        <p:tav tm="0">
                                          <p:val>
                                            <p:fltVal val="0.5"/>
                                          </p:val>
                                        </p:tav>
                                        <p:tav tm="100000">
                                          <p:val>
                                            <p:strVal val="#ppt_x"/>
                                          </p:val>
                                        </p:tav>
                                      </p:tavLst>
                                    </p:anim>
                                    <p:anim calcmode="lin" valueType="num">
                                      <p:cBhvr>
                                        <p:cTn id="87" dur="500" fill="hold"/>
                                        <p:tgtEl>
                                          <p:spTgt spid="264405"/>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6000"/>
                            </p:stCondLst>
                            <p:childTnLst>
                              <p:par>
                                <p:cTn id="89" presetID="23" presetClass="entr" presetSubtype="528" fill="hold" nodeType="afterEffect">
                                  <p:stCondLst>
                                    <p:cond delay="0"/>
                                  </p:stCondLst>
                                  <p:childTnLst>
                                    <p:set>
                                      <p:cBhvr>
                                        <p:cTn id="90" dur="1" fill="hold">
                                          <p:stCondLst>
                                            <p:cond delay="0"/>
                                          </p:stCondLst>
                                        </p:cTn>
                                        <p:tgtEl>
                                          <p:spTgt spid="264408"/>
                                        </p:tgtEl>
                                        <p:attrNameLst>
                                          <p:attrName>style.visibility</p:attrName>
                                        </p:attrNameLst>
                                      </p:cBhvr>
                                      <p:to>
                                        <p:strVal val="visible"/>
                                      </p:to>
                                    </p:set>
                                    <p:anim calcmode="lin" valueType="num">
                                      <p:cBhvr>
                                        <p:cTn id="91" dur="500" fill="hold"/>
                                        <p:tgtEl>
                                          <p:spTgt spid="264408"/>
                                        </p:tgtEl>
                                        <p:attrNameLst>
                                          <p:attrName>ppt_w</p:attrName>
                                        </p:attrNameLst>
                                      </p:cBhvr>
                                      <p:tavLst>
                                        <p:tav tm="0">
                                          <p:val>
                                            <p:fltVal val="0"/>
                                          </p:val>
                                        </p:tav>
                                        <p:tav tm="100000">
                                          <p:val>
                                            <p:strVal val="#ppt_w"/>
                                          </p:val>
                                        </p:tav>
                                      </p:tavLst>
                                    </p:anim>
                                    <p:anim calcmode="lin" valueType="num">
                                      <p:cBhvr>
                                        <p:cTn id="92" dur="500" fill="hold"/>
                                        <p:tgtEl>
                                          <p:spTgt spid="264408"/>
                                        </p:tgtEl>
                                        <p:attrNameLst>
                                          <p:attrName>ppt_h</p:attrName>
                                        </p:attrNameLst>
                                      </p:cBhvr>
                                      <p:tavLst>
                                        <p:tav tm="0">
                                          <p:val>
                                            <p:fltVal val="0"/>
                                          </p:val>
                                        </p:tav>
                                        <p:tav tm="100000">
                                          <p:val>
                                            <p:strVal val="#ppt_h"/>
                                          </p:val>
                                        </p:tav>
                                      </p:tavLst>
                                    </p:anim>
                                    <p:anim calcmode="lin" valueType="num">
                                      <p:cBhvr>
                                        <p:cTn id="93" dur="500" fill="hold"/>
                                        <p:tgtEl>
                                          <p:spTgt spid="264408"/>
                                        </p:tgtEl>
                                        <p:attrNameLst>
                                          <p:attrName>ppt_x</p:attrName>
                                        </p:attrNameLst>
                                      </p:cBhvr>
                                      <p:tavLst>
                                        <p:tav tm="0">
                                          <p:val>
                                            <p:fltVal val="0.5"/>
                                          </p:val>
                                        </p:tav>
                                        <p:tav tm="100000">
                                          <p:val>
                                            <p:strVal val="#ppt_x"/>
                                          </p:val>
                                        </p:tav>
                                      </p:tavLst>
                                    </p:anim>
                                    <p:anim calcmode="lin" valueType="num">
                                      <p:cBhvr>
                                        <p:cTn id="94" dur="500" fill="hold"/>
                                        <p:tgtEl>
                                          <p:spTgt spid="26440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2130" name="Rectangle 2">
            <a:extLst>
              <a:ext uri="{FF2B5EF4-FFF2-40B4-BE49-F238E27FC236}">
                <a16:creationId xmlns:a16="http://schemas.microsoft.com/office/drawing/2014/main" id="{3E6939A3-4545-3E4A-8071-281EF00D86E9}"/>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31" name="Rectangle 3">
            <a:extLst>
              <a:ext uri="{FF2B5EF4-FFF2-40B4-BE49-F238E27FC236}">
                <a16:creationId xmlns:a16="http://schemas.microsoft.com/office/drawing/2014/main" id="{E899B557-B4EA-594E-882F-BA16D2FAF1F4}"/>
              </a:ext>
            </a:extLst>
          </p:cNvPr>
          <p:cNvSpPr>
            <a:spLocks noChangeArrowheads="1"/>
          </p:cNvSpPr>
          <p:nvPr/>
        </p:nvSpPr>
        <p:spPr bwMode="auto">
          <a:xfrm>
            <a:off x="3338513" y="968375"/>
            <a:ext cx="13874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800" b="1">
                <a:solidFill>
                  <a:schemeClr val="accent2"/>
                </a:solidFill>
                <a:effectLst/>
                <a:latin typeface="Times" pitchFamily="2" charset="0"/>
                <a:ea typeface="Gulim" panose="020B0600000101010101" pitchFamily="34" charset="-127"/>
              </a:rPr>
              <a:t>ABRAHAM</a:t>
            </a:r>
          </a:p>
        </p:txBody>
      </p:sp>
      <p:sp>
        <p:nvSpPr>
          <p:cNvPr id="432132" name="Rectangle 4">
            <a:extLst>
              <a:ext uri="{FF2B5EF4-FFF2-40B4-BE49-F238E27FC236}">
                <a16:creationId xmlns:a16="http://schemas.microsoft.com/office/drawing/2014/main" id="{2C58E446-8587-8447-BCA8-FF90591AFEA9}"/>
              </a:ext>
            </a:extLst>
          </p:cNvPr>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432133" name="AutoShape 5">
            <a:extLst>
              <a:ext uri="{FF2B5EF4-FFF2-40B4-BE49-F238E27FC236}">
                <a16:creationId xmlns:a16="http://schemas.microsoft.com/office/drawing/2014/main" id="{2E9E0E25-A8E5-984F-A588-2EAA3AD57E30}"/>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34" name="Rectangle 6">
            <a:extLst>
              <a:ext uri="{FF2B5EF4-FFF2-40B4-BE49-F238E27FC236}">
                <a16:creationId xmlns:a16="http://schemas.microsoft.com/office/drawing/2014/main" id="{328C54AF-DAF6-8742-A8D5-9B02997AD378}"/>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35" name="Rectangle 7">
            <a:extLst>
              <a:ext uri="{FF2B5EF4-FFF2-40B4-BE49-F238E27FC236}">
                <a16:creationId xmlns:a16="http://schemas.microsoft.com/office/drawing/2014/main" id="{01959910-B836-5444-B8A7-298CFC3E1F11}"/>
              </a:ext>
            </a:extLst>
          </p:cNvPr>
          <p:cNvSpPr>
            <a:spLocks noChangeArrowheads="1"/>
          </p:cNvSpPr>
          <p:nvPr/>
        </p:nvSpPr>
        <p:spPr bwMode="auto">
          <a:xfrm>
            <a:off x="3084513" y="938213"/>
            <a:ext cx="17907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2400" b="1">
                <a:solidFill>
                  <a:schemeClr val="bg2"/>
                </a:solidFill>
                <a:effectLst/>
                <a:latin typeface="Times" pitchFamily="2" charset="0"/>
                <a:ea typeface="Gulim" panose="020B0600000101010101" pitchFamily="34" charset="-127"/>
              </a:rPr>
              <a:t>ABRAHAM</a:t>
            </a:r>
          </a:p>
        </p:txBody>
      </p:sp>
      <p:sp>
        <p:nvSpPr>
          <p:cNvPr id="432136" name="Line 8">
            <a:extLst>
              <a:ext uri="{FF2B5EF4-FFF2-40B4-BE49-F238E27FC236}">
                <a16:creationId xmlns:a16="http://schemas.microsoft.com/office/drawing/2014/main" id="{BE1E1724-4E7D-084F-AA2B-3B9DFC791771}"/>
              </a:ext>
            </a:extLst>
          </p:cNvPr>
          <p:cNvSpPr>
            <a:spLocks noChangeShapeType="1"/>
          </p:cNvSpPr>
          <p:nvPr/>
        </p:nvSpPr>
        <p:spPr bwMode="auto">
          <a:xfrm>
            <a:off x="3340100" y="206533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38" name="Rectangle 10">
            <a:extLst>
              <a:ext uri="{FF2B5EF4-FFF2-40B4-BE49-F238E27FC236}">
                <a16:creationId xmlns:a16="http://schemas.microsoft.com/office/drawing/2014/main" id="{B6B8C7A8-5899-D447-BB4E-E99BB13E3A6C}"/>
              </a:ext>
            </a:extLst>
          </p:cNvPr>
          <p:cNvSpPr>
            <a:spLocks noChangeArrowheads="1"/>
          </p:cNvSpPr>
          <p:nvPr/>
        </p:nvSpPr>
        <p:spPr bwMode="auto">
          <a:xfrm>
            <a:off x="4802188" y="992188"/>
            <a:ext cx="354488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tx2"/>
                </a:solidFill>
                <a:effectLst/>
                <a:latin typeface="Times" pitchFamily="2" charset="0"/>
                <a:ea typeface="Gulim" panose="020B0600000101010101" pitchFamily="34" charset="-127"/>
              </a:rPr>
              <a:t>kira-kira 2000 S.M.</a:t>
            </a:r>
            <a:endParaRPr lang="en-US" altLang="ko-KR" sz="1800" b="1">
              <a:solidFill>
                <a:schemeClr val="tx2"/>
              </a:solidFill>
              <a:effectLst/>
              <a:latin typeface="Times" pitchFamily="2" charset="0"/>
              <a:ea typeface="Gulim" panose="020B0600000101010101" pitchFamily="34" charset="-127"/>
            </a:endParaRPr>
          </a:p>
        </p:txBody>
      </p:sp>
      <p:sp>
        <p:nvSpPr>
          <p:cNvPr id="432139" name="Rectangle 11">
            <a:extLst>
              <a:ext uri="{FF2B5EF4-FFF2-40B4-BE49-F238E27FC236}">
                <a16:creationId xmlns:a16="http://schemas.microsoft.com/office/drawing/2014/main" id="{A37CCFBA-30AA-7C47-B820-B43E04E59597}"/>
              </a:ext>
            </a:extLst>
          </p:cNvPr>
          <p:cNvSpPr>
            <a:spLocks noChangeArrowheads="1"/>
          </p:cNvSpPr>
          <p:nvPr/>
        </p:nvSpPr>
        <p:spPr bwMode="auto">
          <a:xfrm>
            <a:off x="3709988" y="1603375"/>
            <a:ext cx="235426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b="1">
                <a:solidFill>
                  <a:schemeClr val="bg2"/>
                </a:solidFill>
                <a:effectLst/>
                <a:latin typeface="Times" pitchFamily="2" charset="0"/>
                <a:ea typeface="Gulim" panose="020B0600000101010101" pitchFamily="34" charset="-127"/>
              </a:rPr>
              <a:t>PANGGILAN</a:t>
            </a:r>
          </a:p>
        </p:txBody>
      </p:sp>
      <p:sp>
        <p:nvSpPr>
          <p:cNvPr id="432140" name="Rectangle 12">
            <a:extLst>
              <a:ext uri="{FF2B5EF4-FFF2-40B4-BE49-F238E27FC236}">
                <a16:creationId xmlns:a16="http://schemas.microsoft.com/office/drawing/2014/main" id="{0449E899-EF29-6443-AC87-7F056033A9C7}"/>
              </a:ext>
            </a:extLst>
          </p:cNvPr>
          <p:cNvSpPr>
            <a:spLocks noChangeArrowheads="1"/>
          </p:cNvSpPr>
          <p:nvPr/>
        </p:nvSpPr>
        <p:spPr bwMode="auto">
          <a:xfrm>
            <a:off x="3897313" y="2060575"/>
            <a:ext cx="148431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b="1">
                <a:solidFill>
                  <a:schemeClr val="bg2"/>
                </a:solidFill>
                <a:effectLst/>
                <a:latin typeface="Times" pitchFamily="2" charset="0"/>
                <a:ea typeface="Gulim" panose="020B0600000101010101" pitchFamily="34" charset="-127"/>
              </a:rPr>
              <a:t>T - B - B</a:t>
            </a:r>
          </a:p>
        </p:txBody>
      </p:sp>
      <p:sp>
        <p:nvSpPr>
          <p:cNvPr id="432141" name="Rectangle 13">
            <a:extLst>
              <a:ext uri="{FF2B5EF4-FFF2-40B4-BE49-F238E27FC236}">
                <a16:creationId xmlns:a16="http://schemas.microsoft.com/office/drawing/2014/main" id="{A7691991-448E-1A49-AD79-9D5731A24B75}"/>
              </a:ext>
            </a:extLst>
          </p:cNvPr>
          <p:cNvSpPr>
            <a:spLocks noChangeArrowheads="1"/>
          </p:cNvSpPr>
          <p:nvPr/>
        </p:nvSpPr>
        <p:spPr bwMode="auto">
          <a:xfrm>
            <a:off x="4157663" y="2473325"/>
            <a:ext cx="1446212"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3200" b="1">
                <a:solidFill>
                  <a:schemeClr val="bg2"/>
                </a:solidFill>
                <a:effectLst/>
                <a:latin typeface="Times" pitchFamily="2" charset="0"/>
                <a:ea typeface="Gulim" panose="020B0600000101010101" pitchFamily="34" charset="-127"/>
              </a:rPr>
              <a:t>I - I      </a:t>
            </a:r>
          </a:p>
        </p:txBody>
      </p:sp>
      <p:sp>
        <p:nvSpPr>
          <p:cNvPr id="432142" name="Rectangle 14">
            <a:extLst>
              <a:ext uri="{FF2B5EF4-FFF2-40B4-BE49-F238E27FC236}">
                <a16:creationId xmlns:a16="http://schemas.microsoft.com/office/drawing/2014/main" id="{EA8382B1-F31D-314B-BE6E-691F2EA2A0EB}"/>
              </a:ext>
            </a:extLst>
          </p:cNvPr>
          <p:cNvSpPr>
            <a:spLocks noChangeArrowheads="1"/>
          </p:cNvSpPr>
          <p:nvPr/>
        </p:nvSpPr>
        <p:spPr bwMode="auto">
          <a:xfrm>
            <a:off x="4111625" y="2930525"/>
            <a:ext cx="1084263"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3200" b="1">
                <a:solidFill>
                  <a:schemeClr val="bg2"/>
                </a:solidFill>
                <a:effectLst/>
                <a:latin typeface="Times" pitchFamily="2" charset="0"/>
                <a:ea typeface="Gulim" panose="020B0600000101010101" pitchFamily="34" charset="-127"/>
              </a:rPr>
              <a:t>Y - E</a:t>
            </a:r>
          </a:p>
        </p:txBody>
      </p:sp>
      <p:sp>
        <p:nvSpPr>
          <p:cNvPr id="432144" name="Rectangle 16">
            <a:extLst>
              <a:ext uri="{FF2B5EF4-FFF2-40B4-BE49-F238E27FC236}">
                <a16:creationId xmlns:a16="http://schemas.microsoft.com/office/drawing/2014/main" id="{683CCEC4-10FA-FF4B-8561-F052CE78B87F}"/>
              </a:ext>
            </a:extLst>
          </p:cNvPr>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grpSp>
        <p:nvGrpSpPr>
          <p:cNvPr id="432145" name="Group 17">
            <a:extLst>
              <a:ext uri="{FF2B5EF4-FFF2-40B4-BE49-F238E27FC236}">
                <a16:creationId xmlns:a16="http://schemas.microsoft.com/office/drawing/2014/main" id="{9DD9B499-4034-F644-AFC1-4FD0ECE68CD9}"/>
              </a:ext>
            </a:extLst>
          </p:cNvPr>
          <p:cNvGrpSpPr>
            <a:grpSpLocks/>
          </p:cNvGrpSpPr>
          <p:nvPr/>
        </p:nvGrpSpPr>
        <p:grpSpPr bwMode="auto">
          <a:xfrm>
            <a:off x="344488" y="2378075"/>
            <a:ext cx="2767012" cy="1446213"/>
            <a:chOff x="217" y="1498"/>
            <a:chExt cx="1743" cy="911"/>
          </a:xfrm>
        </p:grpSpPr>
        <p:sp>
          <p:nvSpPr>
            <p:cNvPr id="432146" name="Rectangle 18">
              <a:extLst>
                <a:ext uri="{FF2B5EF4-FFF2-40B4-BE49-F238E27FC236}">
                  <a16:creationId xmlns:a16="http://schemas.microsoft.com/office/drawing/2014/main" id="{0BDD1D06-A16B-6146-BA6F-8BC834CCA56A}"/>
                </a:ext>
              </a:extLst>
            </p:cNvPr>
            <p:cNvSpPr>
              <a:spLocks noChangeArrowheads="1"/>
            </p:cNvSpPr>
            <p:nvPr/>
          </p:nvSpPr>
          <p:spPr bwMode="auto">
            <a:xfrm>
              <a:off x="519" y="1546"/>
              <a:ext cx="562" cy="8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endParaRPr lang="ko-KR" altLang="en-US">
                <a:solidFill>
                  <a:schemeClr val="tx2"/>
                </a:solidFill>
                <a:effectLst/>
                <a:latin typeface="Times" pitchFamily="2" charset="0"/>
                <a:ea typeface="Gulim" panose="020B0600000101010101" pitchFamily="34" charset="-127"/>
              </a:endParaRPr>
            </a:p>
            <a:p>
              <a:pPr algn="l"/>
              <a:endParaRPr lang="ko-KR" altLang="en-US">
                <a:solidFill>
                  <a:schemeClr val="tx2"/>
                </a:solidFill>
                <a:effectLst/>
                <a:latin typeface="Times" pitchFamily="2" charset="0"/>
                <a:ea typeface="Gulim" panose="020B0600000101010101" pitchFamily="34" charset="-127"/>
              </a:endParaRPr>
            </a:p>
            <a:p>
              <a:pPr algn="l"/>
              <a:r>
                <a:rPr lang="ko-KR" altLang="en-US">
                  <a:solidFill>
                    <a:schemeClr val="tx2"/>
                  </a:solidFill>
                  <a:effectLst/>
                  <a:latin typeface="Times" pitchFamily="2" charset="0"/>
                  <a:ea typeface="Gulim" panose="020B0600000101010101" pitchFamily="34" charset="-127"/>
                </a:rPr>
                <a:t>        </a:t>
              </a:r>
            </a:p>
          </p:txBody>
        </p:sp>
        <p:sp>
          <p:nvSpPr>
            <p:cNvPr id="432147" name="Rectangle 19">
              <a:extLst>
                <a:ext uri="{FF2B5EF4-FFF2-40B4-BE49-F238E27FC236}">
                  <a16:creationId xmlns:a16="http://schemas.microsoft.com/office/drawing/2014/main" id="{59DC2747-F6B0-0E4E-8D4F-A9F963512240}"/>
                </a:ext>
              </a:extLst>
            </p:cNvPr>
            <p:cNvSpPr>
              <a:spLocks noChangeArrowheads="1"/>
            </p:cNvSpPr>
            <p:nvPr/>
          </p:nvSpPr>
          <p:spPr bwMode="auto">
            <a:xfrm>
              <a:off x="217" y="1498"/>
              <a:ext cx="1743"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8800">
                  <a:solidFill>
                    <a:srgbClr val="51DC00"/>
                  </a:solidFill>
                  <a:effectLst/>
                  <a:latin typeface="Times" pitchFamily="2" charset="0"/>
                  <a:ea typeface="Gulim" panose="020B0600000101010101" pitchFamily="34" charset="-127"/>
                </a:rPr>
                <a:t>A</a:t>
              </a:r>
              <a:r>
                <a:rPr lang="en-US" altLang="ko-KR" sz="6000">
                  <a:solidFill>
                    <a:schemeClr val="tx2"/>
                  </a:solidFill>
                  <a:effectLst/>
                  <a:latin typeface="Times" pitchFamily="2" charset="0"/>
                  <a:ea typeface="Gulim" panose="020B0600000101010101" pitchFamily="34" charset="-127"/>
                </a:rPr>
                <a:t>YMY</a:t>
              </a:r>
            </a:p>
          </p:txBody>
        </p:sp>
      </p:grpSp>
      <p:sp>
        <p:nvSpPr>
          <p:cNvPr id="432148" name="Line 20">
            <a:extLst>
              <a:ext uri="{FF2B5EF4-FFF2-40B4-BE49-F238E27FC236}">
                <a16:creationId xmlns:a16="http://schemas.microsoft.com/office/drawing/2014/main" id="{F5CEA6A7-120A-154F-B451-224791F61C1B}"/>
              </a:ext>
            </a:extLst>
          </p:cNvPr>
          <p:cNvSpPr>
            <a:spLocks noChangeShapeType="1"/>
          </p:cNvSpPr>
          <p:nvPr/>
        </p:nvSpPr>
        <p:spPr bwMode="auto">
          <a:xfrm>
            <a:off x="3348038" y="2505075"/>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49" name="Rectangle 21">
            <a:extLst>
              <a:ext uri="{FF2B5EF4-FFF2-40B4-BE49-F238E27FC236}">
                <a16:creationId xmlns:a16="http://schemas.microsoft.com/office/drawing/2014/main" id="{B51CE433-12CC-084D-A3C1-708ADBB2DE46}"/>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432150" name="Line 22">
            <a:extLst>
              <a:ext uri="{FF2B5EF4-FFF2-40B4-BE49-F238E27FC236}">
                <a16:creationId xmlns:a16="http://schemas.microsoft.com/office/drawing/2014/main" id="{10E6EC4D-6A30-B04F-9B3B-FB7D2552194B}"/>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32154" name="Line 26">
            <a:extLst>
              <a:ext uri="{FF2B5EF4-FFF2-40B4-BE49-F238E27FC236}">
                <a16:creationId xmlns:a16="http://schemas.microsoft.com/office/drawing/2014/main" id="{850F27D8-BB21-CE44-97BE-99CA199A12AD}"/>
              </a:ext>
            </a:extLst>
          </p:cNvPr>
          <p:cNvSpPr>
            <a:spLocks noChangeShapeType="1"/>
          </p:cNvSpPr>
          <p:nvPr/>
        </p:nvSpPr>
        <p:spPr bwMode="auto">
          <a:xfrm>
            <a:off x="3340100" y="3886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55" name="Rectangle 27">
            <a:extLst>
              <a:ext uri="{FF2B5EF4-FFF2-40B4-BE49-F238E27FC236}">
                <a16:creationId xmlns:a16="http://schemas.microsoft.com/office/drawing/2014/main" id="{DFA24317-DADA-EA4A-B7F4-2BD2272069B7}"/>
              </a:ext>
            </a:extLst>
          </p:cNvPr>
          <p:cNvSpPr>
            <a:spLocks noChangeArrowheads="1"/>
          </p:cNvSpPr>
          <p:nvPr/>
        </p:nvSpPr>
        <p:spPr bwMode="auto">
          <a:xfrm>
            <a:off x="4297363" y="3387725"/>
            <a:ext cx="587375" cy="57626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3200" b="1">
                <a:solidFill>
                  <a:schemeClr val="accent2"/>
                </a:solidFill>
                <a:effectLst/>
                <a:latin typeface="Times" pitchFamily="2" charset="0"/>
                <a:ea typeface="Gulim" panose="020B0600000101010101" pitchFamily="34" charset="-127"/>
              </a:rPr>
              <a:t>12</a:t>
            </a:r>
            <a:endParaRPr lang="en-US" altLang="ko-KR" sz="3200" b="1">
              <a:solidFill>
                <a:schemeClr val="bg2"/>
              </a:solidFill>
              <a:effectLst/>
              <a:latin typeface="Times" pitchFamily="2" charset="0"/>
              <a:ea typeface="Gulim" panose="020B0600000101010101" pitchFamily="34" charset="-127"/>
            </a:endParaRPr>
          </a:p>
        </p:txBody>
      </p:sp>
      <p:sp>
        <p:nvSpPr>
          <p:cNvPr id="432156" name="Line 28">
            <a:extLst>
              <a:ext uri="{FF2B5EF4-FFF2-40B4-BE49-F238E27FC236}">
                <a16:creationId xmlns:a16="http://schemas.microsoft.com/office/drawing/2014/main" id="{CB49AD4B-0B33-DF48-A424-D9A1B80E824A}"/>
              </a:ext>
            </a:extLst>
          </p:cNvPr>
          <p:cNvSpPr>
            <a:spLocks noChangeShapeType="1"/>
          </p:cNvSpPr>
          <p:nvPr/>
        </p:nvSpPr>
        <p:spPr bwMode="auto">
          <a:xfrm>
            <a:off x="3340100" y="2997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57" name="Line 29">
            <a:extLst>
              <a:ext uri="{FF2B5EF4-FFF2-40B4-BE49-F238E27FC236}">
                <a16:creationId xmlns:a16="http://schemas.microsoft.com/office/drawing/2014/main" id="{7A1C2506-41D2-0747-A6CE-677041A7E203}"/>
              </a:ext>
            </a:extLst>
          </p:cNvPr>
          <p:cNvSpPr>
            <a:spLocks noChangeShapeType="1"/>
          </p:cNvSpPr>
          <p:nvPr/>
        </p:nvSpPr>
        <p:spPr bwMode="auto">
          <a:xfrm>
            <a:off x="3333750" y="3454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2188" name="Group 60">
            <a:extLst>
              <a:ext uri="{FF2B5EF4-FFF2-40B4-BE49-F238E27FC236}">
                <a16:creationId xmlns:a16="http://schemas.microsoft.com/office/drawing/2014/main" id="{61B4DD9F-CD00-C946-8558-4EC9F18BCC9A}"/>
              </a:ext>
            </a:extLst>
          </p:cNvPr>
          <p:cNvGrpSpPr>
            <a:grpSpLocks/>
          </p:cNvGrpSpPr>
          <p:nvPr/>
        </p:nvGrpSpPr>
        <p:grpSpPr bwMode="auto">
          <a:xfrm>
            <a:off x="5676900" y="5219700"/>
            <a:ext cx="990600" cy="749300"/>
            <a:chOff x="4344" y="2392"/>
            <a:chExt cx="624" cy="472"/>
          </a:xfrm>
        </p:grpSpPr>
        <p:sp>
          <p:nvSpPr>
            <p:cNvPr id="432189" name="Oval 61">
              <a:extLst>
                <a:ext uri="{FF2B5EF4-FFF2-40B4-BE49-F238E27FC236}">
                  <a16:creationId xmlns:a16="http://schemas.microsoft.com/office/drawing/2014/main" id="{6F0C3860-992E-674C-84FE-142199486B20}"/>
                </a:ext>
              </a:extLst>
            </p:cNvPr>
            <p:cNvSpPr>
              <a:spLocks noChangeArrowheads="1"/>
            </p:cNvSpPr>
            <p:nvPr/>
          </p:nvSpPr>
          <p:spPr bwMode="auto">
            <a:xfrm>
              <a:off x="4344" y="2392"/>
              <a:ext cx="472" cy="472"/>
            </a:xfrm>
            <a:prstGeom prst="ellipse">
              <a:avLst/>
            </a:prstGeom>
            <a:solidFill>
              <a:srgbClr val="0066FF"/>
            </a:solidFill>
            <a:ln w="57150">
              <a:solidFill>
                <a:schemeClr val="accent2"/>
              </a:solidFill>
              <a:round/>
              <a:headEnd/>
              <a:tailEnd/>
            </a:ln>
            <a:effectLst>
              <a:outerShdw dist="71842" dir="2700000" algn="ctr" rotWithShape="0">
                <a:schemeClr val="bg2"/>
              </a:outerShdw>
            </a:effectLst>
          </p:spPr>
          <p:txBody>
            <a:bodyPr wrap="none" anchor="ctr"/>
            <a:lstStyle/>
            <a:p>
              <a:endParaRPr lang="en-US"/>
            </a:p>
          </p:txBody>
        </p:sp>
        <p:sp>
          <p:nvSpPr>
            <p:cNvPr id="432190" name="Text Box 62">
              <a:extLst>
                <a:ext uri="{FF2B5EF4-FFF2-40B4-BE49-F238E27FC236}">
                  <a16:creationId xmlns:a16="http://schemas.microsoft.com/office/drawing/2014/main" id="{390C8604-522D-F540-A835-28FF99D37817}"/>
                </a:ext>
              </a:extLst>
            </p:cNvPr>
            <p:cNvSpPr txBox="1">
              <a:spLocks noChangeArrowheads="1"/>
            </p:cNvSpPr>
            <p:nvPr/>
          </p:nvSpPr>
          <p:spPr bwMode="auto">
            <a:xfrm>
              <a:off x="4352" y="2416"/>
              <a:ext cx="616"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3200" b="1">
                  <a:solidFill>
                    <a:srgbClr val="FFFF00"/>
                  </a:solidFill>
                  <a:effectLst/>
                  <a:ea typeface="Gulim" panose="020B0600000101010101" pitchFamily="34" charset="-127"/>
                </a:rPr>
                <a:t>11</a:t>
              </a:r>
            </a:p>
          </p:txBody>
        </p:sp>
      </p:grpSp>
      <p:sp>
        <p:nvSpPr>
          <p:cNvPr id="432197" name="Oval 69">
            <a:extLst>
              <a:ext uri="{FF2B5EF4-FFF2-40B4-BE49-F238E27FC236}">
                <a16:creationId xmlns:a16="http://schemas.microsoft.com/office/drawing/2014/main" id="{C553C407-BADD-EF43-BD69-78F00E570D34}"/>
              </a:ext>
            </a:extLst>
          </p:cNvPr>
          <p:cNvSpPr>
            <a:spLocks noChangeArrowheads="1"/>
          </p:cNvSpPr>
          <p:nvPr/>
        </p:nvSpPr>
        <p:spPr bwMode="auto">
          <a:xfrm>
            <a:off x="5486400" y="5056188"/>
            <a:ext cx="1130300" cy="1054100"/>
          </a:xfrm>
          <a:prstGeom prst="ellipse">
            <a:avLst/>
          </a:prstGeom>
          <a:noFill/>
          <a:ln w="57150">
            <a:solidFill>
              <a:srgbClr val="00FFCC"/>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32216" name="Text Box 88">
            <a:extLst>
              <a:ext uri="{FF2B5EF4-FFF2-40B4-BE49-F238E27FC236}">
                <a16:creationId xmlns:a16="http://schemas.microsoft.com/office/drawing/2014/main" id="{C4F8100B-2454-F94E-B2ED-C79AE2E3BBA4}"/>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432217" name="Text Box 89">
            <a:extLst>
              <a:ext uri="{FF2B5EF4-FFF2-40B4-BE49-F238E27FC236}">
                <a16:creationId xmlns:a16="http://schemas.microsoft.com/office/drawing/2014/main" id="{9F27591F-0686-004E-9DC0-7129AE6D8FCE}"/>
              </a:ext>
            </a:extLst>
          </p:cNvPr>
          <p:cNvSpPr txBox="1">
            <a:spLocks noChangeArrowheads="1"/>
          </p:cNvSpPr>
          <p:nvPr/>
        </p:nvSpPr>
        <p:spPr bwMode="auto">
          <a:xfrm>
            <a:off x="1779588" y="0"/>
            <a:ext cx="26035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35:24</a:t>
            </a:r>
          </a:p>
        </p:txBody>
      </p:sp>
      <p:sp>
        <p:nvSpPr>
          <p:cNvPr id="432234" name="Freeform 106">
            <a:extLst>
              <a:ext uri="{FF2B5EF4-FFF2-40B4-BE49-F238E27FC236}">
                <a16:creationId xmlns:a16="http://schemas.microsoft.com/office/drawing/2014/main" id="{40D3A632-6238-C843-A017-4954228876A6}"/>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2235" name="AutoShape 107">
            <a:extLst>
              <a:ext uri="{FF2B5EF4-FFF2-40B4-BE49-F238E27FC236}">
                <a16:creationId xmlns:a16="http://schemas.microsoft.com/office/drawing/2014/main" id="{0269CB2F-98C2-1141-BED5-1721CBB09055}"/>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236" name="Rectangle 108">
            <a:extLst>
              <a:ext uri="{FF2B5EF4-FFF2-40B4-BE49-F238E27FC236}">
                <a16:creationId xmlns:a16="http://schemas.microsoft.com/office/drawing/2014/main" id="{77C31293-582B-8943-9AD5-A08CAEC2DAE1}"/>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237" name="AutoShape 109">
            <a:extLst>
              <a:ext uri="{FF2B5EF4-FFF2-40B4-BE49-F238E27FC236}">
                <a16:creationId xmlns:a16="http://schemas.microsoft.com/office/drawing/2014/main" id="{BFF07932-0902-BF49-BDBC-9DBDEC22FBEF}"/>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238" name="Line 110">
            <a:extLst>
              <a:ext uri="{FF2B5EF4-FFF2-40B4-BE49-F238E27FC236}">
                <a16:creationId xmlns:a16="http://schemas.microsoft.com/office/drawing/2014/main" id="{86F3D85E-0EA1-3B4B-BC9B-2729DCB2EC94}"/>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239" name="Line 111">
            <a:extLst>
              <a:ext uri="{FF2B5EF4-FFF2-40B4-BE49-F238E27FC236}">
                <a16:creationId xmlns:a16="http://schemas.microsoft.com/office/drawing/2014/main" id="{93B28024-AF52-A04B-A348-7869079261DA}"/>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240" name="Rectangle 112">
            <a:extLst>
              <a:ext uri="{FF2B5EF4-FFF2-40B4-BE49-F238E27FC236}">
                <a16:creationId xmlns:a16="http://schemas.microsoft.com/office/drawing/2014/main" id="{AAB46BB5-22BE-3A4D-A68A-74F38BC8C240}"/>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241" name="Rectangle 113">
            <a:extLst>
              <a:ext uri="{FF2B5EF4-FFF2-40B4-BE49-F238E27FC236}">
                <a16:creationId xmlns:a16="http://schemas.microsoft.com/office/drawing/2014/main" id="{5BA1BF36-1726-374D-80CD-DD679F33B6E3}"/>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432242" name="Rectangle 114">
            <a:extLst>
              <a:ext uri="{FF2B5EF4-FFF2-40B4-BE49-F238E27FC236}">
                <a16:creationId xmlns:a16="http://schemas.microsoft.com/office/drawing/2014/main" id="{DCD457F8-FEA2-E94B-868E-B8AAF6435A4F}"/>
              </a:ext>
            </a:extLst>
          </p:cNvPr>
          <p:cNvSpPr>
            <a:spLocks noChangeArrowheads="1"/>
          </p:cNvSpPr>
          <p:nvPr/>
        </p:nvSpPr>
        <p:spPr bwMode="auto">
          <a:xfrm>
            <a:off x="8286750" y="4221163"/>
            <a:ext cx="461963"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Y - E</a:t>
            </a:r>
          </a:p>
        </p:txBody>
      </p:sp>
      <p:sp>
        <p:nvSpPr>
          <p:cNvPr id="432243" name="Rectangle 115">
            <a:extLst>
              <a:ext uri="{FF2B5EF4-FFF2-40B4-BE49-F238E27FC236}">
                <a16:creationId xmlns:a16="http://schemas.microsoft.com/office/drawing/2014/main" id="{02C1D2A7-478E-D140-848E-4A464F123A69}"/>
              </a:ext>
            </a:extLst>
          </p:cNvPr>
          <p:cNvSpPr>
            <a:spLocks noChangeArrowheads="1"/>
          </p:cNvSpPr>
          <p:nvPr/>
        </p:nvSpPr>
        <p:spPr bwMode="auto">
          <a:xfrm>
            <a:off x="8340725" y="4411663"/>
            <a:ext cx="320675"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12</a:t>
            </a:r>
          </a:p>
        </p:txBody>
      </p:sp>
      <p:sp>
        <p:nvSpPr>
          <p:cNvPr id="432244" name="Rectangle 116">
            <a:extLst>
              <a:ext uri="{FF2B5EF4-FFF2-40B4-BE49-F238E27FC236}">
                <a16:creationId xmlns:a16="http://schemas.microsoft.com/office/drawing/2014/main" id="{61DA6E52-849B-3F43-AA96-CD99AED5867B}"/>
              </a:ext>
            </a:extLst>
          </p:cNvPr>
          <p:cNvSpPr>
            <a:spLocks noChangeArrowheads="1"/>
          </p:cNvSpPr>
          <p:nvPr/>
        </p:nvSpPr>
        <p:spPr bwMode="auto">
          <a:xfrm>
            <a:off x="8175625"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432245" name="Rectangle 117">
            <a:extLst>
              <a:ext uri="{FF2B5EF4-FFF2-40B4-BE49-F238E27FC236}">
                <a16:creationId xmlns:a16="http://schemas.microsoft.com/office/drawing/2014/main" id="{2A978C73-FE2F-F34B-BA46-CD44252297D5}"/>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432246" name="Rectangle 118">
            <a:extLst>
              <a:ext uri="{FF2B5EF4-FFF2-40B4-BE49-F238E27FC236}">
                <a16:creationId xmlns:a16="http://schemas.microsoft.com/office/drawing/2014/main" id="{3A1D288E-FA77-B741-BC40-9630420407BF}"/>
              </a:ext>
            </a:extLst>
          </p:cNvPr>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I - I</a:t>
            </a:r>
          </a:p>
        </p:txBody>
      </p:sp>
      <p:sp>
        <p:nvSpPr>
          <p:cNvPr id="432247" name="Line 119">
            <a:extLst>
              <a:ext uri="{FF2B5EF4-FFF2-40B4-BE49-F238E27FC236}">
                <a16:creationId xmlns:a16="http://schemas.microsoft.com/office/drawing/2014/main" id="{8759DBEA-A9A4-3243-8EDA-F1A118C8383A}"/>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248" name="Line 120">
            <a:extLst>
              <a:ext uri="{FF2B5EF4-FFF2-40B4-BE49-F238E27FC236}">
                <a16:creationId xmlns:a16="http://schemas.microsoft.com/office/drawing/2014/main" id="{1F790BDD-9CB6-0243-9FD0-FA37A528FC16}"/>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249" name="Line 121">
            <a:extLst>
              <a:ext uri="{FF2B5EF4-FFF2-40B4-BE49-F238E27FC236}">
                <a16:creationId xmlns:a16="http://schemas.microsoft.com/office/drawing/2014/main" id="{E0D5A0C0-8BA7-9B4B-B5F5-41CCEFDFE48B}"/>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253" name="Text Box 125">
            <a:extLst>
              <a:ext uri="{FF2B5EF4-FFF2-40B4-BE49-F238E27FC236}">
                <a16:creationId xmlns:a16="http://schemas.microsoft.com/office/drawing/2014/main" id="{D1EDF733-F79D-FF42-AB9A-5F248A94D61A}"/>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432258" name="Rectangle 130">
            <a:extLst>
              <a:ext uri="{FF2B5EF4-FFF2-40B4-BE49-F238E27FC236}">
                <a16:creationId xmlns:a16="http://schemas.microsoft.com/office/drawing/2014/main" id="{DB0F5D8A-667E-2942-BA15-C52D3C6B07DA}"/>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44</a:t>
            </a:r>
          </a:p>
        </p:txBody>
      </p:sp>
      <p:sp>
        <p:nvSpPr>
          <p:cNvPr id="432259" name="Text Box 131">
            <a:extLst>
              <a:ext uri="{FF2B5EF4-FFF2-40B4-BE49-F238E27FC236}">
                <a16:creationId xmlns:a16="http://schemas.microsoft.com/office/drawing/2014/main" id="{9BBD5C63-7DB3-F740-AE7C-E1BE3B0AF351}"/>
              </a:ext>
            </a:extLst>
          </p:cNvPr>
          <p:cNvSpPr txBox="1">
            <a:spLocks noChangeArrowheads="1"/>
          </p:cNvSpPr>
          <p:nvPr/>
        </p:nvSpPr>
        <p:spPr bwMode="auto">
          <a:xfrm>
            <a:off x="6816725"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grpSp>
        <p:nvGrpSpPr>
          <p:cNvPr id="432260" name="Group 132">
            <a:extLst>
              <a:ext uri="{FF2B5EF4-FFF2-40B4-BE49-F238E27FC236}">
                <a16:creationId xmlns:a16="http://schemas.microsoft.com/office/drawing/2014/main" id="{9DCB5535-37FD-4F4C-B070-937603DC5E4E}"/>
              </a:ext>
            </a:extLst>
          </p:cNvPr>
          <p:cNvGrpSpPr>
            <a:grpSpLocks/>
          </p:cNvGrpSpPr>
          <p:nvPr/>
        </p:nvGrpSpPr>
        <p:grpSpPr bwMode="auto">
          <a:xfrm>
            <a:off x="5976938" y="1390650"/>
            <a:ext cx="1262062" cy="1347788"/>
            <a:chOff x="3765" y="876"/>
            <a:chExt cx="795" cy="849"/>
          </a:xfrm>
        </p:grpSpPr>
        <p:grpSp>
          <p:nvGrpSpPr>
            <p:cNvPr id="432261" name="Group 133">
              <a:extLst>
                <a:ext uri="{FF2B5EF4-FFF2-40B4-BE49-F238E27FC236}">
                  <a16:creationId xmlns:a16="http://schemas.microsoft.com/office/drawing/2014/main" id="{2091F630-827F-7D48-A8ED-86CFF088065D}"/>
                </a:ext>
              </a:extLst>
            </p:cNvPr>
            <p:cNvGrpSpPr>
              <a:grpSpLocks/>
            </p:cNvGrpSpPr>
            <p:nvPr/>
          </p:nvGrpSpPr>
          <p:grpSpPr bwMode="auto">
            <a:xfrm>
              <a:off x="3765" y="876"/>
              <a:ext cx="795" cy="849"/>
              <a:chOff x="1084" y="711"/>
              <a:chExt cx="2950" cy="2769"/>
            </a:xfrm>
          </p:grpSpPr>
          <p:grpSp>
            <p:nvGrpSpPr>
              <p:cNvPr id="432262" name="Group 134">
                <a:extLst>
                  <a:ext uri="{FF2B5EF4-FFF2-40B4-BE49-F238E27FC236}">
                    <a16:creationId xmlns:a16="http://schemas.microsoft.com/office/drawing/2014/main" id="{D8AE8933-5A44-A445-8083-C73266CDABA7}"/>
                  </a:ext>
                </a:extLst>
              </p:cNvPr>
              <p:cNvGrpSpPr>
                <a:grpSpLocks/>
              </p:cNvGrpSpPr>
              <p:nvPr/>
            </p:nvGrpSpPr>
            <p:grpSpPr bwMode="auto">
              <a:xfrm>
                <a:off x="1084" y="711"/>
                <a:ext cx="2950" cy="2769"/>
                <a:chOff x="2707" y="548"/>
                <a:chExt cx="2950" cy="2769"/>
              </a:xfrm>
            </p:grpSpPr>
            <p:grpSp>
              <p:nvGrpSpPr>
                <p:cNvPr id="432263" name="Group 135">
                  <a:extLst>
                    <a:ext uri="{FF2B5EF4-FFF2-40B4-BE49-F238E27FC236}">
                      <a16:creationId xmlns:a16="http://schemas.microsoft.com/office/drawing/2014/main" id="{DACEAE80-FB08-F342-A2A6-CBC048A9C7C9}"/>
                    </a:ext>
                  </a:extLst>
                </p:cNvPr>
                <p:cNvGrpSpPr>
                  <a:grpSpLocks/>
                </p:cNvGrpSpPr>
                <p:nvPr/>
              </p:nvGrpSpPr>
              <p:grpSpPr bwMode="auto">
                <a:xfrm>
                  <a:off x="3180" y="1046"/>
                  <a:ext cx="2105" cy="1421"/>
                  <a:chOff x="578" y="2316"/>
                  <a:chExt cx="2105" cy="1421"/>
                </a:xfrm>
              </p:grpSpPr>
              <p:sp>
                <p:nvSpPr>
                  <p:cNvPr id="432264" name="Freeform 136" descr="Cork">
                    <a:extLst>
                      <a:ext uri="{FF2B5EF4-FFF2-40B4-BE49-F238E27FC236}">
                        <a16:creationId xmlns:a16="http://schemas.microsoft.com/office/drawing/2014/main" id="{23A05B17-B830-DA47-A438-FBB20FC7C2C5}"/>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265" name="Freeform 137" descr="Cork">
                    <a:extLst>
                      <a:ext uri="{FF2B5EF4-FFF2-40B4-BE49-F238E27FC236}">
                        <a16:creationId xmlns:a16="http://schemas.microsoft.com/office/drawing/2014/main" id="{F9999D4B-4A4D-2D47-AE8D-94300F9D950F}"/>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2266" name="Picture 138">
                  <a:extLst>
                    <a:ext uri="{FF2B5EF4-FFF2-40B4-BE49-F238E27FC236}">
                      <a16:creationId xmlns:a16="http://schemas.microsoft.com/office/drawing/2014/main" id="{E25AB3D1-961E-6541-9CDC-66924AAFCB47}"/>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32267" name="Freeform 139">
                <a:extLst>
                  <a:ext uri="{FF2B5EF4-FFF2-40B4-BE49-F238E27FC236}">
                    <a16:creationId xmlns:a16="http://schemas.microsoft.com/office/drawing/2014/main" id="{4345C7B7-D8FB-594E-827D-A47613AADFE3}"/>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268" name="Freeform 140">
                <a:extLst>
                  <a:ext uri="{FF2B5EF4-FFF2-40B4-BE49-F238E27FC236}">
                    <a16:creationId xmlns:a16="http://schemas.microsoft.com/office/drawing/2014/main" id="{055C1A42-D1FE-A74B-BD10-E5AD8E48B9BE}"/>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269" name="Freeform 141">
                <a:extLst>
                  <a:ext uri="{FF2B5EF4-FFF2-40B4-BE49-F238E27FC236}">
                    <a16:creationId xmlns:a16="http://schemas.microsoft.com/office/drawing/2014/main" id="{C8CDA86C-ABF0-B644-8DBF-747AACB77F34}"/>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270" name="Freeform 142">
                <a:extLst>
                  <a:ext uri="{FF2B5EF4-FFF2-40B4-BE49-F238E27FC236}">
                    <a16:creationId xmlns:a16="http://schemas.microsoft.com/office/drawing/2014/main" id="{80A14ED6-2811-7142-9BB9-C9FD43DD1174}"/>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271" name="Freeform 143">
                <a:extLst>
                  <a:ext uri="{FF2B5EF4-FFF2-40B4-BE49-F238E27FC236}">
                    <a16:creationId xmlns:a16="http://schemas.microsoft.com/office/drawing/2014/main" id="{CC247713-9D54-F648-BCB9-A369D4EE974C}"/>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32272" name="Rectangle 144">
              <a:extLst>
                <a:ext uri="{FF2B5EF4-FFF2-40B4-BE49-F238E27FC236}">
                  <a16:creationId xmlns:a16="http://schemas.microsoft.com/office/drawing/2014/main" id="{D393A020-FE38-ED49-9814-C63F15B62316}"/>
                </a:ext>
              </a:extLst>
            </p:cNvPr>
            <p:cNvSpPr>
              <a:spLocks noChangeArrowheads="1"/>
            </p:cNvSpPr>
            <p:nvPr/>
          </p:nvSpPr>
          <p:spPr bwMode="auto">
            <a:xfrm>
              <a:off x="3922" y="991"/>
              <a:ext cx="558" cy="44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0487" tIns="44450" rIns="90487" bIns="44450">
              <a:spAutoFit/>
            </a:bodyPr>
            <a:lstStyle/>
            <a:p>
              <a:pPr algn="l"/>
              <a:r>
                <a:rPr lang="en-US" altLang="ko-KR" sz="4000" b="1" i="1">
                  <a:solidFill>
                    <a:srgbClr val="FFFFFF"/>
                  </a:solidFill>
                  <a:effectLst/>
                  <a:latin typeface="Kosher-Normal" charset="0"/>
                  <a:ea typeface="Gulim" panose="020B0600000101010101" pitchFamily="34" charset="-127"/>
                </a:rPr>
                <a:t>PA</a:t>
              </a:r>
              <a:endParaRPr lang="en-US" altLang="ko-KR" sz="2400" i="1">
                <a:solidFill>
                  <a:srgbClr val="FFFFFF"/>
                </a:solidFill>
                <a:effectLst/>
                <a:latin typeface="Helvetica" pitchFamily="2" charset="0"/>
                <a:ea typeface="Gulim" panose="020B0600000101010101" pitchFamily="34" charset="-127"/>
              </a:endParaRPr>
            </a:p>
          </p:txBody>
        </p:sp>
      </p:grpSp>
      <p:sp>
        <p:nvSpPr>
          <p:cNvPr id="432273" name="Rectangle 145">
            <a:extLst>
              <a:ext uri="{FF2B5EF4-FFF2-40B4-BE49-F238E27FC236}">
                <a16:creationId xmlns:a16="http://schemas.microsoft.com/office/drawing/2014/main" id="{12BFD1C3-9B49-034E-88D2-DEB185E77423}"/>
              </a:ext>
            </a:extLst>
          </p:cNvPr>
          <p:cNvSpPr>
            <a:spLocks noChangeArrowheads="1"/>
          </p:cNvSpPr>
          <p:nvPr/>
        </p:nvSpPr>
        <p:spPr bwMode="auto">
          <a:xfrm>
            <a:off x="5983288" y="2384425"/>
            <a:ext cx="2597150" cy="64135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pPr algn="l"/>
            <a:r>
              <a:rPr lang="en-US" altLang="ko-KR" sz="3600" b="1" i="1">
                <a:solidFill>
                  <a:schemeClr val="tx1"/>
                </a:solidFill>
                <a:effectLst/>
                <a:latin typeface="Helvetica" pitchFamily="2" charset="0"/>
                <a:ea typeface="Gulim" panose="020B0600000101010101" pitchFamily="34" charset="-127"/>
              </a:rPr>
              <a:t>Kej. 12: 1-3</a:t>
            </a:r>
            <a:endParaRPr lang="en-US" altLang="ko-KR" b="1" i="1">
              <a:solidFill>
                <a:schemeClr val="tx1"/>
              </a:solidFill>
              <a:effectLst/>
              <a:latin typeface="Helvetica" pitchFamily="2" charset="0"/>
              <a:ea typeface="Gulim" panose="020B0600000101010101" pitchFamily="34" charset="-127"/>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afterEffect">
                                  <p:stCondLst>
                                    <p:cond delay="0"/>
                                  </p:stCondLst>
                                  <p:childTnLst>
                                    <p:set>
                                      <p:cBhvr>
                                        <p:cTn id="6" dur="1" fill="hold">
                                          <p:stCondLst>
                                            <p:cond delay="0"/>
                                          </p:stCondLst>
                                        </p:cTn>
                                        <p:tgtEl>
                                          <p:spTgt spid="432197"/>
                                        </p:tgtEl>
                                        <p:attrNameLst>
                                          <p:attrName>style.visibility</p:attrName>
                                        </p:attrNameLst>
                                      </p:cBhvr>
                                      <p:to>
                                        <p:strVal val="visible"/>
                                      </p:to>
                                    </p:set>
                                    <p:anim calcmode="lin" valueType="num">
                                      <p:cBhvr>
                                        <p:cTn id="7" dur="5000" fill="hold"/>
                                        <p:tgtEl>
                                          <p:spTgt spid="432197"/>
                                        </p:tgtEl>
                                        <p:attrNameLst>
                                          <p:attrName>ppt_w</p:attrName>
                                        </p:attrNameLst>
                                      </p:cBhvr>
                                      <p:tavLst>
                                        <p:tav tm="0" fmla="#ppt_w*sin(2.5*pi*$)">
                                          <p:val>
                                            <p:fltVal val="0"/>
                                          </p:val>
                                        </p:tav>
                                        <p:tav tm="100000">
                                          <p:val>
                                            <p:fltVal val="1"/>
                                          </p:val>
                                        </p:tav>
                                      </p:tavLst>
                                    </p:anim>
                                    <p:anim calcmode="lin" valueType="num">
                                      <p:cBhvr>
                                        <p:cTn id="8" dur="5000" fill="hold"/>
                                        <p:tgtEl>
                                          <p:spTgt spid="43219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8274" name="Rectangle 2">
            <a:extLst>
              <a:ext uri="{FF2B5EF4-FFF2-40B4-BE49-F238E27FC236}">
                <a16:creationId xmlns:a16="http://schemas.microsoft.com/office/drawing/2014/main" id="{B42F2B6C-0487-2A4D-A408-7C5900D37BF3}"/>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a:extLst>
              <a:ext uri="{FF2B5EF4-FFF2-40B4-BE49-F238E27FC236}">
                <a16:creationId xmlns:a16="http://schemas.microsoft.com/office/drawing/2014/main" id="{9F938548-093D-E84D-86D8-28D2B65027A7}"/>
              </a:ext>
            </a:extLst>
          </p:cNvPr>
          <p:cNvSpPr>
            <a:spLocks noChangeArrowheads="1"/>
          </p:cNvSpPr>
          <p:nvPr/>
        </p:nvSpPr>
        <p:spPr bwMode="auto">
          <a:xfrm>
            <a:off x="3338513" y="968375"/>
            <a:ext cx="13874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800" b="1">
                <a:solidFill>
                  <a:schemeClr val="accent2"/>
                </a:solidFill>
                <a:effectLst/>
                <a:latin typeface="Times" pitchFamily="2" charset="0"/>
                <a:ea typeface="Gulim" panose="020B0600000101010101" pitchFamily="34" charset="-127"/>
              </a:rPr>
              <a:t>ABRAHAM</a:t>
            </a:r>
          </a:p>
        </p:txBody>
      </p:sp>
      <p:sp>
        <p:nvSpPr>
          <p:cNvPr id="438276" name="Rectangle 4">
            <a:extLst>
              <a:ext uri="{FF2B5EF4-FFF2-40B4-BE49-F238E27FC236}">
                <a16:creationId xmlns:a16="http://schemas.microsoft.com/office/drawing/2014/main" id="{785C2F86-229D-714E-BC96-6ABE3D55F2E7}"/>
              </a:ext>
            </a:extLst>
          </p:cNvPr>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438277" name="AutoShape 5">
            <a:extLst>
              <a:ext uri="{FF2B5EF4-FFF2-40B4-BE49-F238E27FC236}">
                <a16:creationId xmlns:a16="http://schemas.microsoft.com/office/drawing/2014/main" id="{7A9E25FF-F451-8B40-91F6-346B2DCA4C59}"/>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8" name="Rectangle 6">
            <a:extLst>
              <a:ext uri="{FF2B5EF4-FFF2-40B4-BE49-F238E27FC236}">
                <a16:creationId xmlns:a16="http://schemas.microsoft.com/office/drawing/2014/main" id="{C40C177A-AB9B-C54D-B5C0-69DF2F610668}"/>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9" name="Rectangle 7">
            <a:extLst>
              <a:ext uri="{FF2B5EF4-FFF2-40B4-BE49-F238E27FC236}">
                <a16:creationId xmlns:a16="http://schemas.microsoft.com/office/drawing/2014/main" id="{04C21AEC-93B5-9649-869A-40CEC21ED3E6}"/>
              </a:ext>
            </a:extLst>
          </p:cNvPr>
          <p:cNvSpPr>
            <a:spLocks noChangeArrowheads="1"/>
          </p:cNvSpPr>
          <p:nvPr/>
        </p:nvSpPr>
        <p:spPr bwMode="auto">
          <a:xfrm>
            <a:off x="3084513" y="938213"/>
            <a:ext cx="17907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2400" b="1">
                <a:solidFill>
                  <a:schemeClr val="bg2"/>
                </a:solidFill>
                <a:effectLst/>
                <a:latin typeface="Times" pitchFamily="2" charset="0"/>
                <a:ea typeface="Gulim" panose="020B0600000101010101" pitchFamily="34" charset="-127"/>
              </a:rPr>
              <a:t>ABRAHAM</a:t>
            </a:r>
          </a:p>
        </p:txBody>
      </p:sp>
      <p:sp>
        <p:nvSpPr>
          <p:cNvPr id="438280" name="Line 8">
            <a:extLst>
              <a:ext uri="{FF2B5EF4-FFF2-40B4-BE49-F238E27FC236}">
                <a16:creationId xmlns:a16="http://schemas.microsoft.com/office/drawing/2014/main" id="{26359815-8D34-5240-97A1-B0FAB1814ADB}"/>
              </a:ext>
            </a:extLst>
          </p:cNvPr>
          <p:cNvSpPr>
            <a:spLocks noChangeShapeType="1"/>
          </p:cNvSpPr>
          <p:nvPr/>
        </p:nvSpPr>
        <p:spPr bwMode="auto">
          <a:xfrm>
            <a:off x="3340100" y="206533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82" name="Rectangle 10">
            <a:extLst>
              <a:ext uri="{FF2B5EF4-FFF2-40B4-BE49-F238E27FC236}">
                <a16:creationId xmlns:a16="http://schemas.microsoft.com/office/drawing/2014/main" id="{CAD7CB66-76A7-A344-89F7-1D0DB9657A1C}"/>
              </a:ext>
            </a:extLst>
          </p:cNvPr>
          <p:cNvSpPr>
            <a:spLocks noChangeArrowheads="1"/>
          </p:cNvSpPr>
          <p:nvPr/>
        </p:nvSpPr>
        <p:spPr bwMode="auto">
          <a:xfrm>
            <a:off x="4802188" y="992188"/>
            <a:ext cx="3575050"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tx2"/>
                </a:solidFill>
                <a:effectLst/>
                <a:latin typeface="Times" pitchFamily="2" charset="0"/>
                <a:ea typeface="Gulim" panose="020B0600000101010101" pitchFamily="34" charset="-127"/>
              </a:rPr>
              <a:t>kira-kira 2000 S.M.</a:t>
            </a:r>
            <a:endParaRPr lang="en-US" altLang="ko-KR" sz="1800" b="1">
              <a:solidFill>
                <a:schemeClr val="tx2"/>
              </a:solidFill>
              <a:effectLst/>
              <a:latin typeface="Times" pitchFamily="2" charset="0"/>
              <a:ea typeface="Gulim" panose="020B0600000101010101" pitchFamily="34" charset="-127"/>
            </a:endParaRPr>
          </a:p>
        </p:txBody>
      </p:sp>
      <p:sp>
        <p:nvSpPr>
          <p:cNvPr id="438283" name="Rectangle 11">
            <a:extLst>
              <a:ext uri="{FF2B5EF4-FFF2-40B4-BE49-F238E27FC236}">
                <a16:creationId xmlns:a16="http://schemas.microsoft.com/office/drawing/2014/main" id="{8932C253-C8A9-4C45-987E-7E7B5C6D992A}"/>
              </a:ext>
            </a:extLst>
          </p:cNvPr>
          <p:cNvSpPr>
            <a:spLocks noChangeArrowheads="1"/>
          </p:cNvSpPr>
          <p:nvPr/>
        </p:nvSpPr>
        <p:spPr bwMode="auto">
          <a:xfrm>
            <a:off x="3709988" y="1603375"/>
            <a:ext cx="235426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b="1">
                <a:solidFill>
                  <a:schemeClr val="bg2"/>
                </a:solidFill>
                <a:effectLst/>
                <a:latin typeface="Times" pitchFamily="2" charset="0"/>
                <a:ea typeface="Gulim" panose="020B0600000101010101" pitchFamily="34" charset="-127"/>
              </a:rPr>
              <a:t>PANGGILAN</a:t>
            </a:r>
          </a:p>
        </p:txBody>
      </p:sp>
      <p:sp>
        <p:nvSpPr>
          <p:cNvPr id="438284" name="Rectangle 12">
            <a:extLst>
              <a:ext uri="{FF2B5EF4-FFF2-40B4-BE49-F238E27FC236}">
                <a16:creationId xmlns:a16="http://schemas.microsoft.com/office/drawing/2014/main" id="{11F516A0-ACEC-E946-A00A-8E41F3244193}"/>
              </a:ext>
            </a:extLst>
          </p:cNvPr>
          <p:cNvSpPr>
            <a:spLocks noChangeArrowheads="1"/>
          </p:cNvSpPr>
          <p:nvPr/>
        </p:nvSpPr>
        <p:spPr bwMode="auto">
          <a:xfrm>
            <a:off x="3897313" y="2060575"/>
            <a:ext cx="148431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b="1">
                <a:solidFill>
                  <a:schemeClr val="bg2"/>
                </a:solidFill>
                <a:effectLst/>
                <a:latin typeface="Times" pitchFamily="2" charset="0"/>
                <a:ea typeface="Gulim" panose="020B0600000101010101" pitchFamily="34" charset="-127"/>
              </a:rPr>
              <a:t>T - B - B</a:t>
            </a:r>
          </a:p>
        </p:txBody>
      </p:sp>
      <p:sp>
        <p:nvSpPr>
          <p:cNvPr id="438285" name="Rectangle 13">
            <a:extLst>
              <a:ext uri="{FF2B5EF4-FFF2-40B4-BE49-F238E27FC236}">
                <a16:creationId xmlns:a16="http://schemas.microsoft.com/office/drawing/2014/main" id="{B5407E42-409C-B34F-AA19-82973453259E}"/>
              </a:ext>
            </a:extLst>
          </p:cNvPr>
          <p:cNvSpPr>
            <a:spLocks noChangeArrowheads="1"/>
          </p:cNvSpPr>
          <p:nvPr/>
        </p:nvSpPr>
        <p:spPr bwMode="auto">
          <a:xfrm>
            <a:off x="4157663" y="2473325"/>
            <a:ext cx="1446212"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3200" b="1">
                <a:solidFill>
                  <a:schemeClr val="bg2"/>
                </a:solidFill>
                <a:effectLst/>
                <a:latin typeface="Times" pitchFamily="2" charset="0"/>
                <a:ea typeface="Gulim" panose="020B0600000101010101" pitchFamily="34" charset="-127"/>
              </a:rPr>
              <a:t>I - I      </a:t>
            </a:r>
          </a:p>
        </p:txBody>
      </p:sp>
      <p:sp>
        <p:nvSpPr>
          <p:cNvPr id="438286" name="Rectangle 14">
            <a:extLst>
              <a:ext uri="{FF2B5EF4-FFF2-40B4-BE49-F238E27FC236}">
                <a16:creationId xmlns:a16="http://schemas.microsoft.com/office/drawing/2014/main" id="{743C90D0-B5A3-D447-8709-552601AD60C2}"/>
              </a:ext>
            </a:extLst>
          </p:cNvPr>
          <p:cNvSpPr>
            <a:spLocks noChangeArrowheads="1"/>
          </p:cNvSpPr>
          <p:nvPr/>
        </p:nvSpPr>
        <p:spPr bwMode="auto">
          <a:xfrm>
            <a:off x="4111625" y="2930525"/>
            <a:ext cx="1084263"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3200" b="1">
                <a:solidFill>
                  <a:schemeClr val="bg2"/>
                </a:solidFill>
                <a:effectLst/>
                <a:latin typeface="Times" pitchFamily="2" charset="0"/>
                <a:ea typeface="Gulim" panose="020B0600000101010101" pitchFamily="34" charset="-127"/>
              </a:rPr>
              <a:t>Y - E</a:t>
            </a:r>
          </a:p>
        </p:txBody>
      </p:sp>
      <p:sp>
        <p:nvSpPr>
          <p:cNvPr id="438288" name="Rectangle 16">
            <a:extLst>
              <a:ext uri="{FF2B5EF4-FFF2-40B4-BE49-F238E27FC236}">
                <a16:creationId xmlns:a16="http://schemas.microsoft.com/office/drawing/2014/main" id="{E71DA0C5-16BC-B943-87A1-7F7EF1DC3614}"/>
              </a:ext>
            </a:extLst>
          </p:cNvPr>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grpSp>
        <p:nvGrpSpPr>
          <p:cNvPr id="438289" name="Group 17">
            <a:extLst>
              <a:ext uri="{FF2B5EF4-FFF2-40B4-BE49-F238E27FC236}">
                <a16:creationId xmlns:a16="http://schemas.microsoft.com/office/drawing/2014/main" id="{AA667D6C-ADCB-164C-96B3-E192B0908D33}"/>
              </a:ext>
            </a:extLst>
          </p:cNvPr>
          <p:cNvGrpSpPr>
            <a:grpSpLocks/>
          </p:cNvGrpSpPr>
          <p:nvPr/>
        </p:nvGrpSpPr>
        <p:grpSpPr bwMode="auto">
          <a:xfrm>
            <a:off x="344488" y="2378075"/>
            <a:ext cx="2767012" cy="1446213"/>
            <a:chOff x="217" y="1498"/>
            <a:chExt cx="1743" cy="911"/>
          </a:xfrm>
        </p:grpSpPr>
        <p:sp>
          <p:nvSpPr>
            <p:cNvPr id="438290" name="Rectangle 18">
              <a:extLst>
                <a:ext uri="{FF2B5EF4-FFF2-40B4-BE49-F238E27FC236}">
                  <a16:creationId xmlns:a16="http://schemas.microsoft.com/office/drawing/2014/main" id="{111B3F00-26D9-DB4D-811F-7CDC6C64B6DA}"/>
                </a:ext>
              </a:extLst>
            </p:cNvPr>
            <p:cNvSpPr>
              <a:spLocks noChangeArrowheads="1"/>
            </p:cNvSpPr>
            <p:nvPr/>
          </p:nvSpPr>
          <p:spPr bwMode="auto">
            <a:xfrm>
              <a:off x="519" y="1546"/>
              <a:ext cx="562" cy="8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endParaRPr lang="ko-KR" altLang="en-US">
                <a:solidFill>
                  <a:schemeClr val="tx2"/>
                </a:solidFill>
                <a:effectLst/>
                <a:latin typeface="Times" pitchFamily="2" charset="0"/>
                <a:ea typeface="Gulim" panose="020B0600000101010101" pitchFamily="34" charset="-127"/>
              </a:endParaRPr>
            </a:p>
            <a:p>
              <a:pPr algn="l"/>
              <a:endParaRPr lang="ko-KR" altLang="en-US">
                <a:solidFill>
                  <a:schemeClr val="tx2"/>
                </a:solidFill>
                <a:effectLst/>
                <a:latin typeface="Times" pitchFamily="2" charset="0"/>
                <a:ea typeface="Gulim" panose="020B0600000101010101" pitchFamily="34" charset="-127"/>
              </a:endParaRPr>
            </a:p>
            <a:p>
              <a:pPr algn="l"/>
              <a:r>
                <a:rPr lang="ko-KR" altLang="en-US">
                  <a:solidFill>
                    <a:schemeClr val="tx2"/>
                  </a:solidFill>
                  <a:effectLst/>
                  <a:latin typeface="Times" pitchFamily="2" charset="0"/>
                  <a:ea typeface="Gulim" panose="020B0600000101010101" pitchFamily="34" charset="-127"/>
                </a:rPr>
                <a:t>        </a:t>
              </a:r>
            </a:p>
          </p:txBody>
        </p:sp>
        <p:sp>
          <p:nvSpPr>
            <p:cNvPr id="438291" name="Rectangle 19">
              <a:extLst>
                <a:ext uri="{FF2B5EF4-FFF2-40B4-BE49-F238E27FC236}">
                  <a16:creationId xmlns:a16="http://schemas.microsoft.com/office/drawing/2014/main" id="{5AD55E38-C6CB-134E-B6EF-43321F0E1148}"/>
                </a:ext>
              </a:extLst>
            </p:cNvPr>
            <p:cNvSpPr>
              <a:spLocks noChangeArrowheads="1"/>
            </p:cNvSpPr>
            <p:nvPr/>
          </p:nvSpPr>
          <p:spPr bwMode="auto">
            <a:xfrm>
              <a:off x="217" y="1498"/>
              <a:ext cx="1743"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8800">
                  <a:solidFill>
                    <a:srgbClr val="51DC00"/>
                  </a:solidFill>
                  <a:effectLst/>
                  <a:latin typeface="Times" pitchFamily="2" charset="0"/>
                  <a:ea typeface="Gulim" panose="020B0600000101010101" pitchFamily="34" charset="-127"/>
                </a:rPr>
                <a:t>A</a:t>
              </a:r>
              <a:r>
                <a:rPr lang="en-US" altLang="ko-KR" sz="6000">
                  <a:solidFill>
                    <a:schemeClr val="tx2"/>
                  </a:solidFill>
                  <a:effectLst/>
                  <a:latin typeface="Times" pitchFamily="2" charset="0"/>
                  <a:ea typeface="Gulim" panose="020B0600000101010101" pitchFamily="34" charset="-127"/>
                </a:rPr>
                <a:t>YMY</a:t>
              </a:r>
            </a:p>
          </p:txBody>
        </p:sp>
      </p:grpSp>
      <p:sp>
        <p:nvSpPr>
          <p:cNvPr id="438292" name="Line 20">
            <a:extLst>
              <a:ext uri="{FF2B5EF4-FFF2-40B4-BE49-F238E27FC236}">
                <a16:creationId xmlns:a16="http://schemas.microsoft.com/office/drawing/2014/main" id="{45864F96-ECCA-C648-96D2-E8F12BC829C2}"/>
              </a:ext>
            </a:extLst>
          </p:cNvPr>
          <p:cNvSpPr>
            <a:spLocks noChangeShapeType="1"/>
          </p:cNvSpPr>
          <p:nvPr/>
        </p:nvSpPr>
        <p:spPr bwMode="auto">
          <a:xfrm>
            <a:off x="3348038" y="2505075"/>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93" name="Rectangle 21">
            <a:extLst>
              <a:ext uri="{FF2B5EF4-FFF2-40B4-BE49-F238E27FC236}">
                <a16:creationId xmlns:a16="http://schemas.microsoft.com/office/drawing/2014/main" id="{E23E1B6E-593F-E546-B4F9-2E6228658B1F}"/>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438294" name="Line 22">
            <a:extLst>
              <a:ext uri="{FF2B5EF4-FFF2-40B4-BE49-F238E27FC236}">
                <a16:creationId xmlns:a16="http://schemas.microsoft.com/office/drawing/2014/main" id="{BBE3664F-B324-044B-98CB-1FE1C15506CA}"/>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38298" name="Line 26">
            <a:extLst>
              <a:ext uri="{FF2B5EF4-FFF2-40B4-BE49-F238E27FC236}">
                <a16:creationId xmlns:a16="http://schemas.microsoft.com/office/drawing/2014/main" id="{A0B7DE87-D32F-C941-90E7-ADA2A3C6C9F9}"/>
              </a:ext>
            </a:extLst>
          </p:cNvPr>
          <p:cNvSpPr>
            <a:spLocks noChangeShapeType="1"/>
          </p:cNvSpPr>
          <p:nvPr/>
        </p:nvSpPr>
        <p:spPr bwMode="auto">
          <a:xfrm>
            <a:off x="3340100" y="3886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99" name="Rectangle 27">
            <a:extLst>
              <a:ext uri="{FF2B5EF4-FFF2-40B4-BE49-F238E27FC236}">
                <a16:creationId xmlns:a16="http://schemas.microsoft.com/office/drawing/2014/main" id="{153F0E18-2891-DA44-BD77-FCB13B0F5AB3}"/>
              </a:ext>
            </a:extLst>
          </p:cNvPr>
          <p:cNvSpPr>
            <a:spLocks noChangeArrowheads="1"/>
          </p:cNvSpPr>
          <p:nvPr/>
        </p:nvSpPr>
        <p:spPr bwMode="auto">
          <a:xfrm>
            <a:off x="4297363" y="3387725"/>
            <a:ext cx="587375" cy="57626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3200" b="1">
                <a:solidFill>
                  <a:schemeClr val="accent2"/>
                </a:solidFill>
                <a:effectLst/>
                <a:latin typeface="Times" pitchFamily="2" charset="0"/>
                <a:ea typeface="Gulim" panose="020B0600000101010101" pitchFamily="34" charset="-127"/>
              </a:rPr>
              <a:t>12</a:t>
            </a:r>
            <a:endParaRPr lang="en-US" altLang="ko-KR" sz="3200" b="1">
              <a:solidFill>
                <a:schemeClr val="bg2"/>
              </a:solidFill>
              <a:effectLst/>
              <a:latin typeface="Times" pitchFamily="2" charset="0"/>
              <a:ea typeface="Gulim" panose="020B0600000101010101" pitchFamily="34" charset="-127"/>
            </a:endParaRPr>
          </a:p>
        </p:txBody>
      </p:sp>
      <p:sp>
        <p:nvSpPr>
          <p:cNvPr id="438300" name="Line 28">
            <a:extLst>
              <a:ext uri="{FF2B5EF4-FFF2-40B4-BE49-F238E27FC236}">
                <a16:creationId xmlns:a16="http://schemas.microsoft.com/office/drawing/2014/main" id="{A7BD825F-46F2-5C4F-8391-A5574094CD33}"/>
              </a:ext>
            </a:extLst>
          </p:cNvPr>
          <p:cNvSpPr>
            <a:spLocks noChangeShapeType="1"/>
          </p:cNvSpPr>
          <p:nvPr/>
        </p:nvSpPr>
        <p:spPr bwMode="auto">
          <a:xfrm>
            <a:off x="3340100" y="2997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1" name="Line 29">
            <a:extLst>
              <a:ext uri="{FF2B5EF4-FFF2-40B4-BE49-F238E27FC236}">
                <a16:creationId xmlns:a16="http://schemas.microsoft.com/office/drawing/2014/main" id="{6D0BD15E-0CD0-0248-81C2-CD7C7DCF16F2}"/>
              </a:ext>
            </a:extLst>
          </p:cNvPr>
          <p:cNvSpPr>
            <a:spLocks noChangeShapeType="1"/>
          </p:cNvSpPr>
          <p:nvPr/>
        </p:nvSpPr>
        <p:spPr bwMode="auto">
          <a:xfrm>
            <a:off x="3333750" y="3454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332" name="Group 60">
            <a:extLst>
              <a:ext uri="{FF2B5EF4-FFF2-40B4-BE49-F238E27FC236}">
                <a16:creationId xmlns:a16="http://schemas.microsoft.com/office/drawing/2014/main" id="{E6177306-5938-954B-8E1F-3D66C3EF8445}"/>
              </a:ext>
            </a:extLst>
          </p:cNvPr>
          <p:cNvGrpSpPr>
            <a:grpSpLocks/>
          </p:cNvGrpSpPr>
          <p:nvPr/>
        </p:nvGrpSpPr>
        <p:grpSpPr bwMode="auto">
          <a:xfrm>
            <a:off x="5676900" y="5219700"/>
            <a:ext cx="990600" cy="749300"/>
            <a:chOff x="4344" y="2392"/>
            <a:chExt cx="624" cy="472"/>
          </a:xfrm>
        </p:grpSpPr>
        <p:sp>
          <p:nvSpPr>
            <p:cNvPr id="438333" name="Oval 61">
              <a:extLst>
                <a:ext uri="{FF2B5EF4-FFF2-40B4-BE49-F238E27FC236}">
                  <a16:creationId xmlns:a16="http://schemas.microsoft.com/office/drawing/2014/main" id="{DA7A9F0F-DDC5-6E45-93F7-2234797AFE05}"/>
                </a:ext>
              </a:extLst>
            </p:cNvPr>
            <p:cNvSpPr>
              <a:spLocks noChangeArrowheads="1"/>
            </p:cNvSpPr>
            <p:nvPr/>
          </p:nvSpPr>
          <p:spPr bwMode="auto">
            <a:xfrm>
              <a:off x="4344" y="2392"/>
              <a:ext cx="472" cy="472"/>
            </a:xfrm>
            <a:prstGeom prst="ellipse">
              <a:avLst/>
            </a:prstGeom>
            <a:solidFill>
              <a:srgbClr val="0066FF"/>
            </a:solidFill>
            <a:ln w="57150">
              <a:solidFill>
                <a:schemeClr val="accent2"/>
              </a:solidFill>
              <a:round/>
              <a:headEnd/>
              <a:tailEnd/>
            </a:ln>
            <a:effectLst>
              <a:outerShdw dist="71842" dir="2700000" algn="ctr" rotWithShape="0">
                <a:schemeClr val="bg2"/>
              </a:outerShdw>
            </a:effectLst>
          </p:spPr>
          <p:txBody>
            <a:bodyPr wrap="none" anchor="ctr"/>
            <a:lstStyle/>
            <a:p>
              <a:endParaRPr lang="en-US"/>
            </a:p>
          </p:txBody>
        </p:sp>
        <p:sp>
          <p:nvSpPr>
            <p:cNvPr id="438334" name="Text Box 62">
              <a:extLst>
                <a:ext uri="{FF2B5EF4-FFF2-40B4-BE49-F238E27FC236}">
                  <a16:creationId xmlns:a16="http://schemas.microsoft.com/office/drawing/2014/main" id="{019F029C-4129-2B4D-86BC-27E8B9AD3479}"/>
                </a:ext>
              </a:extLst>
            </p:cNvPr>
            <p:cNvSpPr txBox="1">
              <a:spLocks noChangeArrowheads="1"/>
            </p:cNvSpPr>
            <p:nvPr/>
          </p:nvSpPr>
          <p:spPr bwMode="auto">
            <a:xfrm>
              <a:off x="4352" y="2416"/>
              <a:ext cx="616" cy="36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3200" b="1">
                  <a:solidFill>
                    <a:srgbClr val="FFFF00"/>
                  </a:solidFill>
                  <a:effectLst/>
                  <a:ea typeface="Gulim" panose="020B0600000101010101" pitchFamily="34" charset="-127"/>
                </a:rPr>
                <a:t>11</a:t>
              </a:r>
            </a:p>
          </p:txBody>
        </p:sp>
      </p:grpSp>
      <p:sp>
        <p:nvSpPr>
          <p:cNvPr id="438338" name="Oval 66">
            <a:extLst>
              <a:ext uri="{FF2B5EF4-FFF2-40B4-BE49-F238E27FC236}">
                <a16:creationId xmlns:a16="http://schemas.microsoft.com/office/drawing/2014/main" id="{A9AD7092-B24F-6C4D-82D5-FACD86E6A6D8}"/>
              </a:ext>
            </a:extLst>
          </p:cNvPr>
          <p:cNvSpPr>
            <a:spLocks noChangeArrowheads="1"/>
          </p:cNvSpPr>
          <p:nvPr/>
        </p:nvSpPr>
        <p:spPr bwMode="auto">
          <a:xfrm>
            <a:off x="5486400" y="5067300"/>
            <a:ext cx="1130300" cy="1054100"/>
          </a:xfrm>
          <a:prstGeom prst="ellipse">
            <a:avLst/>
          </a:prstGeom>
          <a:noFill/>
          <a:ln w="57150">
            <a:solidFill>
              <a:srgbClr val="00FFCC"/>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38339" name="Text Box 67">
            <a:extLst>
              <a:ext uri="{FF2B5EF4-FFF2-40B4-BE49-F238E27FC236}">
                <a16:creationId xmlns:a16="http://schemas.microsoft.com/office/drawing/2014/main" id="{15D1B00C-E94D-BE4F-8E5F-E50BE766722A}"/>
              </a:ext>
            </a:extLst>
          </p:cNvPr>
          <p:cNvSpPr txBox="1">
            <a:spLocks noChangeArrowheads="1"/>
          </p:cNvSpPr>
          <p:nvPr/>
        </p:nvSpPr>
        <p:spPr bwMode="auto">
          <a:xfrm>
            <a:off x="4973638" y="5224463"/>
            <a:ext cx="2349500" cy="6413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3600" b="1">
                <a:solidFill>
                  <a:schemeClr val="tx2"/>
                </a:solidFill>
                <a:effectLst/>
                <a:ea typeface="Gulim" panose="020B0600000101010101" pitchFamily="34" charset="-127"/>
              </a:rPr>
              <a:t>YUSUF!</a:t>
            </a:r>
          </a:p>
        </p:txBody>
      </p:sp>
      <p:sp>
        <p:nvSpPr>
          <p:cNvPr id="438357" name="Text Box 85">
            <a:extLst>
              <a:ext uri="{FF2B5EF4-FFF2-40B4-BE49-F238E27FC236}">
                <a16:creationId xmlns:a16="http://schemas.microsoft.com/office/drawing/2014/main" id="{7B225DDE-0924-4F46-9F34-C6F2B57BDA79}"/>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438358" name="Text Box 86">
            <a:extLst>
              <a:ext uri="{FF2B5EF4-FFF2-40B4-BE49-F238E27FC236}">
                <a16:creationId xmlns:a16="http://schemas.microsoft.com/office/drawing/2014/main" id="{7EB02500-9748-0D48-8093-3093466260F1}"/>
              </a:ext>
            </a:extLst>
          </p:cNvPr>
          <p:cNvSpPr txBox="1">
            <a:spLocks noChangeArrowheads="1"/>
          </p:cNvSpPr>
          <p:nvPr/>
        </p:nvSpPr>
        <p:spPr bwMode="auto">
          <a:xfrm>
            <a:off x="1789113" y="0"/>
            <a:ext cx="26035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35:24</a:t>
            </a:r>
          </a:p>
        </p:txBody>
      </p:sp>
      <p:grpSp>
        <p:nvGrpSpPr>
          <p:cNvPr id="438396" name="Group 124">
            <a:extLst>
              <a:ext uri="{FF2B5EF4-FFF2-40B4-BE49-F238E27FC236}">
                <a16:creationId xmlns:a16="http://schemas.microsoft.com/office/drawing/2014/main" id="{42621D39-4939-B746-AEA5-48BCABB6FEF9}"/>
              </a:ext>
            </a:extLst>
          </p:cNvPr>
          <p:cNvGrpSpPr>
            <a:grpSpLocks/>
          </p:cNvGrpSpPr>
          <p:nvPr/>
        </p:nvGrpSpPr>
        <p:grpSpPr bwMode="auto">
          <a:xfrm>
            <a:off x="8004175" y="3432175"/>
            <a:ext cx="1038225" cy="1231900"/>
            <a:chOff x="5042" y="2162"/>
            <a:chExt cx="654" cy="776"/>
          </a:xfrm>
        </p:grpSpPr>
        <p:sp>
          <p:nvSpPr>
            <p:cNvPr id="438375" name="Freeform 103">
              <a:extLst>
                <a:ext uri="{FF2B5EF4-FFF2-40B4-BE49-F238E27FC236}">
                  <a16:creationId xmlns:a16="http://schemas.microsoft.com/office/drawing/2014/main" id="{0F373F1F-C1FB-3F40-A964-31F51FF0677E}"/>
                </a:ext>
              </a:extLst>
            </p:cNvPr>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376" name="AutoShape 104">
              <a:extLst>
                <a:ext uri="{FF2B5EF4-FFF2-40B4-BE49-F238E27FC236}">
                  <a16:creationId xmlns:a16="http://schemas.microsoft.com/office/drawing/2014/main" id="{55759292-1EA1-844E-BDAD-8281E81BB6C7}"/>
                </a:ext>
              </a:extLst>
            </p:cNvPr>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77" name="Rectangle 105">
              <a:extLst>
                <a:ext uri="{FF2B5EF4-FFF2-40B4-BE49-F238E27FC236}">
                  <a16:creationId xmlns:a16="http://schemas.microsoft.com/office/drawing/2014/main" id="{2E8BB69F-806B-2044-9B43-F33FAED9855E}"/>
                </a:ext>
              </a:extLst>
            </p:cNvPr>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78" name="AutoShape 106">
              <a:extLst>
                <a:ext uri="{FF2B5EF4-FFF2-40B4-BE49-F238E27FC236}">
                  <a16:creationId xmlns:a16="http://schemas.microsoft.com/office/drawing/2014/main" id="{BDB23783-47A3-644A-9A45-D7C4B2B39705}"/>
                </a:ext>
              </a:extLst>
            </p:cNvPr>
            <p:cNvSpPr>
              <a:spLocks noChangeArrowheads="1"/>
            </p:cNvSpPr>
            <p:nvPr/>
          </p:nvSpPr>
          <p:spPr bwMode="auto">
            <a:xfrm>
              <a:off x="5085" y="2194"/>
              <a:ext cx="436" cy="569"/>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79" name="Line 107">
              <a:extLst>
                <a:ext uri="{FF2B5EF4-FFF2-40B4-BE49-F238E27FC236}">
                  <a16:creationId xmlns:a16="http://schemas.microsoft.com/office/drawing/2014/main" id="{0B8B6599-5C4C-5A4C-8965-AA096FD560FF}"/>
                </a:ext>
              </a:extLst>
            </p:cNvPr>
            <p:cNvSpPr>
              <a:spLocks noChangeShapeType="1"/>
            </p:cNvSpPr>
            <p:nvPr/>
          </p:nvSpPr>
          <p:spPr bwMode="auto">
            <a:xfrm flipV="1">
              <a:off x="5111" y="2529"/>
              <a:ext cx="528"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80" name="Line 108">
              <a:extLst>
                <a:ext uri="{FF2B5EF4-FFF2-40B4-BE49-F238E27FC236}">
                  <a16:creationId xmlns:a16="http://schemas.microsoft.com/office/drawing/2014/main" id="{9E31390A-37F1-A645-85F3-C48F6F2A062C}"/>
                </a:ext>
              </a:extLst>
            </p:cNvPr>
            <p:cNvSpPr>
              <a:spLocks noChangeShapeType="1"/>
            </p:cNvSpPr>
            <p:nvPr/>
          </p:nvSpPr>
          <p:spPr bwMode="auto">
            <a:xfrm flipV="1">
              <a:off x="5111" y="2657"/>
              <a:ext cx="53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81" name="Rectangle 109">
              <a:extLst>
                <a:ext uri="{FF2B5EF4-FFF2-40B4-BE49-F238E27FC236}">
                  <a16:creationId xmlns:a16="http://schemas.microsoft.com/office/drawing/2014/main" id="{C857BAAD-FB35-BB4D-9921-2AE0EEF43C01}"/>
                </a:ext>
              </a:extLst>
            </p:cNvPr>
            <p:cNvSpPr>
              <a:spLocks noChangeArrowheads="1"/>
            </p:cNvSpPr>
            <p:nvPr/>
          </p:nvSpPr>
          <p:spPr bwMode="auto">
            <a:xfrm>
              <a:off x="5315" y="2558"/>
              <a:ext cx="208" cy="72"/>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82" name="Rectangle 110">
              <a:extLst>
                <a:ext uri="{FF2B5EF4-FFF2-40B4-BE49-F238E27FC236}">
                  <a16:creationId xmlns:a16="http://schemas.microsoft.com/office/drawing/2014/main" id="{34BF6AF1-4542-9446-AC78-1A97B79F08F5}"/>
                </a:ext>
              </a:extLst>
            </p:cNvPr>
            <p:cNvSpPr>
              <a:spLocks noChangeArrowheads="1"/>
            </p:cNvSpPr>
            <p:nvPr/>
          </p:nvSpPr>
          <p:spPr bwMode="auto">
            <a:xfrm>
              <a:off x="5157" y="2414"/>
              <a:ext cx="42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438383" name="Rectangle 111">
              <a:extLst>
                <a:ext uri="{FF2B5EF4-FFF2-40B4-BE49-F238E27FC236}">
                  <a16:creationId xmlns:a16="http://schemas.microsoft.com/office/drawing/2014/main" id="{C4D9BEC7-4FE0-C848-B2BB-B0D12CFAE368}"/>
                </a:ext>
              </a:extLst>
            </p:cNvPr>
            <p:cNvSpPr>
              <a:spLocks noChangeArrowheads="1"/>
            </p:cNvSpPr>
            <p:nvPr/>
          </p:nvSpPr>
          <p:spPr bwMode="auto">
            <a:xfrm>
              <a:off x="5220" y="2659"/>
              <a:ext cx="29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Y - E</a:t>
              </a:r>
            </a:p>
          </p:txBody>
        </p:sp>
        <p:sp>
          <p:nvSpPr>
            <p:cNvPr id="438384" name="Rectangle 112">
              <a:extLst>
                <a:ext uri="{FF2B5EF4-FFF2-40B4-BE49-F238E27FC236}">
                  <a16:creationId xmlns:a16="http://schemas.microsoft.com/office/drawing/2014/main" id="{50A1E6ED-B9C6-D541-BC86-C36D9E1BED5B}"/>
                </a:ext>
              </a:extLst>
            </p:cNvPr>
            <p:cNvSpPr>
              <a:spLocks noChangeArrowheads="1"/>
            </p:cNvSpPr>
            <p:nvPr/>
          </p:nvSpPr>
          <p:spPr bwMode="auto">
            <a:xfrm>
              <a:off x="5254" y="2779"/>
              <a:ext cx="202"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12</a:t>
              </a:r>
            </a:p>
          </p:txBody>
        </p:sp>
        <p:sp>
          <p:nvSpPr>
            <p:cNvPr id="438385" name="Rectangle 113">
              <a:extLst>
                <a:ext uri="{FF2B5EF4-FFF2-40B4-BE49-F238E27FC236}">
                  <a16:creationId xmlns:a16="http://schemas.microsoft.com/office/drawing/2014/main" id="{BC8A5C16-1D79-214D-A18A-6A4DA0D2F73A}"/>
                </a:ext>
              </a:extLst>
            </p:cNvPr>
            <p:cNvSpPr>
              <a:spLocks noChangeArrowheads="1"/>
            </p:cNvSpPr>
            <p:nvPr/>
          </p:nvSpPr>
          <p:spPr bwMode="auto">
            <a:xfrm>
              <a:off x="5150" y="2302"/>
              <a:ext cx="546"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438386" name="Rectangle 114">
              <a:extLst>
                <a:ext uri="{FF2B5EF4-FFF2-40B4-BE49-F238E27FC236}">
                  <a16:creationId xmlns:a16="http://schemas.microsoft.com/office/drawing/2014/main" id="{5233DE89-3AD7-9A48-9BDF-58F308B965D7}"/>
                </a:ext>
              </a:extLst>
            </p:cNvPr>
            <p:cNvSpPr>
              <a:spLocks noChangeArrowheads="1"/>
            </p:cNvSpPr>
            <p:nvPr/>
          </p:nvSpPr>
          <p:spPr bwMode="auto">
            <a:xfrm>
              <a:off x="5042" y="2162"/>
              <a:ext cx="486"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438387" name="Rectangle 115">
              <a:extLst>
                <a:ext uri="{FF2B5EF4-FFF2-40B4-BE49-F238E27FC236}">
                  <a16:creationId xmlns:a16="http://schemas.microsoft.com/office/drawing/2014/main" id="{B77F92AE-9963-9A4A-AD6A-9891DE5DB3D9}"/>
                </a:ext>
              </a:extLst>
            </p:cNvPr>
            <p:cNvSpPr>
              <a:spLocks noChangeArrowheads="1"/>
            </p:cNvSpPr>
            <p:nvPr/>
          </p:nvSpPr>
          <p:spPr bwMode="auto">
            <a:xfrm>
              <a:off x="5242" y="2541"/>
              <a:ext cx="229"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I - I</a:t>
              </a:r>
            </a:p>
          </p:txBody>
        </p:sp>
        <p:sp>
          <p:nvSpPr>
            <p:cNvPr id="438388" name="Line 116">
              <a:extLst>
                <a:ext uri="{FF2B5EF4-FFF2-40B4-BE49-F238E27FC236}">
                  <a16:creationId xmlns:a16="http://schemas.microsoft.com/office/drawing/2014/main" id="{20B0B8D6-C160-5C42-BBD6-627A094E7FFB}"/>
                </a:ext>
              </a:extLst>
            </p:cNvPr>
            <p:cNvSpPr>
              <a:spLocks noChangeShapeType="1"/>
            </p:cNvSpPr>
            <p:nvPr/>
          </p:nvSpPr>
          <p:spPr bwMode="auto">
            <a:xfrm flipV="1">
              <a:off x="5107" y="2409"/>
              <a:ext cx="52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89" name="Line 117">
              <a:extLst>
                <a:ext uri="{FF2B5EF4-FFF2-40B4-BE49-F238E27FC236}">
                  <a16:creationId xmlns:a16="http://schemas.microsoft.com/office/drawing/2014/main" id="{D29C160B-D7F8-E749-9A10-86359B0A4FDA}"/>
                </a:ext>
              </a:extLst>
            </p:cNvPr>
            <p:cNvSpPr>
              <a:spLocks noChangeShapeType="1"/>
            </p:cNvSpPr>
            <p:nvPr/>
          </p:nvSpPr>
          <p:spPr bwMode="auto">
            <a:xfrm flipV="1">
              <a:off x="5107" y="2772"/>
              <a:ext cx="533"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90" name="Line 118">
              <a:extLst>
                <a:ext uri="{FF2B5EF4-FFF2-40B4-BE49-F238E27FC236}">
                  <a16:creationId xmlns:a16="http://schemas.microsoft.com/office/drawing/2014/main" id="{5F5E487F-3BD9-FE42-BFC9-46AEA8635112}"/>
                </a:ext>
              </a:extLst>
            </p:cNvPr>
            <p:cNvSpPr>
              <a:spLocks noChangeShapeType="1"/>
            </p:cNvSpPr>
            <p:nvPr/>
          </p:nvSpPr>
          <p:spPr bwMode="auto">
            <a:xfrm flipV="1">
              <a:off x="5107" y="2896"/>
              <a:ext cx="528"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38391" name="Text Box 119">
            <a:extLst>
              <a:ext uri="{FF2B5EF4-FFF2-40B4-BE49-F238E27FC236}">
                <a16:creationId xmlns:a16="http://schemas.microsoft.com/office/drawing/2014/main" id="{08C04B6D-A08B-984D-A229-8A5B54C35BA6}"/>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438397" name="Rectangle 125">
            <a:extLst>
              <a:ext uri="{FF2B5EF4-FFF2-40B4-BE49-F238E27FC236}">
                <a16:creationId xmlns:a16="http://schemas.microsoft.com/office/drawing/2014/main" id="{29D4FCB2-8FC2-F04E-A143-47EFB5F54738}"/>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45</a:t>
            </a:r>
          </a:p>
        </p:txBody>
      </p:sp>
      <p:sp>
        <p:nvSpPr>
          <p:cNvPr id="438398" name="Text Box 126">
            <a:extLst>
              <a:ext uri="{FF2B5EF4-FFF2-40B4-BE49-F238E27FC236}">
                <a16:creationId xmlns:a16="http://schemas.microsoft.com/office/drawing/2014/main" id="{F7CD444F-0C20-064C-984C-1C947A052FA6}"/>
              </a:ext>
            </a:extLst>
          </p:cNvPr>
          <p:cNvSpPr txBox="1">
            <a:spLocks noChangeArrowheads="1"/>
          </p:cNvSpPr>
          <p:nvPr/>
        </p:nvSpPr>
        <p:spPr bwMode="auto">
          <a:xfrm>
            <a:off x="6816725"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438412" name="Rectangle 140">
            <a:extLst>
              <a:ext uri="{FF2B5EF4-FFF2-40B4-BE49-F238E27FC236}">
                <a16:creationId xmlns:a16="http://schemas.microsoft.com/office/drawing/2014/main" id="{D1CDE382-235F-CE46-AC89-27EE554F76C9}"/>
              </a:ext>
            </a:extLst>
          </p:cNvPr>
          <p:cNvSpPr>
            <a:spLocks noChangeArrowheads="1"/>
          </p:cNvSpPr>
          <p:nvPr/>
        </p:nvSpPr>
        <p:spPr bwMode="auto">
          <a:xfrm>
            <a:off x="5983288" y="2384425"/>
            <a:ext cx="2597150" cy="64135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pPr algn="l"/>
            <a:r>
              <a:rPr lang="en-US" altLang="ko-KR" sz="3600" b="1" i="1">
                <a:solidFill>
                  <a:schemeClr val="tx1"/>
                </a:solidFill>
                <a:effectLst/>
                <a:latin typeface="Helvetica" pitchFamily="2" charset="0"/>
                <a:ea typeface="Gulim" panose="020B0600000101010101" pitchFamily="34" charset="-127"/>
              </a:rPr>
              <a:t>Kej. 12: 1-3</a:t>
            </a:r>
            <a:endParaRPr lang="en-US" altLang="ko-KR" b="1" i="1">
              <a:solidFill>
                <a:schemeClr val="tx1"/>
              </a:solidFill>
              <a:effectLst/>
              <a:latin typeface="Helvetica" pitchFamily="2" charset="0"/>
              <a:ea typeface="Gulim" panose="020B0600000101010101" pitchFamily="34" charset="-127"/>
            </a:endParaRPr>
          </a:p>
        </p:txBody>
      </p:sp>
      <p:grpSp>
        <p:nvGrpSpPr>
          <p:cNvPr id="438413" name="Group 141">
            <a:extLst>
              <a:ext uri="{FF2B5EF4-FFF2-40B4-BE49-F238E27FC236}">
                <a16:creationId xmlns:a16="http://schemas.microsoft.com/office/drawing/2014/main" id="{924B96AD-301B-8D4C-9249-6495DEA54E66}"/>
              </a:ext>
            </a:extLst>
          </p:cNvPr>
          <p:cNvGrpSpPr>
            <a:grpSpLocks/>
          </p:cNvGrpSpPr>
          <p:nvPr/>
        </p:nvGrpSpPr>
        <p:grpSpPr bwMode="auto">
          <a:xfrm>
            <a:off x="5989638" y="1376363"/>
            <a:ext cx="1262062" cy="1347787"/>
            <a:chOff x="3765" y="876"/>
            <a:chExt cx="795" cy="849"/>
          </a:xfrm>
        </p:grpSpPr>
        <p:grpSp>
          <p:nvGrpSpPr>
            <p:cNvPr id="438414" name="Group 142">
              <a:extLst>
                <a:ext uri="{FF2B5EF4-FFF2-40B4-BE49-F238E27FC236}">
                  <a16:creationId xmlns:a16="http://schemas.microsoft.com/office/drawing/2014/main" id="{20E1C194-3C13-DB41-9705-66BC5FE52F8A}"/>
                </a:ext>
              </a:extLst>
            </p:cNvPr>
            <p:cNvGrpSpPr>
              <a:grpSpLocks/>
            </p:cNvGrpSpPr>
            <p:nvPr/>
          </p:nvGrpSpPr>
          <p:grpSpPr bwMode="auto">
            <a:xfrm>
              <a:off x="3765" y="876"/>
              <a:ext cx="795" cy="849"/>
              <a:chOff x="1084" y="711"/>
              <a:chExt cx="2950" cy="2769"/>
            </a:xfrm>
          </p:grpSpPr>
          <p:grpSp>
            <p:nvGrpSpPr>
              <p:cNvPr id="438415" name="Group 143">
                <a:extLst>
                  <a:ext uri="{FF2B5EF4-FFF2-40B4-BE49-F238E27FC236}">
                    <a16:creationId xmlns:a16="http://schemas.microsoft.com/office/drawing/2014/main" id="{54D820EB-7B2A-EF49-948B-8BB51B18BDE3}"/>
                  </a:ext>
                </a:extLst>
              </p:cNvPr>
              <p:cNvGrpSpPr>
                <a:grpSpLocks/>
              </p:cNvGrpSpPr>
              <p:nvPr/>
            </p:nvGrpSpPr>
            <p:grpSpPr bwMode="auto">
              <a:xfrm>
                <a:off x="1084" y="711"/>
                <a:ext cx="2950" cy="2769"/>
                <a:chOff x="2707" y="548"/>
                <a:chExt cx="2950" cy="2769"/>
              </a:xfrm>
            </p:grpSpPr>
            <p:grpSp>
              <p:nvGrpSpPr>
                <p:cNvPr id="438416" name="Group 144">
                  <a:extLst>
                    <a:ext uri="{FF2B5EF4-FFF2-40B4-BE49-F238E27FC236}">
                      <a16:creationId xmlns:a16="http://schemas.microsoft.com/office/drawing/2014/main" id="{C49B011B-C139-A040-BDA0-00DC96960FD3}"/>
                    </a:ext>
                  </a:extLst>
                </p:cNvPr>
                <p:cNvGrpSpPr>
                  <a:grpSpLocks/>
                </p:cNvGrpSpPr>
                <p:nvPr/>
              </p:nvGrpSpPr>
              <p:grpSpPr bwMode="auto">
                <a:xfrm>
                  <a:off x="3180" y="1046"/>
                  <a:ext cx="2105" cy="1421"/>
                  <a:chOff x="578" y="2316"/>
                  <a:chExt cx="2105" cy="1421"/>
                </a:xfrm>
              </p:grpSpPr>
              <p:sp>
                <p:nvSpPr>
                  <p:cNvPr id="438417" name="Freeform 145" descr="Cork">
                    <a:extLst>
                      <a:ext uri="{FF2B5EF4-FFF2-40B4-BE49-F238E27FC236}">
                        <a16:creationId xmlns:a16="http://schemas.microsoft.com/office/drawing/2014/main" id="{66853219-2763-0843-AD4F-199FEC3327A2}"/>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418" name="Freeform 146" descr="Cork">
                    <a:extLst>
                      <a:ext uri="{FF2B5EF4-FFF2-40B4-BE49-F238E27FC236}">
                        <a16:creationId xmlns:a16="http://schemas.microsoft.com/office/drawing/2014/main" id="{C3AFD631-5FD0-6149-99A8-177156739305}"/>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419" name="Picture 147">
                  <a:extLst>
                    <a:ext uri="{FF2B5EF4-FFF2-40B4-BE49-F238E27FC236}">
                      <a16:creationId xmlns:a16="http://schemas.microsoft.com/office/drawing/2014/main" id="{C4BAC5BF-8B41-A34F-9732-CD91AFE05A56}"/>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38420" name="Freeform 148">
                <a:extLst>
                  <a:ext uri="{FF2B5EF4-FFF2-40B4-BE49-F238E27FC236}">
                    <a16:creationId xmlns:a16="http://schemas.microsoft.com/office/drawing/2014/main" id="{7EBD699C-A53A-C64E-ABF8-4008D18F225A}"/>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421" name="Freeform 149">
                <a:extLst>
                  <a:ext uri="{FF2B5EF4-FFF2-40B4-BE49-F238E27FC236}">
                    <a16:creationId xmlns:a16="http://schemas.microsoft.com/office/drawing/2014/main" id="{F1B7C1BF-0D25-E741-8816-1BBD09C924F4}"/>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422" name="Freeform 150">
                <a:extLst>
                  <a:ext uri="{FF2B5EF4-FFF2-40B4-BE49-F238E27FC236}">
                    <a16:creationId xmlns:a16="http://schemas.microsoft.com/office/drawing/2014/main" id="{28066CEF-CEE3-F547-B877-9EED9A7DC8E9}"/>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423" name="Freeform 151">
                <a:extLst>
                  <a:ext uri="{FF2B5EF4-FFF2-40B4-BE49-F238E27FC236}">
                    <a16:creationId xmlns:a16="http://schemas.microsoft.com/office/drawing/2014/main" id="{BD6CCDFE-D328-5242-85B8-20FABAAE15EF}"/>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424" name="Freeform 152">
                <a:extLst>
                  <a:ext uri="{FF2B5EF4-FFF2-40B4-BE49-F238E27FC236}">
                    <a16:creationId xmlns:a16="http://schemas.microsoft.com/office/drawing/2014/main" id="{2BAAE762-1997-454C-9C27-E3ECFD765CF9}"/>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38425" name="Rectangle 153">
              <a:extLst>
                <a:ext uri="{FF2B5EF4-FFF2-40B4-BE49-F238E27FC236}">
                  <a16:creationId xmlns:a16="http://schemas.microsoft.com/office/drawing/2014/main" id="{6301C7AB-C0D5-4A48-B175-18C8F7D5E4BC}"/>
                </a:ext>
              </a:extLst>
            </p:cNvPr>
            <p:cNvSpPr>
              <a:spLocks noChangeArrowheads="1"/>
            </p:cNvSpPr>
            <p:nvPr/>
          </p:nvSpPr>
          <p:spPr bwMode="auto">
            <a:xfrm>
              <a:off x="3922" y="991"/>
              <a:ext cx="558" cy="44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0487" tIns="44450" rIns="90487" bIns="44450">
              <a:spAutoFit/>
            </a:bodyPr>
            <a:lstStyle/>
            <a:p>
              <a:pPr algn="l"/>
              <a:r>
                <a:rPr lang="en-US" altLang="ko-KR" sz="4000" b="1" i="1">
                  <a:solidFill>
                    <a:srgbClr val="FFFFFF"/>
                  </a:solidFill>
                  <a:effectLst/>
                  <a:latin typeface="Kosher-Normal" charset="0"/>
                  <a:ea typeface="Gulim" panose="020B0600000101010101" pitchFamily="34" charset="-127"/>
                </a:rPr>
                <a:t>PA</a:t>
              </a:r>
              <a:endParaRPr lang="en-US" altLang="ko-KR" sz="2400" i="1">
                <a:solidFill>
                  <a:srgbClr val="FFFFFF"/>
                </a:solidFill>
                <a:effectLst/>
                <a:latin typeface="Helvetica" pitchFamily="2" charset="0"/>
                <a:ea typeface="Gulim" panose="020B0600000101010101" pitchFamily="34" charset="-127"/>
              </a:endParaRPr>
            </a:p>
          </p:txBody>
        </p:sp>
      </p:grpSp>
    </p:spTree>
  </p:cSld>
  <p:clrMapOvr>
    <a:masterClrMapping/>
  </p:clrMapOvr>
  <p:transition>
    <p:wheel spokes="0"/>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7651" name="Freeform 3">
            <a:extLst>
              <a:ext uri="{FF2B5EF4-FFF2-40B4-BE49-F238E27FC236}">
                <a16:creationId xmlns:a16="http://schemas.microsoft.com/office/drawing/2014/main" id="{AB96D9E8-9BEC-5F42-91AD-FD2FF13A6199}"/>
              </a:ext>
            </a:extLst>
          </p:cNvPr>
          <p:cNvSpPr>
            <a:spLocks/>
          </p:cNvSpPr>
          <p:nvPr/>
        </p:nvSpPr>
        <p:spPr bwMode="auto">
          <a:xfrm>
            <a:off x="4941888" y="21558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652" name="AutoShape 4">
            <a:extLst>
              <a:ext uri="{FF2B5EF4-FFF2-40B4-BE49-F238E27FC236}">
                <a16:creationId xmlns:a16="http://schemas.microsoft.com/office/drawing/2014/main" id="{0227402C-8EF9-1D41-B161-00254C9C6B43}"/>
              </a:ext>
            </a:extLst>
          </p:cNvPr>
          <p:cNvSpPr>
            <a:spLocks noChangeArrowheads="1"/>
          </p:cNvSpPr>
          <p:nvPr/>
        </p:nvSpPr>
        <p:spPr bwMode="auto">
          <a:xfrm>
            <a:off x="4230688" y="20478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653" name="Rectangle 5">
            <a:extLst>
              <a:ext uri="{FF2B5EF4-FFF2-40B4-BE49-F238E27FC236}">
                <a16:creationId xmlns:a16="http://schemas.microsoft.com/office/drawing/2014/main" id="{F317648C-1920-7C49-89CE-B6E365B7225E}"/>
              </a:ext>
            </a:extLst>
          </p:cNvPr>
          <p:cNvSpPr>
            <a:spLocks noChangeArrowheads="1"/>
          </p:cNvSpPr>
          <p:nvPr/>
        </p:nvSpPr>
        <p:spPr bwMode="auto">
          <a:xfrm>
            <a:off x="4229100" y="22050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654" name="AutoShape 6">
            <a:extLst>
              <a:ext uri="{FF2B5EF4-FFF2-40B4-BE49-F238E27FC236}">
                <a16:creationId xmlns:a16="http://schemas.microsoft.com/office/drawing/2014/main" id="{F5A031CB-00F2-3743-9770-7CE50C7385E3}"/>
              </a:ext>
            </a:extLst>
          </p:cNvPr>
          <p:cNvSpPr>
            <a:spLocks noChangeArrowheads="1"/>
          </p:cNvSpPr>
          <p:nvPr/>
        </p:nvSpPr>
        <p:spPr bwMode="auto">
          <a:xfrm>
            <a:off x="4189413" y="563563"/>
            <a:ext cx="730250" cy="10906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655" name="Rectangle 7">
            <a:extLst>
              <a:ext uri="{FF2B5EF4-FFF2-40B4-BE49-F238E27FC236}">
                <a16:creationId xmlns:a16="http://schemas.microsoft.com/office/drawing/2014/main" id="{BA582489-E366-644C-AE43-787823B92F49}"/>
              </a:ext>
            </a:extLst>
          </p:cNvPr>
          <p:cNvSpPr>
            <a:spLocks noChangeArrowheads="1"/>
          </p:cNvSpPr>
          <p:nvPr/>
        </p:nvSpPr>
        <p:spPr bwMode="auto">
          <a:xfrm>
            <a:off x="4187825" y="747713"/>
            <a:ext cx="952500" cy="113188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656" name="AutoShape 8">
            <a:extLst>
              <a:ext uri="{FF2B5EF4-FFF2-40B4-BE49-F238E27FC236}">
                <a16:creationId xmlns:a16="http://schemas.microsoft.com/office/drawing/2014/main" id="{88C0F485-F45E-EC40-B511-6FABEE86E246}"/>
              </a:ext>
            </a:extLst>
          </p:cNvPr>
          <p:cNvSpPr>
            <a:spLocks noChangeArrowheads="1"/>
          </p:cNvSpPr>
          <p:nvPr/>
        </p:nvSpPr>
        <p:spPr bwMode="auto">
          <a:xfrm>
            <a:off x="4205288" y="585788"/>
            <a:ext cx="695325" cy="1089025"/>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657" name="AutoShape 9">
            <a:extLst>
              <a:ext uri="{FF2B5EF4-FFF2-40B4-BE49-F238E27FC236}">
                <a16:creationId xmlns:a16="http://schemas.microsoft.com/office/drawing/2014/main" id="{5351DEBA-91CE-FA48-A0D2-AAFEE2608C4B}"/>
              </a:ext>
            </a:extLst>
          </p:cNvPr>
          <p:cNvSpPr>
            <a:spLocks noChangeArrowheads="1"/>
          </p:cNvSpPr>
          <p:nvPr/>
        </p:nvSpPr>
        <p:spPr bwMode="auto">
          <a:xfrm>
            <a:off x="4246563" y="2073275"/>
            <a:ext cx="695325"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658" name="Line 10">
            <a:extLst>
              <a:ext uri="{FF2B5EF4-FFF2-40B4-BE49-F238E27FC236}">
                <a16:creationId xmlns:a16="http://schemas.microsoft.com/office/drawing/2014/main" id="{350A47A0-F69A-F640-AF3D-C6CCB5434E82}"/>
              </a:ext>
            </a:extLst>
          </p:cNvPr>
          <p:cNvSpPr>
            <a:spLocks noChangeShapeType="1"/>
          </p:cNvSpPr>
          <p:nvPr/>
        </p:nvSpPr>
        <p:spPr bwMode="auto">
          <a:xfrm>
            <a:off x="4233863" y="10223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659" name="Line 11">
            <a:extLst>
              <a:ext uri="{FF2B5EF4-FFF2-40B4-BE49-F238E27FC236}">
                <a16:creationId xmlns:a16="http://schemas.microsoft.com/office/drawing/2014/main" id="{596BEE05-C3EF-104F-AC7F-A6B7861C9529}"/>
              </a:ext>
            </a:extLst>
          </p:cNvPr>
          <p:cNvSpPr>
            <a:spLocks noChangeShapeType="1"/>
          </p:cNvSpPr>
          <p:nvPr/>
        </p:nvSpPr>
        <p:spPr bwMode="auto">
          <a:xfrm>
            <a:off x="4233863" y="11874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660" name="Line 12">
            <a:extLst>
              <a:ext uri="{FF2B5EF4-FFF2-40B4-BE49-F238E27FC236}">
                <a16:creationId xmlns:a16="http://schemas.microsoft.com/office/drawing/2014/main" id="{DDF1C3A4-14C3-FC48-BBD7-71573D321522}"/>
              </a:ext>
            </a:extLst>
          </p:cNvPr>
          <p:cNvSpPr>
            <a:spLocks noChangeShapeType="1"/>
          </p:cNvSpPr>
          <p:nvPr/>
        </p:nvSpPr>
        <p:spPr bwMode="auto">
          <a:xfrm>
            <a:off x="4233863" y="13398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661" name="Line 13">
            <a:extLst>
              <a:ext uri="{FF2B5EF4-FFF2-40B4-BE49-F238E27FC236}">
                <a16:creationId xmlns:a16="http://schemas.microsoft.com/office/drawing/2014/main" id="{EBEC72DC-F9A5-0E4A-929B-E08E30FA8EB6}"/>
              </a:ext>
            </a:extLst>
          </p:cNvPr>
          <p:cNvSpPr>
            <a:spLocks noChangeShapeType="1"/>
          </p:cNvSpPr>
          <p:nvPr/>
        </p:nvSpPr>
        <p:spPr bwMode="auto">
          <a:xfrm>
            <a:off x="4238625" y="15049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662" name="Line 14">
            <a:extLst>
              <a:ext uri="{FF2B5EF4-FFF2-40B4-BE49-F238E27FC236}">
                <a16:creationId xmlns:a16="http://schemas.microsoft.com/office/drawing/2014/main" id="{1B5EB5DA-B56D-7A47-A945-6A7CF0254AA4}"/>
              </a:ext>
            </a:extLst>
          </p:cNvPr>
          <p:cNvSpPr>
            <a:spLocks noChangeShapeType="1"/>
          </p:cNvSpPr>
          <p:nvPr/>
        </p:nvSpPr>
        <p:spPr bwMode="auto">
          <a:xfrm>
            <a:off x="4233863" y="16700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663" name="Line 15">
            <a:extLst>
              <a:ext uri="{FF2B5EF4-FFF2-40B4-BE49-F238E27FC236}">
                <a16:creationId xmlns:a16="http://schemas.microsoft.com/office/drawing/2014/main" id="{7095CC80-A80B-2043-8209-54C8E792DAF4}"/>
              </a:ext>
            </a:extLst>
          </p:cNvPr>
          <p:cNvSpPr>
            <a:spLocks noChangeShapeType="1"/>
          </p:cNvSpPr>
          <p:nvPr/>
        </p:nvSpPr>
        <p:spPr bwMode="auto">
          <a:xfrm>
            <a:off x="4233863" y="18224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664" name="Rectangle 16">
            <a:extLst>
              <a:ext uri="{FF2B5EF4-FFF2-40B4-BE49-F238E27FC236}">
                <a16:creationId xmlns:a16="http://schemas.microsoft.com/office/drawing/2014/main" id="{C261BB80-30F4-1E4A-B0FA-4C75BF4A5F03}"/>
              </a:ext>
            </a:extLst>
          </p:cNvPr>
          <p:cNvSpPr>
            <a:spLocks noChangeArrowheads="1"/>
          </p:cNvSpPr>
          <p:nvPr/>
        </p:nvSpPr>
        <p:spPr bwMode="auto">
          <a:xfrm>
            <a:off x="4198938" y="854075"/>
            <a:ext cx="942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Dosa Pertama</a:t>
            </a:r>
          </a:p>
        </p:txBody>
      </p:sp>
      <p:sp>
        <p:nvSpPr>
          <p:cNvPr id="667665" name="Rectangle 17">
            <a:extLst>
              <a:ext uri="{FF2B5EF4-FFF2-40B4-BE49-F238E27FC236}">
                <a16:creationId xmlns:a16="http://schemas.microsoft.com/office/drawing/2014/main" id="{A1F79B08-00AA-C043-AD71-B494F3BEE798}"/>
              </a:ext>
            </a:extLst>
          </p:cNvPr>
          <p:cNvSpPr>
            <a:spLocks noChangeArrowheads="1"/>
          </p:cNvSpPr>
          <p:nvPr/>
        </p:nvSpPr>
        <p:spPr bwMode="auto">
          <a:xfrm>
            <a:off x="4232275" y="1006475"/>
            <a:ext cx="8604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Injil Pertama</a:t>
            </a:r>
          </a:p>
        </p:txBody>
      </p:sp>
      <p:sp>
        <p:nvSpPr>
          <p:cNvPr id="667666" name="Rectangle 18">
            <a:extLst>
              <a:ext uri="{FF2B5EF4-FFF2-40B4-BE49-F238E27FC236}">
                <a16:creationId xmlns:a16="http://schemas.microsoft.com/office/drawing/2014/main" id="{0F19A26B-F6CC-9B42-B9B0-7FAAB3ABD09F}"/>
              </a:ext>
            </a:extLst>
          </p:cNvPr>
          <p:cNvSpPr>
            <a:spLocks noChangeArrowheads="1"/>
          </p:cNvSpPr>
          <p:nvPr/>
        </p:nvSpPr>
        <p:spPr bwMode="auto">
          <a:xfrm>
            <a:off x="4135438" y="1171575"/>
            <a:ext cx="1049337"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800" b="1">
                <a:solidFill>
                  <a:srgbClr val="000000"/>
                </a:solidFill>
                <a:effectLst/>
                <a:latin typeface="Helvetica" pitchFamily="2" charset="0"/>
                <a:ea typeface="Gulim" panose="020B0600000101010101" pitchFamily="34" charset="-127"/>
              </a:rPr>
              <a:t>Keluarga Pertama</a:t>
            </a:r>
          </a:p>
        </p:txBody>
      </p:sp>
      <p:sp>
        <p:nvSpPr>
          <p:cNvPr id="667667" name="Rectangle 19">
            <a:extLst>
              <a:ext uri="{FF2B5EF4-FFF2-40B4-BE49-F238E27FC236}">
                <a16:creationId xmlns:a16="http://schemas.microsoft.com/office/drawing/2014/main" id="{547D8608-3D1E-6041-985E-589FF31BBC2E}"/>
              </a:ext>
            </a:extLst>
          </p:cNvPr>
          <p:cNvSpPr>
            <a:spLocks noChangeArrowheads="1"/>
          </p:cNvSpPr>
          <p:nvPr/>
        </p:nvSpPr>
        <p:spPr bwMode="auto">
          <a:xfrm>
            <a:off x="4098925" y="1336675"/>
            <a:ext cx="1117600" cy="19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700" b="1">
                <a:solidFill>
                  <a:srgbClr val="000000"/>
                </a:solidFill>
                <a:effectLst/>
                <a:latin typeface="Helvetica" pitchFamily="2" charset="0"/>
                <a:ea typeface="Gulim" panose="020B0600000101010101" pitchFamily="34" charset="-127"/>
              </a:rPr>
              <a:t>Pembunuhan Pertama</a:t>
            </a:r>
          </a:p>
        </p:txBody>
      </p:sp>
      <p:sp>
        <p:nvSpPr>
          <p:cNvPr id="667668" name="Rectangle 20">
            <a:extLst>
              <a:ext uri="{FF2B5EF4-FFF2-40B4-BE49-F238E27FC236}">
                <a16:creationId xmlns:a16="http://schemas.microsoft.com/office/drawing/2014/main" id="{266D9400-016D-3849-BF75-D120795949A5}"/>
              </a:ext>
            </a:extLst>
          </p:cNvPr>
          <p:cNvSpPr>
            <a:spLocks noChangeArrowheads="1"/>
          </p:cNvSpPr>
          <p:nvPr/>
        </p:nvSpPr>
        <p:spPr bwMode="auto">
          <a:xfrm>
            <a:off x="4170363" y="1489075"/>
            <a:ext cx="10128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Air bah/Pelangi</a:t>
            </a:r>
          </a:p>
        </p:txBody>
      </p:sp>
      <p:sp>
        <p:nvSpPr>
          <p:cNvPr id="667669" name="Rectangle 21">
            <a:extLst>
              <a:ext uri="{FF2B5EF4-FFF2-40B4-BE49-F238E27FC236}">
                <a16:creationId xmlns:a16="http://schemas.microsoft.com/office/drawing/2014/main" id="{BB042B64-BA5B-B743-BA5A-A79CE600F56A}"/>
              </a:ext>
            </a:extLst>
          </p:cNvPr>
          <p:cNvSpPr>
            <a:spLocks noChangeArrowheads="1"/>
          </p:cNvSpPr>
          <p:nvPr/>
        </p:nvSpPr>
        <p:spPr bwMode="auto">
          <a:xfrm>
            <a:off x="4367213" y="1654175"/>
            <a:ext cx="581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Menara</a:t>
            </a:r>
          </a:p>
        </p:txBody>
      </p:sp>
      <p:sp>
        <p:nvSpPr>
          <p:cNvPr id="667670" name="Rectangle 22">
            <a:extLst>
              <a:ext uri="{FF2B5EF4-FFF2-40B4-BE49-F238E27FC236}">
                <a16:creationId xmlns:a16="http://schemas.microsoft.com/office/drawing/2014/main" id="{1EDB6F79-0528-F040-BB84-B30CA26613D2}"/>
              </a:ext>
            </a:extLst>
          </p:cNvPr>
          <p:cNvSpPr>
            <a:spLocks noChangeArrowheads="1"/>
          </p:cNvSpPr>
          <p:nvPr/>
        </p:nvSpPr>
        <p:spPr bwMode="auto">
          <a:xfrm>
            <a:off x="4138613" y="546100"/>
            <a:ext cx="6889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CIPTAAN</a:t>
            </a:r>
          </a:p>
        </p:txBody>
      </p:sp>
      <p:sp>
        <p:nvSpPr>
          <p:cNvPr id="667671" name="Rectangle 23">
            <a:extLst>
              <a:ext uri="{FF2B5EF4-FFF2-40B4-BE49-F238E27FC236}">
                <a16:creationId xmlns:a16="http://schemas.microsoft.com/office/drawing/2014/main" id="{C1B774FA-DF87-AF45-8A71-3FFE90B420B5}"/>
              </a:ext>
            </a:extLst>
          </p:cNvPr>
          <p:cNvSpPr>
            <a:spLocks noChangeArrowheads="1"/>
          </p:cNvSpPr>
          <p:nvPr/>
        </p:nvSpPr>
        <p:spPr bwMode="auto">
          <a:xfrm>
            <a:off x="4130675" y="727075"/>
            <a:ext cx="1020763"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800" b="1">
                <a:solidFill>
                  <a:srgbClr val="000000"/>
                </a:solidFill>
                <a:effectLst/>
                <a:latin typeface="Helvetica" pitchFamily="2" charset="0"/>
                <a:ea typeface="Gulim" panose="020B0600000101010101" pitchFamily="34" charset="-127"/>
              </a:rPr>
              <a:t>Manusia Pertama</a:t>
            </a:r>
          </a:p>
        </p:txBody>
      </p:sp>
      <p:sp>
        <p:nvSpPr>
          <p:cNvPr id="667672" name="Line 24">
            <a:extLst>
              <a:ext uri="{FF2B5EF4-FFF2-40B4-BE49-F238E27FC236}">
                <a16:creationId xmlns:a16="http://schemas.microsoft.com/office/drawing/2014/main" id="{2A8D0E12-EF23-A241-9131-70E75F298953}"/>
              </a:ext>
            </a:extLst>
          </p:cNvPr>
          <p:cNvSpPr>
            <a:spLocks noChangeShapeType="1"/>
          </p:cNvSpPr>
          <p:nvPr/>
        </p:nvSpPr>
        <p:spPr bwMode="auto">
          <a:xfrm>
            <a:off x="4291013" y="26066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673" name="Line 25">
            <a:extLst>
              <a:ext uri="{FF2B5EF4-FFF2-40B4-BE49-F238E27FC236}">
                <a16:creationId xmlns:a16="http://schemas.microsoft.com/office/drawing/2014/main" id="{E68E28B5-6465-3B42-8D9D-31E65857DAA0}"/>
              </a:ext>
            </a:extLst>
          </p:cNvPr>
          <p:cNvSpPr>
            <a:spLocks noChangeShapeType="1"/>
          </p:cNvSpPr>
          <p:nvPr/>
        </p:nvSpPr>
        <p:spPr bwMode="auto">
          <a:xfrm>
            <a:off x="4291013" y="28098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674" name="Rectangle 26">
            <a:extLst>
              <a:ext uri="{FF2B5EF4-FFF2-40B4-BE49-F238E27FC236}">
                <a16:creationId xmlns:a16="http://schemas.microsoft.com/office/drawing/2014/main" id="{D27B16D3-6C18-4B4D-B008-73DC1990E5B4}"/>
              </a:ext>
            </a:extLst>
          </p:cNvPr>
          <p:cNvSpPr>
            <a:spLocks noChangeArrowheads="1"/>
          </p:cNvSpPr>
          <p:nvPr/>
        </p:nvSpPr>
        <p:spPr bwMode="auto">
          <a:xfrm>
            <a:off x="4614863" y="26511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675" name="Rectangle 27">
            <a:extLst>
              <a:ext uri="{FF2B5EF4-FFF2-40B4-BE49-F238E27FC236}">
                <a16:creationId xmlns:a16="http://schemas.microsoft.com/office/drawing/2014/main" id="{EF419ED8-DA37-B448-93AE-C1197801E530}"/>
              </a:ext>
            </a:extLst>
          </p:cNvPr>
          <p:cNvSpPr>
            <a:spLocks noChangeArrowheads="1"/>
          </p:cNvSpPr>
          <p:nvPr/>
        </p:nvSpPr>
        <p:spPr bwMode="auto">
          <a:xfrm>
            <a:off x="4364038" y="2430463"/>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667676" name="Rectangle 28">
            <a:extLst>
              <a:ext uri="{FF2B5EF4-FFF2-40B4-BE49-F238E27FC236}">
                <a16:creationId xmlns:a16="http://schemas.microsoft.com/office/drawing/2014/main" id="{D188DD09-89EB-5842-9F1D-4063BD2F52A6}"/>
              </a:ext>
            </a:extLst>
          </p:cNvPr>
          <p:cNvSpPr>
            <a:spLocks noChangeArrowheads="1"/>
          </p:cNvSpPr>
          <p:nvPr/>
        </p:nvSpPr>
        <p:spPr bwMode="auto">
          <a:xfrm>
            <a:off x="4464050" y="2811463"/>
            <a:ext cx="461963"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Y - E</a:t>
            </a:r>
          </a:p>
        </p:txBody>
      </p:sp>
      <p:sp>
        <p:nvSpPr>
          <p:cNvPr id="667677" name="Rectangle 29">
            <a:extLst>
              <a:ext uri="{FF2B5EF4-FFF2-40B4-BE49-F238E27FC236}">
                <a16:creationId xmlns:a16="http://schemas.microsoft.com/office/drawing/2014/main" id="{124DB9C6-F6FD-8648-87FD-F0CFF650E5E9}"/>
              </a:ext>
            </a:extLst>
          </p:cNvPr>
          <p:cNvSpPr>
            <a:spLocks noChangeArrowheads="1"/>
          </p:cNvSpPr>
          <p:nvPr/>
        </p:nvSpPr>
        <p:spPr bwMode="auto">
          <a:xfrm>
            <a:off x="4518025" y="3001963"/>
            <a:ext cx="320675"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12</a:t>
            </a:r>
          </a:p>
        </p:txBody>
      </p:sp>
      <p:sp>
        <p:nvSpPr>
          <p:cNvPr id="667678" name="Rectangle 30">
            <a:extLst>
              <a:ext uri="{FF2B5EF4-FFF2-40B4-BE49-F238E27FC236}">
                <a16:creationId xmlns:a16="http://schemas.microsoft.com/office/drawing/2014/main" id="{6EA91443-D88A-1044-A7BD-237452F3BBAC}"/>
              </a:ext>
            </a:extLst>
          </p:cNvPr>
          <p:cNvSpPr>
            <a:spLocks noChangeArrowheads="1"/>
          </p:cNvSpPr>
          <p:nvPr/>
        </p:nvSpPr>
        <p:spPr bwMode="auto">
          <a:xfrm>
            <a:off x="4352925" y="22447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667679" name="Rectangle 31">
            <a:extLst>
              <a:ext uri="{FF2B5EF4-FFF2-40B4-BE49-F238E27FC236}">
                <a16:creationId xmlns:a16="http://schemas.microsoft.com/office/drawing/2014/main" id="{E9E0FEB6-5F28-B24B-986C-6352D1C6B89E}"/>
              </a:ext>
            </a:extLst>
          </p:cNvPr>
          <p:cNvSpPr>
            <a:spLocks noChangeArrowheads="1"/>
          </p:cNvSpPr>
          <p:nvPr/>
        </p:nvSpPr>
        <p:spPr bwMode="auto">
          <a:xfrm>
            <a:off x="4181475" y="20224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667680" name="Rectangle 32">
            <a:extLst>
              <a:ext uri="{FF2B5EF4-FFF2-40B4-BE49-F238E27FC236}">
                <a16:creationId xmlns:a16="http://schemas.microsoft.com/office/drawing/2014/main" id="{728AC7F8-957C-2D4C-BDD3-C497D96CF48C}"/>
              </a:ext>
            </a:extLst>
          </p:cNvPr>
          <p:cNvSpPr>
            <a:spLocks noChangeArrowheads="1"/>
          </p:cNvSpPr>
          <p:nvPr/>
        </p:nvSpPr>
        <p:spPr bwMode="auto">
          <a:xfrm>
            <a:off x="4498975" y="26241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I - I</a:t>
            </a:r>
          </a:p>
        </p:txBody>
      </p:sp>
      <p:sp>
        <p:nvSpPr>
          <p:cNvPr id="667681" name="Line 33">
            <a:extLst>
              <a:ext uri="{FF2B5EF4-FFF2-40B4-BE49-F238E27FC236}">
                <a16:creationId xmlns:a16="http://schemas.microsoft.com/office/drawing/2014/main" id="{F05FEF79-29C1-9D4C-9623-3F2A9AF835DD}"/>
              </a:ext>
            </a:extLst>
          </p:cNvPr>
          <p:cNvSpPr>
            <a:spLocks noChangeShapeType="1"/>
          </p:cNvSpPr>
          <p:nvPr/>
        </p:nvSpPr>
        <p:spPr bwMode="auto">
          <a:xfrm>
            <a:off x="4284663" y="24161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682" name="Line 34">
            <a:extLst>
              <a:ext uri="{FF2B5EF4-FFF2-40B4-BE49-F238E27FC236}">
                <a16:creationId xmlns:a16="http://schemas.microsoft.com/office/drawing/2014/main" id="{FCDEE6AF-5EF2-1048-9A6F-5B208CD43F61}"/>
              </a:ext>
            </a:extLst>
          </p:cNvPr>
          <p:cNvSpPr>
            <a:spLocks noChangeShapeType="1"/>
          </p:cNvSpPr>
          <p:nvPr/>
        </p:nvSpPr>
        <p:spPr bwMode="auto">
          <a:xfrm>
            <a:off x="4284663" y="299402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683" name="Line 35">
            <a:extLst>
              <a:ext uri="{FF2B5EF4-FFF2-40B4-BE49-F238E27FC236}">
                <a16:creationId xmlns:a16="http://schemas.microsoft.com/office/drawing/2014/main" id="{1E0C041C-DD58-3A4F-8A35-9B44BE9AA7FC}"/>
              </a:ext>
            </a:extLst>
          </p:cNvPr>
          <p:cNvSpPr>
            <a:spLocks noChangeShapeType="1"/>
          </p:cNvSpPr>
          <p:nvPr/>
        </p:nvSpPr>
        <p:spPr bwMode="auto">
          <a:xfrm>
            <a:off x="4284663" y="31908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684" name="Line 36">
            <a:extLst>
              <a:ext uri="{FF2B5EF4-FFF2-40B4-BE49-F238E27FC236}">
                <a16:creationId xmlns:a16="http://schemas.microsoft.com/office/drawing/2014/main" id="{1D38EF61-DE5C-4546-A21C-F917C12F9676}"/>
              </a:ext>
            </a:extLst>
          </p:cNvPr>
          <p:cNvSpPr>
            <a:spLocks noChangeShapeType="1"/>
          </p:cNvSpPr>
          <p:nvPr/>
        </p:nvSpPr>
        <p:spPr bwMode="auto">
          <a:xfrm>
            <a:off x="4233863" y="8890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685" name="AutoShape 37">
            <a:extLst>
              <a:ext uri="{FF2B5EF4-FFF2-40B4-BE49-F238E27FC236}">
                <a16:creationId xmlns:a16="http://schemas.microsoft.com/office/drawing/2014/main" id="{C61D772F-8057-BF40-8056-417EC38E11F9}"/>
              </a:ext>
            </a:extLst>
          </p:cNvPr>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686" name="Freeform 38">
            <a:extLst>
              <a:ext uri="{FF2B5EF4-FFF2-40B4-BE49-F238E27FC236}">
                <a16:creationId xmlns:a16="http://schemas.microsoft.com/office/drawing/2014/main" id="{8E2B6B81-DCC2-D94E-9C5E-A3F567526C80}"/>
              </a:ext>
            </a:extLst>
          </p:cNvPr>
          <p:cNvSpPr>
            <a:spLocks/>
          </p:cNvSpPr>
          <p:nvPr/>
        </p:nvSpPr>
        <p:spPr bwMode="auto">
          <a:xfrm>
            <a:off x="6424613" y="41910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687" name="Freeform 39">
            <a:extLst>
              <a:ext uri="{FF2B5EF4-FFF2-40B4-BE49-F238E27FC236}">
                <a16:creationId xmlns:a16="http://schemas.microsoft.com/office/drawing/2014/main" id="{8F92700B-6525-A14D-989B-506D2C618AFD}"/>
              </a:ext>
            </a:extLst>
          </p:cNvPr>
          <p:cNvSpPr>
            <a:spLocks/>
          </p:cNvSpPr>
          <p:nvPr/>
        </p:nvSpPr>
        <p:spPr bwMode="auto">
          <a:xfrm>
            <a:off x="6424613" y="41529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688" name="Freeform 40">
            <a:extLst>
              <a:ext uri="{FF2B5EF4-FFF2-40B4-BE49-F238E27FC236}">
                <a16:creationId xmlns:a16="http://schemas.microsoft.com/office/drawing/2014/main" id="{009FF497-5138-8748-BEE0-B43F0D2444E4}"/>
              </a:ext>
            </a:extLst>
          </p:cNvPr>
          <p:cNvSpPr>
            <a:spLocks/>
          </p:cNvSpPr>
          <p:nvPr/>
        </p:nvSpPr>
        <p:spPr bwMode="auto">
          <a:xfrm>
            <a:off x="6424613" y="40259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689" name="Freeform 41">
            <a:extLst>
              <a:ext uri="{FF2B5EF4-FFF2-40B4-BE49-F238E27FC236}">
                <a16:creationId xmlns:a16="http://schemas.microsoft.com/office/drawing/2014/main" id="{4D07D156-052D-994E-96CB-E5C662F6256A}"/>
              </a:ext>
            </a:extLst>
          </p:cNvPr>
          <p:cNvSpPr>
            <a:spLocks/>
          </p:cNvSpPr>
          <p:nvPr/>
        </p:nvSpPr>
        <p:spPr bwMode="auto">
          <a:xfrm>
            <a:off x="6424613" y="39878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690" name="Freeform 42">
            <a:extLst>
              <a:ext uri="{FF2B5EF4-FFF2-40B4-BE49-F238E27FC236}">
                <a16:creationId xmlns:a16="http://schemas.microsoft.com/office/drawing/2014/main" id="{EF0B9EBF-EA80-994D-A000-BACAD7135F27}"/>
              </a:ext>
            </a:extLst>
          </p:cNvPr>
          <p:cNvSpPr>
            <a:spLocks/>
          </p:cNvSpPr>
          <p:nvPr/>
        </p:nvSpPr>
        <p:spPr bwMode="auto">
          <a:xfrm>
            <a:off x="6424613" y="38608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691" name="Freeform 43">
            <a:extLst>
              <a:ext uri="{FF2B5EF4-FFF2-40B4-BE49-F238E27FC236}">
                <a16:creationId xmlns:a16="http://schemas.microsoft.com/office/drawing/2014/main" id="{EA7AC4A8-3841-F04D-BE74-76DC4E8FB80B}"/>
              </a:ext>
            </a:extLst>
          </p:cNvPr>
          <p:cNvSpPr>
            <a:spLocks/>
          </p:cNvSpPr>
          <p:nvPr/>
        </p:nvSpPr>
        <p:spPr bwMode="auto">
          <a:xfrm>
            <a:off x="6424613" y="38227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692" name="Freeform 44">
            <a:extLst>
              <a:ext uri="{FF2B5EF4-FFF2-40B4-BE49-F238E27FC236}">
                <a16:creationId xmlns:a16="http://schemas.microsoft.com/office/drawing/2014/main" id="{21D61FBB-64E1-6942-A2EE-859BCCCB17C3}"/>
              </a:ext>
            </a:extLst>
          </p:cNvPr>
          <p:cNvSpPr>
            <a:spLocks/>
          </p:cNvSpPr>
          <p:nvPr/>
        </p:nvSpPr>
        <p:spPr bwMode="auto">
          <a:xfrm>
            <a:off x="6424613" y="36957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693" name="Freeform 45">
            <a:extLst>
              <a:ext uri="{FF2B5EF4-FFF2-40B4-BE49-F238E27FC236}">
                <a16:creationId xmlns:a16="http://schemas.microsoft.com/office/drawing/2014/main" id="{446AA210-DE1D-404E-AF3F-FB6D7767EBE5}"/>
              </a:ext>
            </a:extLst>
          </p:cNvPr>
          <p:cNvSpPr>
            <a:spLocks/>
          </p:cNvSpPr>
          <p:nvPr/>
        </p:nvSpPr>
        <p:spPr bwMode="auto">
          <a:xfrm>
            <a:off x="6424613" y="36576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694" name="Freeform 46">
            <a:extLst>
              <a:ext uri="{FF2B5EF4-FFF2-40B4-BE49-F238E27FC236}">
                <a16:creationId xmlns:a16="http://schemas.microsoft.com/office/drawing/2014/main" id="{B356F4CD-E389-D449-BB62-811D3B4A1F2A}"/>
              </a:ext>
            </a:extLst>
          </p:cNvPr>
          <p:cNvSpPr>
            <a:spLocks/>
          </p:cNvSpPr>
          <p:nvPr/>
        </p:nvSpPr>
        <p:spPr bwMode="auto">
          <a:xfrm>
            <a:off x="6424613" y="3530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695" name="Freeform 47">
            <a:extLst>
              <a:ext uri="{FF2B5EF4-FFF2-40B4-BE49-F238E27FC236}">
                <a16:creationId xmlns:a16="http://schemas.microsoft.com/office/drawing/2014/main" id="{DC63E912-63AB-2344-8393-70845A0F721D}"/>
              </a:ext>
            </a:extLst>
          </p:cNvPr>
          <p:cNvSpPr>
            <a:spLocks/>
          </p:cNvSpPr>
          <p:nvPr/>
        </p:nvSpPr>
        <p:spPr bwMode="auto">
          <a:xfrm>
            <a:off x="6424613" y="34798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696" name="Freeform 48">
            <a:extLst>
              <a:ext uri="{FF2B5EF4-FFF2-40B4-BE49-F238E27FC236}">
                <a16:creationId xmlns:a16="http://schemas.microsoft.com/office/drawing/2014/main" id="{A73B216B-C9A9-7645-852D-2A84A1A7170D}"/>
              </a:ext>
            </a:extLst>
          </p:cNvPr>
          <p:cNvSpPr>
            <a:spLocks/>
          </p:cNvSpPr>
          <p:nvPr/>
        </p:nvSpPr>
        <p:spPr bwMode="auto">
          <a:xfrm>
            <a:off x="6424613" y="33528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697" name="Freeform 49">
            <a:extLst>
              <a:ext uri="{FF2B5EF4-FFF2-40B4-BE49-F238E27FC236}">
                <a16:creationId xmlns:a16="http://schemas.microsoft.com/office/drawing/2014/main" id="{979783E3-F93F-524D-A230-B5E9E0771D4B}"/>
              </a:ext>
            </a:extLst>
          </p:cNvPr>
          <p:cNvSpPr>
            <a:spLocks/>
          </p:cNvSpPr>
          <p:nvPr/>
        </p:nvSpPr>
        <p:spPr bwMode="auto">
          <a:xfrm>
            <a:off x="6424613" y="33147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698" name="Freeform 50">
            <a:extLst>
              <a:ext uri="{FF2B5EF4-FFF2-40B4-BE49-F238E27FC236}">
                <a16:creationId xmlns:a16="http://schemas.microsoft.com/office/drawing/2014/main" id="{2FE066C7-DAF2-EF40-A864-41F0A6CFDC9A}"/>
              </a:ext>
            </a:extLst>
          </p:cNvPr>
          <p:cNvSpPr>
            <a:spLocks/>
          </p:cNvSpPr>
          <p:nvPr/>
        </p:nvSpPr>
        <p:spPr bwMode="auto">
          <a:xfrm>
            <a:off x="6424613" y="31877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699" name="Freeform 51">
            <a:extLst>
              <a:ext uri="{FF2B5EF4-FFF2-40B4-BE49-F238E27FC236}">
                <a16:creationId xmlns:a16="http://schemas.microsoft.com/office/drawing/2014/main" id="{3A531972-FC31-5243-9EFC-396356226114}"/>
              </a:ext>
            </a:extLst>
          </p:cNvPr>
          <p:cNvSpPr>
            <a:spLocks/>
          </p:cNvSpPr>
          <p:nvPr/>
        </p:nvSpPr>
        <p:spPr bwMode="auto">
          <a:xfrm>
            <a:off x="6424613" y="31496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00" name="Freeform 52">
            <a:extLst>
              <a:ext uri="{FF2B5EF4-FFF2-40B4-BE49-F238E27FC236}">
                <a16:creationId xmlns:a16="http://schemas.microsoft.com/office/drawing/2014/main" id="{10483445-295D-A645-B668-1B2B7BF85CBD}"/>
              </a:ext>
            </a:extLst>
          </p:cNvPr>
          <p:cNvSpPr>
            <a:spLocks/>
          </p:cNvSpPr>
          <p:nvPr/>
        </p:nvSpPr>
        <p:spPr bwMode="auto">
          <a:xfrm>
            <a:off x="6424613" y="3022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01" name="Freeform 53">
            <a:extLst>
              <a:ext uri="{FF2B5EF4-FFF2-40B4-BE49-F238E27FC236}">
                <a16:creationId xmlns:a16="http://schemas.microsoft.com/office/drawing/2014/main" id="{EEC5B493-A233-9641-8694-F42188654A1E}"/>
              </a:ext>
            </a:extLst>
          </p:cNvPr>
          <p:cNvSpPr>
            <a:spLocks/>
          </p:cNvSpPr>
          <p:nvPr/>
        </p:nvSpPr>
        <p:spPr bwMode="auto">
          <a:xfrm>
            <a:off x="6424613" y="29845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02" name="Freeform 54">
            <a:extLst>
              <a:ext uri="{FF2B5EF4-FFF2-40B4-BE49-F238E27FC236}">
                <a16:creationId xmlns:a16="http://schemas.microsoft.com/office/drawing/2014/main" id="{7FBD3802-9600-6748-AE5C-A1CEC7685045}"/>
              </a:ext>
            </a:extLst>
          </p:cNvPr>
          <p:cNvSpPr>
            <a:spLocks/>
          </p:cNvSpPr>
          <p:nvPr/>
        </p:nvSpPr>
        <p:spPr bwMode="auto">
          <a:xfrm>
            <a:off x="6424613" y="28575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03" name="Freeform 55">
            <a:extLst>
              <a:ext uri="{FF2B5EF4-FFF2-40B4-BE49-F238E27FC236}">
                <a16:creationId xmlns:a16="http://schemas.microsoft.com/office/drawing/2014/main" id="{E32C121C-CFB3-C344-8F2E-6B99DA41D64B}"/>
              </a:ext>
            </a:extLst>
          </p:cNvPr>
          <p:cNvSpPr>
            <a:spLocks/>
          </p:cNvSpPr>
          <p:nvPr/>
        </p:nvSpPr>
        <p:spPr bwMode="auto">
          <a:xfrm>
            <a:off x="6424613" y="28194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04" name="Freeform 56">
            <a:extLst>
              <a:ext uri="{FF2B5EF4-FFF2-40B4-BE49-F238E27FC236}">
                <a16:creationId xmlns:a16="http://schemas.microsoft.com/office/drawing/2014/main" id="{368403B1-95A6-5545-A520-4E60CEC2B239}"/>
              </a:ext>
            </a:extLst>
          </p:cNvPr>
          <p:cNvSpPr>
            <a:spLocks/>
          </p:cNvSpPr>
          <p:nvPr/>
        </p:nvSpPr>
        <p:spPr bwMode="auto">
          <a:xfrm>
            <a:off x="6424613" y="26924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05" name="Freeform 57">
            <a:extLst>
              <a:ext uri="{FF2B5EF4-FFF2-40B4-BE49-F238E27FC236}">
                <a16:creationId xmlns:a16="http://schemas.microsoft.com/office/drawing/2014/main" id="{A8B331F7-3456-FE4A-8055-1DC6C2FB44F4}"/>
              </a:ext>
            </a:extLst>
          </p:cNvPr>
          <p:cNvSpPr>
            <a:spLocks/>
          </p:cNvSpPr>
          <p:nvPr/>
        </p:nvSpPr>
        <p:spPr bwMode="auto">
          <a:xfrm>
            <a:off x="6424613" y="26416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06" name="Freeform 58">
            <a:extLst>
              <a:ext uri="{FF2B5EF4-FFF2-40B4-BE49-F238E27FC236}">
                <a16:creationId xmlns:a16="http://schemas.microsoft.com/office/drawing/2014/main" id="{244A11CA-CE2F-344F-ACCF-C40CCF652AC5}"/>
              </a:ext>
            </a:extLst>
          </p:cNvPr>
          <p:cNvSpPr>
            <a:spLocks/>
          </p:cNvSpPr>
          <p:nvPr/>
        </p:nvSpPr>
        <p:spPr bwMode="auto">
          <a:xfrm>
            <a:off x="6424613" y="2514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07" name="Freeform 59">
            <a:extLst>
              <a:ext uri="{FF2B5EF4-FFF2-40B4-BE49-F238E27FC236}">
                <a16:creationId xmlns:a16="http://schemas.microsoft.com/office/drawing/2014/main" id="{F842DECF-0AB2-B34D-9CB8-83F67719DEE7}"/>
              </a:ext>
            </a:extLst>
          </p:cNvPr>
          <p:cNvSpPr>
            <a:spLocks/>
          </p:cNvSpPr>
          <p:nvPr/>
        </p:nvSpPr>
        <p:spPr bwMode="auto">
          <a:xfrm>
            <a:off x="6424613" y="24765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08" name="Freeform 60">
            <a:extLst>
              <a:ext uri="{FF2B5EF4-FFF2-40B4-BE49-F238E27FC236}">
                <a16:creationId xmlns:a16="http://schemas.microsoft.com/office/drawing/2014/main" id="{98021542-6D4E-BB45-B423-7F19CCE5A034}"/>
              </a:ext>
            </a:extLst>
          </p:cNvPr>
          <p:cNvSpPr>
            <a:spLocks/>
          </p:cNvSpPr>
          <p:nvPr/>
        </p:nvSpPr>
        <p:spPr bwMode="auto">
          <a:xfrm>
            <a:off x="6424613" y="23495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09" name="Freeform 61">
            <a:extLst>
              <a:ext uri="{FF2B5EF4-FFF2-40B4-BE49-F238E27FC236}">
                <a16:creationId xmlns:a16="http://schemas.microsoft.com/office/drawing/2014/main" id="{8D13C780-F18E-0244-80E1-AC42B660925B}"/>
              </a:ext>
            </a:extLst>
          </p:cNvPr>
          <p:cNvSpPr>
            <a:spLocks/>
          </p:cNvSpPr>
          <p:nvPr/>
        </p:nvSpPr>
        <p:spPr bwMode="auto">
          <a:xfrm>
            <a:off x="6424613" y="23114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10" name="Freeform 62">
            <a:extLst>
              <a:ext uri="{FF2B5EF4-FFF2-40B4-BE49-F238E27FC236}">
                <a16:creationId xmlns:a16="http://schemas.microsoft.com/office/drawing/2014/main" id="{134D562B-7648-2E42-A1F4-8BA0E534CAD3}"/>
              </a:ext>
            </a:extLst>
          </p:cNvPr>
          <p:cNvSpPr>
            <a:spLocks/>
          </p:cNvSpPr>
          <p:nvPr/>
        </p:nvSpPr>
        <p:spPr bwMode="auto">
          <a:xfrm>
            <a:off x="6424613" y="21844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11" name="Freeform 63">
            <a:extLst>
              <a:ext uri="{FF2B5EF4-FFF2-40B4-BE49-F238E27FC236}">
                <a16:creationId xmlns:a16="http://schemas.microsoft.com/office/drawing/2014/main" id="{4F9BDC5B-BEFF-D34C-9274-043D22BF6F2D}"/>
              </a:ext>
            </a:extLst>
          </p:cNvPr>
          <p:cNvSpPr>
            <a:spLocks/>
          </p:cNvSpPr>
          <p:nvPr/>
        </p:nvSpPr>
        <p:spPr bwMode="auto">
          <a:xfrm>
            <a:off x="6424613" y="21463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12" name="Freeform 64">
            <a:extLst>
              <a:ext uri="{FF2B5EF4-FFF2-40B4-BE49-F238E27FC236}">
                <a16:creationId xmlns:a16="http://schemas.microsoft.com/office/drawing/2014/main" id="{4E36BC91-F97C-8649-B6FF-EDCD19996A8B}"/>
              </a:ext>
            </a:extLst>
          </p:cNvPr>
          <p:cNvSpPr>
            <a:spLocks/>
          </p:cNvSpPr>
          <p:nvPr/>
        </p:nvSpPr>
        <p:spPr bwMode="auto">
          <a:xfrm>
            <a:off x="6424613" y="20193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13" name="Freeform 65">
            <a:extLst>
              <a:ext uri="{FF2B5EF4-FFF2-40B4-BE49-F238E27FC236}">
                <a16:creationId xmlns:a16="http://schemas.microsoft.com/office/drawing/2014/main" id="{13D26F6A-2A0E-EB41-880C-1CE08C34C01C}"/>
              </a:ext>
            </a:extLst>
          </p:cNvPr>
          <p:cNvSpPr>
            <a:spLocks/>
          </p:cNvSpPr>
          <p:nvPr/>
        </p:nvSpPr>
        <p:spPr bwMode="auto">
          <a:xfrm>
            <a:off x="6424613" y="19812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14" name="Freeform 66">
            <a:extLst>
              <a:ext uri="{FF2B5EF4-FFF2-40B4-BE49-F238E27FC236}">
                <a16:creationId xmlns:a16="http://schemas.microsoft.com/office/drawing/2014/main" id="{FAD14D19-828D-1046-8652-04A2C125A28E}"/>
              </a:ext>
            </a:extLst>
          </p:cNvPr>
          <p:cNvSpPr>
            <a:spLocks/>
          </p:cNvSpPr>
          <p:nvPr/>
        </p:nvSpPr>
        <p:spPr bwMode="auto">
          <a:xfrm>
            <a:off x="6424613" y="18542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15" name="Freeform 67">
            <a:extLst>
              <a:ext uri="{FF2B5EF4-FFF2-40B4-BE49-F238E27FC236}">
                <a16:creationId xmlns:a16="http://schemas.microsoft.com/office/drawing/2014/main" id="{21B61C26-4CE1-054B-B30F-64D61AEC31BD}"/>
              </a:ext>
            </a:extLst>
          </p:cNvPr>
          <p:cNvSpPr>
            <a:spLocks/>
          </p:cNvSpPr>
          <p:nvPr/>
        </p:nvSpPr>
        <p:spPr bwMode="auto">
          <a:xfrm>
            <a:off x="6424613" y="18161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16" name="Freeform 68">
            <a:extLst>
              <a:ext uri="{FF2B5EF4-FFF2-40B4-BE49-F238E27FC236}">
                <a16:creationId xmlns:a16="http://schemas.microsoft.com/office/drawing/2014/main" id="{40349281-26BD-BD45-8356-23C1AC7E8D52}"/>
              </a:ext>
            </a:extLst>
          </p:cNvPr>
          <p:cNvSpPr>
            <a:spLocks/>
          </p:cNvSpPr>
          <p:nvPr/>
        </p:nvSpPr>
        <p:spPr bwMode="auto">
          <a:xfrm>
            <a:off x="6424613" y="16891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17" name="Freeform 69">
            <a:extLst>
              <a:ext uri="{FF2B5EF4-FFF2-40B4-BE49-F238E27FC236}">
                <a16:creationId xmlns:a16="http://schemas.microsoft.com/office/drawing/2014/main" id="{ACFC43E1-D4C2-DE42-9140-29BCEDA4C380}"/>
              </a:ext>
            </a:extLst>
          </p:cNvPr>
          <p:cNvSpPr>
            <a:spLocks/>
          </p:cNvSpPr>
          <p:nvPr/>
        </p:nvSpPr>
        <p:spPr bwMode="auto">
          <a:xfrm>
            <a:off x="6424613" y="16383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18" name="Freeform 70">
            <a:extLst>
              <a:ext uri="{FF2B5EF4-FFF2-40B4-BE49-F238E27FC236}">
                <a16:creationId xmlns:a16="http://schemas.microsoft.com/office/drawing/2014/main" id="{78D0F546-E604-4140-9D3B-03F089847DBB}"/>
              </a:ext>
            </a:extLst>
          </p:cNvPr>
          <p:cNvSpPr>
            <a:spLocks/>
          </p:cNvSpPr>
          <p:nvPr/>
        </p:nvSpPr>
        <p:spPr bwMode="auto">
          <a:xfrm>
            <a:off x="6424613" y="15113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19" name="Freeform 71">
            <a:extLst>
              <a:ext uri="{FF2B5EF4-FFF2-40B4-BE49-F238E27FC236}">
                <a16:creationId xmlns:a16="http://schemas.microsoft.com/office/drawing/2014/main" id="{7C15E8A2-81C9-4A4C-80E6-EB540C288E5A}"/>
              </a:ext>
            </a:extLst>
          </p:cNvPr>
          <p:cNvSpPr>
            <a:spLocks/>
          </p:cNvSpPr>
          <p:nvPr/>
        </p:nvSpPr>
        <p:spPr bwMode="auto">
          <a:xfrm>
            <a:off x="6424613" y="14732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20" name="Freeform 72">
            <a:extLst>
              <a:ext uri="{FF2B5EF4-FFF2-40B4-BE49-F238E27FC236}">
                <a16:creationId xmlns:a16="http://schemas.microsoft.com/office/drawing/2014/main" id="{8E1D4DF7-153E-E247-9792-9BDEF29E0D9F}"/>
              </a:ext>
            </a:extLst>
          </p:cNvPr>
          <p:cNvSpPr>
            <a:spLocks/>
          </p:cNvSpPr>
          <p:nvPr/>
        </p:nvSpPr>
        <p:spPr bwMode="auto">
          <a:xfrm>
            <a:off x="6424613" y="13462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21" name="Freeform 73">
            <a:extLst>
              <a:ext uri="{FF2B5EF4-FFF2-40B4-BE49-F238E27FC236}">
                <a16:creationId xmlns:a16="http://schemas.microsoft.com/office/drawing/2014/main" id="{A119A21C-4703-0A4A-862C-2AEEAD65ED5B}"/>
              </a:ext>
            </a:extLst>
          </p:cNvPr>
          <p:cNvSpPr>
            <a:spLocks/>
          </p:cNvSpPr>
          <p:nvPr/>
        </p:nvSpPr>
        <p:spPr bwMode="auto">
          <a:xfrm>
            <a:off x="6424613" y="13081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22" name="Freeform 74">
            <a:extLst>
              <a:ext uri="{FF2B5EF4-FFF2-40B4-BE49-F238E27FC236}">
                <a16:creationId xmlns:a16="http://schemas.microsoft.com/office/drawing/2014/main" id="{83DAD564-C7D7-6942-8B05-1F4747741673}"/>
              </a:ext>
            </a:extLst>
          </p:cNvPr>
          <p:cNvSpPr>
            <a:spLocks/>
          </p:cNvSpPr>
          <p:nvPr/>
        </p:nvSpPr>
        <p:spPr bwMode="auto">
          <a:xfrm>
            <a:off x="6424613" y="11811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23" name="Freeform 75">
            <a:extLst>
              <a:ext uri="{FF2B5EF4-FFF2-40B4-BE49-F238E27FC236}">
                <a16:creationId xmlns:a16="http://schemas.microsoft.com/office/drawing/2014/main" id="{64FD9E7F-C7B1-6047-AF6B-7C6E223173E6}"/>
              </a:ext>
            </a:extLst>
          </p:cNvPr>
          <p:cNvSpPr>
            <a:spLocks/>
          </p:cNvSpPr>
          <p:nvPr/>
        </p:nvSpPr>
        <p:spPr bwMode="auto">
          <a:xfrm>
            <a:off x="6424613" y="120015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24" name="Freeform 76">
            <a:extLst>
              <a:ext uri="{FF2B5EF4-FFF2-40B4-BE49-F238E27FC236}">
                <a16:creationId xmlns:a16="http://schemas.microsoft.com/office/drawing/2014/main" id="{4BF2C7E3-A3CE-1042-A733-B25DC3ABBB3B}"/>
              </a:ext>
            </a:extLst>
          </p:cNvPr>
          <p:cNvSpPr>
            <a:spLocks/>
          </p:cNvSpPr>
          <p:nvPr/>
        </p:nvSpPr>
        <p:spPr bwMode="auto">
          <a:xfrm>
            <a:off x="6424613" y="10731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25" name="Freeform 77">
            <a:extLst>
              <a:ext uri="{FF2B5EF4-FFF2-40B4-BE49-F238E27FC236}">
                <a16:creationId xmlns:a16="http://schemas.microsoft.com/office/drawing/2014/main" id="{7652374A-08AB-7944-9B11-EA8264945C4E}"/>
              </a:ext>
            </a:extLst>
          </p:cNvPr>
          <p:cNvSpPr>
            <a:spLocks/>
          </p:cNvSpPr>
          <p:nvPr/>
        </p:nvSpPr>
        <p:spPr bwMode="auto">
          <a:xfrm>
            <a:off x="6424613" y="103505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26" name="Freeform 78">
            <a:extLst>
              <a:ext uri="{FF2B5EF4-FFF2-40B4-BE49-F238E27FC236}">
                <a16:creationId xmlns:a16="http://schemas.microsoft.com/office/drawing/2014/main" id="{10189330-0FEE-924B-8A5B-6EBD634B535F}"/>
              </a:ext>
            </a:extLst>
          </p:cNvPr>
          <p:cNvSpPr>
            <a:spLocks/>
          </p:cNvSpPr>
          <p:nvPr/>
        </p:nvSpPr>
        <p:spPr bwMode="auto">
          <a:xfrm>
            <a:off x="6424613" y="9080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27" name="Freeform 79">
            <a:extLst>
              <a:ext uri="{FF2B5EF4-FFF2-40B4-BE49-F238E27FC236}">
                <a16:creationId xmlns:a16="http://schemas.microsoft.com/office/drawing/2014/main" id="{BE4AEEB2-1C44-8641-97DA-D20DC6708030}"/>
              </a:ext>
            </a:extLst>
          </p:cNvPr>
          <p:cNvSpPr>
            <a:spLocks/>
          </p:cNvSpPr>
          <p:nvPr/>
        </p:nvSpPr>
        <p:spPr bwMode="auto">
          <a:xfrm>
            <a:off x="6424613" y="85725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28" name="Freeform 80">
            <a:extLst>
              <a:ext uri="{FF2B5EF4-FFF2-40B4-BE49-F238E27FC236}">
                <a16:creationId xmlns:a16="http://schemas.microsoft.com/office/drawing/2014/main" id="{6E9CF061-5C39-6547-8416-90B691AC0879}"/>
              </a:ext>
            </a:extLst>
          </p:cNvPr>
          <p:cNvSpPr>
            <a:spLocks/>
          </p:cNvSpPr>
          <p:nvPr/>
        </p:nvSpPr>
        <p:spPr bwMode="auto">
          <a:xfrm>
            <a:off x="6424613" y="7302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32" name="Freeform 84">
            <a:extLst>
              <a:ext uri="{FF2B5EF4-FFF2-40B4-BE49-F238E27FC236}">
                <a16:creationId xmlns:a16="http://schemas.microsoft.com/office/drawing/2014/main" id="{563FEB53-6C48-FE4F-AC57-9BD725D2F4EF}"/>
              </a:ext>
            </a:extLst>
          </p:cNvPr>
          <p:cNvSpPr>
            <a:spLocks/>
          </p:cNvSpPr>
          <p:nvPr/>
        </p:nvSpPr>
        <p:spPr bwMode="auto">
          <a:xfrm>
            <a:off x="7326313" y="3429000"/>
            <a:ext cx="204787" cy="65088"/>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667733" name="Picture 85">
            <a:extLst>
              <a:ext uri="{FF2B5EF4-FFF2-40B4-BE49-F238E27FC236}">
                <a16:creationId xmlns:a16="http://schemas.microsoft.com/office/drawing/2014/main" id="{6A983E7B-0CE5-A846-8B82-7FDD90B7E58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9013" y="965200"/>
            <a:ext cx="342900" cy="257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7734" name="Freeform 86">
            <a:extLst>
              <a:ext uri="{FF2B5EF4-FFF2-40B4-BE49-F238E27FC236}">
                <a16:creationId xmlns:a16="http://schemas.microsoft.com/office/drawing/2014/main" id="{447D324B-A9E6-9140-BF72-07888F349CF6}"/>
              </a:ext>
            </a:extLst>
          </p:cNvPr>
          <p:cNvSpPr>
            <a:spLocks/>
          </p:cNvSpPr>
          <p:nvPr/>
        </p:nvSpPr>
        <p:spPr bwMode="auto">
          <a:xfrm>
            <a:off x="3960813" y="62103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35" name="Freeform 87">
            <a:extLst>
              <a:ext uri="{FF2B5EF4-FFF2-40B4-BE49-F238E27FC236}">
                <a16:creationId xmlns:a16="http://schemas.microsoft.com/office/drawing/2014/main" id="{7B0AB42C-0B0C-4F48-9F31-1987CC34312B}"/>
              </a:ext>
            </a:extLst>
          </p:cNvPr>
          <p:cNvSpPr>
            <a:spLocks/>
          </p:cNvSpPr>
          <p:nvPr/>
        </p:nvSpPr>
        <p:spPr bwMode="auto">
          <a:xfrm>
            <a:off x="3960813" y="61722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36" name="Freeform 88">
            <a:extLst>
              <a:ext uri="{FF2B5EF4-FFF2-40B4-BE49-F238E27FC236}">
                <a16:creationId xmlns:a16="http://schemas.microsoft.com/office/drawing/2014/main" id="{75E2D861-EEF4-DD44-94E0-95E61291D377}"/>
              </a:ext>
            </a:extLst>
          </p:cNvPr>
          <p:cNvSpPr>
            <a:spLocks/>
          </p:cNvSpPr>
          <p:nvPr/>
        </p:nvSpPr>
        <p:spPr bwMode="auto">
          <a:xfrm>
            <a:off x="3960813" y="60452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37" name="Freeform 89">
            <a:extLst>
              <a:ext uri="{FF2B5EF4-FFF2-40B4-BE49-F238E27FC236}">
                <a16:creationId xmlns:a16="http://schemas.microsoft.com/office/drawing/2014/main" id="{0706908B-56FF-9C41-B655-F08B8CF67FE8}"/>
              </a:ext>
            </a:extLst>
          </p:cNvPr>
          <p:cNvSpPr>
            <a:spLocks/>
          </p:cNvSpPr>
          <p:nvPr/>
        </p:nvSpPr>
        <p:spPr bwMode="auto">
          <a:xfrm>
            <a:off x="3960813" y="59944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38" name="Freeform 90">
            <a:extLst>
              <a:ext uri="{FF2B5EF4-FFF2-40B4-BE49-F238E27FC236}">
                <a16:creationId xmlns:a16="http://schemas.microsoft.com/office/drawing/2014/main" id="{B894B1F3-D41C-7942-975B-F9EC9DE65C38}"/>
              </a:ext>
            </a:extLst>
          </p:cNvPr>
          <p:cNvSpPr>
            <a:spLocks/>
          </p:cNvSpPr>
          <p:nvPr/>
        </p:nvSpPr>
        <p:spPr bwMode="auto">
          <a:xfrm>
            <a:off x="3960813" y="5867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39" name="Freeform 91">
            <a:extLst>
              <a:ext uri="{FF2B5EF4-FFF2-40B4-BE49-F238E27FC236}">
                <a16:creationId xmlns:a16="http://schemas.microsoft.com/office/drawing/2014/main" id="{7645D39A-01C9-7F47-8F05-739693360220}"/>
              </a:ext>
            </a:extLst>
          </p:cNvPr>
          <p:cNvSpPr>
            <a:spLocks/>
          </p:cNvSpPr>
          <p:nvPr/>
        </p:nvSpPr>
        <p:spPr bwMode="auto">
          <a:xfrm>
            <a:off x="3960813" y="58293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40" name="Freeform 92">
            <a:extLst>
              <a:ext uri="{FF2B5EF4-FFF2-40B4-BE49-F238E27FC236}">
                <a16:creationId xmlns:a16="http://schemas.microsoft.com/office/drawing/2014/main" id="{0EAEE2C0-F8D5-974D-B4D5-A21D50093324}"/>
              </a:ext>
            </a:extLst>
          </p:cNvPr>
          <p:cNvSpPr>
            <a:spLocks/>
          </p:cNvSpPr>
          <p:nvPr/>
        </p:nvSpPr>
        <p:spPr bwMode="auto">
          <a:xfrm>
            <a:off x="3960813" y="57023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41" name="Freeform 93">
            <a:extLst>
              <a:ext uri="{FF2B5EF4-FFF2-40B4-BE49-F238E27FC236}">
                <a16:creationId xmlns:a16="http://schemas.microsoft.com/office/drawing/2014/main" id="{19FAC40D-F114-0947-B619-B29197638622}"/>
              </a:ext>
            </a:extLst>
          </p:cNvPr>
          <p:cNvSpPr>
            <a:spLocks/>
          </p:cNvSpPr>
          <p:nvPr/>
        </p:nvSpPr>
        <p:spPr bwMode="auto">
          <a:xfrm>
            <a:off x="3960813" y="56515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42" name="Freeform 94">
            <a:extLst>
              <a:ext uri="{FF2B5EF4-FFF2-40B4-BE49-F238E27FC236}">
                <a16:creationId xmlns:a16="http://schemas.microsoft.com/office/drawing/2014/main" id="{1D25CF09-5310-1F41-B3A3-9D73A9AF6B06}"/>
              </a:ext>
            </a:extLst>
          </p:cNvPr>
          <p:cNvSpPr>
            <a:spLocks/>
          </p:cNvSpPr>
          <p:nvPr/>
        </p:nvSpPr>
        <p:spPr bwMode="auto">
          <a:xfrm>
            <a:off x="3960813" y="54864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43" name="Freeform 95">
            <a:extLst>
              <a:ext uri="{FF2B5EF4-FFF2-40B4-BE49-F238E27FC236}">
                <a16:creationId xmlns:a16="http://schemas.microsoft.com/office/drawing/2014/main" id="{A10AEA2E-9C3A-B748-A194-6F6C4DEAEA14}"/>
              </a:ext>
            </a:extLst>
          </p:cNvPr>
          <p:cNvSpPr>
            <a:spLocks/>
          </p:cNvSpPr>
          <p:nvPr/>
        </p:nvSpPr>
        <p:spPr bwMode="auto">
          <a:xfrm>
            <a:off x="3960813" y="5359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44" name="Freeform 96">
            <a:extLst>
              <a:ext uri="{FF2B5EF4-FFF2-40B4-BE49-F238E27FC236}">
                <a16:creationId xmlns:a16="http://schemas.microsoft.com/office/drawing/2014/main" id="{63A77F12-AA12-A64F-BDF2-BFED3E83EF66}"/>
              </a:ext>
            </a:extLst>
          </p:cNvPr>
          <p:cNvSpPr>
            <a:spLocks/>
          </p:cNvSpPr>
          <p:nvPr/>
        </p:nvSpPr>
        <p:spPr bwMode="auto">
          <a:xfrm>
            <a:off x="3960813" y="53213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45" name="Freeform 97">
            <a:extLst>
              <a:ext uri="{FF2B5EF4-FFF2-40B4-BE49-F238E27FC236}">
                <a16:creationId xmlns:a16="http://schemas.microsoft.com/office/drawing/2014/main" id="{7EA1CE0A-8BB6-B442-B458-45C39C49A06C}"/>
              </a:ext>
            </a:extLst>
          </p:cNvPr>
          <p:cNvSpPr>
            <a:spLocks/>
          </p:cNvSpPr>
          <p:nvPr/>
        </p:nvSpPr>
        <p:spPr bwMode="auto">
          <a:xfrm>
            <a:off x="3960813" y="51943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46" name="Freeform 98">
            <a:extLst>
              <a:ext uri="{FF2B5EF4-FFF2-40B4-BE49-F238E27FC236}">
                <a16:creationId xmlns:a16="http://schemas.microsoft.com/office/drawing/2014/main" id="{8CF7371A-C0AA-784A-B9AA-989D666178BE}"/>
              </a:ext>
            </a:extLst>
          </p:cNvPr>
          <p:cNvSpPr>
            <a:spLocks/>
          </p:cNvSpPr>
          <p:nvPr/>
        </p:nvSpPr>
        <p:spPr bwMode="auto">
          <a:xfrm>
            <a:off x="3960813" y="51435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47" name="Freeform 99">
            <a:extLst>
              <a:ext uri="{FF2B5EF4-FFF2-40B4-BE49-F238E27FC236}">
                <a16:creationId xmlns:a16="http://schemas.microsoft.com/office/drawing/2014/main" id="{4D3CCA11-0378-5548-9BDC-01EA85F62B16}"/>
              </a:ext>
            </a:extLst>
          </p:cNvPr>
          <p:cNvSpPr>
            <a:spLocks/>
          </p:cNvSpPr>
          <p:nvPr/>
        </p:nvSpPr>
        <p:spPr bwMode="auto">
          <a:xfrm>
            <a:off x="3960813" y="50165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48" name="Freeform 100">
            <a:extLst>
              <a:ext uri="{FF2B5EF4-FFF2-40B4-BE49-F238E27FC236}">
                <a16:creationId xmlns:a16="http://schemas.microsoft.com/office/drawing/2014/main" id="{3F3181EC-D183-CF4F-8B8E-7339F11C5A51}"/>
              </a:ext>
            </a:extLst>
          </p:cNvPr>
          <p:cNvSpPr>
            <a:spLocks/>
          </p:cNvSpPr>
          <p:nvPr/>
        </p:nvSpPr>
        <p:spPr bwMode="auto">
          <a:xfrm>
            <a:off x="3960813" y="49784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49" name="Freeform 101">
            <a:extLst>
              <a:ext uri="{FF2B5EF4-FFF2-40B4-BE49-F238E27FC236}">
                <a16:creationId xmlns:a16="http://schemas.microsoft.com/office/drawing/2014/main" id="{FC74B38C-BD1D-344C-8AF6-3A4DDB866D41}"/>
              </a:ext>
            </a:extLst>
          </p:cNvPr>
          <p:cNvSpPr>
            <a:spLocks/>
          </p:cNvSpPr>
          <p:nvPr/>
        </p:nvSpPr>
        <p:spPr bwMode="auto">
          <a:xfrm>
            <a:off x="3960813" y="4851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50" name="Freeform 102">
            <a:extLst>
              <a:ext uri="{FF2B5EF4-FFF2-40B4-BE49-F238E27FC236}">
                <a16:creationId xmlns:a16="http://schemas.microsoft.com/office/drawing/2014/main" id="{A69E067E-E0D7-7940-9F19-551C0C9F1055}"/>
              </a:ext>
            </a:extLst>
          </p:cNvPr>
          <p:cNvSpPr>
            <a:spLocks/>
          </p:cNvSpPr>
          <p:nvPr/>
        </p:nvSpPr>
        <p:spPr bwMode="auto">
          <a:xfrm>
            <a:off x="3960813" y="48006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51" name="Freeform 103">
            <a:extLst>
              <a:ext uri="{FF2B5EF4-FFF2-40B4-BE49-F238E27FC236}">
                <a16:creationId xmlns:a16="http://schemas.microsoft.com/office/drawing/2014/main" id="{637F1472-9263-4642-9085-DD4C6D32381E}"/>
              </a:ext>
            </a:extLst>
          </p:cNvPr>
          <p:cNvSpPr>
            <a:spLocks/>
          </p:cNvSpPr>
          <p:nvPr/>
        </p:nvSpPr>
        <p:spPr bwMode="auto">
          <a:xfrm>
            <a:off x="3960813" y="4673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52" name="Freeform 104">
            <a:extLst>
              <a:ext uri="{FF2B5EF4-FFF2-40B4-BE49-F238E27FC236}">
                <a16:creationId xmlns:a16="http://schemas.microsoft.com/office/drawing/2014/main" id="{EA6840B8-01D2-7A46-AD08-6E9151D4E111}"/>
              </a:ext>
            </a:extLst>
          </p:cNvPr>
          <p:cNvSpPr>
            <a:spLocks/>
          </p:cNvSpPr>
          <p:nvPr/>
        </p:nvSpPr>
        <p:spPr bwMode="auto">
          <a:xfrm>
            <a:off x="3960813" y="46355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53" name="Freeform 105">
            <a:extLst>
              <a:ext uri="{FF2B5EF4-FFF2-40B4-BE49-F238E27FC236}">
                <a16:creationId xmlns:a16="http://schemas.microsoft.com/office/drawing/2014/main" id="{DA8C0E77-A384-EB4D-9129-B098DD78BF6F}"/>
              </a:ext>
            </a:extLst>
          </p:cNvPr>
          <p:cNvSpPr>
            <a:spLocks/>
          </p:cNvSpPr>
          <p:nvPr/>
        </p:nvSpPr>
        <p:spPr bwMode="auto">
          <a:xfrm>
            <a:off x="3960813" y="45085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54" name="Freeform 106">
            <a:extLst>
              <a:ext uri="{FF2B5EF4-FFF2-40B4-BE49-F238E27FC236}">
                <a16:creationId xmlns:a16="http://schemas.microsoft.com/office/drawing/2014/main" id="{27B0AF51-8CA7-C84E-943A-077976C91426}"/>
              </a:ext>
            </a:extLst>
          </p:cNvPr>
          <p:cNvSpPr>
            <a:spLocks/>
          </p:cNvSpPr>
          <p:nvPr/>
        </p:nvSpPr>
        <p:spPr bwMode="auto">
          <a:xfrm>
            <a:off x="3960813" y="44704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55" name="Freeform 107">
            <a:extLst>
              <a:ext uri="{FF2B5EF4-FFF2-40B4-BE49-F238E27FC236}">
                <a16:creationId xmlns:a16="http://schemas.microsoft.com/office/drawing/2014/main" id="{42F1C6B8-2187-AF49-A3AC-414CEF08608E}"/>
              </a:ext>
            </a:extLst>
          </p:cNvPr>
          <p:cNvSpPr>
            <a:spLocks/>
          </p:cNvSpPr>
          <p:nvPr/>
        </p:nvSpPr>
        <p:spPr bwMode="auto">
          <a:xfrm>
            <a:off x="3960813" y="4343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56" name="Freeform 108">
            <a:extLst>
              <a:ext uri="{FF2B5EF4-FFF2-40B4-BE49-F238E27FC236}">
                <a16:creationId xmlns:a16="http://schemas.microsoft.com/office/drawing/2014/main" id="{BBAF7438-750F-5149-B227-3A19E00DB55D}"/>
              </a:ext>
            </a:extLst>
          </p:cNvPr>
          <p:cNvSpPr>
            <a:spLocks/>
          </p:cNvSpPr>
          <p:nvPr/>
        </p:nvSpPr>
        <p:spPr bwMode="auto">
          <a:xfrm>
            <a:off x="3960813" y="42926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57" name="Freeform 109">
            <a:extLst>
              <a:ext uri="{FF2B5EF4-FFF2-40B4-BE49-F238E27FC236}">
                <a16:creationId xmlns:a16="http://schemas.microsoft.com/office/drawing/2014/main" id="{6AF6688F-55AA-5E44-A8EE-BFC14FB2012F}"/>
              </a:ext>
            </a:extLst>
          </p:cNvPr>
          <p:cNvSpPr>
            <a:spLocks/>
          </p:cNvSpPr>
          <p:nvPr/>
        </p:nvSpPr>
        <p:spPr bwMode="auto">
          <a:xfrm>
            <a:off x="3960813" y="4165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58" name="Freeform 110">
            <a:extLst>
              <a:ext uri="{FF2B5EF4-FFF2-40B4-BE49-F238E27FC236}">
                <a16:creationId xmlns:a16="http://schemas.microsoft.com/office/drawing/2014/main" id="{CC1B7ADD-2231-4D4A-9A20-9FDBF3B835AC}"/>
              </a:ext>
            </a:extLst>
          </p:cNvPr>
          <p:cNvSpPr>
            <a:spLocks/>
          </p:cNvSpPr>
          <p:nvPr/>
        </p:nvSpPr>
        <p:spPr bwMode="auto">
          <a:xfrm>
            <a:off x="3960813" y="41275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59" name="Freeform 111">
            <a:extLst>
              <a:ext uri="{FF2B5EF4-FFF2-40B4-BE49-F238E27FC236}">
                <a16:creationId xmlns:a16="http://schemas.microsoft.com/office/drawing/2014/main" id="{1ACC6BD3-FDE3-9D41-B40C-36BE42B07976}"/>
              </a:ext>
            </a:extLst>
          </p:cNvPr>
          <p:cNvSpPr>
            <a:spLocks/>
          </p:cNvSpPr>
          <p:nvPr/>
        </p:nvSpPr>
        <p:spPr bwMode="auto">
          <a:xfrm>
            <a:off x="3960813" y="40005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60" name="Freeform 112">
            <a:extLst>
              <a:ext uri="{FF2B5EF4-FFF2-40B4-BE49-F238E27FC236}">
                <a16:creationId xmlns:a16="http://schemas.microsoft.com/office/drawing/2014/main" id="{7D4ABCD1-0CDD-4449-ADA2-BB9F861970EE}"/>
              </a:ext>
            </a:extLst>
          </p:cNvPr>
          <p:cNvSpPr>
            <a:spLocks/>
          </p:cNvSpPr>
          <p:nvPr/>
        </p:nvSpPr>
        <p:spPr bwMode="auto">
          <a:xfrm>
            <a:off x="3960813" y="39497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61" name="Freeform 113">
            <a:extLst>
              <a:ext uri="{FF2B5EF4-FFF2-40B4-BE49-F238E27FC236}">
                <a16:creationId xmlns:a16="http://schemas.microsoft.com/office/drawing/2014/main" id="{437AB4AE-8DAC-EB48-9C8A-D7446B66B3DC}"/>
              </a:ext>
            </a:extLst>
          </p:cNvPr>
          <p:cNvSpPr>
            <a:spLocks/>
          </p:cNvSpPr>
          <p:nvPr/>
        </p:nvSpPr>
        <p:spPr bwMode="auto">
          <a:xfrm>
            <a:off x="3960813" y="38227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62" name="Freeform 114">
            <a:extLst>
              <a:ext uri="{FF2B5EF4-FFF2-40B4-BE49-F238E27FC236}">
                <a16:creationId xmlns:a16="http://schemas.microsoft.com/office/drawing/2014/main" id="{EF06AE5B-2DA3-E445-AA01-689A49433657}"/>
              </a:ext>
            </a:extLst>
          </p:cNvPr>
          <p:cNvSpPr>
            <a:spLocks/>
          </p:cNvSpPr>
          <p:nvPr/>
        </p:nvSpPr>
        <p:spPr bwMode="auto">
          <a:xfrm>
            <a:off x="3960813" y="37846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63" name="Freeform 115">
            <a:extLst>
              <a:ext uri="{FF2B5EF4-FFF2-40B4-BE49-F238E27FC236}">
                <a16:creationId xmlns:a16="http://schemas.microsoft.com/office/drawing/2014/main" id="{FB3942BA-134A-4946-BD00-BDB8FCC298A8}"/>
              </a:ext>
            </a:extLst>
          </p:cNvPr>
          <p:cNvSpPr>
            <a:spLocks/>
          </p:cNvSpPr>
          <p:nvPr/>
        </p:nvSpPr>
        <p:spPr bwMode="auto">
          <a:xfrm>
            <a:off x="3960813" y="3657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64" name="Freeform 116">
            <a:extLst>
              <a:ext uri="{FF2B5EF4-FFF2-40B4-BE49-F238E27FC236}">
                <a16:creationId xmlns:a16="http://schemas.microsoft.com/office/drawing/2014/main" id="{4BBFD54B-03D6-BA4E-8B18-62016748DBAF}"/>
              </a:ext>
            </a:extLst>
          </p:cNvPr>
          <p:cNvSpPr>
            <a:spLocks/>
          </p:cNvSpPr>
          <p:nvPr/>
        </p:nvSpPr>
        <p:spPr bwMode="auto">
          <a:xfrm>
            <a:off x="3960813" y="36195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65" name="Freeform 117">
            <a:extLst>
              <a:ext uri="{FF2B5EF4-FFF2-40B4-BE49-F238E27FC236}">
                <a16:creationId xmlns:a16="http://schemas.microsoft.com/office/drawing/2014/main" id="{B9439A60-D5CE-2C42-83EB-B14CA1804C3F}"/>
              </a:ext>
            </a:extLst>
          </p:cNvPr>
          <p:cNvSpPr>
            <a:spLocks/>
          </p:cNvSpPr>
          <p:nvPr/>
        </p:nvSpPr>
        <p:spPr bwMode="auto">
          <a:xfrm>
            <a:off x="3960813" y="34925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66" name="Freeform 118">
            <a:extLst>
              <a:ext uri="{FF2B5EF4-FFF2-40B4-BE49-F238E27FC236}">
                <a16:creationId xmlns:a16="http://schemas.microsoft.com/office/drawing/2014/main" id="{371086D7-2844-B040-9AC2-137110244EF0}"/>
              </a:ext>
            </a:extLst>
          </p:cNvPr>
          <p:cNvSpPr>
            <a:spLocks/>
          </p:cNvSpPr>
          <p:nvPr/>
        </p:nvSpPr>
        <p:spPr bwMode="auto">
          <a:xfrm>
            <a:off x="3960813" y="34417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67" name="Freeform 119">
            <a:extLst>
              <a:ext uri="{FF2B5EF4-FFF2-40B4-BE49-F238E27FC236}">
                <a16:creationId xmlns:a16="http://schemas.microsoft.com/office/drawing/2014/main" id="{29AD7633-F0B1-E44F-9686-37BFFA4690EC}"/>
              </a:ext>
            </a:extLst>
          </p:cNvPr>
          <p:cNvSpPr>
            <a:spLocks/>
          </p:cNvSpPr>
          <p:nvPr/>
        </p:nvSpPr>
        <p:spPr bwMode="auto">
          <a:xfrm>
            <a:off x="3960813" y="33147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68" name="Freeform 120">
            <a:extLst>
              <a:ext uri="{FF2B5EF4-FFF2-40B4-BE49-F238E27FC236}">
                <a16:creationId xmlns:a16="http://schemas.microsoft.com/office/drawing/2014/main" id="{5D1129AC-9A28-1B44-910C-2B683D0726B4}"/>
              </a:ext>
            </a:extLst>
          </p:cNvPr>
          <p:cNvSpPr>
            <a:spLocks/>
          </p:cNvSpPr>
          <p:nvPr/>
        </p:nvSpPr>
        <p:spPr bwMode="auto">
          <a:xfrm>
            <a:off x="3960813" y="32766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69" name="Freeform 121">
            <a:extLst>
              <a:ext uri="{FF2B5EF4-FFF2-40B4-BE49-F238E27FC236}">
                <a16:creationId xmlns:a16="http://schemas.microsoft.com/office/drawing/2014/main" id="{D30E6E8D-CC5B-4448-81DC-9F833A880E0C}"/>
              </a:ext>
            </a:extLst>
          </p:cNvPr>
          <p:cNvSpPr>
            <a:spLocks/>
          </p:cNvSpPr>
          <p:nvPr/>
        </p:nvSpPr>
        <p:spPr bwMode="auto">
          <a:xfrm>
            <a:off x="3960813" y="3149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70" name="Freeform 122">
            <a:extLst>
              <a:ext uri="{FF2B5EF4-FFF2-40B4-BE49-F238E27FC236}">
                <a16:creationId xmlns:a16="http://schemas.microsoft.com/office/drawing/2014/main" id="{600D8025-4AAC-C342-A8F7-A14DBAC7C551}"/>
              </a:ext>
            </a:extLst>
          </p:cNvPr>
          <p:cNvSpPr>
            <a:spLocks/>
          </p:cNvSpPr>
          <p:nvPr/>
        </p:nvSpPr>
        <p:spPr bwMode="auto">
          <a:xfrm>
            <a:off x="3960813" y="30988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71" name="Freeform 123">
            <a:extLst>
              <a:ext uri="{FF2B5EF4-FFF2-40B4-BE49-F238E27FC236}">
                <a16:creationId xmlns:a16="http://schemas.microsoft.com/office/drawing/2014/main" id="{F93CDFAE-461C-6D46-BA47-E6E84DD7D7C7}"/>
              </a:ext>
            </a:extLst>
          </p:cNvPr>
          <p:cNvSpPr>
            <a:spLocks/>
          </p:cNvSpPr>
          <p:nvPr/>
        </p:nvSpPr>
        <p:spPr bwMode="auto">
          <a:xfrm>
            <a:off x="3960813" y="29718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72" name="Freeform 124">
            <a:extLst>
              <a:ext uri="{FF2B5EF4-FFF2-40B4-BE49-F238E27FC236}">
                <a16:creationId xmlns:a16="http://schemas.microsoft.com/office/drawing/2014/main" id="{C96B6038-21B6-364E-8049-F93825D8E064}"/>
              </a:ext>
            </a:extLst>
          </p:cNvPr>
          <p:cNvSpPr>
            <a:spLocks/>
          </p:cNvSpPr>
          <p:nvPr/>
        </p:nvSpPr>
        <p:spPr bwMode="auto">
          <a:xfrm>
            <a:off x="3960813" y="29337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73" name="Freeform 125">
            <a:extLst>
              <a:ext uri="{FF2B5EF4-FFF2-40B4-BE49-F238E27FC236}">
                <a16:creationId xmlns:a16="http://schemas.microsoft.com/office/drawing/2014/main" id="{CF43484C-0493-9F4A-B12C-9F31BBCA4ADB}"/>
              </a:ext>
            </a:extLst>
          </p:cNvPr>
          <p:cNvSpPr>
            <a:spLocks/>
          </p:cNvSpPr>
          <p:nvPr/>
        </p:nvSpPr>
        <p:spPr bwMode="auto">
          <a:xfrm>
            <a:off x="3960813" y="28067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74" name="Freeform 126">
            <a:extLst>
              <a:ext uri="{FF2B5EF4-FFF2-40B4-BE49-F238E27FC236}">
                <a16:creationId xmlns:a16="http://schemas.microsoft.com/office/drawing/2014/main" id="{1598962D-BFFA-BD42-ACD8-47E7371932FD}"/>
              </a:ext>
            </a:extLst>
          </p:cNvPr>
          <p:cNvSpPr>
            <a:spLocks/>
          </p:cNvSpPr>
          <p:nvPr/>
        </p:nvSpPr>
        <p:spPr bwMode="auto">
          <a:xfrm>
            <a:off x="3960813" y="27559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75" name="Freeform 127">
            <a:extLst>
              <a:ext uri="{FF2B5EF4-FFF2-40B4-BE49-F238E27FC236}">
                <a16:creationId xmlns:a16="http://schemas.microsoft.com/office/drawing/2014/main" id="{5A1DD094-ADFC-F748-859F-0B9DD4973954}"/>
              </a:ext>
            </a:extLst>
          </p:cNvPr>
          <p:cNvSpPr>
            <a:spLocks/>
          </p:cNvSpPr>
          <p:nvPr/>
        </p:nvSpPr>
        <p:spPr bwMode="auto">
          <a:xfrm>
            <a:off x="3960813" y="26289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76" name="Freeform 128">
            <a:extLst>
              <a:ext uri="{FF2B5EF4-FFF2-40B4-BE49-F238E27FC236}">
                <a16:creationId xmlns:a16="http://schemas.microsoft.com/office/drawing/2014/main" id="{82352A6F-2092-024A-8BD1-C5FF67A2EE88}"/>
              </a:ext>
            </a:extLst>
          </p:cNvPr>
          <p:cNvSpPr>
            <a:spLocks/>
          </p:cNvSpPr>
          <p:nvPr/>
        </p:nvSpPr>
        <p:spPr bwMode="auto">
          <a:xfrm>
            <a:off x="3960813" y="25908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77" name="Freeform 129">
            <a:extLst>
              <a:ext uri="{FF2B5EF4-FFF2-40B4-BE49-F238E27FC236}">
                <a16:creationId xmlns:a16="http://schemas.microsoft.com/office/drawing/2014/main" id="{4D714981-93FF-ED4C-94B7-2C7726B7892B}"/>
              </a:ext>
            </a:extLst>
          </p:cNvPr>
          <p:cNvSpPr>
            <a:spLocks/>
          </p:cNvSpPr>
          <p:nvPr/>
        </p:nvSpPr>
        <p:spPr bwMode="auto">
          <a:xfrm>
            <a:off x="3960813" y="24638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78" name="Freeform 130">
            <a:extLst>
              <a:ext uri="{FF2B5EF4-FFF2-40B4-BE49-F238E27FC236}">
                <a16:creationId xmlns:a16="http://schemas.microsoft.com/office/drawing/2014/main" id="{BECA1E7F-0E57-7941-8B91-4323A3CBBB8E}"/>
              </a:ext>
            </a:extLst>
          </p:cNvPr>
          <p:cNvSpPr>
            <a:spLocks/>
          </p:cNvSpPr>
          <p:nvPr/>
        </p:nvSpPr>
        <p:spPr bwMode="auto">
          <a:xfrm>
            <a:off x="3960813" y="24257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79" name="Freeform 131">
            <a:extLst>
              <a:ext uri="{FF2B5EF4-FFF2-40B4-BE49-F238E27FC236}">
                <a16:creationId xmlns:a16="http://schemas.microsoft.com/office/drawing/2014/main" id="{A656FDBF-7DB1-8246-9DD7-C144F92F9B64}"/>
              </a:ext>
            </a:extLst>
          </p:cNvPr>
          <p:cNvSpPr>
            <a:spLocks/>
          </p:cNvSpPr>
          <p:nvPr/>
        </p:nvSpPr>
        <p:spPr bwMode="auto">
          <a:xfrm>
            <a:off x="3960813" y="22987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80" name="Freeform 132">
            <a:extLst>
              <a:ext uri="{FF2B5EF4-FFF2-40B4-BE49-F238E27FC236}">
                <a16:creationId xmlns:a16="http://schemas.microsoft.com/office/drawing/2014/main" id="{B1336021-B92A-2149-9681-EA2865D78E83}"/>
              </a:ext>
            </a:extLst>
          </p:cNvPr>
          <p:cNvSpPr>
            <a:spLocks/>
          </p:cNvSpPr>
          <p:nvPr/>
        </p:nvSpPr>
        <p:spPr bwMode="auto">
          <a:xfrm>
            <a:off x="3960813" y="22479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81" name="Freeform 133">
            <a:extLst>
              <a:ext uri="{FF2B5EF4-FFF2-40B4-BE49-F238E27FC236}">
                <a16:creationId xmlns:a16="http://schemas.microsoft.com/office/drawing/2014/main" id="{8A83A54F-7B03-D449-9B55-BAA3F97396F8}"/>
              </a:ext>
            </a:extLst>
          </p:cNvPr>
          <p:cNvSpPr>
            <a:spLocks/>
          </p:cNvSpPr>
          <p:nvPr/>
        </p:nvSpPr>
        <p:spPr bwMode="auto">
          <a:xfrm>
            <a:off x="3960813" y="21209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667783" name="Picture 135">
            <a:extLst>
              <a:ext uri="{FF2B5EF4-FFF2-40B4-BE49-F238E27FC236}">
                <a16:creationId xmlns:a16="http://schemas.microsoft.com/office/drawing/2014/main" id="{8F170BA7-32C1-7340-8BE9-FDBFB9E1530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7784" name="Line 136">
            <a:extLst>
              <a:ext uri="{FF2B5EF4-FFF2-40B4-BE49-F238E27FC236}">
                <a16:creationId xmlns:a16="http://schemas.microsoft.com/office/drawing/2014/main" id="{269D4FB9-86D6-9B41-BA7C-EAFA4E5F8095}"/>
              </a:ext>
            </a:extLst>
          </p:cNvPr>
          <p:cNvSpPr>
            <a:spLocks noChangeShapeType="1"/>
          </p:cNvSpPr>
          <p:nvPr/>
        </p:nvSpPr>
        <p:spPr bwMode="auto">
          <a:xfrm>
            <a:off x="6615113" y="1447800"/>
            <a:ext cx="736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F0FF6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785" name="Freeform 137">
            <a:extLst>
              <a:ext uri="{FF2B5EF4-FFF2-40B4-BE49-F238E27FC236}">
                <a16:creationId xmlns:a16="http://schemas.microsoft.com/office/drawing/2014/main" id="{232B1966-A2B1-F64F-8AC1-BDC4E4E31A6E}"/>
              </a:ext>
            </a:extLst>
          </p:cNvPr>
          <p:cNvSpPr>
            <a:spLocks/>
          </p:cNvSpPr>
          <p:nvPr/>
        </p:nvSpPr>
        <p:spPr bwMode="auto">
          <a:xfrm>
            <a:off x="7351713" y="13970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786" name="Rectangle 138">
            <a:extLst>
              <a:ext uri="{FF2B5EF4-FFF2-40B4-BE49-F238E27FC236}">
                <a16:creationId xmlns:a16="http://schemas.microsoft.com/office/drawing/2014/main" id="{775B0679-456D-FF46-A59E-EAD459C4C3BA}"/>
              </a:ext>
            </a:extLst>
          </p:cNvPr>
          <p:cNvSpPr>
            <a:spLocks noChangeArrowheads="1"/>
          </p:cNvSpPr>
          <p:nvPr/>
        </p:nvSpPr>
        <p:spPr bwMode="auto">
          <a:xfrm>
            <a:off x="3038475" y="434975"/>
            <a:ext cx="2190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ko-KR" altLang="en-US" sz="1200" b="1">
                <a:solidFill>
                  <a:srgbClr val="000000"/>
                </a:solidFill>
                <a:effectLst/>
                <a:latin typeface="Times" pitchFamily="2" charset="0"/>
                <a:ea typeface="Gulim" panose="020B0600000101010101" pitchFamily="34" charset="-127"/>
              </a:rPr>
              <a:t> </a:t>
            </a:r>
          </a:p>
        </p:txBody>
      </p:sp>
      <p:sp>
        <p:nvSpPr>
          <p:cNvPr id="667787" name="Rectangle 139">
            <a:extLst>
              <a:ext uri="{FF2B5EF4-FFF2-40B4-BE49-F238E27FC236}">
                <a16:creationId xmlns:a16="http://schemas.microsoft.com/office/drawing/2014/main" id="{E74A32C6-94BF-084F-B5B5-419FAD8B2348}"/>
              </a:ext>
            </a:extLst>
          </p:cNvPr>
          <p:cNvSpPr>
            <a:spLocks noChangeArrowheads="1"/>
          </p:cNvSpPr>
          <p:nvPr/>
        </p:nvSpPr>
        <p:spPr bwMode="auto">
          <a:xfrm>
            <a:off x="3189288" y="433388"/>
            <a:ext cx="2603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788" name="Rectangle 140">
            <a:extLst>
              <a:ext uri="{FF2B5EF4-FFF2-40B4-BE49-F238E27FC236}">
                <a16:creationId xmlns:a16="http://schemas.microsoft.com/office/drawing/2014/main" id="{88589D77-3A2A-A64D-9104-01C3DC7ABF65}"/>
              </a:ext>
            </a:extLst>
          </p:cNvPr>
          <p:cNvSpPr>
            <a:spLocks noChangeArrowheads="1"/>
          </p:cNvSpPr>
          <p:nvPr/>
        </p:nvSpPr>
        <p:spPr bwMode="auto">
          <a:xfrm>
            <a:off x="4281488" y="20638"/>
            <a:ext cx="325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789" name="Rectangle 141">
            <a:extLst>
              <a:ext uri="{FF2B5EF4-FFF2-40B4-BE49-F238E27FC236}">
                <a16:creationId xmlns:a16="http://schemas.microsoft.com/office/drawing/2014/main" id="{80542377-AEB0-774D-8C22-A47A0E906E62}"/>
              </a:ext>
            </a:extLst>
          </p:cNvPr>
          <p:cNvSpPr>
            <a:spLocks noChangeArrowheads="1"/>
          </p:cNvSpPr>
          <p:nvPr/>
        </p:nvSpPr>
        <p:spPr bwMode="auto">
          <a:xfrm>
            <a:off x="4484688" y="295275"/>
            <a:ext cx="28416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790" name="Rectangle 142">
            <a:extLst>
              <a:ext uri="{FF2B5EF4-FFF2-40B4-BE49-F238E27FC236}">
                <a16:creationId xmlns:a16="http://schemas.microsoft.com/office/drawing/2014/main" id="{555CA70D-153E-3A4B-98DA-9A93B70E95B1}"/>
              </a:ext>
            </a:extLst>
          </p:cNvPr>
          <p:cNvSpPr>
            <a:spLocks noChangeArrowheads="1"/>
          </p:cNvSpPr>
          <p:nvPr/>
        </p:nvSpPr>
        <p:spPr bwMode="auto">
          <a:xfrm>
            <a:off x="5310188" y="519113"/>
            <a:ext cx="7667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791" name="Rectangle 143">
            <a:extLst>
              <a:ext uri="{FF2B5EF4-FFF2-40B4-BE49-F238E27FC236}">
                <a16:creationId xmlns:a16="http://schemas.microsoft.com/office/drawing/2014/main" id="{80F9BD61-8BBE-7B4C-8E18-DE8BF618EDCA}"/>
              </a:ext>
            </a:extLst>
          </p:cNvPr>
          <p:cNvSpPr>
            <a:spLocks noChangeArrowheads="1"/>
          </p:cNvSpPr>
          <p:nvPr/>
        </p:nvSpPr>
        <p:spPr bwMode="auto">
          <a:xfrm>
            <a:off x="5894388" y="519113"/>
            <a:ext cx="1390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792" name="Rectangle 144">
            <a:extLst>
              <a:ext uri="{FF2B5EF4-FFF2-40B4-BE49-F238E27FC236}">
                <a16:creationId xmlns:a16="http://schemas.microsoft.com/office/drawing/2014/main" id="{7FE96423-F027-DD44-8ECE-254661DF7FD6}"/>
              </a:ext>
            </a:extLst>
          </p:cNvPr>
          <p:cNvSpPr>
            <a:spLocks noChangeArrowheads="1"/>
          </p:cNvSpPr>
          <p:nvPr/>
        </p:nvSpPr>
        <p:spPr bwMode="auto">
          <a:xfrm>
            <a:off x="6238875" y="4462463"/>
            <a:ext cx="350838"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2400" b="1">
                <a:solidFill>
                  <a:srgbClr val="000000"/>
                </a:solidFill>
                <a:effectLst/>
                <a:latin typeface="Times" pitchFamily="2" charset="0"/>
                <a:ea typeface="Gulim" panose="020B0600000101010101" pitchFamily="34" charset="-127"/>
              </a:rPr>
              <a:t>S</a:t>
            </a:r>
          </a:p>
        </p:txBody>
      </p:sp>
      <p:sp>
        <p:nvSpPr>
          <p:cNvPr id="667793" name="Rectangle 145">
            <a:extLst>
              <a:ext uri="{FF2B5EF4-FFF2-40B4-BE49-F238E27FC236}">
                <a16:creationId xmlns:a16="http://schemas.microsoft.com/office/drawing/2014/main" id="{5FAA35F9-3F77-3548-954F-8FB8D9CF4CEE}"/>
              </a:ext>
            </a:extLst>
          </p:cNvPr>
          <p:cNvSpPr>
            <a:spLocks noChangeArrowheads="1"/>
          </p:cNvSpPr>
          <p:nvPr/>
        </p:nvSpPr>
        <p:spPr bwMode="auto">
          <a:xfrm>
            <a:off x="4900613" y="1968500"/>
            <a:ext cx="8064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ko-KR" sz="1000" b="1">
                <a:solidFill>
                  <a:srgbClr val="FFFF00"/>
                </a:solidFill>
                <a:effectLst/>
                <a:latin typeface="Times" pitchFamily="2" charset="0"/>
                <a:ea typeface="Gulim" panose="020B0600000101010101" pitchFamily="34" charset="-127"/>
              </a:rPr>
              <a:t>(2000 S.M.)</a:t>
            </a:r>
          </a:p>
        </p:txBody>
      </p:sp>
      <p:sp>
        <p:nvSpPr>
          <p:cNvPr id="667794" name="Rectangle 146">
            <a:extLst>
              <a:ext uri="{FF2B5EF4-FFF2-40B4-BE49-F238E27FC236}">
                <a16:creationId xmlns:a16="http://schemas.microsoft.com/office/drawing/2014/main" id="{21524073-BB68-E246-BFAE-B96B1ABB14F6}"/>
              </a:ext>
            </a:extLst>
          </p:cNvPr>
          <p:cNvSpPr>
            <a:spLocks noChangeArrowheads="1"/>
          </p:cNvSpPr>
          <p:nvPr/>
        </p:nvSpPr>
        <p:spPr bwMode="auto">
          <a:xfrm>
            <a:off x="992188" y="2355850"/>
            <a:ext cx="2511425" cy="9112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5400">
                <a:solidFill>
                  <a:srgbClr val="FAFD00"/>
                </a:solidFill>
                <a:effectLst/>
                <a:latin typeface="Times" pitchFamily="2" charset="0"/>
                <a:ea typeface="Gulim" panose="020B0600000101010101" pitchFamily="34" charset="-127"/>
              </a:rPr>
              <a:t>C 7 S Y </a:t>
            </a:r>
          </a:p>
        </p:txBody>
      </p:sp>
      <p:sp>
        <p:nvSpPr>
          <p:cNvPr id="667795" name="Rectangle 147">
            <a:extLst>
              <a:ext uri="{FF2B5EF4-FFF2-40B4-BE49-F238E27FC236}">
                <a16:creationId xmlns:a16="http://schemas.microsoft.com/office/drawing/2014/main" id="{BFA0E96F-1E7D-2B49-8126-203FC9197CBB}"/>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667796" name="Rectangle 148">
            <a:extLst>
              <a:ext uri="{FF2B5EF4-FFF2-40B4-BE49-F238E27FC236}">
                <a16:creationId xmlns:a16="http://schemas.microsoft.com/office/drawing/2014/main" id="{B8DECD72-F4AF-D741-B847-44B3250F9D94}"/>
              </a:ext>
            </a:extLst>
          </p:cNvPr>
          <p:cNvSpPr>
            <a:spLocks noChangeArrowheads="1"/>
          </p:cNvSpPr>
          <p:nvPr/>
        </p:nvSpPr>
        <p:spPr bwMode="auto">
          <a:xfrm>
            <a:off x="725488" y="3506788"/>
            <a:ext cx="3463925" cy="9112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5400">
                <a:solidFill>
                  <a:srgbClr val="00FF00"/>
                </a:solidFill>
                <a:effectLst/>
                <a:latin typeface="Times" pitchFamily="2" charset="0"/>
                <a:ea typeface="Gulim" panose="020B0600000101010101" pitchFamily="34" charset="-127"/>
              </a:rPr>
              <a:t>7 = 4 + 3 </a:t>
            </a:r>
          </a:p>
        </p:txBody>
      </p:sp>
      <p:sp>
        <p:nvSpPr>
          <p:cNvPr id="667797" name="Line 149">
            <a:extLst>
              <a:ext uri="{FF2B5EF4-FFF2-40B4-BE49-F238E27FC236}">
                <a16:creationId xmlns:a16="http://schemas.microsoft.com/office/drawing/2014/main" id="{A746EDFD-B72F-E848-9805-9A571CD8A226}"/>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67798" name="Rectangle 150">
            <a:extLst>
              <a:ext uri="{FF2B5EF4-FFF2-40B4-BE49-F238E27FC236}">
                <a16:creationId xmlns:a16="http://schemas.microsoft.com/office/drawing/2014/main" id="{17DF0483-178C-0246-88FC-93228750B714}"/>
              </a:ext>
            </a:extLst>
          </p:cNvPr>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667799" name="Line 151">
            <a:extLst>
              <a:ext uri="{FF2B5EF4-FFF2-40B4-BE49-F238E27FC236}">
                <a16:creationId xmlns:a16="http://schemas.microsoft.com/office/drawing/2014/main" id="{4B072F18-DC80-4E45-8E2A-AE969881C2FA}"/>
              </a:ext>
            </a:extLst>
          </p:cNvPr>
          <p:cNvSpPr>
            <a:spLocks noChangeShapeType="1"/>
          </p:cNvSpPr>
          <p:nvPr/>
        </p:nvSpPr>
        <p:spPr bwMode="auto">
          <a:xfrm>
            <a:off x="1765300" y="2819400"/>
            <a:ext cx="279400" cy="0"/>
          </a:xfrm>
          <a:prstGeom prst="line">
            <a:avLst/>
          </a:prstGeom>
          <a:noFill/>
          <a:ln w="254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67800" name="Rectangle 152">
            <a:extLst>
              <a:ext uri="{FF2B5EF4-FFF2-40B4-BE49-F238E27FC236}">
                <a16:creationId xmlns:a16="http://schemas.microsoft.com/office/drawing/2014/main" id="{0E9E2858-F99A-344A-A6CA-BEFD81DD7A85}"/>
              </a:ext>
            </a:extLst>
          </p:cNvPr>
          <p:cNvSpPr>
            <a:spLocks noChangeArrowheads="1"/>
          </p:cNvSpPr>
          <p:nvPr/>
        </p:nvSpPr>
        <p:spPr bwMode="auto">
          <a:xfrm>
            <a:off x="5930900" y="1520825"/>
            <a:ext cx="511175" cy="277812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01" name="Text Box 153">
            <a:extLst>
              <a:ext uri="{FF2B5EF4-FFF2-40B4-BE49-F238E27FC236}">
                <a16:creationId xmlns:a16="http://schemas.microsoft.com/office/drawing/2014/main" id="{A4519749-7B57-7948-936C-2BEEB7707D85}"/>
              </a:ext>
            </a:extLst>
          </p:cNvPr>
          <p:cNvSpPr txBox="1">
            <a:spLocks noChangeArrowheads="1"/>
          </p:cNvSpPr>
          <p:nvPr/>
        </p:nvSpPr>
        <p:spPr bwMode="auto">
          <a:xfrm rot="-5400000">
            <a:off x="4841876" y="2643187"/>
            <a:ext cx="2709862" cy="5191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2"/>
                </a:solidFill>
                <a:miter lim="800000"/>
                <a:headEnd/>
                <a:tailEnd/>
              </a14:hiddenLine>
            </a:ext>
          </a:extLst>
        </p:spPr>
        <p:txBody>
          <a:bodyPr>
            <a:spAutoFit/>
          </a:bodyPr>
          <a:lstStyle/>
          <a:p>
            <a:pPr algn="l">
              <a:spcBef>
                <a:spcPct val="50000"/>
              </a:spcBef>
            </a:pPr>
            <a:r>
              <a:rPr lang="en-US" altLang="ko-KR" b="1">
                <a:solidFill>
                  <a:srgbClr val="EEFF4B"/>
                </a:solidFill>
                <a:effectLst/>
                <a:latin typeface="Times" pitchFamily="2" charset="0"/>
                <a:ea typeface="Gulim" panose="020B0600000101010101" pitchFamily="34" charset="-127"/>
              </a:rPr>
              <a:t>3 KOMUNITAS</a:t>
            </a:r>
          </a:p>
        </p:txBody>
      </p:sp>
      <p:sp>
        <p:nvSpPr>
          <p:cNvPr id="667802" name="Rectangle 154">
            <a:extLst>
              <a:ext uri="{FF2B5EF4-FFF2-40B4-BE49-F238E27FC236}">
                <a16:creationId xmlns:a16="http://schemas.microsoft.com/office/drawing/2014/main" id="{70409BD9-EA5D-C74D-9381-C00446E11AEC}"/>
              </a:ext>
            </a:extLst>
          </p:cNvPr>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03" name="Rectangle 155">
            <a:extLst>
              <a:ext uri="{FF2B5EF4-FFF2-40B4-BE49-F238E27FC236}">
                <a16:creationId xmlns:a16="http://schemas.microsoft.com/office/drawing/2014/main" id="{AC5F3164-05E9-F940-AC70-9EB3241850FD}"/>
              </a:ext>
            </a:extLst>
          </p:cNvPr>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04" name="Text Box 156">
            <a:extLst>
              <a:ext uri="{FF2B5EF4-FFF2-40B4-BE49-F238E27FC236}">
                <a16:creationId xmlns:a16="http://schemas.microsoft.com/office/drawing/2014/main" id="{A939F5ED-D28B-FE42-A0D2-191F66A7FA05}"/>
              </a:ext>
            </a:extLst>
          </p:cNvPr>
          <p:cNvSpPr txBox="1">
            <a:spLocks noChangeArrowheads="1"/>
          </p:cNvSpPr>
          <p:nvPr/>
        </p:nvSpPr>
        <p:spPr bwMode="auto">
          <a:xfrm rot="-5385664">
            <a:off x="6037263" y="4411663"/>
            <a:ext cx="354012" cy="5191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lgn="l">
              <a:spcBef>
                <a:spcPct val="50000"/>
              </a:spcBef>
            </a:pPr>
            <a:r>
              <a:rPr lang="en-US" altLang="ko-KR" b="1">
                <a:solidFill>
                  <a:srgbClr val="EEFF4B"/>
                </a:solidFill>
                <a:effectLst/>
                <a:latin typeface="Times" pitchFamily="2" charset="0"/>
                <a:ea typeface="Gulim" panose="020B0600000101010101" pitchFamily="34" charset="-127"/>
              </a:rPr>
              <a:t>S</a:t>
            </a:r>
          </a:p>
        </p:txBody>
      </p:sp>
      <p:sp>
        <p:nvSpPr>
          <p:cNvPr id="667805" name="Text Box 157">
            <a:extLst>
              <a:ext uri="{FF2B5EF4-FFF2-40B4-BE49-F238E27FC236}">
                <a16:creationId xmlns:a16="http://schemas.microsoft.com/office/drawing/2014/main" id="{208DDA53-B1CF-0444-9687-BAA5823C8417}"/>
              </a:ext>
            </a:extLst>
          </p:cNvPr>
          <p:cNvSpPr txBox="1">
            <a:spLocks noChangeArrowheads="1"/>
          </p:cNvSpPr>
          <p:nvPr/>
        </p:nvSpPr>
        <p:spPr bwMode="auto">
          <a:xfrm rot="-5400000">
            <a:off x="6016626" y="5424487"/>
            <a:ext cx="341312" cy="519113"/>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lgn="l">
              <a:spcBef>
                <a:spcPct val="50000"/>
              </a:spcBef>
            </a:pPr>
            <a:r>
              <a:rPr lang="en-US" altLang="ko-KR" b="1">
                <a:solidFill>
                  <a:srgbClr val="EEFF4B"/>
                </a:solidFill>
                <a:effectLst/>
                <a:latin typeface="Times" pitchFamily="2" charset="0"/>
                <a:ea typeface="Gulim" panose="020B0600000101010101" pitchFamily="34" charset="-127"/>
              </a:rPr>
              <a:t>Y</a:t>
            </a:r>
          </a:p>
        </p:txBody>
      </p:sp>
      <p:sp>
        <p:nvSpPr>
          <p:cNvPr id="667806" name="Rectangle 158">
            <a:extLst>
              <a:ext uri="{FF2B5EF4-FFF2-40B4-BE49-F238E27FC236}">
                <a16:creationId xmlns:a16="http://schemas.microsoft.com/office/drawing/2014/main" id="{73849F4A-CD88-8D46-A605-61C568F83A96}"/>
              </a:ext>
            </a:extLst>
          </p:cNvPr>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07" name="Text Box 159">
            <a:extLst>
              <a:ext uri="{FF2B5EF4-FFF2-40B4-BE49-F238E27FC236}">
                <a16:creationId xmlns:a16="http://schemas.microsoft.com/office/drawing/2014/main" id="{85BDAADB-BBA3-594F-8D18-111495993159}"/>
              </a:ext>
            </a:extLst>
          </p:cNvPr>
          <p:cNvSpPr txBox="1">
            <a:spLocks noChangeArrowheads="1"/>
          </p:cNvSpPr>
          <p:nvPr/>
        </p:nvSpPr>
        <p:spPr bwMode="auto">
          <a:xfrm rot="-5388536">
            <a:off x="2816226" y="3871912"/>
            <a:ext cx="1966912" cy="5191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2"/>
                </a:solidFill>
                <a:miter lim="800000"/>
                <a:headEnd/>
                <a:tailEnd/>
              </a14:hiddenLine>
            </a:ext>
          </a:extLst>
        </p:spPr>
        <p:txBody>
          <a:bodyPr>
            <a:spAutoFit/>
          </a:bodyPr>
          <a:lstStyle/>
          <a:p>
            <a:pPr algn="l">
              <a:spcBef>
                <a:spcPct val="50000"/>
              </a:spcBef>
            </a:pPr>
            <a:r>
              <a:rPr lang="en-US" altLang="ko-KR" b="1">
                <a:solidFill>
                  <a:srgbClr val="EEFF4B"/>
                </a:solidFill>
                <a:effectLst/>
                <a:latin typeface="Times" pitchFamily="2" charset="0"/>
                <a:ea typeface="Gulim" panose="020B0600000101010101" pitchFamily="34" charset="-127"/>
              </a:rPr>
              <a:t>4 TOKOH</a:t>
            </a:r>
          </a:p>
        </p:txBody>
      </p:sp>
      <p:sp>
        <p:nvSpPr>
          <p:cNvPr id="667808" name="Rectangle 160">
            <a:extLst>
              <a:ext uri="{FF2B5EF4-FFF2-40B4-BE49-F238E27FC236}">
                <a16:creationId xmlns:a16="http://schemas.microsoft.com/office/drawing/2014/main" id="{AE98A457-25BE-4F40-B66B-B399FF040FD7}"/>
              </a:ext>
            </a:extLst>
          </p:cNvPr>
          <p:cNvSpPr>
            <a:spLocks noChangeArrowheads="1"/>
          </p:cNvSpPr>
          <p:nvPr/>
        </p:nvSpPr>
        <p:spPr bwMode="auto">
          <a:xfrm>
            <a:off x="3798888" y="5588000"/>
            <a:ext cx="274637" cy="765175"/>
          </a:xfrm>
          <a:prstGeom prst="rect">
            <a:avLst/>
          </a:prstGeom>
          <a:solidFill>
            <a:srgbClr val="4C545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09" name="Rectangle 161">
            <a:extLst>
              <a:ext uri="{FF2B5EF4-FFF2-40B4-BE49-F238E27FC236}">
                <a16:creationId xmlns:a16="http://schemas.microsoft.com/office/drawing/2014/main" id="{F82AC41E-2D83-8E49-9690-20F2C74B2AD1}"/>
              </a:ext>
            </a:extLst>
          </p:cNvPr>
          <p:cNvSpPr>
            <a:spLocks noChangeArrowheads="1"/>
          </p:cNvSpPr>
          <p:nvPr/>
        </p:nvSpPr>
        <p:spPr bwMode="auto">
          <a:xfrm>
            <a:off x="3854450" y="2022475"/>
            <a:ext cx="150813" cy="696913"/>
          </a:xfrm>
          <a:prstGeom prst="rect">
            <a:avLst/>
          </a:prstGeom>
          <a:solidFill>
            <a:srgbClr val="4C545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10" name="Rectangle 162">
            <a:extLst>
              <a:ext uri="{FF2B5EF4-FFF2-40B4-BE49-F238E27FC236}">
                <a16:creationId xmlns:a16="http://schemas.microsoft.com/office/drawing/2014/main" id="{C4D98E2C-6A54-E045-8A83-34F8B43CBF2E}"/>
              </a:ext>
            </a:extLst>
          </p:cNvPr>
          <p:cNvSpPr>
            <a:spLocks noChangeArrowheads="1"/>
          </p:cNvSpPr>
          <p:nvPr/>
        </p:nvSpPr>
        <p:spPr bwMode="auto">
          <a:xfrm>
            <a:off x="3830638" y="2495550"/>
            <a:ext cx="188912" cy="215900"/>
          </a:xfrm>
          <a:prstGeom prst="rect">
            <a:avLst/>
          </a:prstGeom>
          <a:solidFill>
            <a:srgbClr val="5C666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707C77">
                      <a:alpha val="50000"/>
                    </a:srgbClr>
                  </a:outerShdw>
                </a:effectLst>
              </a14:hiddenEffects>
            </a:ext>
          </a:extLst>
        </p:spPr>
        <p:txBody>
          <a:bodyPr wrap="none" anchor="ctr"/>
          <a:lstStyle/>
          <a:p>
            <a:endParaRPr lang="en-US"/>
          </a:p>
        </p:txBody>
      </p:sp>
      <p:sp>
        <p:nvSpPr>
          <p:cNvPr id="667811" name="Rectangle 163">
            <a:extLst>
              <a:ext uri="{FF2B5EF4-FFF2-40B4-BE49-F238E27FC236}">
                <a16:creationId xmlns:a16="http://schemas.microsoft.com/office/drawing/2014/main" id="{8568F6AF-6297-E24C-9CF6-86518FA2239C}"/>
              </a:ext>
            </a:extLst>
          </p:cNvPr>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12" name="Text Box 164">
            <a:extLst>
              <a:ext uri="{FF2B5EF4-FFF2-40B4-BE49-F238E27FC236}">
                <a16:creationId xmlns:a16="http://schemas.microsoft.com/office/drawing/2014/main" id="{EA906E6B-2BC5-474A-9FC9-A0A9161D1F89}"/>
              </a:ext>
            </a:extLst>
          </p:cNvPr>
          <p:cNvSpPr txBox="1">
            <a:spLocks noChangeArrowheads="1"/>
          </p:cNvSpPr>
          <p:nvPr/>
        </p:nvSpPr>
        <p:spPr bwMode="auto">
          <a:xfrm rot="-5400000">
            <a:off x="3540126" y="1027112"/>
            <a:ext cx="341312" cy="5191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lgn="l">
              <a:spcBef>
                <a:spcPct val="50000"/>
              </a:spcBef>
            </a:pPr>
            <a:r>
              <a:rPr lang="en-US" altLang="ko-KR" b="1">
                <a:solidFill>
                  <a:srgbClr val="EEFF4B"/>
                </a:solidFill>
                <a:effectLst/>
                <a:latin typeface="Times" pitchFamily="2" charset="0"/>
                <a:ea typeface="Gulim" panose="020B0600000101010101" pitchFamily="34" charset="-127"/>
              </a:rPr>
              <a:t>C</a:t>
            </a:r>
          </a:p>
        </p:txBody>
      </p:sp>
      <p:sp>
        <p:nvSpPr>
          <p:cNvPr id="667813" name="Freeform 165">
            <a:extLst>
              <a:ext uri="{FF2B5EF4-FFF2-40B4-BE49-F238E27FC236}">
                <a16:creationId xmlns:a16="http://schemas.microsoft.com/office/drawing/2014/main" id="{FD40DDAE-4C13-0948-9B62-15CC5B0250B3}"/>
              </a:ext>
            </a:extLst>
          </p:cNvPr>
          <p:cNvSpPr>
            <a:spLocks/>
          </p:cNvSpPr>
          <p:nvPr/>
        </p:nvSpPr>
        <p:spPr bwMode="auto">
          <a:xfrm>
            <a:off x="7326313" y="34163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814" name="Freeform 166">
            <a:extLst>
              <a:ext uri="{FF2B5EF4-FFF2-40B4-BE49-F238E27FC236}">
                <a16:creationId xmlns:a16="http://schemas.microsoft.com/office/drawing/2014/main" id="{EFEDDE27-F9F7-8A4F-B872-47F3F9869A30}"/>
              </a:ext>
            </a:extLst>
          </p:cNvPr>
          <p:cNvSpPr>
            <a:spLocks/>
          </p:cNvSpPr>
          <p:nvPr/>
        </p:nvSpPr>
        <p:spPr bwMode="auto">
          <a:xfrm>
            <a:off x="7656513" y="17018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815" name="Rectangle 167">
            <a:extLst>
              <a:ext uri="{FF2B5EF4-FFF2-40B4-BE49-F238E27FC236}">
                <a16:creationId xmlns:a16="http://schemas.microsoft.com/office/drawing/2014/main" id="{903050D0-C0AA-8C47-BFC0-0A87D62E578E}"/>
              </a:ext>
            </a:extLst>
          </p:cNvPr>
          <p:cNvSpPr>
            <a:spLocks noChangeArrowheads="1"/>
          </p:cNvSpPr>
          <p:nvPr/>
        </p:nvSpPr>
        <p:spPr bwMode="auto">
          <a:xfrm>
            <a:off x="6330950" y="590550"/>
            <a:ext cx="193675" cy="904875"/>
          </a:xfrm>
          <a:prstGeom prst="rect">
            <a:avLst/>
          </a:prstGeom>
          <a:solidFill>
            <a:srgbClr val="545454"/>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16" name="AutoShape 168">
            <a:extLst>
              <a:ext uri="{FF2B5EF4-FFF2-40B4-BE49-F238E27FC236}">
                <a16:creationId xmlns:a16="http://schemas.microsoft.com/office/drawing/2014/main" id="{0C688F3D-538E-6E45-8BCC-E9C40FB2564C}"/>
              </a:ext>
            </a:extLst>
          </p:cNvPr>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17" name="Freeform 169">
            <a:extLst>
              <a:ext uri="{FF2B5EF4-FFF2-40B4-BE49-F238E27FC236}">
                <a16:creationId xmlns:a16="http://schemas.microsoft.com/office/drawing/2014/main" id="{EBD0262C-6DA5-AD4F-B8CA-5CCBBED13066}"/>
              </a:ext>
            </a:extLst>
          </p:cNvPr>
          <p:cNvSpPr>
            <a:spLocks/>
          </p:cNvSpPr>
          <p:nvPr/>
        </p:nvSpPr>
        <p:spPr bwMode="auto">
          <a:xfrm>
            <a:off x="7339013" y="520065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818" name="Rectangle 170">
            <a:extLst>
              <a:ext uri="{FF2B5EF4-FFF2-40B4-BE49-F238E27FC236}">
                <a16:creationId xmlns:a16="http://schemas.microsoft.com/office/drawing/2014/main" id="{F632A2A0-6309-F145-8583-E46F186CE09C}"/>
              </a:ext>
            </a:extLst>
          </p:cNvPr>
          <p:cNvSpPr>
            <a:spLocks noChangeArrowheads="1"/>
          </p:cNvSpPr>
          <p:nvPr/>
        </p:nvSpPr>
        <p:spPr bwMode="auto">
          <a:xfrm>
            <a:off x="4548188" y="519113"/>
            <a:ext cx="9429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19" name="AutoShape 171">
            <a:extLst>
              <a:ext uri="{FF2B5EF4-FFF2-40B4-BE49-F238E27FC236}">
                <a16:creationId xmlns:a16="http://schemas.microsoft.com/office/drawing/2014/main" id="{444CB9EC-A71D-FD43-8566-CB311B028867}"/>
              </a:ext>
            </a:extLst>
          </p:cNvPr>
          <p:cNvSpPr>
            <a:spLocks noChangeArrowheads="1"/>
          </p:cNvSpPr>
          <p:nvPr/>
        </p:nvSpPr>
        <p:spPr bwMode="auto">
          <a:xfrm>
            <a:off x="4241800" y="4273550"/>
            <a:ext cx="730250" cy="336550"/>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20" name="AutoShape 172">
            <a:extLst>
              <a:ext uri="{FF2B5EF4-FFF2-40B4-BE49-F238E27FC236}">
                <a16:creationId xmlns:a16="http://schemas.microsoft.com/office/drawing/2014/main" id="{CE2B4D81-99A2-564A-917B-A5735C9956B0}"/>
              </a:ext>
            </a:extLst>
          </p:cNvPr>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21" name="Rectangle 173">
            <a:extLst>
              <a:ext uri="{FF2B5EF4-FFF2-40B4-BE49-F238E27FC236}">
                <a16:creationId xmlns:a16="http://schemas.microsoft.com/office/drawing/2014/main" id="{C50929FB-5EAA-F34A-88FF-6B7795A03747}"/>
              </a:ext>
            </a:extLst>
          </p:cNvPr>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22" name="AutoShape 174">
            <a:extLst>
              <a:ext uri="{FF2B5EF4-FFF2-40B4-BE49-F238E27FC236}">
                <a16:creationId xmlns:a16="http://schemas.microsoft.com/office/drawing/2014/main" id="{E49B15E3-904F-B24B-B6CA-32D414D11C50}"/>
              </a:ext>
            </a:extLst>
          </p:cNvPr>
          <p:cNvSpPr>
            <a:spLocks noChangeArrowheads="1"/>
          </p:cNvSpPr>
          <p:nvPr/>
        </p:nvSpPr>
        <p:spPr bwMode="auto">
          <a:xfrm>
            <a:off x="6596063" y="1323975"/>
            <a:ext cx="719137" cy="1063625"/>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23" name="Rectangle 175">
            <a:extLst>
              <a:ext uri="{FF2B5EF4-FFF2-40B4-BE49-F238E27FC236}">
                <a16:creationId xmlns:a16="http://schemas.microsoft.com/office/drawing/2014/main" id="{42261729-0718-E545-B192-1E1F09A66073}"/>
              </a:ext>
            </a:extLst>
          </p:cNvPr>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24" name="AutoShape 176">
            <a:extLst>
              <a:ext uri="{FF2B5EF4-FFF2-40B4-BE49-F238E27FC236}">
                <a16:creationId xmlns:a16="http://schemas.microsoft.com/office/drawing/2014/main" id="{4BE548CC-1199-2E45-9221-0F312B5D0A3D}"/>
              </a:ext>
            </a:extLst>
          </p:cNvPr>
          <p:cNvSpPr>
            <a:spLocks noChangeArrowheads="1"/>
          </p:cNvSpPr>
          <p:nvPr/>
        </p:nvSpPr>
        <p:spPr bwMode="auto">
          <a:xfrm>
            <a:off x="6610350" y="3254375"/>
            <a:ext cx="704850" cy="706438"/>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67825" name="Group 177">
            <a:extLst>
              <a:ext uri="{FF2B5EF4-FFF2-40B4-BE49-F238E27FC236}">
                <a16:creationId xmlns:a16="http://schemas.microsoft.com/office/drawing/2014/main" id="{72199D5E-594C-1F43-987E-BE9B38CA8EDE}"/>
              </a:ext>
            </a:extLst>
          </p:cNvPr>
          <p:cNvGrpSpPr>
            <a:grpSpLocks/>
          </p:cNvGrpSpPr>
          <p:nvPr/>
        </p:nvGrpSpPr>
        <p:grpSpPr bwMode="auto">
          <a:xfrm>
            <a:off x="6591300" y="4418013"/>
            <a:ext cx="952500" cy="527050"/>
            <a:chOff x="4152" y="2783"/>
            <a:chExt cx="600" cy="332"/>
          </a:xfrm>
        </p:grpSpPr>
        <p:sp>
          <p:nvSpPr>
            <p:cNvPr id="667826" name="AutoShape 178">
              <a:extLst>
                <a:ext uri="{FF2B5EF4-FFF2-40B4-BE49-F238E27FC236}">
                  <a16:creationId xmlns:a16="http://schemas.microsoft.com/office/drawing/2014/main" id="{DD20B06A-224F-FB4E-AD72-3FF9F4A59CEF}"/>
                </a:ext>
              </a:extLst>
            </p:cNvPr>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27" name="Rectangle 179">
              <a:extLst>
                <a:ext uri="{FF2B5EF4-FFF2-40B4-BE49-F238E27FC236}">
                  <a16:creationId xmlns:a16="http://schemas.microsoft.com/office/drawing/2014/main" id="{DD4AEB6D-01B7-2746-9778-093CC97D5E23}"/>
                </a:ext>
              </a:extLst>
            </p:cNvPr>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28" name="AutoShape 180">
              <a:extLst>
                <a:ext uri="{FF2B5EF4-FFF2-40B4-BE49-F238E27FC236}">
                  <a16:creationId xmlns:a16="http://schemas.microsoft.com/office/drawing/2014/main" id="{66592F76-3C7B-7346-BEE2-994D5E5917C4}"/>
                </a:ext>
              </a:extLst>
            </p:cNvPr>
            <p:cNvSpPr>
              <a:spLocks noChangeArrowheads="1"/>
            </p:cNvSpPr>
            <p:nvPr/>
          </p:nvSpPr>
          <p:spPr bwMode="auto">
            <a:xfrm>
              <a:off x="4165" y="2799"/>
              <a:ext cx="436" cy="226"/>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67829" name="Freeform 181">
            <a:extLst>
              <a:ext uri="{FF2B5EF4-FFF2-40B4-BE49-F238E27FC236}">
                <a16:creationId xmlns:a16="http://schemas.microsoft.com/office/drawing/2014/main" id="{277696A4-F6C2-6049-BF64-776D93B0EDB6}"/>
              </a:ext>
            </a:extLst>
          </p:cNvPr>
          <p:cNvSpPr>
            <a:spLocks/>
          </p:cNvSpPr>
          <p:nvPr/>
        </p:nvSpPr>
        <p:spPr bwMode="auto">
          <a:xfrm>
            <a:off x="4827588" y="57880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chemeClr val="tx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830" name="AutoShape 182">
            <a:extLst>
              <a:ext uri="{FF2B5EF4-FFF2-40B4-BE49-F238E27FC236}">
                <a16:creationId xmlns:a16="http://schemas.microsoft.com/office/drawing/2014/main" id="{8D9DE19A-CC48-294D-9EC3-A6595E177979}"/>
              </a:ext>
            </a:extLst>
          </p:cNvPr>
          <p:cNvSpPr>
            <a:spLocks noChangeArrowheads="1"/>
          </p:cNvSpPr>
          <p:nvPr/>
        </p:nvSpPr>
        <p:spPr bwMode="auto">
          <a:xfrm>
            <a:off x="4251325" y="5662613"/>
            <a:ext cx="736600" cy="290512"/>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31" name="Rectangle 183">
            <a:extLst>
              <a:ext uri="{FF2B5EF4-FFF2-40B4-BE49-F238E27FC236}">
                <a16:creationId xmlns:a16="http://schemas.microsoft.com/office/drawing/2014/main" id="{D9D507AB-A0C3-4E42-91C6-E97A86F78EB4}"/>
              </a:ext>
            </a:extLst>
          </p:cNvPr>
          <p:cNvSpPr>
            <a:spLocks noChangeArrowheads="1"/>
          </p:cNvSpPr>
          <p:nvPr/>
        </p:nvSpPr>
        <p:spPr bwMode="auto">
          <a:xfrm>
            <a:off x="4913313" y="4203700"/>
            <a:ext cx="8064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ko-KR" sz="1000" b="1">
                <a:solidFill>
                  <a:srgbClr val="FFFF00"/>
                </a:solidFill>
                <a:effectLst/>
                <a:latin typeface="Times" pitchFamily="2" charset="0"/>
                <a:ea typeface="Gulim" panose="020B0600000101010101" pitchFamily="34" charset="-127"/>
              </a:rPr>
              <a:t>(1500 S.M.)</a:t>
            </a:r>
          </a:p>
        </p:txBody>
      </p:sp>
      <p:sp>
        <p:nvSpPr>
          <p:cNvPr id="667832" name="Rectangle 184">
            <a:extLst>
              <a:ext uri="{FF2B5EF4-FFF2-40B4-BE49-F238E27FC236}">
                <a16:creationId xmlns:a16="http://schemas.microsoft.com/office/drawing/2014/main" id="{35A1C8A3-0ADE-8641-8DDC-6A283B6E5737}"/>
              </a:ext>
            </a:extLst>
          </p:cNvPr>
          <p:cNvSpPr>
            <a:spLocks noChangeArrowheads="1"/>
          </p:cNvSpPr>
          <p:nvPr/>
        </p:nvSpPr>
        <p:spPr bwMode="auto">
          <a:xfrm>
            <a:off x="7269163" y="4330700"/>
            <a:ext cx="7429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ko-KR" sz="1000" b="1">
                <a:solidFill>
                  <a:srgbClr val="FFFF00"/>
                </a:solidFill>
                <a:effectLst/>
                <a:latin typeface="Times" pitchFamily="2" charset="0"/>
                <a:ea typeface="Gulim" panose="020B0600000101010101" pitchFamily="34" charset="-127"/>
              </a:rPr>
              <a:t>(500 S.M.)</a:t>
            </a:r>
          </a:p>
        </p:txBody>
      </p:sp>
      <p:sp>
        <p:nvSpPr>
          <p:cNvPr id="667833" name="Rectangle 185">
            <a:extLst>
              <a:ext uri="{FF2B5EF4-FFF2-40B4-BE49-F238E27FC236}">
                <a16:creationId xmlns:a16="http://schemas.microsoft.com/office/drawing/2014/main" id="{232D17B9-6E47-1848-807A-98D75483042E}"/>
              </a:ext>
            </a:extLst>
          </p:cNvPr>
          <p:cNvSpPr>
            <a:spLocks noChangeArrowheads="1"/>
          </p:cNvSpPr>
          <p:nvPr/>
        </p:nvSpPr>
        <p:spPr bwMode="auto">
          <a:xfrm>
            <a:off x="7262813" y="1219200"/>
            <a:ext cx="8064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ko-KR" sz="1000" b="1">
                <a:solidFill>
                  <a:srgbClr val="FFFF00"/>
                </a:solidFill>
                <a:effectLst/>
                <a:latin typeface="Times" pitchFamily="2" charset="0"/>
                <a:ea typeface="Gulim" panose="020B0600000101010101" pitchFamily="34" charset="-127"/>
              </a:rPr>
              <a:t>(1000 S.M.)</a:t>
            </a:r>
          </a:p>
        </p:txBody>
      </p:sp>
      <p:sp>
        <p:nvSpPr>
          <p:cNvPr id="667834" name="Freeform 186">
            <a:extLst>
              <a:ext uri="{FF2B5EF4-FFF2-40B4-BE49-F238E27FC236}">
                <a16:creationId xmlns:a16="http://schemas.microsoft.com/office/drawing/2014/main" id="{58C7ECC1-B575-A44D-B093-8F76C30F3F17}"/>
              </a:ext>
            </a:extLst>
          </p:cNvPr>
          <p:cNvSpPr>
            <a:spLocks/>
          </p:cNvSpPr>
          <p:nvPr/>
        </p:nvSpPr>
        <p:spPr bwMode="auto">
          <a:xfrm>
            <a:off x="4824413" y="35687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chemeClr val="tx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835" name="Rectangle 187">
            <a:extLst>
              <a:ext uri="{FF2B5EF4-FFF2-40B4-BE49-F238E27FC236}">
                <a16:creationId xmlns:a16="http://schemas.microsoft.com/office/drawing/2014/main" id="{FEB377B1-7A5D-B94B-B208-953BBDF2B896}"/>
              </a:ext>
            </a:extLst>
          </p:cNvPr>
          <p:cNvSpPr>
            <a:spLocks noChangeArrowheads="1"/>
          </p:cNvSpPr>
          <p:nvPr/>
        </p:nvSpPr>
        <p:spPr bwMode="auto">
          <a:xfrm>
            <a:off x="4405313" y="3898900"/>
            <a:ext cx="304800" cy="114300"/>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36" name="Freeform 188">
            <a:extLst>
              <a:ext uri="{FF2B5EF4-FFF2-40B4-BE49-F238E27FC236}">
                <a16:creationId xmlns:a16="http://schemas.microsoft.com/office/drawing/2014/main" id="{16B7FB5E-C00C-4A4C-B7CF-624F042DCB69}"/>
              </a:ext>
            </a:extLst>
          </p:cNvPr>
          <p:cNvSpPr>
            <a:spLocks/>
          </p:cNvSpPr>
          <p:nvPr/>
        </p:nvSpPr>
        <p:spPr bwMode="auto">
          <a:xfrm>
            <a:off x="4819650" y="35290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chemeClr val="tx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837" name="AutoShape 189">
            <a:extLst>
              <a:ext uri="{FF2B5EF4-FFF2-40B4-BE49-F238E27FC236}">
                <a16:creationId xmlns:a16="http://schemas.microsoft.com/office/drawing/2014/main" id="{589BD1AB-9168-F247-A9D1-673AE1E1357E}"/>
              </a:ext>
            </a:extLst>
          </p:cNvPr>
          <p:cNvSpPr>
            <a:spLocks noChangeArrowheads="1"/>
          </p:cNvSpPr>
          <p:nvPr/>
        </p:nvSpPr>
        <p:spPr bwMode="auto">
          <a:xfrm>
            <a:off x="4241800" y="3443288"/>
            <a:ext cx="730250" cy="290512"/>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38" name="Rectangle 190">
            <a:extLst>
              <a:ext uri="{FF2B5EF4-FFF2-40B4-BE49-F238E27FC236}">
                <a16:creationId xmlns:a16="http://schemas.microsoft.com/office/drawing/2014/main" id="{126512A3-3C7D-4644-BAF2-2AD27F8B06E0}"/>
              </a:ext>
            </a:extLst>
          </p:cNvPr>
          <p:cNvSpPr>
            <a:spLocks noChangeArrowheads="1"/>
          </p:cNvSpPr>
          <p:nvPr/>
        </p:nvSpPr>
        <p:spPr bwMode="auto">
          <a:xfrm>
            <a:off x="4243388" y="3590925"/>
            <a:ext cx="952500" cy="498475"/>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39" name="Rectangle 191">
            <a:extLst>
              <a:ext uri="{FF2B5EF4-FFF2-40B4-BE49-F238E27FC236}">
                <a16:creationId xmlns:a16="http://schemas.microsoft.com/office/drawing/2014/main" id="{63DC7688-0E9A-194F-8A03-65A00DF3CCC9}"/>
              </a:ext>
            </a:extLst>
          </p:cNvPr>
          <p:cNvSpPr>
            <a:spLocks noChangeArrowheads="1"/>
          </p:cNvSpPr>
          <p:nvPr/>
        </p:nvSpPr>
        <p:spPr bwMode="auto">
          <a:xfrm>
            <a:off x="4354513" y="3849688"/>
            <a:ext cx="514350" cy="190500"/>
          </a:xfrm>
          <a:prstGeom prst="rect">
            <a:avLst/>
          </a:prstGeom>
          <a:solidFill>
            <a:schemeClr val="tx1"/>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40" name="AutoShape 192">
            <a:extLst>
              <a:ext uri="{FF2B5EF4-FFF2-40B4-BE49-F238E27FC236}">
                <a16:creationId xmlns:a16="http://schemas.microsoft.com/office/drawing/2014/main" id="{89967D7D-B824-D743-BB88-AC97CDDE8291}"/>
              </a:ext>
            </a:extLst>
          </p:cNvPr>
          <p:cNvSpPr>
            <a:spLocks noChangeArrowheads="1"/>
          </p:cNvSpPr>
          <p:nvPr/>
        </p:nvSpPr>
        <p:spPr bwMode="auto">
          <a:xfrm>
            <a:off x="4260850" y="3475038"/>
            <a:ext cx="692150" cy="290512"/>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41" name="Rectangle 193">
            <a:extLst>
              <a:ext uri="{FF2B5EF4-FFF2-40B4-BE49-F238E27FC236}">
                <a16:creationId xmlns:a16="http://schemas.microsoft.com/office/drawing/2014/main" id="{A5ECCCEF-53C4-6F4B-A4EE-73A24FE77E05}"/>
              </a:ext>
            </a:extLst>
          </p:cNvPr>
          <p:cNvSpPr>
            <a:spLocks noChangeArrowheads="1"/>
          </p:cNvSpPr>
          <p:nvPr/>
        </p:nvSpPr>
        <p:spPr bwMode="auto">
          <a:xfrm>
            <a:off x="4276725" y="3416300"/>
            <a:ext cx="568325" cy="2254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YUSUF</a:t>
            </a:r>
          </a:p>
        </p:txBody>
      </p:sp>
      <p:sp>
        <p:nvSpPr>
          <p:cNvPr id="667842" name="Line 194">
            <a:extLst>
              <a:ext uri="{FF2B5EF4-FFF2-40B4-BE49-F238E27FC236}">
                <a16:creationId xmlns:a16="http://schemas.microsoft.com/office/drawing/2014/main" id="{36DC5E96-DECB-234C-B000-680B7E19D57C}"/>
              </a:ext>
            </a:extLst>
          </p:cNvPr>
          <p:cNvSpPr>
            <a:spLocks noChangeShapeType="1"/>
          </p:cNvSpPr>
          <p:nvPr/>
        </p:nvSpPr>
        <p:spPr bwMode="auto">
          <a:xfrm>
            <a:off x="6627813" y="17843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43" name="Line 195">
            <a:extLst>
              <a:ext uri="{FF2B5EF4-FFF2-40B4-BE49-F238E27FC236}">
                <a16:creationId xmlns:a16="http://schemas.microsoft.com/office/drawing/2014/main" id="{1A17159E-0157-4143-B28E-5F81BBE5A7C3}"/>
              </a:ext>
            </a:extLst>
          </p:cNvPr>
          <p:cNvSpPr>
            <a:spLocks noChangeShapeType="1"/>
          </p:cNvSpPr>
          <p:nvPr/>
        </p:nvSpPr>
        <p:spPr bwMode="auto">
          <a:xfrm>
            <a:off x="6615113" y="24828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44" name="Line 196">
            <a:extLst>
              <a:ext uri="{FF2B5EF4-FFF2-40B4-BE49-F238E27FC236}">
                <a16:creationId xmlns:a16="http://schemas.microsoft.com/office/drawing/2014/main" id="{1B079272-D7F5-114E-89EC-EFB430E2C468}"/>
              </a:ext>
            </a:extLst>
          </p:cNvPr>
          <p:cNvSpPr>
            <a:spLocks noChangeShapeType="1"/>
          </p:cNvSpPr>
          <p:nvPr/>
        </p:nvSpPr>
        <p:spPr bwMode="auto">
          <a:xfrm>
            <a:off x="6615113" y="26606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45" name="Line 197">
            <a:extLst>
              <a:ext uri="{FF2B5EF4-FFF2-40B4-BE49-F238E27FC236}">
                <a16:creationId xmlns:a16="http://schemas.microsoft.com/office/drawing/2014/main" id="{C2242DC2-DF39-CA43-8FE0-F3C768CA35CA}"/>
              </a:ext>
            </a:extLst>
          </p:cNvPr>
          <p:cNvSpPr>
            <a:spLocks noChangeShapeType="1"/>
          </p:cNvSpPr>
          <p:nvPr/>
        </p:nvSpPr>
        <p:spPr bwMode="auto">
          <a:xfrm>
            <a:off x="6627813" y="28384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46" name="Line 198">
            <a:extLst>
              <a:ext uri="{FF2B5EF4-FFF2-40B4-BE49-F238E27FC236}">
                <a16:creationId xmlns:a16="http://schemas.microsoft.com/office/drawing/2014/main" id="{B037937A-09B4-D241-828E-9FF83DF0C044}"/>
              </a:ext>
            </a:extLst>
          </p:cNvPr>
          <p:cNvSpPr>
            <a:spLocks noChangeShapeType="1"/>
          </p:cNvSpPr>
          <p:nvPr/>
        </p:nvSpPr>
        <p:spPr bwMode="auto">
          <a:xfrm>
            <a:off x="6621463" y="30162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47" name="Line 199">
            <a:extLst>
              <a:ext uri="{FF2B5EF4-FFF2-40B4-BE49-F238E27FC236}">
                <a16:creationId xmlns:a16="http://schemas.microsoft.com/office/drawing/2014/main" id="{01C85BE3-B7FE-0646-A92B-5790CAA43CBC}"/>
              </a:ext>
            </a:extLst>
          </p:cNvPr>
          <p:cNvSpPr>
            <a:spLocks noChangeShapeType="1"/>
          </p:cNvSpPr>
          <p:nvPr/>
        </p:nvSpPr>
        <p:spPr bwMode="auto">
          <a:xfrm>
            <a:off x="7083425" y="1866900"/>
            <a:ext cx="0" cy="11811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48" name="Line 200">
            <a:extLst>
              <a:ext uri="{FF2B5EF4-FFF2-40B4-BE49-F238E27FC236}">
                <a16:creationId xmlns:a16="http://schemas.microsoft.com/office/drawing/2014/main" id="{7ACE28ED-D0B4-C04E-A545-739275E64B67}"/>
              </a:ext>
            </a:extLst>
          </p:cNvPr>
          <p:cNvSpPr>
            <a:spLocks noChangeShapeType="1"/>
          </p:cNvSpPr>
          <p:nvPr/>
        </p:nvSpPr>
        <p:spPr bwMode="auto">
          <a:xfrm>
            <a:off x="6621463" y="21399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49" name="Line 201">
            <a:extLst>
              <a:ext uri="{FF2B5EF4-FFF2-40B4-BE49-F238E27FC236}">
                <a16:creationId xmlns:a16="http://schemas.microsoft.com/office/drawing/2014/main" id="{A51807EB-C6C8-0545-8CB6-3A537201BD74}"/>
              </a:ext>
            </a:extLst>
          </p:cNvPr>
          <p:cNvSpPr>
            <a:spLocks noChangeShapeType="1"/>
          </p:cNvSpPr>
          <p:nvPr/>
        </p:nvSpPr>
        <p:spPr bwMode="auto">
          <a:xfrm flipV="1">
            <a:off x="6627813" y="23050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50" name="Line 202">
            <a:extLst>
              <a:ext uri="{FF2B5EF4-FFF2-40B4-BE49-F238E27FC236}">
                <a16:creationId xmlns:a16="http://schemas.microsoft.com/office/drawing/2014/main" id="{D1A76FAF-D8E6-D24E-8C60-8170012954A9}"/>
              </a:ext>
            </a:extLst>
          </p:cNvPr>
          <p:cNvSpPr>
            <a:spLocks noChangeShapeType="1"/>
          </p:cNvSpPr>
          <p:nvPr/>
        </p:nvSpPr>
        <p:spPr bwMode="auto">
          <a:xfrm flipV="1">
            <a:off x="6627813" y="1962150"/>
            <a:ext cx="873125"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51" name="Line 203">
            <a:extLst>
              <a:ext uri="{FF2B5EF4-FFF2-40B4-BE49-F238E27FC236}">
                <a16:creationId xmlns:a16="http://schemas.microsoft.com/office/drawing/2014/main" id="{B7583461-C58D-BD4B-847E-CDE838C88D91}"/>
              </a:ext>
            </a:extLst>
          </p:cNvPr>
          <p:cNvSpPr>
            <a:spLocks noChangeShapeType="1"/>
          </p:cNvSpPr>
          <p:nvPr/>
        </p:nvSpPr>
        <p:spPr bwMode="auto">
          <a:xfrm>
            <a:off x="7088188" y="1684338"/>
            <a:ext cx="3175" cy="5619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52" name="Line 204">
            <a:extLst>
              <a:ext uri="{FF2B5EF4-FFF2-40B4-BE49-F238E27FC236}">
                <a16:creationId xmlns:a16="http://schemas.microsoft.com/office/drawing/2014/main" id="{ABBC316C-0C5F-A24F-95CE-E3B94210AF71}"/>
              </a:ext>
            </a:extLst>
          </p:cNvPr>
          <p:cNvSpPr>
            <a:spLocks noChangeShapeType="1"/>
          </p:cNvSpPr>
          <p:nvPr/>
        </p:nvSpPr>
        <p:spPr bwMode="auto">
          <a:xfrm>
            <a:off x="6646863" y="3663950"/>
            <a:ext cx="8636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53" name="Line 205">
            <a:extLst>
              <a:ext uri="{FF2B5EF4-FFF2-40B4-BE49-F238E27FC236}">
                <a16:creationId xmlns:a16="http://schemas.microsoft.com/office/drawing/2014/main" id="{B2F4A6EA-E042-C045-9A36-980A4514C4B6}"/>
              </a:ext>
            </a:extLst>
          </p:cNvPr>
          <p:cNvSpPr>
            <a:spLocks noChangeShapeType="1"/>
          </p:cNvSpPr>
          <p:nvPr/>
        </p:nvSpPr>
        <p:spPr bwMode="auto">
          <a:xfrm>
            <a:off x="6646863" y="3857625"/>
            <a:ext cx="863600" cy="635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54" name="Rectangle 206">
            <a:extLst>
              <a:ext uri="{FF2B5EF4-FFF2-40B4-BE49-F238E27FC236}">
                <a16:creationId xmlns:a16="http://schemas.microsoft.com/office/drawing/2014/main" id="{0566F3F3-29CB-B040-BCFF-735413494384}"/>
              </a:ext>
            </a:extLst>
          </p:cNvPr>
          <p:cNvSpPr>
            <a:spLocks noChangeArrowheads="1"/>
          </p:cNvSpPr>
          <p:nvPr/>
        </p:nvSpPr>
        <p:spPr bwMode="auto">
          <a:xfrm>
            <a:off x="6523038" y="3213100"/>
            <a:ext cx="1012825" cy="225425"/>
          </a:xfrm>
          <a:prstGeom prst="rect">
            <a:avLst/>
          </a:prstGeom>
          <a:noFill/>
          <a:ln>
            <a:noFill/>
          </a:ln>
          <a:effectLst/>
          <a:extLst>
            <a:ext uri="{909E8E84-426E-40DD-AFC4-6F175D3DCCD1}">
              <a14:hiddenFill xmlns:a14="http://schemas.microsoft.com/office/drawing/2010/main">
                <a:solidFill>
                  <a:srgbClr val="E7EC26"/>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PEMBUANGAN</a:t>
            </a:r>
          </a:p>
        </p:txBody>
      </p:sp>
      <p:sp>
        <p:nvSpPr>
          <p:cNvPr id="667855" name="Line 207">
            <a:extLst>
              <a:ext uri="{FF2B5EF4-FFF2-40B4-BE49-F238E27FC236}">
                <a16:creationId xmlns:a16="http://schemas.microsoft.com/office/drawing/2014/main" id="{A690BB45-11AB-B248-AFFB-5223153D24BD}"/>
              </a:ext>
            </a:extLst>
          </p:cNvPr>
          <p:cNvSpPr>
            <a:spLocks noChangeShapeType="1"/>
          </p:cNvSpPr>
          <p:nvPr/>
        </p:nvSpPr>
        <p:spPr bwMode="auto">
          <a:xfrm>
            <a:off x="6646863" y="4235450"/>
            <a:ext cx="8636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56" name="Line 208">
            <a:extLst>
              <a:ext uri="{FF2B5EF4-FFF2-40B4-BE49-F238E27FC236}">
                <a16:creationId xmlns:a16="http://schemas.microsoft.com/office/drawing/2014/main" id="{7B650581-D292-DA4D-A67E-CBDE7057EFE2}"/>
              </a:ext>
            </a:extLst>
          </p:cNvPr>
          <p:cNvSpPr>
            <a:spLocks noChangeShapeType="1"/>
          </p:cNvSpPr>
          <p:nvPr/>
        </p:nvSpPr>
        <p:spPr bwMode="auto">
          <a:xfrm>
            <a:off x="6634163" y="4705350"/>
            <a:ext cx="8636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57" name="Line 209">
            <a:extLst>
              <a:ext uri="{FF2B5EF4-FFF2-40B4-BE49-F238E27FC236}">
                <a16:creationId xmlns:a16="http://schemas.microsoft.com/office/drawing/2014/main" id="{161870D1-3E63-B74A-A336-4E4E599D0D03}"/>
              </a:ext>
            </a:extLst>
          </p:cNvPr>
          <p:cNvSpPr>
            <a:spLocks noChangeShapeType="1"/>
          </p:cNvSpPr>
          <p:nvPr/>
        </p:nvSpPr>
        <p:spPr bwMode="auto">
          <a:xfrm>
            <a:off x="6634163" y="4857750"/>
            <a:ext cx="8636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58" name="Rectangle 210">
            <a:extLst>
              <a:ext uri="{FF2B5EF4-FFF2-40B4-BE49-F238E27FC236}">
                <a16:creationId xmlns:a16="http://schemas.microsoft.com/office/drawing/2014/main" id="{6AB2CC4C-1749-4D4E-8FF8-D0DFF8A1CCF6}"/>
              </a:ext>
            </a:extLst>
          </p:cNvPr>
          <p:cNvSpPr>
            <a:spLocks noChangeArrowheads="1"/>
          </p:cNvSpPr>
          <p:nvPr/>
        </p:nvSpPr>
        <p:spPr bwMode="auto">
          <a:xfrm>
            <a:off x="6599238" y="4394200"/>
            <a:ext cx="6508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SENYAP</a:t>
            </a:r>
          </a:p>
        </p:txBody>
      </p:sp>
      <p:sp>
        <p:nvSpPr>
          <p:cNvPr id="667859" name="Line 211">
            <a:extLst>
              <a:ext uri="{FF2B5EF4-FFF2-40B4-BE49-F238E27FC236}">
                <a16:creationId xmlns:a16="http://schemas.microsoft.com/office/drawing/2014/main" id="{4243EC79-4FD4-F847-A169-65C12EAB9FCC}"/>
              </a:ext>
            </a:extLst>
          </p:cNvPr>
          <p:cNvSpPr>
            <a:spLocks noChangeShapeType="1"/>
          </p:cNvSpPr>
          <p:nvPr/>
        </p:nvSpPr>
        <p:spPr bwMode="auto">
          <a:xfrm flipV="1">
            <a:off x="6646863" y="4044950"/>
            <a:ext cx="857250" cy="317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60" name="Line 212">
            <a:extLst>
              <a:ext uri="{FF2B5EF4-FFF2-40B4-BE49-F238E27FC236}">
                <a16:creationId xmlns:a16="http://schemas.microsoft.com/office/drawing/2014/main" id="{9250AF87-4B24-D34B-9C46-C8895A1F48DB}"/>
              </a:ext>
            </a:extLst>
          </p:cNvPr>
          <p:cNvSpPr>
            <a:spLocks noChangeShapeType="1"/>
          </p:cNvSpPr>
          <p:nvPr/>
        </p:nvSpPr>
        <p:spPr bwMode="auto">
          <a:xfrm flipV="1">
            <a:off x="6630988" y="15938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61" name="Line 213">
            <a:extLst>
              <a:ext uri="{FF2B5EF4-FFF2-40B4-BE49-F238E27FC236}">
                <a16:creationId xmlns:a16="http://schemas.microsoft.com/office/drawing/2014/main" id="{96C3959B-6099-5E44-BA4D-DFFF425F67AB}"/>
              </a:ext>
            </a:extLst>
          </p:cNvPr>
          <p:cNvSpPr>
            <a:spLocks noChangeShapeType="1"/>
          </p:cNvSpPr>
          <p:nvPr/>
        </p:nvSpPr>
        <p:spPr bwMode="auto">
          <a:xfrm>
            <a:off x="4308475" y="3800475"/>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62" name="Line 214">
            <a:extLst>
              <a:ext uri="{FF2B5EF4-FFF2-40B4-BE49-F238E27FC236}">
                <a16:creationId xmlns:a16="http://schemas.microsoft.com/office/drawing/2014/main" id="{3FCB6584-C5B2-6B42-BF12-D7BC4EEC9F08}"/>
              </a:ext>
            </a:extLst>
          </p:cNvPr>
          <p:cNvSpPr>
            <a:spLocks noChangeShapeType="1"/>
          </p:cNvSpPr>
          <p:nvPr/>
        </p:nvSpPr>
        <p:spPr bwMode="auto">
          <a:xfrm>
            <a:off x="4298950" y="4011613"/>
            <a:ext cx="838200" cy="4762"/>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63" name="Rectangle 215">
            <a:extLst>
              <a:ext uri="{FF2B5EF4-FFF2-40B4-BE49-F238E27FC236}">
                <a16:creationId xmlns:a16="http://schemas.microsoft.com/office/drawing/2014/main" id="{F8E2B692-CCBB-674A-B7DB-603367900D9B}"/>
              </a:ext>
            </a:extLst>
          </p:cNvPr>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64" name="AutoShape 216">
            <a:extLst>
              <a:ext uri="{FF2B5EF4-FFF2-40B4-BE49-F238E27FC236}">
                <a16:creationId xmlns:a16="http://schemas.microsoft.com/office/drawing/2014/main" id="{36B856C3-0250-7645-9FBA-97B72ABC709C}"/>
              </a:ext>
            </a:extLst>
          </p:cNvPr>
          <p:cNvSpPr>
            <a:spLocks noChangeArrowheads="1"/>
          </p:cNvSpPr>
          <p:nvPr/>
        </p:nvSpPr>
        <p:spPr bwMode="auto">
          <a:xfrm>
            <a:off x="6621463" y="5154613"/>
            <a:ext cx="647700" cy="363537"/>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65" name="Rectangle 217">
            <a:extLst>
              <a:ext uri="{FF2B5EF4-FFF2-40B4-BE49-F238E27FC236}">
                <a16:creationId xmlns:a16="http://schemas.microsoft.com/office/drawing/2014/main" id="{15C89899-A998-094A-B301-C447802387C7}"/>
              </a:ext>
            </a:extLst>
          </p:cNvPr>
          <p:cNvSpPr>
            <a:spLocks noChangeArrowheads="1"/>
          </p:cNvSpPr>
          <p:nvPr/>
        </p:nvSpPr>
        <p:spPr bwMode="auto">
          <a:xfrm>
            <a:off x="6610350" y="5102225"/>
            <a:ext cx="696913"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200" b="1">
                <a:solidFill>
                  <a:srgbClr val="000000"/>
                </a:solidFill>
                <a:effectLst/>
                <a:latin typeface="Chicago" charset="0"/>
                <a:ea typeface="Gulim" panose="020B0600000101010101" pitchFamily="34" charset="-127"/>
              </a:rPr>
              <a:t>YESUS</a:t>
            </a:r>
          </a:p>
        </p:txBody>
      </p:sp>
      <p:sp>
        <p:nvSpPr>
          <p:cNvPr id="667866" name="Line 218">
            <a:extLst>
              <a:ext uri="{FF2B5EF4-FFF2-40B4-BE49-F238E27FC236}">
                <a16:creationId xmlns:a16="http://schemas.microsoft.com/office/drawing/2014/main" id="{40B51466-992B-E74B-8E90-894C1647AF44}"/>
              </a:ext>
            </a:extLst>
          </p:cNvPr>
          <p:cNvSpPr>
            <a:spLocks noChangeShapeType="1"/>
          </p:cNvSpPr>
          <p:nvPr/>
        </p:nvSpPr>
        <p:spPr bwMode="auto">
          <a:xfrm>
            <a:off x="6651625" y="54419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67" name="Line 219">
            <a:extLst>
              <a:ext uri="{FF2B5EF4-FFF2-40B4-BE49-F238E27FC236}">
                <a16:creationId xmlns:a16="http://schemas.microsoft.com/office/drawing/2014/main" id="{9122B609-7669-804D-BD7B-7DFF143EF3E4}"/>
              </a:ext>
            </a:extLst>
          </p:cNvPr>
          <p:cNvSpPr>
            <a:spLocks noChangeShapeType="1"/>
          </p:cNvSpPr>
          <p:nvPr/>
        </p:nvSpPr>
        <p:spPr bwMode="auto">
          <a:xfrm flipV="1">
            <a:off x="6653213" y="55816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68" name="Line 220">
            <a:extLst>
              <a:ext uri="{FF2B5EF4-FFF2-40B4-BE49-F238E27FC236}">
                <a16:creationId xmlns:a16="http://schemas.microsoft.com/office/drawing/2014/main" id="{40654128-61D7-2145-93E7-15FEF5501EFD}"/>
              </a:ext>
            </a:extLst>
          </p:cNvPr>
          <p:cNvSpPr>
            <a:spLocks noChangeShapeType="1"/>
          </p:cNvSpPr>
          <p:nvPr/>
        </p:nvSpPr>
        <p:spPr bwMode="auto">
          <a:xfrm flipV="1">
            <a:off x="6654800" y="57213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69" name="Line 221">
            <a:extLst>
              <a:ext uri="{FF2B5EF4-FFF2-40B4-BE49-F238E27FC236}">
                <a16:creationId xmlns:a16="http://schemas.microsoft.com/office/drawing/2014/main" id="{2D9C4A8F-A279-8144-AA96-2A1A4C09137D}"/>
              </a:ext>
            </a:extLst>
          </p:cNvPr>
          <p:cNvSpPr>
            <a:spLocks noChangeShapeType="1"/>
          </p:cNvSpPr>
          <p:nvPr/>
        </p:nvSpPr>
        <p:spPr bwMode="auto">
          <a:xfrm>
            <a:off x="6656388" y="586740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70" name="Line 222">
            <a:extLst>
              <a:ext uri="{FF2B5EF4-FFF2-40B4-BE49-F238E27FC236}">
                <a16:creationId xmlns:a16="http://schemas.microsoft.com/office/drawing/2014/main" id="{EC87B0A2-DC26-2446-856D-E7D6F8C91FD7}"/>
              </a:ext>
            </a:extLst>
          </p:cNvPr>
          <p:cNvSpPr>
            <a:spLocks noChangeShapeType="1"/>
          </p:cNvSpPr>
          <p:nvPr/>
        </p:nvSpPr>
        <p:spPr bwMode="auto">
          <a:xfrm>
            <a:off x="6659563" y="6156325"/>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71" name="Line 223">
            <a:extLst>
              <a:ext uri="{FF2B5EF4-FFF2-40B4-BE49-F238E27FC236}">
                <a16:creationId xmlns:a16="http://schemas.microsoft.com/office/drawing/2014/main" id="{37F0D755-2BF2-EF43-96DD-7394C4704474}"/>
              </a:ext>
            </a:extLst>
          </p:cNvPr>
          <p:cNvSpPr>
            <a:spLocks noChangeShapeType="1"/>
          </p:cNvSpPr>
          <p:nvPr/>
        </p:nvSpPr>
        <p:spPr bwMode="auto">
          <a:xfrm flipV="1">
            <a:off x="6659563" y="629920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72" name="AutoShape 224">
            <a:extLst>
              <a:ext uri="{FF2B5EF4-FFF2-40B4-BE49-F238E27FC236}">
                <a16:creationId xmlns:a16="http://schemas.microsoft.com/office/drawing/2014/main" id="{E520FB20-BE4A-F840-AC65-ED18C6074029}"/>
              </a:ext>
            </a:extLst>
          </p:cNvPr>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73" name="Rectangle 225">
            <a:extLst>
              <a:ext uri="{FF2B5EF4-FFF2-40B4-BE49-F238E27FC236}">
                <a16:creationId xmlns:a16="http://schemas.microsoft.com/office/drawing/2014/main" id="{D70B462B-A8F3-DD4D-A4B0-7A8D5AE209F2}"/>
              </a:ext>
            </a:extLst>
          </p:cNvPr>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74" name="AutoShape 226">
            <a:extLst>
              <a:ext uri="{FF2B5EF4-FFF2-40B4-BE49-F238E27FC236}">
                <a16:creationId xmlns:a16="http://schemas.microsoft.com/office/drawing/2014/main" id="{B3F82BF0-D0D3-3643-BD3D-6C51BEE15CC2}"/>
              </a:ext>
            </a:extLst>
          </p:cNvPr>
          <p:cNvSpPr>
            <a:spLocks noChangeArrowheads="1"/>
          </p:cNvSpPr>
          <p:nvPr/>
        </p:nvSpPr>
        <p:spPr bwMode="auto">
          <a:xfrm>
            <a:off x="6613525" y="647700"/>
            <a:ext cx="692150" cy="250825"/>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75" name="Rectangle 227">
            <a:extLst>
              <a:ext uri="{FF2B5EF4-FFF2-40B4-BE49-F238E27FC236}">
                <a16:creationId xmlns:a16="http://schemas.microsoft.com/office/drawing/2014/main" id="{82A61F97-4124-3745-9525-591B73880C82}"/>
              </a:ext>
            </a:extLst>
          </p:cNvPr>
          <p:cNvSpPr>
            <a:spLocks noChangeArrowheads="1"/>
          </p:cNvSpPr>
          <p:nvPr/>
        </p:nvSpPr>
        <p:spPr bwMode="auto">
          <a:xfrm>
            <a:off x="6570663" y="561975"/>
            <a:ext cx="6254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ANARKI</a:t>
            </a:r>
          </a:p>
        </p:txBody>
      </p:sp>
      <p:sp>
        <p:nvSpPr>
          <p:cNvPr id="667876" name="Line 228">
            <a:extLst>
              <a:ext uri="{FF2B5EF4-FFF2-40B4-BE49-F238E27FC236}">
                <a16:creationId xmlns:a16="http://schemas.microsoft.com/office/drawing/2014/main" id="{35834550-BD37-DE4E-B437-A91897DD69C7}"/>
              </a:ext>
            </a:extLst>
          </p:cNvPr>
          <p:cNvSpPr>
            <a:spLocks noChangeShapeType="1"/>
          </p:cNvSpPr>
          <p:nvPr/>
        </p:nvSpPr>
        <p:spPr bwMode="auto">
          <a:xfrm>
            <a:off x="6630988" y="1117600"/>
            <a:ext cx="8636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77" name="Line 229">
            <a:extLst>
              <a:ext uri="{FF2B5EF4-FFF2-40B4-BE49-F238E27FC236}">
                <a16:creationId xmlns:a16="http://schemas.microsoft.com/office/drawing/2014/main" id="{FF04DE65-1FAC-E94F-BE44-57BC95F90FF7}"/>
              </a:ext>
            </a:extLst>
          </p:cNvPr>
          <p:cNvSpPr>
            <a:spLocks noChangeShapeType="1"/>
          </p:cNvSpPr>
          <p:nvPr/>
        </p:nvSpPr>
        <p:spPr bwMode="auto">
          <a:xfrm flipV="1">
            <a:off x="6630988" y="928688"/>
            <a:ext cx="863600" cy="1587"/>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78" name="Rectangle 230">
            <a:extLst>
              <a:ext uri="{FF2B5EF4-FFF2-40B4-BE49-F238E27FC236}">
                <a16:creationId xmlns:a16="http://schemas.microsoft.com/office/drawing/2014/main" id="{6EA7DB9D-5478-F04F-AE38-25067569CA2E}"/>
              </a:ext>
            </a:extLst>
          </p:cNvPr>
          <p:cNvSpPr>
            <a:spLocks noChangeArrowheads="1"/>
          </p:cNvSpPr>
          <p:nvPr/>
        </p:nvSpPr>
        <p:spPr bwMode="auto">
          <a:xfrm>
            <a:off x="6580188" y="1266825"/>
            <a:ext cx="815975" cy="225425"/>
          </a:xfrm>
          <a:prstGeom prst="rect">
            <a:avLst/>
          </a:prstGeom>
          <a:noFill/>
          <a:ln>
            <a:noFill/>
          </a:ln>
          <a:effectLst/>
          <a:extLst>
            <a:ext uri="{909E8E84-426E-40DD-AFC4-6F175D3DCCD1}">
              <a14:hiddenFill xmlns:a14="http://schemas.microsoft.com/office/drawing/2010/main">
                <a:solidFill>
                  <a:srgbClr val="E7EC26"/>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KERAJAAN</a:t>
            </a:r>
          </a:p>
        </p:txBody>
      </p:sp>
      <p:sp>
        <p:nvSpPr>
          <p:cNvPr id="667879" name="Rectangle 231">
            <a:extLst>
              <a:ext uri="{FF2B5EF4-FFF2-40B4-BE49-F238E27FC236}">
                <a16:creationId xmlns:a16="http://schemas.microsoft.com/office/drawing/2014/main" id="{1EFB68CC-4724-F442-84CF-00D18B4FFE03}"/>
              </a:ext>
            </a:extLst>
          </p:cNvPr>
          <p:cNvSpPr>
            <a:spLocks noChangeArrowheads="1"/>
          </p:cNvSpPr>
          <p:nvPr/>
        </p:nvSpPr>
        <p:spPr bwMode="auto">
          <a:xfrm>
            <a:off x="4246563" y="5810250"/>
            <a:ext cx="952500" cy="498475"/>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80" name="AutoShape 232">
            <a:extLst>
              <a:ext uri="{FF2B5EF4-FFF2-40B4-BE49-F238E27FC236}">
                <a16:creationId xmlns:a16="http://schemas.microsoft.com/office/drawing/2014/main" id="{1553B269-BFC7-F94C-8092-5D58EBB9177A}"/>
              </a:ext>
            </a:extLst>
          </p:cNvPr>
          <p:cNvSpPr>
            <a:spLocks noChangeArrowheads="1"/>
          </p:cNvSpPr>
          <p:nvPr/>
        </p:nvSpPr>
        <p:spPr bwMode="auto">
          <a:xfrm>
            <a:off x="4265613" y="5700713"/>
            <a:ext cx="701675" cy="333375"/>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81" name="Rectangle 233">
            <a:extLst>
              <a:ext uri="{FF2B5EF4-FFF2-40B4-BE49-F238E27FC236}">
                <a16:creationId xmlns:a16="http://schemas.microsoft.com/office/drawing/2014/main" id="{88188AF0-3F86-AE4F-834F-B59D44440545}"/>
              </a:ext>
            </a:extLst>
          </p:cNvPr>
          <p:cNvSpPr>
            <a:spLocks noChangeArrowheads="1"/>
          </p:cNvSpPr>
          <p:nvPr/>
        </p:nvSpPr>
        <p:spPr bwMode="auto">
          <a:xfrm>
            <a:off x="4281488" y="5635625"/>
            <a:ext cx="7016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YOSUA</a:t>
            </a:r>
          </a:p>
        </p:txBody>
      </p:sp>
      <p:sp>
        <p:nvSpPr>
          <p:cNvPr id="667882" name="Line 234">
            <a:extLst>
              <a:ext uri="{FF2B5EF4-FFF2-40B4-BE49-F238E27FC236}">
                <a16:creationId xmlns:a16="http://schemas.microsoft.com/office/drawing/2014/main" id="{632E10BB-6398-AD42-9AD9-C1E4E7024812}"/>
              </a:ext>
            </a:extLst>
          </p:cNvPr>
          <p:cNvSpPr>
            <a:spLocks noChangeShapeType="1"/>
          </p:cNvSpPr>
          <p:nvPr/>
        </p:nvSpPr>
        <p:spPr bwMode="auto">
          <a:xfrm>
            <a:off x="4302125" y="6045200"/>
            <a:ext cx="835025"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83" name="Line 235">
            <a:extLst>
              <a:ext uri="{FF2B5EF4-FFF2-40B4-BE49-F238E27FC236}">
                <a16:creationId xmlns:a16="http://schemas.microsoft.com/office/drawing/2014/main" id="{77E46115-75AA-C040-B1A2-1F12C6986959}"/>
              </a:ext>
            </a:extLst>
          </p:cNvPr>
          <p:cNvSpPr>
            <a:spLocks noChangeShapeType="1"/>
          </p:cNvSpPr>
          <p:nvPr/>
        </p:nvSpPr>
        <p:spPr bwMode="auto">
          <a:xfrm flipV="1">
            <a:off x="4305300" y="62293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84" name="Rectangle 236">
            <a:extLst>
              <a:ext uri="{FF2B5EF4-FFF2-40B4-BE49-F238E27FC236}">
                <a16:creationId xmlns:a16="http://schemas.microsoft.com/office/drawing/2014/main" id="{735E9236-F5D4-5C43-BCD1-3CCD68F9A99F}"/>
              </a:ext>
            </a:extLst>
          </p:cNvPr>
          <p:cNvSpPr>
            <a:spLocks noChangeArrowheads="1"/>
          </p:cNvSpPr>
          <p:nvPr/>
        </p:nvSpPr>
        <p:spPr bwMode="auto">
          <a:xfrm>
            <a:off x="4227513" y="4421188"/>
            <a:ext cx="952500" cy="1143000"/>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85" name="AutoShape 237">
            <a:extLst>
              <a:ext uri="{FF2B5EF4-FFF2-40B4-BE49-F238E27FC236}">
                <a16:creationId xmlns:a16="http://schemas.microsoft.com/office/drawing/2014/main" id="{B2D7054F-FC7E-794E-8952-01AEFC4FCB56}"/>
              </a:ext>
            </a:extLst>
          </p:cNvPr>
          <p:cNvSpPr>
            <a:spLocks noChangeArrowheads="1"/>
          </p:cNvSpPr>
          <p:nvPr/>
        </p:nvSpPr>
        <p:spPr bwMode="auto">
          <a:xfrm>
            <a:off x="4248150" y="4295775"/>
            <a:ext cx="704850" cy="336550"/>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86" name="Rectangle 238">
            <a:extLst>
              <a:ext uri="{FF2B5EF4-FFF2-40B4-BE49-F238E27FC236}">
                <a16:creationId xmlns:a16="http://schemas.microsoft.com/office/drawing/2014/main" id="{C44A87CA-D63A-6046-8B6A-A9A23EC9EC85}"/>
              </a:ext>
            </a:extLst>
          </p:cNvPr>
          <p:cNvSpPr>
            <a:spLocks noChangeArrowheads="1"/>
          </p:cNvSpPr>
          <p:nvPr/>
        </p:nvSpPr>
        <p:spPr bwMode="auto">
          <a:xfrm>
            <a:off x="4318000" y="4257675"/>
            <a:ext cx="517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MUSA</a:t>
            </a:r>
          </a:p>
        </p:txBody>
      </p:sp>
      <p:sp>
        <p:nvSpPr>
          <p:cNvPr id="667887" name="Line 239">
            <a:extLst>
              <a:ext uri="{FF2B5EF4-FFF2-40B4-BE49-F238E27FC236}">
                <a16:creationId xmlns:a16="http://schemas.microsoft.com/office/drawing/2014/main" id="{40ED4374-BA70-7443-9D85-7F9A2902929A}"/>
              </a:ext>
            </a:extLst>
          </p:cNvPr>
          <p:cNvSpPr>
            <a:spLocks noChangeShapeType="1"/>
          </p:cNvSpPr>
          <p:nvPr/>
        </p:nvSpPr>
        <p:spPr bwMode="auto">
          <a:xfrm flipV="1">
            <a:off x="4270375" y="4579938"/>
            <a:ext cx="838200" cy="317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88" name="Line 240">
            <a:extLst>
              <a:ext uri="{FF2B5EF4-FFF2-40B4-BE49-F238E27FC236}">
                <a16:creationId xmlns:a16="http://schemas.microsoft.com/office/drawing/2014/main" id="{DB1B6618-E035-644D-9502-9860B207F4E4}"/>
              </a:ext>
            </a:extLst>
          </p:cNvPr>
          <p:cNvSpPr>
            <a:spLocks noChangeShapeType="1"/>
          </p:cNvSpPr>
          <p:nvPr/>
        </p:nvSpPr>
        <p:spPr bwMode="auto">
          <a:xfrm>
            <a:off x="4279900" y="47688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89" name="Line 241">
            <a:extLst>
              <a:ext uri="{FF2B5EF4-FFF2-40B4-BE49-F238E27FC236}">
                <a16:creationId xmlns:a16="http://schemas.microsoft.com/office/drawing/2014/main" id="{6B094819-272D-BC45-8540-7FA945247DCD}"/>
              </a:ext>
            </a:extLst>
          </p:cNvPr>
          <p:cNvSpPr>
            <a:spLocks noChangeShapeType="1"/>
          </p:cNvSpPr>
          <p:nvPr/>
        </p:nvSpPr>
        <p:spPr bwMode="auto">
          <a:xfrm>
            <a:off x="4281488" y="49466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90" name="Line 242">
            <a:extLst>
              <a:ext uri="{FF2B5EF4-FFF2-40B4-BE49-F238E27FC236}">
                <a16:creationId xmlns:a16="http://schemas.microsoft.com/office/drawing/2014/main" id="{607D6056-3A7E-D142-841E-7F624A073416}"/>
              </a:ext>
            </a:extLst>
          </p:cNvPr>
          <p:cNvSpPr>
            <a:spLocks noChangeShapeType="1"/>
          </p:cNvSpPr>
          <p:nvPr/>
        </p:nvSpPr>
        <p:spPr bwMode="auto">
          <a:xfrm>
            <a:off x="4279900" y="5124450"/>
            <a:ext cx="835025"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91" name="Line 243">
            <a:extLst>
              <a:ext uri="{FF2B5EF4-FFF2-40B4-BE49-F238E27FC236}">
                <a16:creationId xmlns:a16="http://schemas.microsoft.com/office/drawing/2014/main" id="{65DA51CA-2CF9-8945-936D-6161D7D6BD89}"/>
              </a:ext>
            </a:extLst>
          </p:cNvPr>
          <p:cNvSpPr>
            <a:spLocks noChangeShapeType="1"/>
          </p:cNvSpPr>
          <p:nvPr/>
        </p:nvSpPr>
        <p:spPr bwMode="auto">
          <a:xfrm flipV="1">
            <a:off x="4270375" y="5291138"/>
            <a:ext cx="838200" cy="317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92" name="Line 244">
            <a:extLst>
              <a:ext uri="{FF2B5EF4-FFF2-40B4-BE49-F238E27FC236}">
                <a16:creationId xmlns:a16="http://schemas.microsoft.com/office/drawing/2014/main" id="{80011C3E-2223-9746-8D2C-EC70F58B3A39}"/>
              </a:ext>
            </a:extLst>
          </p:cNvPr>
          <p:cNvSpPr>
            <a:spLocks noChangeShapeType="1"/>
          </p:cNvSpPr>
          <p:nvPr/>
        </p:nvSpPr>
        <p:spPr bwMode="auto">
          <a:xfrm>
            <a:off x="4271963" y="5454650"/>
            <a:ext cx="835025"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93" name="Line 245">
            <a:extLst>
              <a:ext uri="{FF2B5EF4-FFF2-40B4-BE49-F238E27FC236}">
                <a16:creationId xmlns:a16="http://schemas.microsoft.com/office/drawing/2014/main" id="{24C98644-E9A2-5742-B7CF-0ED4FC5DBF3C}"/>
              </a:ext>
            </a:extLst>
          </p:cNvPr>
          <p:cNvSpPr>
            <a:spLocks noChangeShapeType="1"/>
          </p:cNvSpPr>
          <p:nvPr/>
        </p:nvSpPr>
        <p:spPr bwMode="auto">
          <a:xfrm>
            <a:off x="6665913" y="601980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95" name="Rectangle 247">
            <a:extLst>
              <a:ext uri="{FF2B5EF4-FFF2-40B4-BE49-F238E27FC236}">
                <a16:creationId xmlns:a16="http://schemas.microsoft.com/office/drawing/2014/main" id="{F9809D07-1FDC-C74A-B258-48C4BE9E2C98}"/>
              </a:ext>
            </a:extLst>
          </p:cNvPr>
          <p:cNvSpPr>
            <a:spLocks noChangeArrowheads="1"/>
          </p:cNvSpPr>
          <p:nvPr/>
        </p:nvSpPr>
        <p:spPr bwMode="auto">
          <a:xfrm>
            <a:off x="4900613" y="1968500"/>
            <a:ext cx="8064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ko-KR" sz="1000" b="1">
                <a:solidFill>
                  <a:srgbClr val="FFFF00"/>
                </a:solidFill>
                <a:effectLst/>
                <a:latin typeface="Times" pitchFamily="2" charset="0"/>
                <a:ea typeface="Gulim" panose="020B0600000101010101" pitchFamily="34" charset="-127"/>
              </a:rPr>
              <a:t>(2000 S.M.)</a:t>
            </a:r>
          </a:p>
        </p:txBody>
      </p:sp>
      <p:sp>
        <p:nvSpPr>
          <p:cNvPr id="667896" name="Rectangle 248">
            <a:extLst>
              <a:ext uri="{FF2B5EF4-FFF2-40B4-BE49-F238E27FC236}">
                <a16:creationId xmlns:a16="http://schemas.microsoft.com/office/drawing/2014/main" id="{4CF59E66-2C01-534B-B8DC-E2D2378F4AF6}"/>
              </a:ext>
            </a:extLst>
          </p:cNvPr>
          <p:cNvSpPr>
            <a:spLocks noChangeArrowheads="1"/>
          </p:cNvSpPr>
          <p:nvPr/>
        </p:nvSpPr>
        <p:spPr bwMode="auto">
          <a:xfrm>
            <a:off x="4548188" y="519113"/>
            <a:ext cx="9429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897" name="Rectangle 249">
            <a:extLst>
              <a:ext uri="{FF2B5EF4-FFF2-40B4-BE49-F238E27FC236}">
                <a16:creationId xmlns:a16="http://schemas.microsoft.com/office/drawing/2014/main" id="{DC923362-5A22-F14A-97CD-E796E807ABC2}"/>
              </a:ext>
            </a:extLst>
          </p:cNvPr>
          <p:cNvSpPr>
            <a:spLocks noChangeArrowheads="1"/>
          </p:cNvSpPr>
          <p:nvPr/>
        </p:nvSpPr>
        <p:spPr bwMode="auto">
          <a:xfrm>
            <a:off x="4097338" y="463550"/>
            <a:ext cx="1625600" cy="1443038"/>
          </a:xfrm>
          <a:prstGeom prst="rect">
            <a:avLst/>
          </a:prstGeom>
          <a:noFill/>
          <a:ln w="76200">
            <a:solidFill>
              <a:srgbClr val="EEFF4B"/>
            </a:solidFill>
            <a:miter lim="800000"/>
            <a:headEnd/>
            <a:tailEnd/>
          </a:ln>
          <a:effectLst>
            <a:outerShdw dist="74053" dir="3542175" algn="ctr" rotWithShape="0">
              <a:schemeClr val="bg2"/>
            </a:outerShdw>
          </a:effectLst>
          <a:extLst>
            <a:ext uri="{909E8E84-426E-40DD-AFC4-6F175D3DCCD1}">
              <a14:hiddenFill xmlns:a14="http://schemas.microsoft.com/office/drawing/2010/main">
                <a:solidFill>
                  <a:srgbClr val="FCEB6E"/>
                </a:solidFill>
              </a14:hiddenFill>
            </a:ext>
          </a:extLst>
        </p:spPr>
        <p:txBody>
          <a:bodyPr wrap="none" anchor="ctr"/>
          <a:lstStyle/>
          <a:p>
            <a:endParaRPr lang="en-US"/>
          </a:p>
        </p:txBody>
      </p:sp>
      <p:sp>
        <p:nvSpPr>
          <p:cNvPr id="667898" name="Rectangle 250">
            <a:extLst>
              <a:ext uri="{FF2B5EF4-FFF2-40B4-BE49-F238E27FC236}">
                <a16:creationId xmlns:a16="http://schemas.microsoft.com/office/drawing/2014/main" id="{6FC64AA2-55B1-9B44-B92D-45FB1CD1E251}"/>
              </a:ext>
            </a:extLst>
          </p:cNvPr>
          <p:cNvSpPr>
            <a:spLocks noChangeArrowheads="1"/>
          </p:cNvSpPr>
          <p:nvPr/>
        </p:nvSpPr>
        <p:spPr bwMode="auto">
          <a:xfrm>
            <a:off x="4097338" y="2001838"/>
            <a:ext cx="1625600" cy="1389062"/>
          </a:xfrm>
          <a:prstGeom prst="rect">
            <a:avLst/>
          </a:prstGeom>
          <a:noFill/>
          <a:ln w="76200">
            <a:solidFill>
              <a:srgbClr val="70FABF"/>
            </a:solidFill>
            <a:miter lim="800000"/>
            <a:headEnd/>
            <a:tailEnd/>
          </a:ln>
          <a:effectLst>
            <a:outerShdw dist="74053" dir="3542175" algn="ctr" rotWithShape="0">
              <a:schemeClr val="bg2"/>
            </a:outerShdw>
          </a:effectLst>
          <a:extLst>
            <a:ext uri="{909E8E84-426E-40DD-AFC4-6F175D3DCCD1}">
              <a14:hiddenFill xmlns:a14="http://schemas.microsoft.com/office/drawing/2010/main">
                <a:solidFill>
                  <a:srgbClr val="FCEB6E"/>
                </a:solidFill>
              </a14:hiddenFill>
            </a:ext>
          </a:extLst>
        </p:spPr>
        <p:txBody>
          <a:bodyPr wrap="none" anchor="ctr"/>
          <a:lstStyle/>
          <a:p>
            <a:endParaRPr lang="en-US"/>
          </a:p>
        </p:txBody>
      </p:sp>
      <p:sp>
        <p:nvSpPr>
          <p:cNvPr id="667899" name="Freeform 251">
            <a:extLst>
              <a:ext uri="{FF2B5EF4-FFF2-40B4-BE49-F238E27FC236}">
                <a16:creationId xmlns:a16="http://schemas.microsoft.com/office/drawing/2014/main" id="{EF828498-222D-3447-A889-B094C4343151}"/>
              </a:ext>
            </a:extLst>
          </p:cNvPr>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900" name="AutoShape 252">
            <a:extLst>
              <a:ext uri="{FF2B5EF4-FFF2-40B4-BE49-F238E27FC236}">
                <a16:creationId xmlns:a16="http://schemas.microsoft.com/office/drawing/2014/main" id="{8754F74C-66DC-2647-A6CD-68328F98E5AF}"/>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01" name="Rectangle 253">
            <a:extLst>
              <a:ext uri="{FF2B5EF4-FFF2-40B4-BE49-F238E27FC236}">
                <a16:creationId xmlns:a16="http://schemas.microsoft.com/office/drawing/2014/main" id="{28C6B526-4F6E-4E46-AA1C-B1EC449312F2}"/>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02" name="AutoShape 254">
            <a:extLst>
              <a:ext uri="{FF2B5EF4-FFF2-40B4-BE49-F238E27FC236}">
                <a16:creationId xmlns:a16="http://schemas.microsoft.com/office/drawing/2014/main" id="{F7D39224-E195-094D-9B02-EBC894490F6A}"/>
              </a:ext>
            </a:extLst>
          </p:cNvPr>
          <p:cNvSpPr>
            <a:spLocks noChangeArrowheads="1"/>
          </p:cNvSpPr>
          <p:nvPr/>
        </p:nvSpPr>
        <p:spPr bwMode="auto">
          <a:xfrm>
            <a:off x="8072438" y="3482975"/>
            <a:ext cx="692150"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03" name="Line 255">
            <a:extLst>
              <a:ext uri="{FF2B5EF4-FFF2-40B4-BE49-F238E27FC236}">
                <a16:creationId xmlns:a16="http://schemas.microsoft.com/office/drawing/2014/main" id="{721B5139-AAC6-E54F-8462-E1BF6B17AAF3}"/>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04" name="Line 256">
            <a:extLst>
              <a:ext uri="{FF2B5EF4-FFF2-40B4-BE49-F238E27FC236}">
                <a16:creationId xmlns:a16="http://schemas.microsoft.com/office/drawing/2014/main" id="{9E66B724-E99A-B947-8E7F-D2719B2B6B90}"/>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05" name="Rectangle 257">
            <a:extLst>
              <a:ext uri="{FF2B5EF4-FFF2-40B4-BE49-F238E27FC236}">
                <a16:creationId xmlns:a16="http://schemas.microsoft.com/office/drawing/2014/main" id="{68F07ABA-068B-D747-903C-4B9FE0A4E707}"/>
              </a:ext>
            </a:extLst>
          </p:cNvPr>
          <p:cNvSpPr>
            <a:spLocks noChangeArrowheads="1"/>
          </p:cNvSpPr>
          <p:nvPr/>
        </p:nvSpPr>
        <p:spPr bwMode="auto">
          <a:xfrm>
            <a:off x="8437563" y="40608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06" name="Rectangle 258">
            <a:extLst>
              <a:ext uri="{FF2B5EF4-FFF2-40B4-BE49-F238E27FC236}">
                <a16:creationId xmlns:a16="http://schemas.microsoft.com/office/drawing/2014/main" id="{284BE68F-8CA6-A449-94DD-53B4F57B9F46}"/>
              </a:ext>
            </a:extLst>
          </p:cNvPr>
          <p:cNvSpPr>
            <a:spLocks noChangeArrowheads="1"/>
          </p:cNvSpPr>
          <p:nvPr/>
        </p:nvSpPr>
        <p:spPr bwMode="auto">
          <a:xfrm>
            <a:off x="8186738" y="3832225"/>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667907" name="Rectangle 259">
            <a:extLst>
              <a:ext uri="{FF2B5EF4-FFF2-40B4-BE49-F238E27FC236}">
                <a16:creationId xmlns:a16="http://schemas.microsoft.com/office/drawing/2014/main" id="{06581F24-1E66-424F-AFB9-D165EA40067C}"/>
              </a:ext>
            </a:extLst>
          </p:cNvPr>
          <p:cNvSpPr>
            <a:spLocks noChangeArrowheads="1"/>
          </p:cNvSpPr>
          <p:nvPr/>
        </p:nvSpPr>
        <p:spPr bwMode="auto">
          <a:xfrm>
            <a:off x="8286750" y="4221163"/>
            <a:ext cx="461963"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Y - E</a:t>
            </a:r>
          </a:p>
        </p:txBody>
      </p:sp>
      <p:sp>
        <p:nvSpPr>
          <p:cNvPr id="667908" name="Rectangle 260">
            <a:extLst>
              <a:ext uri="{FF2B5EF4-FFF2-40B4-BE49-F238E27FC236}">
                <a16:creationId xmlns:a16="http://schemas.microsoft.com/office/drawing/2014/main" id="{2708EE1A-62CE-FA4D-9B2C-661E751F3164}"/>
              </a:ext>
            </a:extLst>
          </p:cNvPr>
          <p:cNvSpPr>
            <a:spLocks noChangeArrowheads="1"/>
          </p:cNvSpPr>
          <p:nvPr/>
        </p:nvSpPr>
        <p:spPr bwMode="auto">
          <a:xfrm>
            <a:off x="8340725" y="4411663"/>
            <a:ext cx="320675"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12</a:t>
            </a:r>
          </a:p>
        </p:txBody>
      </p:sp>
      <p:sp>
        <p:nvSpPr>
          <p:cNvPr id="667909" name="Rectangle 261">
            <a:extLst>
              <a:ext uri="{FF2B5EF4-FFF2-40B4-BE49-F238E27FC236}">
                <a16:creationId xmlns:a16="http://schemas.microsoft.com/office/drawing/2014/main" id="{70350B51-D8A9-E245-A531-31A292D23F36}"/>
              </a:ext>
            </a:extLst>
          </p:cNvPr>
          <p:cNvSpPr>
            <a:spLocks noChangeArrowheads="1"/>
          </p:cNvSpPr>
          <p:nvPr/>
        </p:nvSpPr>
        <p:spPr bwMode="auto">
          <a:xfrm>
            <a:off x="8175625" y="36544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667910" name="Rectangle 262">
            <a:extLst>
              <a:ext uri="{FF2B5EF4-FFF2-40B4-BE49-F238E27FC236}">
                <a16:creationId xmlns:a16="http://schemas.microsoft.com/office/drawing/2014/main" id="{715C0926-1D6A-3041-97E9-B67A00B25D31}"/>
              </a:ext>
            </a:extLst>
          </p:cNvPr>
          <p:cNvSpPr>
            <a:spLocks noChangeArrowheads="1"/>
          </p:cNvSpPr>
          <p:nvPr/>
        </p:nvSpPr>
        <p:spPr bwMode="auto">
          <a:xfrm>
            <a:off x="8004175" y="34321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667911" name="Rectangle 263">
            <a:extLst>
              <a:ext uri="{FF2B5EF4-FFF2-40B4-BE49-F238E27FC236}">
                <a16:creationId xmlns:a16="http://schemas.microsoft.com/office/drawing/2014/main" id="{17D62D3D-5BD1-114F-81CA-5E882486E54D}"/>
              </a:ext>
            </a:extLst>
          </p:cNvPr>
          <p:cNvSpPr>
            <a:spLocks noChangeArrowheads="1"/>
          </p:cNvSpPr>
          <p:nvPr/>
        </p:nvSpPr>
        <p:spPr bwMode="auto">
          <a:xfrm>
            <a:off x="8321675" y="40338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I - I</a:t>
            </a:r>
          </a:p>
        </p:txBody>
      </p:sp>
      <p:sp>
        <p:nvSpPr>
          <p:cNvPr id="667912" name="Line 264">
            <a:extLst>
              <a:ext uri="{FF2B5EF4-FFF2-40B4-BE49-F238E27FC236}">
                <a16:creationId xmlns:a16="http://schemas.microsoft.com/office/drawing/2014/main" id="{65305D27-6C45-0144-B999-CEC9B4B7352F}"/>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13" name="Line 265">
            <a:extLst>
              <a:ext uri="{FF2B5EF4-FFF2-40B4-BE49-F238E27FC236}">
                <a16:creationId xmlns:a16="http://schemas.microsoft.com/office/drawing/2014/main" id="{FD339663-E0C8-3B40-A9BF-503CA4BBD783}"/>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14" name="Line 266">
            <a:extLst>
              <a:ext uri="{FF2B5EF4-FFF2-40B4-BE49-F238E27FC236}">
                <a16:creationId xmlns:a16="http://schemas.microsoft.com/office/drawing/2014/main" id="{8BFF1EA6-B3CC-4C41-85A7-E0C38D1E5706}"/>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16" name="Text Box 268">
            <a:extLst>
              <a:ext uri="{FF2B5EF4-FFF2-40B4-BE49-F238E27FC236}">
                <a16:creationId xmlns:a16="http://schemas.microsoft.com/office/drawing/2014/main" id="{907FA09F-97A7-1E42-865F-ED5D03A9E06E}"/>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667917" name="Text Box 269">
            <a:extLst>
              <a:ext uri="{FF2B5EF4-FFF2-40B4-BE49-F238E27FC236}">
                <a16:creationId xmlns:a16="http://schemas.microsoft.com/office/drawing/2014/main" id="{334D9083-7940-BC4A-B96D-83F094A7300A}"/>
              </a:ext>
            </a:extLst>
          </p:cNvPr>
          <p:cNvSpPr txBox="1">
            <a:spLocks noChangeArrowheads="1"/>
          </p:cNvSpPr>
          <p:nvPr/>
        </p:nvSpPr>
        <p:spPr bwMode="auto">
          <a:xfrm>
            <a:off x="1789113" y="0"/>
            <a:ext cx="26035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1-35</a:t>
            </a:r>
          </a:p>
        </p:txBody>
      </p:sp>
      <p:sp>
        <p:nvSpPr>
          <p:cNvPr id="667918" name="AutoShape 270">
            <a:extLst>
              <a:ext uri="{FF2B5EF4-FFF2-40B4-BE49-F238E27FC236}">
                <a16:creationId xmlns:a16="http://schemas.microsoft.com/office/drawing/2014/main" id="{41698790-0B20-3540-BAD8-A7EB00B9258C}"/>
              </a:ext>
            </a:extLst>
          </p:cNvPr>
          <p:cNvSpPr>
            <a:spLocks noChangeArrowheads="1"/>
          </p:cNvSpPr>
          <p:nvPr/>
        </p:nvSpPr>
        <p:spPr bwMode="auto">
          <a:xfrm rot="1158696">
            <a:off x="5018088" y="3022600"/>
            <a:ext cx="3167062" cy="463550"/>
          </a:xfrm>
          <a:prstGeom prst="leftArrow">
            <a:avLst>
              <a:gd name="adj1" fmla="val 50000"/>
              <a:gd name="adj2" fmla="val 170805"/>
            </a:avLst>
          </a:prstGeom>
          <a:solidFill>
            <a:srgbClr val="FF0000"/>
          </a:solidFill>
          <a:ln w="57150">
            <a:solidFill>
              <a:schemeClr val="tx1"/>
            </a:solidFill>
            <a:miter lim="800000"/>
            <a:headEnd/>
            <a:tailEnd/>
          </a:ln>
          <a:effectLst>
            <a:outerShdw dist="107763" dir="2700000" algn="ctr" rotWithShape="0">
              <a:schemeClr val="bg2"/>
            </a:outerShdw>
          </a:effectLst>
        </p:spPr>
        <p:txBody>
          <a:bodyPr wrap="none" anchor="ctr"/>
          <a:lstStyle/>
          <a:p>
            <a:endParaRPr lang="en-US"/>
          </a:p>
        </p:txBody>
      </p:sp>
      <p:sp>
        <p:nvSpPr>
          <p:cNvPr id="667919" name="Text Box 271">
            <a:extLst>
              <a:ext uri="{FF2B5EF4-FFF2-40B4-BE49-F238E27FC236}">
                <a16:creationId xmlns:a16="http://schemas.microsoft.com/office/drawing/2014/main" id="{5D11BFE6-7CBE-F34E-A875-5D2B35303A15}"/>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667924" name="Rectangle 276">
            <a:extLst>
              <a:ext uri="{FF2B5EF4-FFF2-40B4-BE49-F238E27FC236}">
                <a16:creationId xmlns:a16="http://schemas.microsoft.com/office/drawing/2014/main" id="{661DB6FB-0CB2-8D40-A3F4-DD20A186DB9D}"/>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46</a:t>
            </a:r>
          </a:p>
        </p:txBody>
      </p:sp>
      <p:grpSp>
        <p:nvGrpSpPr>
          <p:cNvPr id="667977" name="Group 329">
            <a:extLst>
              <a:ext uri="{FF2B5EF4-FFF2-40B4-BE49-F238E27FC236}">
                <a16:creationId xmlns:a16="http://schemas.microsoft.com/office/drawing/2014/main" id="{B95B9A16-5EBF-5348-9A87-CD89B7C2CEC8}"/>
              </a:ext>
            </a:extLst>
          </p:cNvPr>
          <p:cNvGrpSpPr>
            <a:grpSpLocks/>
          </p:cNvGrpSpPr>
          <p:nvPr/>
        </p:nvGrpSpPr>
        <p:grpSpPr bwMode="auto">
          <a:xfrm>
            <a:off x="5154613" y="1344613"/>
            <a:ext cx="2894012" cy="4368800"/>
            <a:chOff x="3247" y="847"/>
            <a:chExt cx="1823" cy="2752"/>
          </a:xfrm>
        </p:grpSpPr>
        <p:grpSp>
          <p:nvGrpSpPr>
            <p:cNvPr id="667925" name="Group 277">
              <a:extLst>
                <a:ext uri="{FF2B5EF4-FFF2-40B4-BE49-F238E27FC236}">
                  <a16:creationId xmlns:a16="http://schemas.microsoft.com/office/drawing/2014/main" id="{F45D7442-574B-1B41-B689-3C9DB993B417}"/>
                </a:ext>
              </a:extLst>
            </p:cNvPr>
            <p:cNvGrpSpPr>
              <a:grpSpLocks/>
            </p:cNvGrpSpPr>
            <p:nvPr/>
          </p:nvGrpSpPr>
          <p:grpSpPr bwMode="auto">
            <a:xfrm>
              <a:off x="3247" y="1381"/>
              <a:ext cx="333" cy="369"/>
              <a:chOff x="1567" y="1192"/>
              <a:chExt cx="333" cy="369"/>
            </a:xfrm>
          </p:grpSpPr>
          <p:grpSp>
            <p:nvGrpSpPr>
              <p:cNvPr id="667926" name="Group 278">
                <a:extLst>
                  <a:ext uri="{FF2B5EF4-FFF2-40B4-BE49-F238E27FC236}">
                    <a16:creationId xmlns:a16="http://schemas.microsoft.com/office/drawing/2014/main" id="{2D08A999-B1CD-774D-B0A5-D134E4C171E3}"/>
                  </a:ext>
                </a:extLst>
              </p:cNvPr>
              <p:cNvGrpSpPr>
                <a:grpSpLocks/>
              </p:cNvGrpSpPr>
              <p:nvPr/>
            </p:nvGrpSpPr>
            <p:grpSpPr bwMode="auto">
              <a:xfrm>
                <a:off x="1567" y="1192"/>
                <a:ext cx="331" cy="369"/>
                <a:chOff x="1084" y="711"/>
                <a:chExt cx="2950" cy="2769"/>
              </a:xfrm>
            </p:grpSpPr>
            <p:grpSp>
              <p:nvGrpSpPr>
                <p:cNvPr id="667927" name="Group 279">
                  <a:extLst>
                    <a:ext uri="{FF2B5EF4-FFF2-40B4-BE49-F238E27FC236}">
                      <a16:creationId xmlns:a16="http://schemas.microsoft.com/office/drawing/2014/main" id="{6B7B9B99-89B9-0948-8A15-ED31FCE23556}"/>
                    </a:ext>
                  </a:extLst>
                </p:cNvPr>
                <p:cNvGrpSpPr>
                  <a:grpSpLocks/>
                </p:cNvGrpSpPr>
                <p:nvPr/>
              </p:nvGrpSpPr>
              <p:grpSpPr bwMode="auto">
                <a:xfrm>
                  <a:off x="1084" y="711"/>
                  <a:ext cx="2950" cy="2769"/>
                  <a:chOff x="2707" y="548"/>
                  <a:chExt cx="2950" cy="2769"/>
                </a:xfrm>
              </p:grpSpPr>
              <p:grpSp>
                <p:nvGrpSpPr>
                  <p:cNvPr id="667928" name="Group 280">
                    <a:extLst>
                      <a:ext uri="{FF2B5EF4-FFF2-40B4-BE49-F238E27FC236}">
                        <a16:creationId xmlns:a16="http://schemas.microsoft.com/office/drawing/2014/main" id="{40C6E561-B1C1-8148-83E2-DA5BCA4853AF}"/>
                      </a:ext>
                    </a:extLst>
                  </p:cNvPr>
                  <p:cNvGrpSpPr>
                    <a:grpSpLocks/>
                  </p:cNvGrpSpPr>
                  <p:nvPr/>
                </p:nvGrpSpPr>
                <p:grpSpPr bwMode="auto">
                  <a:xfrm>
                    <a:off x="3180" y="1046"/>
                    <a:ext cx="2105" cy="1421"/>
                    <a:chOff x="578" y="2316"/>
                    <a:chExt cx="2105" cy="1421"/>
                  </a:xfrm>
                </p:grpSpPr>
                <p:sp>
                  <p:nvSpPr>
                    <p:cNvPr id="667929" name="Freeform 281" descr="Cork">
                      <a:extLst>
                        <a:ext uri="{FF2B5EF4-FFF2-40B4-BE49-F238E27FC236}">
                          <a16:creationId xmlns:a16="http://schemas.microsoft.com/office/drawing/2014/main" id="{9489F065-A495-CC4C-8B5C-4FD1C050E092}"/>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30" name="Freeform 282" descr="Cork">
                      <a:extLst>
                        <a:ext uri="{FF2B5EF4-FFF2-40B4-BE49-F238E27FC236}">
                          <a16:creationId xmlns:a16="http://schemas.microsoft.com/office/drawing/2014/main" id="{BD18D211-37A2-CA40-A3A8-25061E5E0EA8}"/>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667931" name="Picture 283">
                    <a:extLst>
                      <a:ext uri="{FF2B5EF4-FFF2-40B4-BE49-F238E27FC236}">
                        <a16:creationId xmlns:a16="http://schemas.microsoft.com/office/drawing/2014/main" id="{7F88E412-C843-3243-9FD2-5C7BBB30361F}"/>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67932" name="Freeform 284">
                  <a:extLst>
                    <a:ext uri="{FF2B5EF4-FFF2-40B4-BE49-F238E27FC236}">
                      <a16:creationId xmlns:a16="http://schemas.microsoft.com/office/drawing/2014/main" id="{49E1E88E-AB04-114C-8E39-F8DEEC6FCDA7}"/>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33" name="Freeform 285">
                  <a:extLst>
                    <a:ext uri="{FF2B5EF4-FFF2-40B4-BE49-F238E27FC236}">
                      <a16:creationId xmlns:a16="http://schemas.microsoft.com/office/drawing/2014/main" id="{9507A3E8-D3A0-044A-8DBF-CDA58BED9417}"/>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34" name="Freeform 286">
                  <a:extLst>
                    <a:ext uri="{FF2B5EF4-FFF2-40B4-BE49-F238E27FC236}">
                      <a16:creationId xmlns:a16="http://schemas.microsoft.com/office/drawing/2014/main" id="{DA2FBB27-3FFC-6F4C-9E54-D8A782523486}"/>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35" name="Freeform 287">
                  <a:extLst>
                    <a:ext uri="{FF2B5EF4-FFF2-40B4-BE49-F238E27FC236}">
                      <a16:creationId xmlns:a16="http://schemas.microsoft.com/office/drawing/2014/main" id="{249F6B06-3132-034C-802B-7F995D19A1CE}"/>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36" name="Freeform 288">
                  <a:extLst>
                    <a:ext uri="{FF2B5EF4-FFF2-40B4-BE49-F238E27FC236}">
                      <a16:creationId xmlns:a16="http://schemas.microsoft.com/office/drawing/2014/main" id="{EC9292D7-14A4-6247-A22D-00105075C71F}"/>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67937" name="Rectangle 289">
                <a:extLst>
                  <a:ext uri="{FF2B5EF4-FFF2-40B4-BE49-F238E27FC236}">
                    <a16:creationId xmlns:a16="http://schemas.microsoft.com/office/drawing/2014/main" id="{54241AAF-19F7-8440-BBDA-C3332EA7E976}"/>
                  </a:ext>
                </a:extLst>
              </p:cNvPr>
              <p:cNvSpPr>
                <a:spLocks noChangeArrowheads="1"/>
              </p:cNvSpPr>
              <p:nvPr/>
            </p:nvSpPr>
            <p:spPr bwMode="auto">
              <a:xfrm>
                <a:off x="1609" y="1237"/>
                <a:ext cx="291"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pPr algn="l"/>
                <a:r>
                  <a:rPr lang="en-US" altLang="ko-KR" sz="1600" b="1" i="1">
                    <a:solidFill>
                      <a:schemeClr val="bg2"/>
                    </a:solidFill>
                    <a:effectLst/>
                    <a:latin typeface="Kosher-Normal" charset="0"/>
                    <a:ea typeface="Gulim" panose="020B0600000101010101" pitchFamily="34" charset="-127"/>
                  </a:rPr>
                  <a:t>PA</a:t>
                </a:r>
                <a:endParaRPr lang="en-US" altLang="ko-KR" sz="1600" i="1">
                  <a:solidFill>
                    <a:schemeClr val="bg2"/>
                  </a:solidFill>
                  <a:effectLst/>
                  <a:latin typeface="Helvetica" pitchFamily="2" charset="0"/>
                  <a:ea typeface="Gulim" panose="020B0600000101010101" pitchFamily="34" charset="-127"/>
                </a:endParaRPr>
              </a:p>
            </p:txBody>
          </p:sp>
        </p:grpSp>
        <p:grpSp>
          <p:nvGrpSpPr>
            <p:cNvPr id="667938" name="Group 290">
              <a:extLst>
                <a:ext uri="{FF2B5EF4-FFF2-40B4-BE49-F238E27FC236}">
                  <a16:creationId xmlns:a16="http://schemas.microsoft.com/office/drawing/2014/main" id="{2597756A-4156-D145-A136-5F855A534286}"/>
                </a:ext>
              </a:extLst>
            </p:cNvPr>
            <p:cNvGrpSpPr>
              <a:grpSpLocks/>
            </p:cNvGrpSpPr>
            <p:nvPr/>
          </p:nvGrpSpPr>
          <p:grpSpPr bwMode="auto">
            <a:xfrm>
              <a:off x="3250" y="3230"/>
              <a:ext cx="331" cy="369"/>
              <a:chOff x="1567" y="1192"/>
              <a:chExt cx="331" cy="369"/>
            </a:xfrm>
          </p:grpSpPr>
          <p:grpSp>
            <p:nvGrpSpPr>
              <p:cNvPr id="667939" name="Group 291">
                <a:extLst>
                  <a:ext uri="{FF2B5EF4-FFF2-40B4-BE49-F238E27FC236}">
                    <a16:creationId xmlns:a16="http://schemas.microsoft.com/office/drawing/2014/main" id="{2FF975A8-67D3-654B-80F7-2C4FFA841F4E}"/>
                  </a:ext>
                </a:extLst>
              </p:cNvPr>
              <p:cNvGrpSpPr>
                <a:grpSpLocks/>
              </p:cNvGrpSpPr>
              <p:nvPr/>
            </p:nvGrpSpPr>
            <p:grpSpPr bwMode="auto">
              <a:xfrm>
                <a:off x="1567" y="1192"/>
                <a:ext cx="331" cy="369"/>
                <a:chOff x="1084" y="711"/>
                <a:chExt cx="2950" cy="2769"/>
              </a:xfrm>
            </p:grpSpPr>
            <p:grpSp>
              <p:nvGrpSpPr>
                <p:cNvPr id="667940" name="Group 292">
                  <a:extLst>
                    <a:ext uri="{FF2B5EF4-FFF2-40B4-BE49-F238E27FC236}">
                      <a16:creationId xmlns:a16="http://schemas.microsoft.com/office/drawing/2014/main" id="{2CD48224-5D43-3149-97D4-492896621F07}"/>
                    </a:ext>
                  </a:extLst>
                </p:cNvPr>
                <p:cNvGrpSpPr>
                  <a:grpSpLocks/>
                </p:cNvGrpSpPr>
                <p:nvPr/>
              </p:nvGrpSpPr>
              <p:grpSpPr bwMode="auto">
                <a:xfrm>
                  <a:off x="1084" y="711"/>
                  <a:ext cx="2950" cy="2769"/>
                  <a:chOff x="2707" y="548"/>
                  <a:chExt cx="2950" cy="2769"/>
                </a:xfrm>
              </p:grpSpPr>
              <p:grpSp>
                <p:nvGrpSpPr>
                  <p:cNvPr id="667941" name="Group 293">
                    <a:extLst>
                      <a:ext uri="{FF2B5EF4-FFF2-40B4-BE49-F238E27FC236}">
                        <a16:creationId xmlns:a16="http://schemas.microsoft.com/office/drawing/2014/main" id="{76CDF1F8-8C0F-B746-A39D-BA4689A4AB74}"/>
                      </a:ext>
                    </a:extLst>
                  </p:cNvPr>
                  <p:cNvGrpSpPr>
                    <a:grpSpLocks/>
                  </p:cNvGrpSpPr>
                  <p:nvPr/>
                </p:nvGrpSpPr>
                <p:grpSpPr bwMode="auto">
                  <a:xfrm>
                    <a:off x="3180" y="1046"/>
                    <a:ext cx="2105" cy="1421"/>
                    <a:chOff x="578" y="2316"/>
                    <a:chExt cx="2105" cy="1421"/>
                  </a:xfrm>
                </p:grpSpPr>
                <p:sp>
                  <p:nvSpPr>
                    <p:cNvPr id="667942" name="Freeform 294" descr="Cork">
                      <a:extLst>
                        <a:ext uri="{FF2B5EF4-FFF2-40B4-BE49-F238E27FC236}">
                          <a16:creationId xmlns:a16="http://schemas.microsoft.com/office/drawing/2014/main" id="{D16AFB0B-A200-5E48-981F-004A69BFE317}"/>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43" name="Freeform 295" descr="Cork">
                      <a:extLst>
                        <a:ext uri="{FF2B5EF4-FFF2-40B4-BE49-F238E27FC236}">
                          <a16:creationId xmlns:a16="http://schemas.microsoft.com/office/drawing/2014/main" id="{31DC37DD-271B-CC48-821C-CE2D52AAD0EF}"/>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667944" name="Picture 296">
                    <a:extLst>
                      <a:ext uri="{FF2B5EF4-FFF2-40B4-BE49-F238E27FC236}">
                        <a16:creationId xmlns:a16="http://schemas.microsoft.com/office/drawing/2014/main" id="{BA0FEA19-F076-9040-A52F-0DBCFA4E8F4B}"/>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67945" name="Freeform 297">
                  <a:extLst>
                    <a:ext uri="{FF2B5EF4-FFF2-40B4-BE49-F238E27FC236}">
                      <a16:creationId xmlns:a16="http://schemas.microsoft.com/office/drawing/2014/main" id="{AB8B9DE2-3B04-8149-B8D1-1DB400D83772}"/>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46" name="Freeform 298">
                  <a:extLst>
                    <a:ext uri="{FF2B5EF4-FFF2-40B4-BE49-F238E27FC236}">
                      <a16:creationId xmlns:a16="http://schemas.microsoft.com/office/drawing/2014/main" id="{28F743A1-581C-824B-92BB-8B481695DED0}"/>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47" name="Freeform 299">
                  <a:extLst>
                    <a:ext uri="{FF2B5EF4-FFF2-40B4-BE49-F238E27FC236}">
                      <a16:creationId xmlns:a16="http://schemas.microsoft.com/office/drawing/2014/main" id="{2AAE281E-7BA0-6248-96A8-E3233109C1FA}"/>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48" name="Freeform 300">
                  <a:extLst>
                    <a:ext uri="{FF2B5EF4-FFF2-40B4-BE49-F238E27FC236}">
                      <a16:creationId xmlns:a16="http://schemas.microsoft.com/office/drawing/2014/main" id="{DED3EE97-EA65-9041-8D95-4CF122D711CB}"/>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49" name="Freeform 301">
                  <a:extLst>
                    <a:ext uri="{FF2B5EF4-FFF2-40B4-BE49-F238E27FC236}">
                      <a16:creationId xmlns:a16="http://schemas.microsoft.com/office/drawing/2014/main" id="{7A839414-A268-E240-A867-9617759C1090}"/>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67950" name="Rectangle 302">
                <a:extLst>
                  <a:ext uri="{FF2B5EF4-FFF2-40B4-BE49-F238E27FC236}">
                    <a16:creationId xmlns:a16="http://schemas.microsoft.com/office/drawing/2014/main" id="{32DE57CD-376E-7843-B21C-9CA799EFF4E6}"/>
                  </a:ext>
                </a:extLst>
              </p:cNvPr>
              <p:cNvSpPr>
                <a:spLocks noChangeArrowheads="1"/>
              </p:cNvSpPr>
              <p:nvPr/>
            </p:nvSpPr>
            <p:spPr bwMode="auto">
              <a:xfrm>
                <a:off x="1609" y="1237"/>
                <a:ext cx="114"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pPr algn="l"/>
                <a:endParaRPr lang="ko-KR" altLang="en-US" sz="1600" i="1">
                  <a:solidFill>
                    <a:schemeClr val="bg2"/>
                  </a:solidFill>
                  <a:effectLst/>
                  <a:latin typeface="Helvetica" pitchFamily="2" charset="0"/>
                  <a:ea typeface="Gulim" panose="020B0600000101010101" pitchFamily="34" charset="-127"/>
                </a:endParaRPr>
              </a:p>
            </p:txBody>
          </p:sp>
        </p:grpSp>
        <p:grpSp>
          <p:nvGrpSpPr>
            <p:cNvPr id="667951" name="Group 303">
              <a:extLst>
                <a:ext uri="{FF2B5EF4-FFF2-40B4-BE49-F238E27FC236}">
                  <a16:creationId xmlns:a16="http://schemas.microsoft.com/office/drawing/2014/main" id="{09982EA7-986D-EA41-BC98-958A064AA7CA}"/>
                </a:ext>
              </a:extLst>
            </p:cNvPr>
            <p:cNvGrpSpPr>
              <a:grpSpLocks/>
            </p:cNvGrpSpPr>
            <p:nvPr/>
          </p:nvGrpSpPr>
          <p:grpSpPr bwMode="auto">
            <a:xfrm>
              <a:off x="4739" y="847"/>
              <a:ext cx="331" cy="369"/>
              <a:chOff x="1567" y="1192"/>
              <a:chExt cx="331" cy="369"/>
            </a:xfrm>
          </p:grpSpPr>
          <p:grpSp>
            <p:nvGrpSpPr>
              <p:cNvPr id="667952" name="Group 304">
                <a:extLst>
                  <a:ext uri="{FF2B5EF4-FFF2-40B4-BE49-F238E27FC236}">
                    <a16:creationId xmlns:a16="http://schemas.microsoft.com/office/drawing/2014/main" id="{B180935D-6340-1F46-930F-47674C7F87DD}"/>
                  </a:ext>
                </a:extLst>
              </p:cNvPr>
              <p:cNvGrpSpPr>
                <a:grpSpLocks/>
              </p:cNvGrpSpPr>
              <p:nvPr/>
            </p:nvGrpSpPr>
            <p:grpSpPr bwMode="auto">
              <a:xfrm>
                <a:off x="1567" y="1192"/>
                <a:ext cx="331" cy="369"/>
                <a:chOff x="1084" y="711"/>
                <a:chExt cx="2950" cy="2769"/>
              </a:xfrm>
            </p:grpSpPr>
            <p:grpSp>
              <p:nvGrpSpPr>
                <p:cNvPr id="667953" name="Group 305">
                  <a:extLst>
                    <a:ext uri="{FF2B5EF4-FFF2-40B4-BE49-F238E27FC236}">
                      <a16:creationId xmlns:a16="http://schemas.microsoft.com/office/drawing/2014/main" id="{1515BD53-2F33-F640-BCAC-E49163FBAAE1}"/>
                    </a:ext>
                  </a:extLst>
                </p:cNvPr>
                <p:cNvGrpSpPr>
                  <a:grpSpLocks/>
                </p:cNvGrpSpPr>
                <p:nvPr/>
              </p:nvGrpSpPr>
              <p:grpSpPr bwMode="auto">
                <a:xfrm>
                  <a:off x="1084" y="711"/>
                  <a:ext cx="2950" cy="2769"/>
                  <a:chOff x="2707" y="548"/>
                  <a:chExt cx="2950" cy="2769"/>
                </a:xfrm>
              </p:grpSpPr>
              <p:grpSp>
                <p:nvGrpSpPr>
                  <p:cNvPr id="667954" name="Group 306">
                    <a:extLst>
                      <a:ext uri="{FF2B5EF4-FFF2-40B4-BE49-F238E27FC236}">
                        <a16:creationId xmlns:a16="http://schemas.microsoft.com/office/drawing/2014/main" id="{6D9721D5-E45C-F647-9457-2ABC3A503FE8}"/>
                      </a:ext>
                    </a:extLst>
                  </p:cNvPr>
                  <p:cNvGrpSpPr>
                    <a:grpSpLocks/>
                  </p:cNvGrpSpPr>
                  <p:nvPr/>
                </p:nvGrpSpPr>
                <p:grpSpPr bwMode="auto">
                  <a:xfrm>
                    <a:off x="3180" y="1046"/>
                    <a:ext cx="2105" cy="1421"/>
                    <a:chOff x="578" y="2316"/>
                    <a:chExt cx="2105" cy="1421"/>
                  </a:xfrm>
                </p:grpSpPr>
                <p:sp>
                  <p:nvSpPr>
                    <p:cNvPr id="667955" name="Freeform 307" descr="Cork">
                      <a:extLst>
                        <a:ext uri="{FF2B5EF4-FFF2-40B4-BE49-F238E27FC236}">
                          <a16:creationId xmlns:a16="http://schemas.microsoft.com/office/drawing/2014/main" id="{E8A7B956-4AFD-0D48-8D57-250F1CBFCFD2}"/>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56" name="Freeform 308" descr="Cork">
                      <a:extLst>
                        <a:ext uri="{FF2B5EF4-FFF2-40B4-BE49-F238E27FC236}">
                          <a16:creationId xmlns:a16="http://schemas.microsoft.com/office/drawing/2014/main" id="{EBF59A81-A3DB-7A45-9599-CFDBB83F94FC}"/>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667957" name="Picture 309">
                    <a:extLst>
                      <a:ext uri="{FF2B5EF4-FFF2-40B4-BE49-F238E27FC236}">
                        <a16:creationId xmlns:a16="http://schemas.microsoft.com/office/drawing/2014/main" id="{C4373B0C-BF7C-9B41-B47E-F1605E27118B}"/>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67958" name="Freeform 310">
                  <a:extLst>
                    <a:ext uri="{FF2B5EF4-FFF2-40B4-BE49-F238E27FC236}">
                      <a16:creationId xmlns:a16="http://schemas.microsoft.com/office/drawing/2014/main" id="{F423DBDB-88F1-B943-AFD3-8B96075D15A0}"/>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59" name="Freeform 311">
                  <a:extLst>
                    <a:ext uri="{FF2B5EF4-FFF2-40B4-BE49-F238E27FC236}">
                      <a16:creationId xmlns:a16="http://schemas.microsoft.com/office/drawing/2014/main" id="{A8B33607-768D-B14A-AAF4-149FA2E56E33}"/>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60" name="Freeform 312">
                  <a:extLst>
                    <a:ext uri="{FF2B5EF4-FFF2-40B4-BE49-F238E27FC236}">
                      <a16:creationId xmlns:a16="http://schemas.microsoft.com/office/drawing/2014/main" id="{EFAC9815-CED5-614B-83DF-BFF7B68748F0}"/>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61" name="Freeform 313">
                  <a:extLst>
                    <a:ext uri="{FF2B5EF4-FFF2-40B4-BE49-F238E27FC236}">
                      <a16:creationId xmlns:a16="http://schemas.microsoft.com/office/drawing/2014/main" id="{EB0903CD-ACDD-C444-A0E2-920A70287022}"/>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62" name="Freeform 314">
                  <a:extLst>
                    <a:ext uri="{FF2B5EF4-FFF2-40B4-BE49-F238E27FC236}">
                      <a16:creationId xmlns:a16="http://schemas.microsoft.com/office/drawing/2014/main" id="{AAD97550-6696-6249-8B57-AB7BB052CE06}"/>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67963" name="Rectangle 315">
                <a:extLst>
                  <a:ext uri="{FF2B5EF4-FFF2-40B4-BE49-F238E27FC236}">
                    <a16:creationId xmlns:a16="http://schemas.microsoft.com/office/drawing/2014/main" id="{AEEB9E8C-65AC-6848-9F5E-4637A48B4D6C}"/>
                  </a:ext>
                </a:extLst>
              </p:cNvPr>
              <p:cNvSpPr>
                <a:spLocks noChangeArrowheads="1"/>
              </p:cNvSpPr>
              <p:nvPr/>
            </p:nvSpPr>
            <p:spPr bwMode="auto">
              <a:xfrm>
                <a:off x="1609" y="1237"/>
                <a:ext cx="150"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pPr algn="l"/>
                <a:r>
                  <a:rPr lang="ko-KR" altLang="en-US" sz="1600" b="1" i="1">
                    <a:solidFill>
                      <a:schemeClr val="bg2"/>
                    </a:solidFill>
                    <a:effectLst/>
                    <a:latin typeface="Kosher-Normal" charset="0"/>
                    <a:ea typeface="Gulim" panose="020B0600000101010101" pitchFamily="34" charset="-127"/>
                  </a:rPr>
                  <a:t> </a:t>
                </a:r>
                <a:endParaRPr lang="ko-KR" altLang="en-US" sz="1600" i="1">
                  <a:solidFill>
                    <a:schemeClr val="bg2"/>
                  </a:solidFill>
                  <a:effectLst/>
                  <a:latin typeface="Helvetica" pitchFamily="2" charset="0"/>
                  <a:ea typeface="Gulim" panose="020B0600000101010101" pitchFamily="34" charset="-127"/>
                </a:endParaRPr>
              </a:p>
            </p:txBody>
          </p:sp>
        </p:grpSp>
        <p:grpSp>
          <p:nvGrpSpPr>
            <p:cNvPr id="667964" name="Group 316">
              <a:extLst>
                <a:ext uri="{FF2B5EF4-FFF2-40B4-BE49-F238E27FC236}">
                  <a16:creationId xmlns:a16="http://schemas.microsoft.com/office/drawing/2014/main" id="{C169E7AC-8B21-094E-A140-E29EFE736A8C}"/>
                </a:ext>
              </a:extLst>
            </p:cNvPr>
            <p:cNvGrpSpPr>
              <a:grpSpLocks/>
            </p:cNvGrpSpPr>
            <p:nvPr/>
          </p:nvGrpSpPr>
          <p:grpSpPr bwMode="auto">
            <a:xfrm>
              <a:off x="4739" y="1351"/>
              <a:ext cx="331" cy="369"/>
              <a:chOff x="1567" y="1192"/>
              <a:chExt cx="331" cy="369"/>
            </a:xfrm>
          </p:grpSpPr>
          <p:grpSp>
            <p:nvGrpSpPr>
              <p:cNvPr id="667965" name="Group 317">
                <a:extLst>
                  <a:ext uri="{FF2B5EF4-FFF2-40B4-BE49-F238E27FC236}">
                    <a16:creationId xmlns:a16="http://schemas.microsoft.com/office/drawing/2014/main" id="{68B62D73-21ED-3B4C-B55D-2CEDC787C008}"/>
                  </a:ext>
                </a:extLst>
              </p:cNvPr>
              <p:cNvGrpSpPr>
                <a:grpSpLocks/>
              </p:cNvGrpSpPr>
              <p:nvPr/>
            </p:nvGrpSpPr>
            <p:grpSpPr bwMode="auto">
              <a:xfrm>
                <a:off x="1567" y="1192"/>
                <a:ext cx="331" cy="369"/>
                <a:chOff x="1084" y="711"/>
                <a:chExt cx="2950" cy="2769"/>
              </a:xfrm>
            </p:grpSpPr>
            <p:grpSp>
              <p:nvGrpSpPr>
                <p:cNvPr id="667966" name="Group 318">
                  <a:extLst>
                    <a:ext uri="{FF2B5EF4-FFF2-40B4-BE49-F238E27FC236}">
                      <a16:creationId xmlns:a16="http://schemas.microsoft.com/office/drawing/2014/main" id="{98F02D08-F15E-DD48-B9E0-AC12675A988A}"/>
                    </a:ext>
                  </a:extLst>
                </p:cNvPr>
                <p:cNvGrpSpPr>
                  <a:grpSpLocks/>
                </p:cNvGrpSpPr>
                <p:nvPr/>
              </p:nvGrpSpPr>
              <p:grpSpPr bwMode="auto">
                <a:xfrm>
                  <a:off x="1084" y="711"/>
                  <a:ext cx="2950" cy="2769"/>
                  <a:chOff x="2707" y="548"/>
                  <a:chExt cx="2950" cy="2769"/>
                </a:xfrm>
              </p:grpSpPr>
              <p:grpSp>
                <p:nvGrpSpPr>
                  <p:cNvPr id="667967" name="Group 319">
                    <a:extLst>
                      <a:ext uri="{FF2B5EF4-FFF2-40B4-BE49-F238E27FC236}">
                        <a16:creationId xmlns:a16="http://schemas.microsoft.com/office/drawing/2014/main" id="{757C63D8-AD98-B044-B056-3D78DBDF9F7D}"/>
                      </a:ext>
                    </a:extLst>
                  </p:cNvPr>
                  <p:cNvGrpSpPr>
                    <a:grpSpLocks/>
                  </p:cNvGrpSpPr>
                  <p:nvPr/>
                </p:nvGrpSpPr>
                <p:grpSpPr bwMode="auto">
                  <a:xfrm>
                    <a:off x="3180" y="1046"/>
                    <a:ext cx="2105" cy="1421"/>
                    <a:chOff x="578" y="2316"/>
                    <a:chExt cx="2105" cy="1421"/>
                  </a:xfrm>
                </p:grpSpPr>
                <p:sp>
                  <p:nvSpPr>
                    <p:cNvPr id="667968" name="Freeform 320" descr="Cork">
                      <a:extLst>
                        <a:ext uri="{FF2B5EF4-FFF2-40B4-BE49-F238E27FC236}">
                          <a16:creationId xmlns:a16="http://schemas.microsoft.com/office/drawing/2014/main" id="{37C7DC4C-3404-BE45-AAAA-9D0DA6A9A3E1}"/>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69" name="Freeform 321" descr="Cork">
                      <a:extLst>
                        <a:ext uri="{FF2B5EF4-FFF2-40B4-BE49-F238E27FC236}">
                          <a16:creationId xmlns:a16="http://schemas.microsoft.com/office/drawing/2014/main" id="{816801ED-4BE0-A742-9D1E-E5C78D986A6B}"/>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667970" name="Picture 322">
                    <a:extLst>
                      <a:ext uri="{FF2B5EF4-FFF2-40B4-BE49-F238E27FC236}">
                        <a16:creationId xmlns:a16="http://schemas.microsoft.com/office/drawing/2014/main" id="{BD10490F-BE47-DE40-95B5-1A5290CA013C}"/>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67971" name="Freeform 323">
                  <a:extLst>
                    <a:ext uri="{FF2B5EF4-FFF2-40B4-BE49-F238E27FC236}">
                      <a16:creationId xmlns:a16="http://schemas.microsoft.com/office/drawing/2014/main" id="{5BB3D155-1548-584B-BB43-F0E75D48BD88}"/>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72" name="Freeform 324">
                  <a:extLst>
                    <a:ext uri="{FF2B5EF4-FFF2-40B4-BE49-F238E27FC236}">
                      <a16:creationId xmlns:a16="http://schemas.microsoft.com/office/drawing/2014/main" id="{A8656946-1301-014A-9A57-F232A4CA189B}"/>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73" name="Freeform 325">
                  <a:extLst>
                    <a:ext uri="{FF2B5EF4-FFF2-40B4-BE49-F238E27FC236}">
                      <a16:creationId xmlns:a16="http://schemas.microsoft.com/office/drawing/2014/main" id="{9E39C1B3-187B-0F42-B052-79B44C8B88BA}"/>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74" name="Freeform 326">
                  <a:extLst>
                    <a:ext uri="{FF2B5EF4-FFF2-40B4-BE49-F238E27FC236}">
                      <a16:creationId xmlns:a16="http://schemas.microsoft.com/office/drawing/2014/main" id="{2BBE2322-64A1-EC43-B34B-4ECF307F32E4}"/>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7975" name="Freeform 327">
                  <a:extLst>
                    <a:ext uri="{FF2B5EF4-FFF2-40B4-BE49-F238E27FC236}">
                      <a16:creationId xmlns:a16="http://schemas.microsoft.com/office/drawing/2014/main" id="{CF030ACC-38B5-9C43-A0DD-24471F0BA0B6}"/>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67976" name="Rectangle 328">
                <a:extLst>
                  <a:ext uri="{FF2B5EF4-FFF2-40B4-BE49-F238E27FC236}">
                    <a16:creationId xmlns:a16="http://schemas.microsoft.com/office/drawing/2014/main" id="{79F38F03-E7E0-064A-A550-FC2F7E70A88A}"/>
                  </a:ext>
                </a:extLst>
              </p:cNvPr>
              <p:cNvSpPr>
                <a:spLocks noChangeArrowheads="1"/>
              </p:cNvSpPr>
              <p:nvPr/>
            </p:nvSpPr>
            <p:spPr bwMode="auto">
              <a:xfrm>
                <a:off x="1609" y="1237"/>
                <a:ext cx="150"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pPr algn="l"/>
                <a:r>
                  <a:rPr lang="ko-KR" altLang="en-US" sz="1600" b="1" i="1">
                    <a:solidFill>
                      <a:schemeClr val="bg2"/>
                    </a:solidFill>
                    <a:effectLst/>
                    <a:latin typeface="Kosher-Normal" charset="0"/>
                    <a:ea typeface="Gulim" panose="020B0600000101010101" pitchFamily="34" charset="-127"/>
                  </a:rPr>
                  <a:t> </a:t>
                </a:r>
                <a:endParaRPr lang="ko-KR" altLang="en-US" sz="1600" i="1">
                  <a:solidFill>
                    <a:schemeClr val="bg2"/>
                  </a:solidFill>
                  <a:effectLst/>
                  <a:latin typeface="Helvetica" pitchFamily="2" charset="0"/>
                  <a:ea typeface="Gulim" panose="020B0600000101010101" pitchFamily="34" charset="-127"/>
                </a:endParaRPr>
              </a:p>
            </p:txBody>
          </p:sp>
        </p:grpSp>
      </p:grpSp>
      <p:sp>
        <p:nvSpPr>
          <p:cNvPr id="667978" name="Text Box 330">
            <a:extLst>
              <a:ext uri="{FF2B5EF4-FFF2-40B4-BE49-F238E27FC236}">
                <a16:creationId xmlns:a16="http://schemas.microsoft.com/office/drawing/2014/main" id="{1866ED15-5E87-1340-8F9A-4CA0BBC235CE}"/>
              </a:ext>
            </a:extLst>
          </p:cNvPr>
          <p:cNvSpPr txBox="1">
            <a:spLocks noChangeArrowheads="1"/>
          </p:cNvSpPr>
          <p:nvPr/>
        </p:nvSpPr>
        <p:spPr bwMode="auto">
          <a:xfrm>
            <a:off x="8591550" y="6427788"/>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2</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667897"/>
                                        </p:tgtEl>
                                        <p:attrNameLst>
                                          <p:attrName>style.visibility</p:attrName>
                                        </p:attrNameLst>
                                      </p:cBhvr>
                                      <p:to>
                                        <p:strVal val="visible"/>
                                      </p:to>
                                    </p:set>
                                    <p:anim calcmode="lin" valueType="num">
                                      <p:cBhvr>
                                        <p:cTn id="7" dur="500" fill="hold"/>
                                        <p:tgtEl>
                                          <p:spTgt spid="667897"/>
                                        </p:tgtEl>
                                        <p:attrNameLst>
                                          <p:attrName>ppt_w</p:attrName>
                                        </p:attrNameLst>
                                      </p:cBhvr>
                                      <p:tavLst>
                                        <p:tav tm="0">
                                          <p:val>
                                            <p:fltVal val="0"/>
                                          </p:val>
                                        </p:tav>
                                        <p:tav tm="100000">
                                          <p:val>
                                            <p:strVal val="#ppt_w"/>
                                          </p:val>
                                        </p:tav>
                                      </p:tavLst>
                                    </p:anim>
                                    <p:anim calcmode="lin" valueType="num">
                                      <p:cBhvr>
                                        <p:cTn id="8" dur="500" fill="hold"/>
                                        <p:tgtEl>
                                          <p:spTgt spid="667897"/>
                                        </p:tgtEl>
                                        <p:attrNameLst>
                                          <p:attrName>ppt_h</p:attrName>
                                        </p:attrNameLst>
                                      </p:cBhvr>
                                      <p:tavLst>
                                        <p:tav tm="0">
                                          <p:val>
                                            <p:fltVal val="0"/>
                                          </p:val>
                                        </p:tav>
                                        <p:tav tm="100000">
                                          <p:val>
                                            <p:strVal val="#ppt_h"/>
                                          </p:val>
                                        </p:tav>
                                      </p:tavLst>
                                    </p:anim>
                                    <p:anim calcmode="lin" valueType="num">
                                      <p:cBhvr>
                                        <p:cTn id="9" dur="500" fill="hold"/>
                                        <p:tgtEl>
                                          <p:spTgt spid="667897"/>
                                        </p:tgtEl>
                                        <p:attrNameLst>
                                          <p:attrName>ppt_x</p:attrName>
                                        </p:attrNameLst>
                                      </p:cBhvr>
                                      <p:tavLst>
                                        <p:tav tm="0">
                                          <p:val>
                                            <p:fltVal val="0.5"/>
                                          </p:val>
                                        </p:tav>
                                        <p:tav tm="100000">
                                          <p:val>
                                            <p:strVal val="#ppt_x"/>
                                          </p:val>
                                        </p:tav>
                                      </p:tavLst>
                                    </p:anim>
                                    <p:anim calcmode="lin" valueType="num">
                                      <p:cBhvr>
                                        <p:cTn id="10" dur="500" fill="hold"/>
                                        <p:tgtEl>
                                          <p:spTgt spid="66789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667898"/>
                                        </p:tgtEl>
                                        <p:attrNameLst>
                                          <p:attrName>style.visibility</p:attrName>
                                        </p:attrNameLst>
                                      </p:cBhvr>
                                      <p:to>
                                        <p:strVal val="visible"/>
                                      </p:to>
                                    </p:set>
                                    <p:anim calcmode="lin" valueType="num">
                                      <p:cBhvr>
                                        <p:cTn id="15" dur="500" fill="hold"/>
                                        <p:tgtEl>
                                          <p:spTgt spid="667898"/>
                                        </p:tgtEl>
                                        <p:attrNameLst>
                                          <p:attrName>ppt_w</p:attrName>
                                        </p:attrNameLst>
                                      </p:cBhvr>
                                      <p:tavLst>
                                        <p:tav tm="0">
                                          <p:val>
                                            <p:fltVal val="0"/>
                                          </p:val>
                                        </p:tav>
                                        <p:tav tm="100000">
                                          <p:val>
                                            <p:strVal val="#ppt_w"/>
                                          </p:val>
                                        </p:tav>
                                      </p:tavLst>
                                    </p:anim>
                                    <p:anim calcmode="lin" valueType="num">
                                      <p:cBhvr>
                                        <p:cTn id="16" dur="500" fill="hold"/>
                                        <p:tgtEl>
                                          <p:spTgt spid="667898"/>
                                        </p:tgtEl>
                                        <p:attrNameLst>
                                          <p:attrName>ppt_h</p:attrName>
                                        </p:attrNameLst>
                                      </p:cBhvr>
                                      <p:tavLst>
                                        <p:tav tm="0">
                                          <p:val>
                                            <p:fltVal val="0"/>
                                          </p:val>
                                        </p:tav>
                                        <p:tav tm="100000">
                                          <p:val>
                                            <p:strVal val="#ppt_h"/>
                                          </p:val>
                                        </p:tav>
                                      </p:tavLst>
                                    </p:anim>
                                    <p:anim calcmode="lin" valueType="num">
                                      <p:cBhvr>
                                        <p:cTn id="17" dur="500" fill="hold"/>
                                        <p:tgtEl>
                                          <p:spTgt spid="667898"/>
                                        </p:tgtEl>
                                        <p:attrNameLst>
                                          <p:attrName>ppt_x</p:attrName>
                                        </p:attrNameLst>
                                      </p:cBhvr>
                                      <p:tavLst>
                                        <p:tav tm="0">
                                          <p:val>
                                            <p:fltVal val="0.5"/>
                                          </p:val>
                                        </p:tav>
                                        <p:tav tm="100000">
                                          <p:val>
                                            <p:strVal val="#ppt_x"/>
                                          </p:val>
                                        </p:tav>
                                      </p:tavLst>
                                    </p:anim>
                                    <p:anim calcmode="lin" valueType="num">
                                      <p:cBhvr>
                                        <p:cTn id="18" dur="500" fill="hold"/>
                                        <p:tgtEl>
                                          <p:spTgt spid="667898"/>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500"/>
                            </p:stCondLst>
                            <p:childTnLst>
                              <p:par>
                                <p:cTn id="20" presetID="22" presetClass="entr" presetSubtype="2" fill="hold" nodeType="afterEffect">
                                  <p:stCondLst>
                                    <p:cond delay="0"/>
                                  </p:stCondLst>
                                  <p:childTnLst>
                                    <p:set>
                                      <p:cBhvr>
                                        <p:cTn id="21" dur="1" fill="hold">
                                          <p:stCondLst>
                                            <p:cond delay="0"/>
                                          </p:stCondLst>
                                        </p:cTn>
                                        <p:tgtEl>
                                          <p:spTgt spid="667918"/>
                                        </p:tgtEl>
                                        <p:attrNameLst>
                                          <p:attrName>style.visibility</p:attrName>
                                        </p:attrNameLst>
                                      </p:cBhvr>
                                      <p:to>
                                        <p:strVal val="visible"/>
                                      </p:to>
                                    </p:set>
                                    <p:animEffect transition="in" filter="wipe(right)">
                                      <p:cBhvr>
                                        <p:cTn id="22" dur="500"/>
                                        <p:tgtEl>
                                          <p:spTgt spid="667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9100" name="Rectangle 60">
            <a:extLst>
              <a:ext uri="{FF2B5EF4-FFF2-40B4-BE49-F238E27FC236}">
                <a16:creationId xmlns:a16="http://schemas.microsoft.com/office/drawing/2014/main" id="{FFFA7823-983C-2C46-B671-FBB23F78CAF3}"/>
              </a:ext>
            </a:extLst>
          </p:cNvPr>
          <p:cNvSpPr>
            <a:spLocks noChangeArrowheads="1"/>
          </p:cNvSpPr>
          <p:nvPr/>
        </p:nvSpPr>
        <p:spPr bwMode="auto">
          <a:xfrm>
            <a:off x="1652588" y="788988"/>
            <a:ext cx="6756400" cy="5384800"/>
          </a:xfrm>
          <a:prstGeom prst="rect">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rgbClr val="882806"/>
            </a:solidFill>
            <a:miter lim="800000"/>
            <a:headEnd/>
            <a:tailEnd/>
          </a:ln>
          <a:effectLst>
            <a:outerShdw dist="45791" dir="3378596" algn="ctr" rotWithShape="0">
              <a:schemeClr val="bg2"/>
            </a:outerShdw>
          </a:effectLst>
        </p:spPr>
        <p:txBody>
          <a:bodyPr wrap="none" anchor="ctr"/>
          <a:lstStyle/>
          <a:p>
            <a:endParaRPr lang="en-US"/>
          </a:p>
        </p:txBody>
      </p:sp>
      <p:sp>
        <p:nvSpPr>
          <p:cNvPr id="599042" name="Rectangle 2">
            <a:extLst>
              <a:ext uri="{FF2B5EF4-FFF2-40B4-BE49-F238E27FC236}">
                <a16:creationId xmlns:a16="http://schemas.microsoft.com/office/drawing/2014/main" id="{1A32F2DB-D892-1644-88A0-86369BF42828}"/>
              </a:ext>
            </a:extLst>
          </p:cNvPr>
          <p:cNvSpPr>
            <a:spLocks noChangeArrowheads="1"/>
          </p:cNvSpPr>
          <p:nvPr/>
        </p:nvSpPr>
        <p:spPr bwMode="auto">
          <a:xfrm>
            <a:off x="3776663" y="3078163"/>
            <a:ext cx="63817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rgbClr val="FFFF66"/>
                </a:solidFill>
                <a:effectLst/>
                <a:latin typeface="Times" pitchFamily="2" charset="0"/>
                <a:ea typeface="Gulim" panose="020B0600000101010101" pitchFamily="34" charset="-127"/>
              </a:rPr>
              <a:t>GN</a:t>
            </a:r>
          </a:p>
        </p:txBody>
      </p:sp>
      <p:sp>
        <p:nvSpPr>
          <p:cNvPr id="599043" name="Freeform 3">
            <a:extLst>
              <a:ext uri="{FF2B5EF4-FFF2-40B4-BE49-F238E27FC236}">
                <a16:creationId xmlns:a16="http://schemas.microsoft.com/office/drawing/2014/main" id="{647CF5FF-AFA1-C94C-B4DC-849D7FCD6618}"/>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9044" name="Rectangle 4">
            <a:extLst>
              <a:ext uri="{FF2B5EF4-FFF2-40B4-BE49-F238E27FC236}">
                <a16:creationId xmlns:a16="http://schemas.microsoft.com/office/drawing/2014/main" id="{45C6A00D-30B9-9046-A27C-569F609A4420}"/>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599045" name="Rectangle 5">
            <a:extLst>
              <a:ext uri="{FF2B5EF4-FFF2-40B4-BE49-F238E27FC236}">
                <a16:creationId xmlns:a16="http://schemas.microsoft.com/office/drawing/2014/main" id="{40A49D50-05B7-0348-BA04-9A04F06588A2}"/>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046" name="Freeform 6">
            <a:extLst>
              <a:ext uri="{FF2B5EF4-FFF2-40B4-BE49-F238E27FC236}">
                <a16:creationId xmlns:a16="http://schemas.microsoft.com/office/drawing/2014/main" id="{51BC858E-3E9B-FC4D-94C7-ED63967E8490}"/>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9047" name="Freeform 7">
            <a:extLst>
              <a:ext uri="{FF2B5EF4-FFF2-40B4-BE49-F238E27FC236}">
                <a16:creationId xmlns:a16="http://schemas.microsoft.com/office/drawing/2014/main" id="{1F0A49A2-5DFC-3943-8567-084257D8456F}"/>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9048" name="Rectangle 8">
            <a:extLst>
              <a:ext uri="{FF2B5EF4-FFF2-40B4-BE49-F238E27FC236}">
                <a16:creationId xmlns:a16="http://schemas.microsoft.com/office/drawing/2014/main" id="{2D7FD95E-503A-F845-86A6-341290A8CF6D}"/>
              </a:ext>
            </a:extLst>
          </p:cNvPr>
          <p:cNvSpPr>
            <a:spLocks noChangeArrowheads="1"/>
          </p:cNvSpPr>
          <p:nvPr/>
        </p:nvSpPr>
        <p:spPr bwMode="auto">
          <a:xfrm>
            <a:off x="4630738" y="2649538"/>
            <a:ext cx="152082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FFFF66"/>
                </a:solidFill>
                <a:effectLst/>
                <a:latin typeface="Times" pitchFamily="2" charset="0"/>
                <a:ea typeface="Gulim" panose="020B0600000101010101" pitchFamily="34" charset="-127"/>
              </a:rPr>
              <a:t>SE</a:t>
            </a:r>
          </a:p>
        </p:txBody>
      </p:sp>
      <p:sp>
        <p:nvSpPr>
          <p:cNvPr id="599049" name="Freeform 9">
            <a:extLst>
              <a:ext uri="{FF2B5EF4-FFF2-40B4-BE49-F238E27FC236}">
                <a16:creationId xmlns:a16="http://schemas.microsoft.com/office/drawing/2014/main" id="{83BF841B-385A-5D4F-9584-30D4605AE35B}"/>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9050" name="Rectangle 10">
            <a:extLst>
              <a:ext uri="{FF2B5EF4-FFF2-40B4-BE49-F238E27FC236}">
                <a16:creationId xmlns:a16="http://schemas.microsoft.com/office/drawing/2014/main" id="{A424602C-BC9A-3148-B1EF-864A99F4FF10}"/>
              </a:ext>
            </a:extLst>
          </p:cNvPr>
          <p:cNvSpPr>
            <a:spLocks noChangeArrowheads="1"/>
          </p:cNvSpPr>
          <p:nvPr/>
        </p:nvSpPr>
        <p:spPr bwMode="auto">
          <a:xfrm>
            <a:off x="7259638" y="5259388"/>
            <a:ext cx="131127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FFFF66"/>
                </a:solidFill>
                <a:effectLst/>
                <a:latin typeface="Times" pitchFamily="2" charset="0"/>
                <a:ea typeface="Gulim" panose="020B0600000101010101" pitchFamily="34" charset="-127"/>
              </a:rPr>
              <a:t>TP</a:t>
            </a:r>
          </a:p>
        </p:txBody>
      </p:sp>
      <p:sp>
        <p:nvSpPr>
          <p:cNvPr id="599051" name="Freeform 11">
            <a:extLst>
              <a:ext uri="{FF2B5EF4-FFF2-40B4-BE49-F238E27FC236}">
                <a16:creationId xmlns:a16="http://schemas.microsoft.com/office/drawing/2014/main" id="{29A0FC1F-8C89-554A-9259-C523A82BD4AC}"/>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9052" name="Freeform 12">
            <a:extLst>
              <a:ext uri="{FF2B5EF4-FFF2-40B4-BE49-F238E27FC236}">
                <a16:creationId xmlns:a16="http://schemas.microsoft.com/office/drawing/2014/main" id="{93033F5D-964D-864A-819F-915DFFCEEC3B}"/>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9053" name="Freeform 13">
            <a:extLst>
              <a:ext uri="{FF2B5EF4-FFF2-40B4-BE49-F238E27FC236}">
                <a16:creationId xmlns:a16="http://schemas.microsoft.com/office/drawing/2014/main" id="{B5ADF609-E385-9446-BE5A-248B32C53E2A}"/>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9054" name="Rectangle 14">
            <a:extLst>
              <a:ext uri="{FF2B5EF4-FFF2-40B4-BE49-F238E27FC236}">
                <a16:creationId xmlns:a16="http://schemas.microsoft.com/office/drawing/2014/main" id="{2268BFF4-7F7A-C84F-ACDC-41C786B503C6}"/>
              </a:ext>
            </a:extLst>
          </p:cNvPr>
          <p:cNvSpPr>
            <a:spLocks noChangeArrowheads="1"/>
          </p:cNvSpPr>
          <p:nvPr/>
        </p:nvSpPr>
        <p:spPr bwMode="auto">
          <a:xfrm>
            <a:off x="3449638" y="2382838"/>
            <a:ext cx="127317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FFFF66"/>
                </a:solidFill>
                <a:effectLst/>
                <a:latin typeface="Times" pitchFamily="2" charset="0"/>
                <a:ea typeface="Gulim" panose="020B0600000101010101" pitchFamily="34" charset="-127"/>
              </a:rPr>
              <a:t>DG</a:t>
            </a:r>
          </a:p>
        </p:txBody>
      </p:sp>
      <p:sp>
        <p:nvSpPr>
          <p:cNvPr id="599055" name="Rectangle 15">
            <a:extLst>
              <a:ext uri="{FF2B5EF4-FFF2-40B4-BE49-F238E27FC236}">
                <a16:creationId xmlns:a16="http://schemas.microsoft.com/office/drawing/2014/main" id="{27F83878-3F87-B644-B7F6-07FD5941397B}"/>
              </a:ext>
            </a:extLst>
          </p:cNvPr>
          <p:cNvSpPr>
            <a:spLocks noChangeArrowheads="1"/>
          </p:cNvSpPr>
          <p:nvPr/>
        </p:nvSpPr>
        <p:spPr bwMode="auto">
          <a:xfrm>
            <a:off x="2516188" y="5640388"/>
            <a:ext cx="1027112"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FFFF66"/>
                </a:solidFill>
                <a:effectLst/>
                <a:latin typeface="Times" pitchFamily="2" charset="0"/>
                <a:ea typeface="Gulim" panose="020B0600000101010101" pitchFamily="34" charset="-127"/>
              </a:rPr>
              <a:t>LMe</a:t>
            </a:r>
          </a:p>
        </p:txBody>
      </p:sp>
      <p:sp>
        <p:nvSpPr>
          <p:cNvPr id="599056" name="Rectangle 16">
            <a:extLst>
              <a:ext uri="{FF2B5EF4-FFF2-40B4-BE49-F238E27FC236}">
                <a16:creationId xmlns:a16="http://schemas.microsoft.com/office/drawing/2014/main" id="{312C5319-3B2B-D24B-BF90-3462EB2A39EE}"/>
              </a:ext>
            </a:extLst>
          </p:cNvPr>
          <p:cNvSpPr>
            <a:spLocks noChangeArrowheads="1"/>
          </p:cNvSpPr>
          <p:nvPr/>
        </p:nvSpPr>
        <p:spPr bwMode="auto">
          <a:xfrm>
            <a:off x="2020888" y="992188"/>
            <a:ext cx="12033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FFFF66"/>
                </a:solidFill>
                <a:effectLst/>
                <a:latin typeface="Times" pitchFamily="2" charset="0"/>
                <a:ea typeface="Gulim" panose="020B0600000101010101" pitchFamily="34" charset="-127"/>
              </a:rPr>
              <a:t>LMedit</a:t>
            </a:r>
          </a:p>
        </p:txBody>
      </p:sp>
      <p:sp>
        <p:nvSpPr>
          <p:cNvPr id="599057" name="Rectangle 17">
            <a:extLst>
              <a:ext uri="{FF2B5EF4-FFF2-40B4-BE49-F238E27FC236}">
                <a16:creationId xmlns:a16="http://schemas.microsoft.com/office/drawing/2014/main" id="{529655C8-B3D7-9549-AAA0-E948F675B212}"/>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058" name="Line 18">
            <a:extLst>
              <a:ext uri="{FF2B5EF4-FFF2-40B4-BE49-F238E27FC236}">
                <a16:creationId xmlns:a16="http://schemas.microsoft.com/office/drawing/2014/main" id="{1D38806E-8503-0E48-98CF-F6296B5D1887}"/>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059" name="Rectangle 19">
            <a:extLst>
              <a:ext uri="{FF2B5EF4-FFF2-40B4-BE49-F238E27FC236}">
                <a16:creationId xmlns:a16="http://schemas.microsoft.com/office/drawing/2014/main" id="{8E92659C-F655-464F-BEA8-42B43E6ADC3B}"/>
              </a:ext>
            </a:extLst>
          </p:cNvPr>
          <p:cNvSpPr>
            <a:spLocks noChangeArrowheads="1"/>
          </p:cNvSpPr>
          <p:nvPr/>
        </p:nvSpPr>
        <p:spPr bwMode="auto">
          <a:xfrm>
            <a:off x="0" y="438150"/>
            <a:ext cx="1736725" cy="6985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en-US" altLang="ko-KR" sz="2000" b="1">
                <a:solidFill>
                  <a:schemeClr val="tx2"/>
                </a:solidFill>
                <a:effectLst/>
                <a:latin typeface="Times" pitchFamily="2" charset="0"/>
                <a:ea typeface="Gulim" panose="020B0600000101010101" pitchFamily="34" charset="-127"/>
              </a:rPr>
              <a:t>MENATA PANGGUNG</a:t>
            </a:r>
          </a:p>
        </p:txBody>
      </p:sp>
      <p:sp>
        <p:nvSpPr>
          <p:cNvPr id="599060" name="Rectangle 20">
            <a:extLst>
              <a:ext uri="{FF2B5EF4-FFF2-40B4-BE49-F238E27FC236}">
                <a16:creationId xmlns:a16="http://schemas.microsoft.com/office/drawing/2014/main" id="{4BA0C125-C81D-D943-95DC-3545EF6628C9}"/>
              </a:ext>
            </a:extLst>
          </p:cNvPr>
          <p:cNvSpPr>
            <a:spLocks noChangeArrowheads="1"/>
          </p:cNvSpPr>
          <p:nvPr/>
        </p:nvSpPr>
        <p:spPr bwMode="auto">
          <a:xfrm>
            <a:off x="2613025" y="3613150"/>
            <a:ext cx="173037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FFFF66"/>
                </a:solidFill>
                <a:effectLst/>
                <a:latin typeface="Times" pitchFamily="2" charset="0"/>
                <a:ea typeface="Gulim" panose="020B0600000101010101" pitchFamily="34" charset="-127"/>
              </a:rPr>
              <a:t>LMa</a:t>
            </a:r>
          </a:p>
        </p:txBody>
      </p:sp>
      <p:sp>
        <p:nvSpPr>
          <p:cNvPr id="599061" name="Line 21">
            <a:extLst>
              <a:ext uri="{FF2B5EF4-FFF2-40B4-BE49-F238E27FC236}">
                <a16:creationId xmlns:a16="http://schemas.microsoft.com/office/drawing/2014/main" id="{827F1E25-D654-F44B-9866-D94E4B52EBBA}"/>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599064" name="AutoShape 24">
            <a:extLst>
              <a:ext uri="{FF2B5EF4-FFF2-40B4-BE49-F238E27FC236}">
                <a16:creationId xmlns:a16="http://schemas.microsoft.com/office/drawing/2014/main" id="{79054DE5-2D62-5A4B-B79C-E9AB377DF63C}"/>
              </a:ext>
            </a:extLst>
          </p:cNvPr>
          <p:cNvSpPr>
            <a:spLocks noChangeArrowheads="1"/>
          </p:cNvSpPr>
          <p:nvPr/>
        </p:nvSpPr>
        <p:spPr bwMode="auto">
          <a:xfrm rot="10740000">
            <a:off x="4005263" y="1243013"/>
            <a:ext cx="292100" cy="223837"/>
          </a:xfrm>
          <a:prstGeom prst="rightArrow">
            <a:avLst>
              <a:gd name="adj1" fmla="val 50000"/>
              <a:gd name="adj2" fmla="val 65254"/>
            </a:avLst>
          </a:prstGeom>
          <a:solidFill>
            <a:srgbClr val="919191"/>
          </a:solidFill>
          <a:ln w="12700">
            <a:solidFill>
              <a:srgbClr val="919191"/>
            </a:solidFill>
            <a:miter lim="800000"/>
            <a:headEnd/>
            <a:tailEnd/>
          </a:ln>
          <a:effectLst>
            <a:outerShdw dist="107763" dir="2700000" algn="ctr" rotWithShape="0">
              <a:schemeClr val="bg2"/>
            </a:outerShdw>
          </a:effectLst>
        </p:spPr>
        <p:txBody>
          <a:bodyPr wrap="none" anchor="ctr"/>
          <a:lstStyle/>
          <a:p>
            <a:endParaRPr lang="en-US"/>
          </a:p>
        </p:txBody>
      </p:sp>
      <p:sp>
        <p:nvSpPr>
          <p:cNvPr id="599067" name="Rectangle 27">
            <a:extLst>
              <a:ext uri="{FF2B5EF4-FFF2-40B4-BE49-F238E27FC236}">
                <a16:creationId xmlns:a16="http://schemas.microsoft.com/office/drawing/2014/main" id="{FF5358CC-97A7-2445-8AFF-504F42A7F572}"/>
              </a:ext>
            </a:extLst>
          </p:cNvPr>
          <p:cNvSpPr>
            <a:spLocks noChangeArrowheads="1"/>
          </p:cNvSpPr>
          <p:nvPr/>
        </p:nvSpPr>
        <p:spPr bwMode="auto">
          <a:xfrm>
            <a:off x="4083050" y="1127125"/>
            <a:ext cx="809625" cy="515938"/>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ko-KR">
                <a:solidFill>
                  <a:srgbClr val="FFFF66"/>
                </a:solidFill>
                <a:effectLst>
                  <a:outerShdw blurRad="38100" dist="38100" dir="2700000" algn="tl">
                    <a:srgbClr val="000000"/>
                  </a:outerShdw>
                </a:effectLst>
                <a:latin typeface="Times" pitchFamily="2" charset="0"/>
                <a:ea typeface="Gulim" panose="020B0600000101010101" pitchFamily="34" charset="-127"/>
              </a:rPr>
              <a:t>6</a:t>
            </a:r>
          </a:p>
        </p:txBody>
      </p:sp>
      <p:sp>
        <p:nvSpPr>
          <p:cNvPr id="599069" name="Rectangle 29">
            <a:extLst>
              <a:ext uri="{FF2B5EF4-FFF2-40B4-BE49-F238E27FC236}">
                <a16:creationId xmlns:a16="http://schemas.microsoft.com/office/drawing/2014/main" id="{2C2CEBBD-A61E-EB48-A85C-9BABE50DC976}"/>
              </a:ext>
            </a:extLst>
          </p:cNvPr>
          <p:cNvSpPr>
            <a:spLocks noChangeArrowheads="1"/>
          </p:cNvSpPr>
          <p:nvPr/>
        </p:nvSpPr>
        <p:spPr bwMode="auto">
          <a:xfrm>
            <a:off x="7134225" y="4362450"/>
            <a:ext cx="42862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FFFF66"/>
                </a:solidFill>
                <a:effectLst/>
                <a:latin typeface="Times" pitchFamily="2" charset="0"/>
                <a:ea typeface="Gulim" panose="020B0600000101010101" pitchFamily="34" charset="-127"/>
              </a:rPr>
              <a:t>U</a:t>
            </a:r>
          </a:p>
        </p:txBody>
      </p:sp>
      <p:sp>
        <p:nvSpPr>
          <p:cNvPr id="599070" name="Rectangle 30">
            <a:extLst>
              <a:ext uri="{FF2B5EF4-FFF2-40B4-BE49-F238E27FC236}">
                <a16:creationId xmlns:a16="http://schemas.microsoft.com/office/drawing/2014/main" id="{4E24115C-96D7-2B46-8A8E-AA76021925DA}"/>
              </a:ext>
            </a:extLst>
          </p:cNvPr>
          <p:cNvSpPr>
            <a:spLocks noChangeArrowheads="1"/>
          </p:cNvSpPr>
          <p:nvPr/>
        </p:nvSpPr>
        <p:spPr bwMode="auto">
          <a:xfrm>
            <a:off x="5830888" y="2884488"/>
            <a:ext cx="83502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FFFF66"/>
                </a:solidFill>
                <a:effectLst/>
                <a:latin typeface="Times" pitchFamily="2" charset="0"/>
                <a:ea typeface="Gulim" panose="020B0600000101010101" pitchFamily="34" charset="-127"/>
              </a:rPr>
              <a:t>B</a:t>
            </a:r>
          </a:p>
        </p:txBody>
      </p:sp>
      <p:sp>
        <p:nvSpPr>
          <p:cNvPr id="599071" name="Oval 31">
            <a:extLst>
              <a:ext uri="{FF2B5EF4-FFF2-40B4-BE49-F238E27FC236}">
                <a16:creationId xmlns:a16="http://schemas.microsoft.com/office/drawing/2014/main" id="{AABCB44C-38B3-E34E-8B6C-3D19B0F07571}"/>
              </a:ext>
            </a:extLst>
          </p:cNvPr>
          <p:cNvSpPr>
            <a:spLocks noChangeArrowheads="1"/>
          </p:cNvSpPr>
          <p:nvPr/>
        </p:nvSpPr>
        <p:spPr bwMode="auto">
          <a:xfrm>
            <a:off x="5702300" y="3033713"/>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072" name="Rectangle 32">
            <a:extLst>
              <a:ext uri="{FF2B5EF4-FFF2-40B4-BE49-F238E27FC236}">
                <a16:creationId xmlns:a16="http://schemas.microsoft.com/office/drawing/2014/main" id="{01FBBD56-0C76-CA44-B4D9-D1854CF8D911}"/>
              </a:ext>
            </a:extLst>
          </p:cNvPr>
          <p:cNvSpPr>
            <a:spLocks noChangeArrowheads="1"/>
          </p:cNvSpPr>
          <p:nvPr/>
        </p:nvSpPr>
        <p:spPr bwMode="auto">
          <a:xfrm>
            <a:off x="5487988" y="1811338"/>
            <a:ext cx="83502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FFFF66"/>
                </a:solidFill>
                <a:effectLst/>
                <a:latin typeface="Times" pitchFamily="2" charset="0"/>
                <a:ea typeface="Gulim" panose="020B0600000101010101" pitchFamily="34" charset="-127"/>
              </a:rPr>
              <a:t>H</a:t>
            </a:r>
          </a:p>
        </p:txBody>
      </p:sp>
      <p:sp>
        <p:nvSpPr>
          <p:cNvPr id="599073" name="Oval 33">
            <a:extLst>
              <a:ext uri="{FF2B5EF4-FFF2-40B4-BE49-F238E27FC236}">
                <a16:creationId xmlns:a16="http://schemas.microsoft.com/office/drawing/2014/main" id="{489842E4-1686-6B43-9EC3-3010469ECAF8}"/>
              </a:ext>
            </a:extLst>
          </p:cNvPr>
          <p:cNvSpPr>
            <a:spLocks noChangeArrowheads="1"/>
          </p:cNvSpPr>
          <p:nvPr/>
        </p:nvSpPr>
        <p:spPr bwMode="auto">
          <a:xfrm>
            <a:off x="5313363" y="1982788"/>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074" name="Rectangle 34">
            <a:extLst>
              <a:ext uri="{FF2B5EF4-FFF2-40B4-BE49-F238E27FC236}">
                <a16:creationId xmlns:a16="http://schemas.microsoft.com/office/drawing/2014/main" id="{25EABC68-484E-8045-A612-09A4A01516EC}"/>
              </a:ext>
            </a:extLst>
          </p:cNvPr>
          <p:cNvSpPr>
            <a:spLocks noChangeArrowheads="1"/>
          </p:cNvSpPr>
          <p:nvPr/>
        </p:nvSpPr>
        <p:spPr bwMode="auto">
          <a:xfrm>
            <a:off x="7070725" y="1517650"/>
            <a:ext cx="129222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FFFF66"/>
                </a:solidFill>
                <a:effectLst/>
                <a:latin typeface="Times" pitchFamily="2" charset="0"/>
                <a:ea typeface="Gulim" panose="020B0600000101010101" pitchFamily="34" charset="-127"/>
              </a:rPr>
              <a:t>N(A)</a:t>
            </a:r>
          </a:p>
        </p:txBody>
      </p:sp>
      <p:sp>
        <p:nvSpPr>
          <p:cNvPr id="599075" name="Oval 35">
            <a:extLst>
              <a:ext uri="{FF2B5EF4-FFF2-40B4-BE49-F238E27FC236}">
                <a16:creationId xmlns:a16="http://schemas.microsoft.com/office/drawing/2014/main" id="{38F04169-E126-7E44-8C86-5997147FAE33}"/>
              </a:ext>
            </a:extLst>
          </p:cNvPr>
          <p:cNvSpPr>
            <a:spLocks noChangeArrowheads="1"/>
          </p:cNvSpPr>
          <p:nvPr/>
        </p:nvSpPr>
        <p:spPr bwMode="auto">
          <a:xfrm>
            <a:off x="6904038" y="1662113"/>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076" name="Oval 36">
            <a:extLst>
              <a:ext uri="{FF2B5EF4-FFF2-40B4-BE49-F238E27FC236}">
                <a16:creationId xmlns:a16="http://schemas.microsoft.com/office/drawing/2014/main" id="{8D8913BE-9AB5-2146-8DC5-8F8528489758}"/>
              </a:ext>
            </a:extLst>
          </p:cNvPr>
          <p:cNvSpPr>
            <a:spLocks noChangeArrowheads="1"/>
          </p:cNvSpPr>
          <p:nvPr/>
        </p:nvSpPr>
        <p:spPr bwMode="auto">
          <a:xfrm>
            <a:off x="2873375" y="2744788"/>
            <a:ext cx="193675" cy="187325"/>
          </a:xfrm>
          <a:prstGeom prst="ellipse">
            <a:avLst/>
          </a:prstGeom>
          <a:solidFill>
            <a:srgbClr val="919191"/>
          </a:solidFill>
          <a:ln w="25400">
            <a:solidFill>
              <a:srgbClr val="91919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077" name="Rectangle 37">
            <a:extLst>
              <a:ext uri="{FF2B5EF4-FFF2-40B4-BE49-F238E27FC236}">
                <a16:creationId xmlns:a16="http://schemas.microsoft.com/office/drawing/2014/main" id="{A295F1CF-1F1A-2045-9492-8CF30402344B}"/>
              </a:ext>
            </a:extLst>
          </p:cNvPr>
          <p:cNvSpPr>
            <a:spLocks noChangeArrowheads="1"/>
          </p:cNvSpPr>
          <p:nvPr/>
        </p:nvSpPr>
        <p:spPr bwMode="auto">
          <a:xfrm>
            <a:off x="3074988" y="2568575"/>
            <a:ext cx="417512"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rgbClr val="FFFF66"/>
                </a:solidFill>
                <a:effectLst/>
                <a:latin typeface="Times" pitchFamily="2" charset="0"/>
                <a:ea typeface="Gulim" panose="020B0600000101010101" pitchFamily="34" charset="-127"/>
              </a:rPr>
              <a:t>K</a:t>
            </a:r>
          </a:p>
        </p:txBody>
      </p:sp>
      <p:sp>
        <p:nvSpPr>
          <p:cNvPr id="599078" name="Oval 38">
            <a:extLst>
              <a:ext uri="{FF2B5EF4-FFF2-40B4-BE49-F238E27FC236}">
                <a16:creationId xmlns:a16="http://schemas.microsoft.com/office/drawing/2014/main" id="{03938DE6-55BC-8248-8DE1-7E7B60A8C05A}"/>
              </a:ext>
            </a:extLst>
          </p:cNvPr>
          <p:cNvSpPr>
            <a:spLocks noChangeArrowheads="1"/>
          </p:cNvSpPr>
          <p:nvPr/>
        </p:nvSpPr>
        <p:spPr bwMode="auto">
          <a:xfrm>
            <a:off x="2974975" y="3235325"/>
            <a:ext cx="193675" cy="187325"/>
          </a:xfrm>
          <a:prstGeom prst="ellipse">
            <a:avLst/>
          </a:prstGeom>
          <a:solidFill>
            <a:srgbClr val="919191"/>
          </a:solidFill>
          <a:ln w="25400">
            <a:solidFill>
              <a:srgbClr val="91919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079" name="Rectangle 39">
            <a:extLst>
              <a:ext uri="{FF2B5EF4-FFF2-40B4-BE49-F238E27FC236}">
                <a16:creationId xmlns:a16="http://schemas.microsoft.com/office/drawing/2014/main" id="{75E0A5B4-9E48-DC42-834A-73785B5694AE}"/>
              </a:ext>
            </a:extLst>
          </p:cNvPr>
          <p:cNvSpPr>
            <a:spLocks noChangeArrowheads="1"/>
          </p:cNvSpPr>
          <p:nvPr/>
        </p:nvSpPr>
        <p:spPr bwMode="auto">
          <a:xfrm>
            <a:off x="2693988" y="3078163"/>
            <a:ext cx="401637"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rgbClr val="FFFF66"/>
                </a:solidFill>
                <a:effectLst/>
                <a:latin typeface="Times" pitchFamily="2" charset="0"/>
                <a:ea typeface="Gulim" panose="020B0600000101010101" pitchFamily="34" charset="-127"/>
              </a:rPr>
              <a:t>Y</a:t>
            </a:r>
          </a:p>
        </p:txBody>
      </p:sp>
      <p:sp>
        <p:nvSpPr>
          <p:cNvPr id="599080" name="Oval 40">
            <a:extLst>
              <a:ext uri="{FF2B5EF4-FFF2-40B4-BE49-F238E27FC236}">
                <a16:creationId xmlns:a16="http://schemas.microsoft.com/office/drawing/2014/main" id="{37A7ECF1-3025-A440-AA41-046FA4947EBD}"/>
              </a:ext>
            </a:extLst>
          </p:cNvPr>
          <p:cNvSpPr>
            <a:spLocks noChangeArrowheads="1"/>
          </p:cNvSpPr>
          <p:nvPr/>
        </p:nvSpPr>
        <p:spPr bwMode="auto">
          <a:xfrm>
            <a:off x="3516313" y="3201988"/>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081" name="Oval 41">
            <a:extLst>
              <a:ext uri="{FF2B5EF4-FFF2-40B4-BE49-F238E27FC236}">
                <a16:creationId xmlns:a16="http://schemas.microsoft.com/office/drawing/2014/main" id="{992B0E2B-14EF-454D-B4FE-79BFC719BF48}"/>
              </a:ext>
            </a:extLst>
          </p:cNvPr>
          <p:cNvSpPr>
            <a:spLocks noChangeArrowheads="1"/>
          </p:cNvSpPr>
          <p:nvPr/>
        </p:nvSpPr>
        <p:spPr bwMode="auto">
          <a:xfrm>
            <a:off x="2906713" y="4573588"/>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082" name="Oval 42">
            <a:extLst>
              <a:ext uri="{FF2B5EF4-FFF2-40B4-BE49-F238E27FC236}">
                <a16:creationId xmlns:a16="http://schemas.microsoft.com/office/drawing/2014/main" id="{EEBFAB3A-5E97-4643-869D-D1496EFC393B}"/>
              </a:ext>
            </a:extLst>
          </p:cNvPr>
          <p:cNvSpPr>
            <a:spLocks noChangeArrowheads="1"/>
          </p:cNvSpPr>
          <p:nvPr/>
        </p:nvSpPr>
        <p:spPr bwMode="auto">
          <a:xfrm>
            <a:off x="2974975" y="5303838"/>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083" name="Rectangle 43">
            <a:extLst>
              <a:ext uri="{FF2B5EF4-FFF2-40B4-BE49-F238E27FC236}">
                <a16:creationId xmlns:a16="http://schemas.microsoft.com/office/drawing/2014/main" id="{B50273C7-E9C7-7543-A965-BA7161D81EEC}"/>
              </a:ext>
            </a:extLst>
          </p:cNvPr>
          <p:cNvSpPr>
            <a:spLocks noChangeArrowheads="1"/>
          </p:cNvSpPr>
          <p:nvPr/>
        </p:nvSpPr>
        <p:spPr bwMode="auto">
          <a:xfrm>
            <a:off x="3205163" y="5164138"/>
            <a:ext cx="58737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rgbClr val="FFFF66"/>
                </a:solidFill>
                <a:effectLst/>
                <a:latin typeface="Times" pitchFamily="2" charset="0"/>
                <a:ea typeface="Gulim" panose="020B0600000101010101" pitchFamily="34" charset="-127"/>
              </a:rPr>
              <a:t>GS</a:t>
            </a:r>
          </a:p>
        </p:txBody>
      </p:sp>
      <p:sp>
        <p:nvSpPr>
          <p:cNvPr id="599084" name="Oval 44">
            <a:extLst>
              <a:ext uri="{FF2B5EF4-FFF2-40B4-BE49-F238E27FC236}">
                <a16:creationId xmlns:a16="http://schemas.microsoft.com/office/drawing/2014/main" id="{CEB0C646-1CFE-3545-A324-69689CD3A9C9}"/>
              </a:ext>
            </a:extLst>
          </p:cNvPr>
          <p:cNvSpPr>
            <a:spLocks noChangeArrowheads="1"/>
          </p:cNvSpPr>
          <p:nvPr/>
        </p:nvSpPr>
        <p:spPr bwMode="auto">
          <a:xfrm>
            <a:off x="1654175" y="4203700"/>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085" name="Rectangle 45">
            <a:extLst>
              <a:ext uri="{FF2B5EF4-FFF2-40B4-BE49-F238E27FC236}">
                <a16:creationId xmlns:a16="http://schemas.microsoft.com/office/drawing/2014/main" id="{9C010D0B-64F6-E441-B8F3-1E8291153C75}"/>
              </a:ext>
            </a:extLst>
          </p:cNvPr>
          <p:cNvSpPr>
            <a:spLocks noChangeArrowheads="1"/>
          </p:cNvSpPr>
          <p:nvPr/>
        </p:nvSpPr>
        <p:spPr bwMode="auto">
          <a:xfrm>
            <a:off x="1768475" y="4081463"/>
            <a:ext cx="468313"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rgbClr val="FFFF66"/>
                </a:solidFill>
                <a:effectLst/>
                <a:latin typeface="Times" pitchFamily="2" charset="0"/>
                <a:ea typeface="Gulim" panose="020B0600000101010101" pitchFamily="34" charset="-127"/>
              </a:rPr>
              <a:t>M</a:t>
            </a:r>
          </a:p>
        </p:txBody>
      </p:sp>
      <p:sp>
        <p:nvSpPr>
          <p:cNvPr id="599090" name="Line 50">
            <a:extLst>
              <a:ext uri="{FF2B5EF4-FFF2-40B4-BE49-F238E27FC236}">
                <a16:creationId xmlns:a16="http://schemas.microsoft.com/office/drawing/2014/main" id="{CF28BF9B-F0EA-A348-B475-6F1BED4CB896}"/>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091" name="Oval 51">
            <a:extLst>
              <a:ext uri="{FF2B5EF4-FFF2-40B4-BE49-F238E27FC236}">
                <a16:creationId xmlns:a16="http://schemas.microsoft.com/office/drawing/2014/main" id="{CAE49EE5-3CAA-2440-B4C6-A31E529984EE}"/>
              </a:ext>
            </a:extLst>
          </p:cNvPr>
          <p:cNvSpPr>
            <a:spLocks noChangeArrowheads="1"/>
          </p:cNvSpPr>
          <p:nvPr/>
        </p:nvSpPr>
        <p:spPr bwMode="auto">
          <a:xfrm>
            <a:off x="2873375" y="2744788"/>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092" name="Oval 52">
            <a:extLst>
              <a:ext uri="{FF2B5EF4-FFF2-40B4-BE49-F238E27FC236}">
                <a16:creationId xmlns:a16="http://schemas.microsoft.com/office/drawing/2014/main" id="{026B7F48-4309-B84B-B822-61D8AC0CBF32}"/>
              </a:ext>
            </a:extLst>
          </p:cNvPr>
          <p:cNvSpPr>
            <a:spLocks noChangeArrowheads="1"/>
          </p:cNvSpPr>
          <p:nvPr/>
        </p:nvSpPr>
        <p:spPr bwMode="auto">
          <a:xfrm>
            <a:off x="2974975" y="3235325"/>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093" name="Text Box 53">
            <a:extLst>
              <a:ext uri="{FF2B5EF4-FFF2-40B4-BE49-F238E27FC236}">
                <a16:creationId xmlns:a16="http://schemas.microsoft.com/office/drawing/2014/main" id="{FC423DB8-5E8A-4946-81A9-1255B62C0993}"/>
              </a:ext>
            </a:extLst>
          </p:cNvPr>
          <p:cNvSpPr txBox="1">
            <a:spLocks noChangeArrowheads="1"/>
          </p:cNvSpPr>
          <p:nvPr/>
        </p:nvSpPr>
        <p:spPr bwMode="auto">
          <a:xfrm>
            <a:off x="6553200" y="2286000"/>
            <a:ext cx="1600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ko-KR" altLang="en-US" sz="1400" i="1">
              <a:solidFill>
                <a:schemeClr val="hlink"/>
              </a:solidFill>
              <a:effectLst>
                <a:outerShdw blurRad="38100" dist="38100" dir="2700000" algn="tl">
                  <a:srgbClr val="000000"/>
                </a:outerShdw>
              </a:effectLst>
              <a:latin typeface="Times" pitchFamily="2" charset="0"/>
              <a:ea typeface="Gulim" panose="020B0600000101010101" pitchFamily="34" charset="-127"/>
            </a:endParaRPr>
          </a:p>
        </p:txBody>
      </p:sp>
      <p:sp>
        <p:nvSpPr>
          <p:cNvPr id="599097" name="Rectangle 57">
            <a:extLst>
              <a:ext uri="{FF2B5EF4-FFF2-40B4-BE49-F238E27FC236}">
                <a16:creationId xmlns:a16="http://schemas.microsoft.com/office/drawing/2014/main" id="{6727EDEA-3870-8244-9F0A-EECFA782F7BA}"/>
              </a:ext>
            </a:extLst>
          </p:cNvPr>
          <p:cNvSpPr>
            <a:spLocks noChangeArrowheads="1"/>
          </p:cNvSpPr>
          <p:nvPr/>
        </p:nvSpPr>
        <p:spPr bwMode="auto">
          <a:xfrm>
            <a:off x="2760663" y="4772025"/>
            <a:ext cx="620712"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rgbClr val="FFFF66"/>
                </a:solidFill>
                <a:effectLst/>
                <a:latin typeface="Times" pitchFamily="2" charset="0"/>
                <a:ea typeface="Gulim" panose="020B0600000101010101" pitchFamily="34" charset="-127"/>
              </a:rPr>
              <a:t>KB</a:t>
            </a:r>
          </a:p>
        </p:txBody>
      </p:sp>
      <p:sp>
        <p:nvSpPr>
          <p:cNvPr id="599119" name="Text Box 79">
            <a:extLst>
              <a:ext uri="{FF2B5EF4-FFF2-40B4-BE49-F238E27FC236}">
                <a16:creationId xmlns:a16="http://schemas.microsoft.com/office/drawing/2014/main" id="{4B059EAD-E6DA-874F-B8EF-A0AACB0FBE47}"/>
              </a:ext>
            </a:extLst>
          </p:cNvPr>
          <p:cNvSpPr txBox="1">
            <a:spLocks noChangeArrowheads="1"/>
          </p:cNvSpPr>
          <p:nvPr/>
        </p:nvSpPr>
        <p:spPr bwMode="auto">
          <a:xfrm>
            <a:off x="1779588" y="0"/>
            <a:ext cx="19939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15:18</a:t>
            </a:r>
          </a:p>
        </p:txBody>
      </p:sp>
      <p:sp>
        <p:nvSpPr>
          <p:cNvPr id="599120" name="Text Box 80">
            <a:extLst>
              <a:ext uri="{FF2B5EF4-FFF2-40B4-BE49-F238E27FC236}">
                <a16:creationId xmlns:a16="http://schemas.microsoft.com/office/drawing/2014/main" id="{0B961C72-4354-3141-923C-6EC426330F43}"/>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599118" name="Freeform 78">
            <a:extLst>
              <a:ext uri="{FF2B5EF4-FFF2-40B4-BE49-F238E27FC236}">
                <a16:creationId xmlns:a16="http://schemas.microsoft.com/office/drawing/2014/main" id="{18317C3B-E42B-DD41-90E5-31DF4F76138B}"/>
              </a:ext>
            </a:extLst>
          </p:cNvPr>
          <p:cNvSpPr>
            <a:spLocks/>
          </p:cNvSpPr>
          <p:nvPr/>
        </p:nvSpPr>
        <p:spPr bwMode="auto">
          <a:xfrm>
            <a:off x="2540000" y="1371600"/>
            <a:ext cx="4978400" cy="3454400"/>
          </a:xfrm>
          <a:custGeom>
            <a:avLst/>
            <a:gdLst>
              <a:gd name="T0" fmla="*/ 3136 w 3136"/>
              <a:gd name="T1" fmla="*/ 2048 h 2176"/>
              <a:gd name="T2" fmla="*/ 3072 w 3136"/>
              <a:gd name="T3" fmla="*/ 2112 h 2176"/>
              <a:gd name="T4" fmla="*/ 2800 w 3136"/>
              <a:gd name="T5" fmla="*/ 2176 h 2176"/>
              <a:gd name="T6" fmla="*/ 2656 w 3136"/>
              <a:gd name="T7" fmla="*/ 2168 h 2176"/>
              <a:gd name="T8" fmla="*/ 2600 w 3136"/>
              <a:gd name="T9" fmla="*/ 2144 h 2176"/>
              <a:gd name="T10" fmla="*/ 2536 w 3136"/>
              <a:gd name="T11" fmla="*/ 2120 h 2176"/>
              <a:gd name="T12" fmla="*/ 2448 w 3136"/>
              <a:gd name="T13" fmla="*/ 2056 h 2176"/>
              <a:gd name="T14" fmla="*/ 2400 w 3136"/>
              <a:gd name="T15" fmla="*/ 2008 h 2176"/>
              <a:gd name="T16" fmla="*/ 2256 w 3136"/>
              <a:gd name="T17" fmla="*/ 1824 h 2176"/>
              <a:gd name="T18" fmla="*/ 2152 w 3136"/>
              <a:gd name="T19" fmla="*/ 1672 h 2176"/>
              <a:gd name="T20" fmla="*/ 2064 w 3136"/>
              <a:gd name="T21" fmla="*/ 1536 h 2176"/>
              <a:gd name="T22" fmla="*/ 2040 w 3136"/>
              <a:gd name="T23" fmla="*/ 1480 h 2176"/>
              <a:gd name="T24" fmla="*/ 1992 w 3136"/>
              <a:gd name="T25" fmla="*/ 1416 h 2176"/>
              <a:gd name="T26" fmla="*/ 1704 w 3136"/>
              <a:gd name="T27" fmla="*/ 1000 h 2176"/>
              <a:gd name="T28" fmla="*/ 1576 w 3136"/>
              <a:gd name="T29" fmla="*/ 896 h 2176"/>
              <a:gd name="T30" fmla="*/ 1544 w 3136"/>
              <a:gd name="T31" fmla="*/ 864 h 2176"/>
              <a:gd name="T32" fmla="*/ 1480 w 3136"/>
              <a:gd name="T33" fmla="*/ 832 h 2176"/>
              <a:gd name="T34" fmla="*/ 1016 w 3136"/>
              <a:gd name="T35" fmla="*/ 664 h 2176"/>
              <a:gd name="T36" fmla="*/ 816 w 3136"/>
              <a:gd name="T37" fmla="*/ 680 h 2176"/>
              <a:gd name="T38" fmla="*/ 736 w 3136"/>
              <a:gd name="T39" fmla="*/ 704 h 2176"/>
              <a:gd name="T40" fmla="*/ 616 w 3136"/>
              <a:gd name="T41" fmla="*/ 824 h 2176"/>
              <a:gd name="T42" fmla="*/ 608 w 3136"/>
              <a:gd name="T43" fmla="*/ 848 h 2176"/>
              <a:gd name="T44" fmla="*/ 592 w 3136"/>
              <a:gd name="T45" fmla="*/ 872 h 2176"/>
              <a:gd name="T46" fmla="*/ 576 w 3136"/>
              <a:gd name="T47" fmla="*/ 920 h 2176"/>
              <a:gd name="T48" fmla="*/ 472 w 3136"/>
              <a:gd name="T49" fmla="*/ 1376 h 2176"/>
              <a:gd name="T50" fmla="*/ 352 w 3136"/>
              <a:gd name="T51" fmla="*/ 1496 h 2176"/>
              <a:gd name="T52" fmla="*/ 264 w 3136"/>
              <a:gd name="T53" fmla="*/ 1520 h 2176"/>
              <a:gd name="T54" fmla="*/ 56 w 3136"/>
              <a:gd name="T55" fmla="*/ 1440 h 2176"/>
              <a:gd name="T56" fmla="*/ 48 w 3136"/>
              <a:gd name="T57" fmla="*/ 1416 h 2176"/>
              <a:gd name="T58" fmla="*/ 24 w 3136"/>
              <a:gd name="T59" fmla="*/ 1384 h 2176"/>
              <a:gd name="T60" fmla="*/ 0 w 3136"/>
              <a:gd name="T61" fmla="*/ 1288 h 2176"/>
              <a:gd name="T62" fmla="*/ 16 w 3136"/>
              <a:gd name="T63" fmla="*/ 1128 h 2176"/>
              <a:gd name="T64" fmla="*/ 40 w 3136"/>
              <a:gd name="T65" fmla="*/ 1072 h 2176"/>
              <a:gd name="T66" fmla="*/ 312 w 3136"/>
              <a:gd name="T67" fmla="*/ 776 h 2176"/>
              <a:gd name="T68" fmla="*/ 392 w 3136"/>
              <a:gd name="T69" fmla="*/ 712 h 2176"/>
              <a:gd name="T70" fmla="*/ 472 w 3136"/>
              <a:gd name="T71" fmla="*/ 616 h 2176"/>
              <a:gd name="T72" fmla="*/ 584 w 3136"/>
              <a:gd name="T73" fmla="*/ 432 h 2176"/>
              <a:gd name="T74" fmla="*/ 696 w 3136"/>
              <a:gd name="T75" fmla="*/ 152 h 2176"/>
              <a:gd name="T76" fmla="*/ 768 w 3136"/>
              <a:gd name="T77" fmla="*/ 72 h 2176"/>
              <a:gd name="T78" fmla="*/ 792 w 3136"/>
              <a:gd name="T79" fmla="*/ 40 h 2176"/>
              <a:gd name="T80" fmla="*/ 880 w 3136"/>
              <a:gd name="T81" fmla="*/ 0 h 2176"/>
              <a:gd name="T82" fmla="*/ 1192 w 3136"/>
              <a:gd name="T83" fmla="*/ 64 h 2176"/>
              <a:gd name="T84" fmla="*/ 1368 w 3136"/>
              <a:gd name="T85" fmla="*/ 144 h 2176"/>
              <a:gd name="T86" fmla="*/ 1448 w 3136"/>
              <a:gd name="T87" fmla="*/ 184 h 2176"/>
              <a:gd name="T88" fmla="*/ 1536 w 3136"/>
              <a:gd name="T89" fmla="*/ 240 h 2176"/>
              <a:gd name="T90" fmla="*/ 1848 w 3136"/>
              <a:gd name="T91" fmla="*/ 328 h 2176"/>
              <a:gd name="T92" fmla="*/ 1960 w 3136"/>
              <a:gd name="T93" fmla="*/ 368 h 2176"/>
              <a:gd name="T94" fmla="*/ 2080 w 3136"/>
              <a:gd name="T95" fmla="*/ 472 h 2176"/>
              <a:gd name="T96" fmla="*/ 2112 w 3136"/>
              <a:gd name="T97" fmla="*/ 552 h 2176"/>
              <a:gd name="T98" fmla="*/ 2128 w 3136"/>
              <a:gd name="T99" fmla="*/ 624 h 2176"/>
              <a:gd name="T100" fmla="*/ 2152 w 3136"/>
              <a:gd name="T101" fmla="*/ 992 h 2176"/>
              <a:gd name="T102" fmla="*/ 2176 w 3136"/>
              <a:gd name="T103" fmla="*/ 1024 h 2176"/>
              <a:gd name="T104" fmla="*/ 2248 w 3136"/>
              <a:gd name="T105" fmla="*/ 1176 h 2176"/>
              <a:gd name="T106" fmla="*/ 2424 w 3136"/>
              <a:gd name="T107" fmla="*/ 1400 h 2176"/>
              <a:gd name="T108" fmla="*/ 2448 w 3136"/>
              <a:gd name="T109" fmla="*/ 1416 h 2176"/>
              <a:gd name="T110" fmla="*/ 2552 w 3136"/>
              <a:gd name="T111" fmla="*/ 1528 h 2176"/>
              <a:gd name="T112" fmla="*/ 2696 w 3136"/>
              <a:gd name="T113" fmla="*/ 1656 h 2176"/>
              <a:gd name="T114" fmla="*/ 2744 w 3136"/>
              <a:gd name="T115" fmla="*/ 1688 h 2176"/>
              <a:gd name="T116" fmla="*/ 2896 w 3136"/>
              <a:gd name="T117" fmla="*/ 1792 h 2176"/>
              <a:gd name="T118" fmla="*/ 3080 w 3136"/>
              <a:gd name="T119" fmla="*/ 1912 h 2176"/>
              <a:gd name="T120" fmla="*/ 3136 w 3136"/>
              <a:gd name="T121" fmla="*/ 2048 h 2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36" h="2176">
                <a:moveTo>
                  <a:pt x="3136" y="2048"/>
                </a:moveTo>
                <a:cubicBezTo>
                  <a:pt x="3124" y="2081"/>
                  <a:pt x="3100" y="2091"/>
                  <a:pt x="3072" y="2112"/>
                </a:cubicBezTo>
                <a:cubicBezTo>
                  <a:pt x="2998" y="2164"/>
                  <a:pt x="2885" y="2168"/>
                  <a:pt x="2800" y="2176"/>
                </a:cubicBezTo>
                <a:cubicBezTo>
                  <a:pt x="2752" y="2173"/>
                  <a:pt x="2703" y="2172"/>
                  <a:pt x="2656" y="2168"/>
                </a:cubicBezTo>
                <a:cubicBezTo>
                  <a:pt x="2615" y="2164"/>
                  <a:pt x="2632" y="2160"/>
                  <a:pt x="2600" y="2144"/>
                </a:cubicBezTo>
                <a:cubicBezTo>
                  <a:pt x="2585" y="2136"/>
                  <a:pt x="2550" y="2127"/>
                  <a:pt x="2536" y="2120"/>
                </a:cubicBezTo>
                <a:cubicBezTo>
                  <a:pt x="2503" y="2103"/>
                  <a:pt x="2479" y="2074"/>
                  <a:pt x="2448" y="2056"/>
                </a:cubicBezTo>
                <a:cubicBezTo>
                  <a:pt x="2369" y="1951"/>
                  <a:pt x="2470" y="2078"/>
                  <a:pt x="2400" y="2008"/>
                </a:cubicBezTo>
                <a:cubicBezTo>
                  <a:pt x="2350" y="1958"/>
                  <a:pt x="2293" y="1886"/>
                  <a:pt x="2256" y="1824"/>
                </a:cubicBezTo>
                <a:cubicBezTo>
                  <a:pt x="2224" y="1770"/>
                  <a:pt x="2196" y="1716"/>
                  <a:pt x="2152" y="1672"/>
                </a:cubicBezTo>
                <a:cubicBezTo>
                  <a:pt x="2135" y="1621"/>
                  <a:pt x="2094" y="1578"/>
                  <a:pt x="2064" y="1536"/>
                </a:cubicBezTo>
                <a:cubicBezTo>
                  <a:pt x="1987" y="1428"/>
                  <a:pt x="2092" y="1563"/>
                  <a:pt x="2040" y="1480"/>
                </a:cubicBezTo>
                <a:cubicBezTo>
                  <a:pt x="2025" y="1456"/>
                  <a:pt x="2004" y="1440"/>
                  <a:pt x="1992" y="1416"/>
                </a:cubicBezTo>
                <a:cubicBezTo>
                  <a:pt x="1916" y="1265"/>
                  <a:pt x="1823" y="1119"/>
                  <a:pt x="1704" y="1000"/>
                </a:cubicBezTo>
                <a:cubicBezTo>
                  <a:pt x="1664" y="960"/>
                  <a:pt x="1617" y="932"/>
                  <a:pt x="1576" y="896"/>
                </a:cubicBezTo>
                <a:cubicBezTo>
                  <a:pt x="1564" y="885"/>
                  <a:pt x="1556" y="872"/>
                  <a:pt x="1544" y="864"/>
                </a:cubicBezTo>
                <a:cubicBezTo>
                  <a:pt x="1524" y="850"/>
                  <a:pt x="1499" y="845"/>
                  <a:pt x="1480" y="832"/>
                </a:cubicBezTo>
                <a:cubicBezTo>
                  <a:pt x="1340" y="739"/>
                  <a:pt x="1176" y="704"/>
                  <a:pt x="1016" y="664"/>
                </a:cubicBezTo>
                <a:cubicBezTo>
                  <a:pt x="917" y="669"/>
                  <a:pt x="891" y="664"/>
                  <a:pt x="816" y="680"/>
                </a:cubicBezTo>
                <a:cubicBezTo>
                  <a:pt x="788" y="685"/>
                  <a:pt x="736" y="704"/>
                  <a:pt x="736" y="704"/>
                </a:cubicBezTo>
                <a:cubicBezTo>
                  <a:pt x="688" y="739"/>
                  <a:pt x="656" y="783"/>
                  <a:pt x="616" y="824"/>
                </a:cubicBezTo>
                <a:cubicBezTo>
                  <a:pt x="613" y="832"/>
                  <a:pt x="611" y="840"/>
                  <a:pt x="608" y="848"/>
                </a:cubicBezTo>
                <a:cubicBezTo>
                  <a:pt x="603" y="856"/>
                  <a:pt x="595" y="863"/>
                  <a:pt x="592" y="872"/>
                </a:cubicBezTo>
                <a:cubicBezTo>
                  <a:pt x="585" y="887"/>
                  <a:pt x="576" y="920"/>
                  <a:pt x="576" y="920"/>
                </a:cubicBezTo>
                <a:cubicBezTo>
                  <a:pt x="550" y="1096"/>
                  <a:pt x="561" y="1219"/>
                  <a:pt x="472" y="1376"/>
                </a:cubicBezTo>
                <a:cubicBezTo>
                  <a:pt x="450" y="1413"/>
                  <a:pt x="393" y="1482"/>
                  <a:pt x="352" y="1496"/>
                </a:cubicBezTo>
                <a:cubicBezTo>
                  <a:pt x="323" y="1505"/>
                  <a:pt x="264" y="1520"/>
                  <a:pt x="264" y="1520"/>
                </a:cubicBezTo>
                <a:cubicBezTo>
                  <a:pt x="154" y="1511"/>
                  <a:pt x="130" y="1514"/>
                  <a:pt x="56" y="1440"/>
                </a:cubicBezTo>
                <a:cubicBezTo>
                  <a:pt x="53" y="1432"/>
                  <a:pt x="52" y="1423"/>
                  <a:pt x="48" y="1416"/>
                </a:cubicBezTo>
                <a:cubicBezTo>
                  <a:pt x="41" y="1404"/>
                  <a:pt x="29" y="1396"/>
                  <a:pt x="24" y="1384"/>
                </a:cubicBezTo>
                <a:cubicBezTo>
                  <a:pt x="11" y="1356"/>
                  <a:pt x="9" y="1317"/>
                  <a:pt x="0" y="1288"/>
                </a:cubicBezTo>
                <a:cubicBezTo>
                  <a:pt x="3" y="1232"/>
                  <a:pt x="4" y="1181"/>
                  <a:pt x="16" y="1128"/>
                </a:cubicBezTo>
                <a:cubicBezTo>
                  <a:pt x="22" y="1099"/>
                  <a:pt x="27" y="1102"/>
                  <a:pt x="40" y="1072"/>
                </a:cubicBezTo>
                <a:cubicBezTo>
                  <a:pt x="99" y="924"/>
                  <a:pt x="183" y="867"/>
                  <a:pt x="312" y="776"/>
                </a:cubicBezTo>
                <a:cubicBezTo>
                  <a:pt x="340" y="755"/>
                  <a:pt x="363" y="731"/>
                  <a:pt x="392" y="712"/>
                </a:cubicBezTo>
                <a:cubicBezTo>
                  <a:pt x="415" y="676"/>
                  <a:pt x="445" y="648"/>
                  <a:pt x="472" y="616"/>
                </a:cubicBezTo>
                <a:cubicBezTo>
                  <a:pt x="515" y="563"/>
                  <a:pt x="555" y="493"/>
                  <a:pt x="584" y="432"/>
                </a:cubicBezTo>
                <a:cubicBezTo>
                  <a:pt x="626" y="340"/>
                  <a:pt x="651" y="241"/>
                  <a:pt x="696" y="152"/>
                </a:cubicBezTo>
                <a:cubicBezTo>
                  <a:pt x="713" y="116"/>
                  <a:pt x="741" y="98"/>
                  <a:pt x="768" y="72"/>
                </a:cubicBezTo>
                <a:cubicBezTo>
                  <a:pt x="777" y="62"/>
                  <a:pt x="782" y="49"/>
                  <a:pt x="792" y="40"/>
                </a:cubicBezTo>
                <a:cubicBezTo>
                  <a:pt x="812" y="19"/>
                  <a:pt x="854" y="10"/>
                  <a:pt x="880" y="0"/>
                </a:cubicBezTo>
                <a:cubicBezTo>
                  <a:pt x="980" y="7"/>
                  <a:pt x="1099" y="17"/>
                  <a:pt x="1192" y="64"/>
                </a:cubicBezTo>
                <a:cubicBezTo>
                  <a:pt x="1247" y="91"/>
                  <a:pt x="1307" y="128"/>
                  <a:pt x="1368" y="144"/>
                </a:cubicBezTo>
                <a:cubicBezTo>
                  <a:pt x="1393" y="161"/>
                  <a:pt x="1421" y="169"/>
                  <a:pt x="1448" y="184"/>
                </a:cubicBezTo>
                <a:cubicBezTo>
                  <a:pt x="1478" y="200"/>
                  <a:pt x="1504" y="225"/>
                  <a:pt x="1536" y="240"/>
                </a:cubicBezTo>
                <a:cubicBezTo>
                  <a:pt x="1635" y="284"/>
                  <a:pt x="1740" y="310"/>
                  <a:pt x="1848" y="328"/>
                </a:cubicBezTo>
                <a:cubicBezTo>
                  <a:pt x="1938" y="364"/>
                  <a:pt x="1900" y="353"/>
                  <a:pt x="1960" y="368"/>
                </a:cubicBezTo>
                <a:cubicBezTo>
                  <a:pt x="2032" y="411"/>
                  <a:pt x="2039" y="410"/>
                  <a:pt x="2080" y="472"/>
                </a:cubicBezTo>
                <a:cubicBezTo>
                  <a:pt x="2087" y="503"/>
                  <a:pt x="2093" y="524"/>
                  <a:pt x="2112" y="552"/>
                </a:cubicBezTo>
                <a:cubicBezTo>
                  <a:pt x="2116" y="576"/>
                  <a:pt x="2126" y="599"/>
                  <a:pt x="2128" y="624"/>
                </a:cubicBezTo>
                <a:cubicBezTo>
                  <a:pt x="2133" y="746"/>
                  <a:pt x="2102" y="879"/>
                  <a:pt x="2152" y="992"/>
                </a:cubicBezTo>
                <a:cubicBezTo>
                  <a:pt x="2157" y="1004"/>
                  <a:pt x="2169" y="1012"/>
                  <a:pt x="2176" y="1024"/>
                </a:cubicBezTo>
                <a:cubicBezTo>
                  <a:pt x="2203" y="1073"/>
                  <a:pt x="2212" y="1129"/>
                  <a:pt x="2248" y="1176"/>
                </a:cubicBezTo>
                <a:cubicBezTo>
                  <a:pt x="2303" y="1250"/>
                  <a:pt x="2358" y="1334"/>
                  <a:pt x="2424" y="1400"/>
                </a:cubicBezTo>
                <a:cubicBezTo>
                  <a:pt x="2430" y="1406"/>
                  <a:pt x="2441" y="1408"/>
                  <a:pt x="2448" y="1416"/>
                </a:cubicBezTo>
                <a:cubicBezTo>
                  <a:pt x="2490" y="1462"/>
                  <a:pt x="2502" y="1494"/>
                  <a:pt x="2552" y="1528"/>
                </a:cubicBezTo>
                <a:cubicBezTo>
                  <a:pt x="2587" y="1581"/>
                  <a:pt x="2644" y="1619"/>
                  <a:pt x="2696" y="1656"/>
                </a:cubicBezTo>
                <a:cubicBezTo>
                  <a:pt x="2748" y="1693"/>
                  <a:pt x="2692" y="1670"/>
                  <a:pt x="2744" y="1688"/>
                </a:cubicBezTo>
                <a:cubicBezTo>
                  <a:pt x="2786" y="1719"/>
                  <a:pt x="2846" y="1775"/>
                  <a:pt x="2896" y="1792"/>
                </a:cubicBezTo>
                <a:cubicBezTo>
                  <a:pt x="2953" y="1811"/>
                  <a:pt x="3045" y="1860"/>
                  <a:pt x="3080" y="1912"/>
                </a:cubicBezTo>
                <a:cubicBezTo>
                  <a:pt x="3104" y="1949"/>
                  <a:pt x="3125" y="2004"/>
                  <a:pt x="3136" y="2048"/>
                </a:cubicBezTo>
                <a:close/>
              </a:path>
            </a:pathLst>
          </a:custGeom>
          <a:noFill/>
          <a:ln w="57150" cap="flat" cmpd="sng">
            <a:solidFill>
              <a:srgbClr val="FF6600"/>
            </a:solidFill>
            <a:prstDash val="solid"/>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99136" name="WordArt 96">
            <a:extLst>
              <a:ext uri="{FF2B5EF4-FFF2-40B4-BE49-F238E27FC236}">
                <a16:creationId xmlns:a16="http://schemas.microsoft.com/office/drawing/2014/main" id="{7229CA9E-E425-4445-892B-0DB4304EC485}"/>
              </a:ext>
            </a:extLst>
          </p:cNvPr>
          <p:cNvSpPr>
            <a:spLocks noChangeArrowheads="1" noChangeShapeType="1" noTextEdit="1"/>
          </p:cNvSpPr>
          <p:nvPr/>
        </p:nvSpPr>
        <p:spPr bwMode="auto">
          <a:xfrm>
            <a:off x="2868613" y="2368550"/>
            <a:ext cx="3073400" cy="2222500"/>
          </a:xfrm>
          <a:prstGeom prst="rect">
            <a:avLst/>
          </a:prstGeom>
        </p:spPr>
        <p:txBody>
          <a:bodyPr spcFirstLastPara="1" wrap="none" fromWordArt="1">
            <a:prstTxWarp prst="textArchUp">
              <a:avLst>
                <a:gd name="adj" fmla="val 10800000"/>
              </a:avLst>
            </a:prstTxWarp>
          </a:bodyPr>
          <a:lstStyle/>
          <a:p>
            <a:r>
              <a:rPr lang="en-US" sz="3600" kern="10">
                <a:ln w="9525">
                  <a:solidFill>
                    <a:srgbClr val="000000"/>
                  </a:solidFill>
                  <a:round/>
                  <a:headEnd/>
                  <a:tailEnd/>
                </a:ln>
                <a:solidFill>
                  <a:srgbClr val="66FF66"/>
                </a:solidFill>
                <a:effectLst>
                  <a:outerShdw dist="68392" dir="4091915" algn="ctr" rotWithShape="0">
                    <a:schemeClr val="bg2"/>
                  </a:outerShdw>
                </a:effectLst>
                <a:latin typeface="Arial Black" panose="020B0604020202020204" pitchFamily="34" charset="0"/>
                <a:cs typeface="Arial Black" panose="020B0604020202020204" pitchFamily="34" charset="0"/>
              </a:rPr>
              <a:t>Daerah Bulan Sabit yang Subur</a:t>
            </a:r>
          </a:p>
        </p:txBody>
      </p:sp>
      <p:sp>
        <p:nvSpPr>
          <p:cNvPr id="599125" name="Text Box 85">
            <a:extLst>
              <a:ext uri="{FF2B5EF4-FFF2-40B4-BE49-F238E27FC236}">
                <a16:creationId xmlns:a16="http://schemas.microsoft.com/office/drawing/2014/main" id="{DF4CA2FE-AA8B-D140-A4F7-B6CF7345E8CB}"/>
              </a:ext>
            </a:extLst>
          </p:cNvPr>
          <p:cNvSpPr txBox="1">
            <a:spLocks noChangeArrowheads="1"/>
          </p:cNvSpPr>
          <p:nvPr/>
        </p:nvSpPr>
        <p:spPr bwMode="auto">
          <a:xfrm>
            <a:off x="3513138" y="3478213"/>
            <a:ext cx="5334000" cy="6413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3600" b="1">
                <a:solidFill>
                  <a:srgbClr val="FFFF66"/>
                </a:solidFill>
                <a:effectLst/>
                <a:ea typeface="Gulim" panose="020B0600000101010101" pitchFamily="34" charset="-127"/>
              </a:rPr>
              <a:t>Titik Permulaan...</a:t>
            </a:r>
          </a:p>
        </p:txBody>
      </p:sp>
      <p:sp>
        <p:nvSpPr>
          <p:cNvPr id="599139" name="AutoShape 99">
            <a:extLst>
              <a:ext uri="{FF2B5EF4-FFF2-40B4-BE49-F238E27FC236}">
                <a16:creationId xmlns:a16="http://schemas.microsoft.com/office/drawing/2014/main" id="{FFF6C441-DB49-6B48-95F6-967F8BFC2326}"/>
              </a:ext>
            </a:extLst>
          </p:cNvPr>
          <p:cNvSpPr>
            <a:spLocks noChangeArrowheads="1"/>
          </p:cNvSpPr>
          <p:nvPr/>
        </p:nvSpPr>
        <p:spPr bwMode="auto">
          <a:xfrm rot="6018640">
            <a:off x="3724276" y="-812800"/>
            <a:ext cx="1073150" cy="4899025"/>
          </a:xfrm>
          <a:prstGeom prst="curvedRightArrow">
            <a:avLst>
              <a:gd name="adj1" fmla="val 55817"/>
              <a:gd name="adj2" fmla="val 147118"/>
              <a:gd name="adj3" fmla="val 53935"/>
            </a:avLst>
          </a:prstGeom>
          <a:gradFill rotWithShape="0">
            <a:gsLst>
              <a:gs pos="0">
                <a:srgbClr val="FF2014"/>
              </a:gs>
              <a:gs pos="50000">
                <a:srgbClr val="FF2014">
                  <a:gamma/>
                  <a:shade val="0"/>
                  <a:invGamma/>
                </a:srgbClr>
              </a:gs>
              <a:gs pos="100000">
                <a:srgbClr val="FF2014"/>
              </a:gs>
            </a:gsLst>
            <a:lin ang="18900000" scaled="1"/>
          </a:gradFill>
          <a:ln w="12700">
            <a:solidFill>
              <a:schemeClr val="tx1"/>
            </a:solidFill>
            <a:miter lim="800000"/>
            <a:headEnd/>
            <a:tailEnd/>
          </a:ln>
          <a:effectLst>
            <a:outerShdw dist="144802" dir="3127501" algn="ctr" rotWithShape="0">
              <a:schemeClr val="bg2"/>
            </a:outerShdw>
          </a:effectLst>
        </p:spPr>
        <p:txBody>
          <a:bodyPr wrap="none" anchor="ctr"/>
          <a:lstStyle/>
          <a:p>
            <a:endParaRPr lang="en-US"/>
          </a:p>
        </p:txBody>
      </p:sp>
      <p:sp>
        <p:nvSpPr>
          <p:cNvPr id="599141" name="Oval 101">
            <a:extLst>
              <a:ext uri="{FF2B5EF4-FFF2-40B4-BE49-F238E27FC236}">
                <a16:creationId xmlns:a16="http://schemas.microsoft.com/office/drawing/2014/main" id="{C34B2850-1EDC-8E4A-9155-222B4DB164D8}"/>
              </a:ext>
            </a:extLst>
          </p:cNvPr>
          <p:cNvSpPr>
            <a:spLocks noChangeArrowheads="1"/>
          </p:cNvSpPr>
          <p:nvPr/>
        </p:nvSpPr>
        <p:spPr bwMode="auto">
          <a:xfrm>
            <a:off x="6854825" y="4365625"/>
            <a:ext cx="193675" cy="187325"/>
          </a:xfrm>
          <a:prstGeom prst="ellipse">
            <a:avLst/>
          </a:prstGeom>
          <a:solidFill>
            <a:schemeClr val="tx1"/>
          </a:solidFill>
          <a:ln w="25400">
            <a:solidFill>
              <a:srgbClr val="66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142" name="Oval 102">
            <a:extLst>
              <a:ext uri="{FF2B5EF4-FFF2-40B4-BE49-F238E27FC236}">
                <a16:creationId xmlns:a16="http://schemas.microsoft.com/office/drawing/2014/main" id="{2B703109-E307-DD40-BDEA-5860A4C2033B}"/>
              </a:ext>
            </a:extLst>
          </p:cNvPr>
          <p:cNvSpPr>
            <a:spLocks noChangeArrowheads="1"/>
          </p:cNvSpPr>
          <p:nvPr/>
        </p:nvSpPr>
        <p:spPr bwMode="auto">
          <a:xfrm>
            <a:off x="6851650" y="4351338"/>
            <a:ext cx="193675" cy="187325"/>
          </a:xfrm>
          <a:prstGeom prst="ellipse">
            <a:avLst/>
          </a:prstGeom>
          <a:solidFill>
            <a:srgbClr val="66FF66"/>
          </a:solidFill>
          <a:ln w="254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143" name="Oval 103">
            <a:extLst>
              <a:ext uri="{FF2B5EF4-FFF2-40B4-BE49-F238E27FC236}">
                <a16:creationId xmlns:a16="http://schemas.microsoft.com/office/drawing/2014/main" id="{3079EAC2-7AB8-5148-82D2-74F0BCFD05E6}"/>
              </a:ext>
            </a:extLst>
          </p:cNvPr>
          <p:cNvSpPr>
            <a:spLocks noChangeArrowheads="1"/>
          </p:cNvSpPr>
          <p:nvPr/>
        </p:nvSpPr>
        <p:spPr bwMode="auto">
          <a:xfrm>
            <a:off x="6856413" y="4346575"/>
            <a:ext cx="193675" cy="187325"/>
          </a:xfrm>
          <a:prstGeom prst="ellipse">
            <a:avLst/>
          </a:prstGeom>
          <a:solidFill>
            <a:schemeClr val="tx1"/>
          </a:solidFill>
          <a:ln w="25400">
            <a:solidFill>
              <a:srgbClr val="66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144" name="Oval 104">
            <a:extLst>
              <a:ext uri="{FF2B5EF4-FFF2-40B4-BE49-F238E27FC236}">
                <a16:creationId xmlns:a16="http://schemas.microsoft.com/office/drawing/2014/main" id="{CE445A5D-AC99-B246-B85C-34D8923ABF2E}"/>
              </a:ext>
            </a:extLst>
          </p:cNvPr>
          <p:cNvSpPr>
            <a:spLocks noChangeArrowheads="1"/>
          </p:cNvSpPr>
          <p:nvPr/>
        </p:nvSpPr>
        <p:spPr bwMode="auto">
          <a:xfrm>
            <a:off x="6867525" y="4365625"/>
            <a:ext cx="193675" cy="187325"/>
          </a:xfrm>
          <a:prstGeom prst="ellipse">
            <a:avLst/>
          </a:prstGeom>
          <a:solidFill>
            <a:srgbClr val="66FF66"/>
          </a:solidFill>
          <a:ln w="254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145" name="Oval 105">
            <a:extLst>
              <a:ext uri="{FF2B5EF4-FFF2-40B4-BE49-F238E27FC236}">
                <a16:creationId xmlns:a16="http://schemas.microsoft.com/office/drawing/2014/main" id="{6E3A7562-10EB-1B40-A59A-F83B8440A1E4}"/>
              </a:ext>
            </a:extLst>
          </p:cNvPr>
          <p:cNvSpPr>
            <a:spLocks noChangeArrowheads="1"/>
          </p:cNvSpPr>
          <p:nvPr/>
        </p:nvSpPr>
        <p:spPr bwMode="auto">
          <a:xfrm>
            <a:off x="6851650" y="4351338"/>
            <a:ext cx="193675" cy="187325"/>
          </a:xfrm>
          <a:prstGeom prst="ellipse">
            <a:avLst/>
          </a:prstGeom>
          <a:solidFill>
            <a:srgbClr val="FF0000"/>
          </a:solidFill>
          <a:ln w="25400">
            <a:solidFill>
              <a:srgbClr val="66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146" name="Oval 106">
            <a:extLst>
              <a:ext uri="{FF2B5EF4-FFF2-40B4-BE49-F238E27FC236}">
                <a16:creationId xmlns:a16="http://schemas.microsoft.com/office/drawing/2014/main" id="{77C138B8-579C-4D40-B235-0A9E1C91CFDC}"/>
              </a:ext>
            </a:extLst>
          </p:cNvPr>
          <p:cNvSpPr>
            <a:spLocks noChangeArrowheads="1"/>
          </p:cNvSpPr>
          <p:nvPr/>
        </p:nvSpPr>
        <p:spPr bwMode="auto">
          <a:xfrm>
            <a:off x="6856413" y="4352925"/>
            <a:ext cx="193675" cy="187325"/>
          </a:xfrm>
          <a:prstGeom prst="ellipse">
            <a:avLst/>
          </a:prstGeom>
          <a:solidFill>
            <a:srgbClr val="FF0000"/>
          </a:solidFill>
          <a:ln w="254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148" name="Oval 108">
            <a:extLst>
              <a:ext uri="{FF2B5EF4-FFF2-40B4-BE49-F238E27FC236}">
                <a16:creationId xmlns:a16="http://schemas.microsoft.com/office/drawing/2014/main" id="{D4AB7973-72F0-2C4F-8999-7FE894F92117}"/>
              </a:ext>
            </a:extLst>
          </p:cNvPr>
          <p:cNvSpPr>
            <a:spLocks noChangeArrowheads="1"/>
          </p:cNvSpPr>
          <p:nvPr/>
        </p:nvSpPr>
        <p:spPr bwMode="auto">
          <a:xfrm>
            <a:off x="6853238" y="4357688"/>
            <a:ext cx="193675" cy="187325"/>
          </a:xfrm>
          <a:prstGeom prst="ellipse">
            <a:avLst/>
          </a:prstGeom>
          <a:solidFill>
            <a:srgbClr val="FF0000"/>
          </a:solidFill>
          <a:ln w="254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151" name="Rectangle 111">
            <a:extLst>
              <a:ext uri="{FF2B5EF4-FFF2-40B4-BE49-F238E27FC236}">
                <a16:creationId xmlns:a16="http://schemas.microsoft.com/office/drawing/2014/main" id="{78355C90-E8FE-3643-8D47-6CE8737CA707}"/>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03</a:t>
            </a:r>
          </a:p>
        </p:txBody>
      </p:sp>
      <p:sp>
        <p:nvSpPr>
          <p:cNvPr id="599147" name="Oval 107">
            <a:extLst>
              <a:ext uri="{FF2B5EF4-FFF2-40B4-BE49-F238E27FC236}">
                <a16:creationId xmlns:a16="http://schemas.microsoft.com/office/drawing/2014/main" id="{E0E8B4B0-9979-154D-AD58-85A2CC2D0D90}"/>
              </a:ext>
            </a:extLst>
          </p:cNvPr>
          <p:cNvSpPr>
            <a:spLocks noChangeArrowheads="1"/>
          </p:cNvSpPr>
          <p:nvPr/>
        </p:nvSpPr>
        <p:spPr bwMode="auto">
          <a:xfrm>
            <a:off x="6858000" y="4359275"/>
            <a:ext cx="193675" cy="187325"/>
          </a:xfrm>
          <a:prstGeom prst="ellipse">
            <a:avLst/>
          </a:prstGeom>
          <a:solidFill>
            <a:srgbClr val="FF0000"/>
          </a:solidFill>
          <a:ln w="25400">
            <a:solidFill>
              <a:srgbClr val="66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9152" name="Text Box 112">
            <a:extLst>
              <a:ext uri="{FF2B5EF4-FFF2-40B4-BE49-F238E27FC236}">
                <a16:creationId xmlns:a16="http://schemas.microsoft.com/office/drawing/2014/main" id="{85124D25-3D28-7942-9CA2-80CEC4DBA2BA}"/>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599156" name="Text Box 116">
            <a:extLst>
              <a:ext uri="{FF2B5EF4-FFF2-40B4-BE49-F238E27FC236}">
                <a16:creationId xmlns:a16="http://schemas.microsoft.com/office/drawing/2014/main" id="{46FF9962-A72D-E744-8F52-71A950EEA44F}"/>
              </a:ext>
            </a:extLst>
          </p:cNvPr>
          <p:cNvSpPr txBox="1">
            <a:spLocks noChangeArrowheads="1"/>
          </p:cNvSpPr>
          <p:nvPr/>
        </p:nvSpPr>
        <p:spPr bwMode="auto">
          <a:xfrm>
            <a:off x="8551863" y="6403975"/>
            <a:ext cx="361950" cy="396875"/>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flatTx/>
          </a:bodyPr>
          <a:lstStyle/>
          <a:p>
            <a:pPr>
              <a:spcBef>
                <a:spcPct val="50000"/>
              </a:spcBef>
            </a:pPr>
            <a:r>
              <a:rPr lang="en-US" altLang="ko-KR" sz="2000" b="1">
                <a:solidFill>
                  <a:schemeClr val="tx1"/>
                </a:solidFill>
                <a:effectLst>
                  <a:outerShdw blurRad="38100" dist="38100" dir="2700000" algn="tl">
                    <a:srgbClr val="000000"/>
                  </a:outerShdw>
                </a:effectLst>
                <a:ea typeface="Gulim" panose="020B0600000101010101" pitchFamily="34" charset="-127"/>
              </a:rPr>
              <a:t>1</a:t>
            </a:r>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599125">
                                            <p:txEl>
                                              <p:pRg st="0" end="0"/>
                                            </p:txEl>
                                          </p:spTgt>
                                        </p:tgtEl>
                                        <p:attrNameLst>
                                          <p:attrName>style.visibility</p:attrName>
                                        </p:attrNameLst>
                                      </p:cBhvr>
                                      <p:to>
                                        <p:strVal val="visible"/>
                                      </p:to>
                                    </p:set>
                                    <p:animEffect transition="in" filter="box(out)">
                                      <p:cBhvr>
                                        <p:cTn id="7" dur="500"/>
                                        <p:tgtEl>
                                          <p:spTgt spid="599125">
                                            <p:txEl>
                                              <p:pRg st="0" end="0"/>
                                            </p:txEl>
                                          </p:spTgt>
                                        </p:tgtEl>
                                      </p:cBhvr>
                                    </p:animEffect>
                                  </p:childTnLst>
                                </p:cTn>
                              </p:par>
                            </p:childTnLst>
                          </p:cTn>
                        </p:par>
                        <p:par>
                          <p:cTn id="8" fill="hold" nodeType="afterGroup">
                            <p:stCondLst>
                              <p:cond delay="500"/>
                            </p:stCondLst>
                            <p:childTnLst>
                              <p:par>
                                <p:cTn id="9" presetID="23" presetClass="entr" presetSubtype="272" fill="hold" nodeType="afterEffect">
                                  <p:stCondLst>
                                    <p:cond delay="0"/>
                                  </p:stCondLst>
                                  <p:childTnLst>
                                    <p:set>
                                      <p:cBhvr>
                                        <p:cTn id="10" dur="1" fill="hold">
                                          <p:stCondLst>
                                            <p:cond delay="0"/>
                                          </p:stCondLst>
                                        </p:cTn>
                                        <p:tgtEl>
                                          <p:spTgt spid="599141"/>
                                        </p:tgtEl>
                                        <p:attrNameLst>
                                          <p:attrName>style.visibility</p:attrName>
                                        </p:attrNameLst>
                                      </p:cBhvr>
                                      <p:to>
                                        <p:strVal val="visible"/>
                                      </p:to>
                                    </p:set>
                                    <p:anim calcmode="lin" valueType="num">
                                      <p:cBhvr>
                                        <p:cTn id="11" dur="500" fill="hold"/>
                                        <p:tgtEl>
                                          <p:spTgt spid="599141"/>
                                        </p:tgtEl>
                                        <p:attrNameLst>
                                          <p:attrName>ppt_w</p:attrName>
                                        </p:attrNameLst>
                                      </p:cBhvr>
                                      <p:tavLst>
                                        <p:tav tm="0">
                                          <p:val>
                                            <p:strVal val="2/3*#ppt_w"/>
                                          </p:val>
                                        </p:tav>
                                        <p:tav tm="100000">
                                          <p:val>
                                            <p:strVal val="#ppt_w"/>
                                          </p:val>
                                        </p:tav>
                                      </p:tavLst>
                                    </p:anim>
                                    <p:anim calcmode="lin" valueType="num">
                                      <p:cBhvr>
                                        <p:cTn id="12" dur="500" fill="hold"/>
                                        <p:tgtEl>
                                          <p:spTgt spid="599141"/>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9"/>
                                            </p:cond>
                                          </p:stCondLst>
                                        </p:cTn>
                                        <p:tgtEl>
                                          <p:spTgt spid="599141"/>
                                        </p:tgtEl>
                                        <p:attrNameLst>
                                          <p:attrName>style.visibility</p:attrName>
                                        </p:attrNameLst>
                                      </p:cBhvr>
                                      <p:to>
                                        <p:strVal val="hidden"/>
                                      </p:to>
                                    </p:set>
                                  </p:subTnLst>
                                </p:cTn>
                              </p:par>
                            </p:childTnLst>
                          </p:cTn>
                        </p:par>
                        <p:par>
                          <p:cTn id="13" fill="hold" nodeType="afterGroup">
                            <p:stCondLst>
                              <p:cond delay="1000"/>
                            </p:stCondLst>
                            <p:childTnLst>
                              <p:par>
                                <p:cTn id="14" presetID="23" presetClass="entr" presetSubtype="272" fill="hold" nodeType="afterEffect">
                                  <p:stCondLst>
                                    <p:cond delay="0"/>
                                  </p:stCondLst>
                                  <p:childTnLst>
                                    <p:set>
                                      <p:cBhvr>
                                        <p:cTn id="15" dur="1" fill="hold">
                                          <p:stCondLst>
                                            <p:cond delay="0"/>
                                          </p:stCondLst>
                                        </p:cTn>
                                        <p:tgtEl>
                                          <p:spTgt spid="599145"/>
                                        </p:tgtEl>
                                        <p:attrNameLst>
                                          <p:attrName>style.visibility</p:attrName>
                                        </p:attrNameLst>
                                      </p:cBhvr>
                                      <p:to>
                                        <p:strVal val="visible"/>
                                      </p:to>
                                    </p:set>
                                    <p:anim calcmode="lin" valueType="num">
                                      <p:cBhvr>
                                        <p:cTn id="16" dur="500" fill="hold"/>
                                        <p:tgtEl>
                                          <p:spTgt spid="599145"/>
                                        </p:tgtEl>
                                        <p:attrNameLst>
                                          <p:attrName>ppt_w</p:attrName>
                                        </p:attrNameLst>
                                      </p:cBhvr>
                                      <p:tavLst>
                                        <p:tav tm="0">
                                          <p:val>
                                            <p:strVal val="2/3*#ppt_w"/>
                                          </p:val>
                                        </p:tav>
                                        <p:tav tm="100000">
                                          <p:val>
                                            <p:strVal val="#ppt_w"/>
                                          </p:val>
                                        </p:tav>
                                      </p:tavLst>
                                    </p:anim>
                                    <p:anim calcmode="lin" valueType="num">
                                      <p:cBhvr>
                                        <p:cTn id="17" dur="500" fill="hold"/>
                                        <p:tgtEl>
                                          <p:spTgt spid="599145"/>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14"/>
                                            </p:cond>
                                          </p:stCondLst>
                                        </p:cTn>
                                        <p:tgtEl>
                                          <p:spTgt spid="599145"/>
                                        </p:tgtEl>
                                        <p:attrNameLst>
                                          <p:attrName>style.visibility</p:attrName>
                                        </p:attrNameLst>
                                      </p:cBhvr>
                                      <p:to>
                                        <p:strVal val="hidden"/>
                                      </p:to>
                                    </p:set>
                                  </p:subTnLst>
                                </p:cTn>
                              </p:par>
                            </p:childTnLst>
                          </p:cTn>
                        </p:par>
                        <p:par>
                          <p:cTn id="18" fill="hold" nodeType="afterGroup">
                            <p:stCondLst>
                              <p:cond delay="1500"/>
                            </p:stCondLst>
                            <p:childTnLst>
                              <p:par>
                                <p:cTn id="19" presetID="23" presetClass="entr" presetSubtype="272" fill="hold" nodeType="afterEffect">
                                  <p:stCondLst>
                                    <p:cond delay="0"/>
                                  </p:stCondLst>
                                  <p:childTnLst>
                                    <p:set>
                                      <p:cBhvr>
                                        <p:cTn id="20" dur="1" fill="hold">
                                          <p:stCondLst>
                                            <p:cond delay="0"/>
                                          </p:stCondLst>
                                        </p:cTn>
                                        <p:tgtEl>
                                          <p:spTgt spid="599143"/>
                                        </p:tgtEl>
                                        <p:attrNameLst>
                                          <p:attrName>style.visibility</p:attrName>
                                        </p:attrNameLst>
                                      </p:cBhvr>
                                      <p:to>
                                        <p:strVal val="visible"/>
                                      </p:to>
                                    </p:set>
                                    <p:anim calcmode="lin" valueType="num">
                                      <p:cBhvr>
                                        <p:cTn id="21" dur="500" fill="hold"/>
                                        <p:tgtEl>
                                          <p:spTgt spid="599143"/>
                                        </p:tgtEl>
                                        <p:attrNameLst>
                                          <p:attrName>ppt_w</p:attrName>
                                        </p:attrNameLst>
                                      </p:cBhvr>
                                      <p:tavLst>
                                        <p:tav tm="0">
                                          <p:val>
                                            <p:strVal val="2/3*#ppt_w"/>
                                          </p:val>
                                        </p:tav>
                                        <p:tav tm="100000">
                                          <p:val>
                                            <p:strVal val="#ppt_w"/>
                                          </p:val>
                                        </p:tav>
                                      </p:tavLst>
                                    </p:anim>
                                    <p:anim calcmode="lin" valueType="num">
                                      <p:cBhvr>
                                        <p:cTn id="22" dur="500" fill="hold"/>
                                        <p:tgtEl>
                                          <p:spTgt spid="599143"/>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19"/>
                                            </p:cond>
                                          </p:stCondLst>
                                        </p:cTn>
                                        <p:tgtEl>
                                          <p:spTgt spid="599143"/>
                                        </p:tgtEl>
                                        <p:attrNameLst>
                                          <p:attrName>style.visibility</p:attrName>
                                        </p:attrNameLst>
                                      </p:cBhvr>
                                      <p:to>
                                        <p:strVal val="hidden"/>
                                      </p:to>
                                    </p:set>
                                  </p:subTnLst>
                                </p:cTn>
                              </p:par>
                            </p:childTnLst>
                          </p:cTn>
                        </p:par>
                        <p:par>
                          <p:cTn id="23" fill="hold" nodeType="afterGroup">
                            <p:stCondLst>
                              <p:cond delay="2000"/>
                            </p:stCondLst>
                            <p:childTnLst>
                              <p:par>
                                <p:cTn id="24" presetID="23" presetClass="entr" presetSubtype="272" fill="hold" nodeType="afterEffect">
                                  <p:stCondLst>
                                    <p:cond delay="0"/>
                                  </p:stCondLst>
                                  <p:childTnLst>
                                    <p:set>
                                      <p:cBhvr>
                                        <p:cTn id="25" dur="1" fill="hold">
                                          <p:stCondLst>
                                            <p:cond delay="0"/>
                                          </p:stCondLst>
                                        </p:cTn>
                                        <p:tgtEl>
                                          <p:spTgt spid="599146"/>
                                        </p:tgtEl>
                                        <p:attrNameLst>
                                          <p:attrName>style.visibility</p:attrName>
                                        </p:attrNameLst>
                                      </p:cBhvr>
                                      <p:to>
                                        <p:strVal val="visible"/>
                                      </p:to>
                                    </p:set>
                                    <p:anim calcmode="lin" valueType="num">
                                      <p:cBhvr>
                                        <p:cTn id="26" dur="500" fill="hold"/>
                                        <p:tgtEl>
                                          <p:spTgt spid="599146"/>
                                        </p:tgtEl>
                                        <p:attrNameLst>
                                          <p:attrName>ppt_w</p:attrName>
                                        </p:attrNameLst>
                                      </p:cBhvr>
                                      <p:tavLst>
                                        <p:tav tm="0">
                                          <p:val>
                                            <p:strVal val="2/3*#ppt_w"/>
                                          </p:val>
                                        </p:tav>
                                        <p:tav tm="100000">
                                          <p:val>
                                            <p:strVal val="#ppt_w"/>
                                          </p:val>
                                        </p:tav>
                                      </p:tavLst>
                                    </p:anim>
                                    <p:anim calcmode="lin" valueType="num">
                                      <p:cBhvr>
                                        <p:cTn id="27" dur="500" fill="hold"/>
                                        <p:tgtEl>
                                          <p:spTgt spid="599146"/>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24"/>
                                            </p:cond>
                                          </p:stCondLst>
                                        </p:cTn>
                                        <p:tgtEl>
                                          <p:spTgt spid="599146"/>
                                        </p:tgtEl>
                                        <p:attrNameLst>
                                          <p:attrName>style.visibility</p:attrName>
                                        </p:attrNameLst>
                                      </p:cBhvr>
                                      <p:to>
                                        <p:strVal val="hidden"/>
                                      </p:to>
                                    </p:set>
                                  </p:subTnLst>
                                </p:cTn>
                              </p:par>
                            </p:childTnLst>
                          </p:cTn>
                        </p:par>
                        <p:par>
                          <p:cTn id="28" fill="hold" nodeType="afterGroup">
                            <p:stCondLst>
                              <p:cond delay="2500"/>
                            </p:stCondLst>
                            <p:childTnLst>
                              <p:par>
                                <p:cTn id="29" presetID="23" presetClass="entr" presetSubtype="272" fill="hold" nodeType="afterEffect">
                                  <p:stCondLst>
                                    <p:cond delay="0"/>
                                  </p:stCondLst>
                                  <p:childTnLst>
                                    <p:set>
                                      <p:cBhvr>
                                        <p:cTn id="30" dur="1" fill="hold">
                                          <p:stCondLst>
                                            <p:cond delay="0"/>
                                          </p:stCondLst>
                                        </p:cTn>
                                        <p:tgtEl>
                                          <p:spTgt spid="599142"/>
                                        </p:tgtEl>
                                        <p:attrNameLst>
                                          <p:attrName>style.visibility</p:attrName>
                                        </p:attrNameLst>
                                      </p:cBhvr>
                                      <p:to>
                                        <p:strVal val="visible"/>
                                      </p:to>
                                    </p:set>
                                    <p:anim calcmode="lin" valueType="num">
                                      <p:cBhvr>
                                        <p:cTn id="31" dur="500" fill="hold"/>
                                        <p:tgtEl>
                                          <p:spTgt spid="599142"/>
                                        </p:tgtEl>
                                        <p:attrNameLst>
                                          <p:attrName>ppt_w</p:attrName>
                                        </p:attrNameLst>
                                      </p:cBhvr>
                                      <p:tavLst>
                                        <p:tav tm="0">
                                          <p:val>
                                            <p:strVal val="2/3*#ppt_w"/>
                                          </p:val>
                                        </p:tav>
                                        <p:tav tm="100000">
                                          <p:val>
                                            <p:strVal val="#ppt_w"/>
                                          </p:val>
                                        </p:tav>
                                      </p:tavLst>
                                    </p:anim>
                                    <p:anim calcmode="lin" valueType="num">
                                      <p:cBhvr>
                                        <p:cTn id="32" dur="500" fill="hold"/>
                                        <p:tgtEl>
                                          <p:spTgt spid="599142"/>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29"/>
                                            </p:cond>
                                          </p:stCondLst>
                                        </p:cTn>
                                        <p:tgtEl>
                                          <p:spTgt spid="599142"/>
                                        </p:tgtEl>
                                        <p:attrNameLst>
                                          <p:attrName>style.visibility</p:attrName>
                                        </p:attrNameLst>
                                      </p:cBhvr>
                                      <p:to>
                                        <p:strVal val="hidden"/>
                                      </p:to>
                                    </p:set>
                                  </p:subTnLst>
                                </p:cTn>
                              </p:par>
                            </p:childTnLst>
                          </p:cTn>
                        </p:par>
                        <p:par>
                          <p:cTn id="33" fill="hold" nodeType="afterGroup">
                            <p:stCondLst>
                              <p:cond delay="3000"/>
                            </p:stCondLst>
                            <p:childTnLst>
                              <p:par>
                                <p:cTn id="34" presetID="23" presetClass="entr" presetSubtype="272" fill="hold" nodeType="afterEffect">
                                  <p:stCondLst>
                                    <p:cond delay="0"/>
                                  </p:stCondLst>
                                  <p:childTnLst>
                                    <p:set>
                                      <p:cBhvr>
                                        <p:cTn id="35" dur="1" fill="hold">
                                          <p:stCondLst>
                                            <p:cond delay="0"/>
                                          </p:stCondLst>
                                        </p:cTn>
                                        <p:tgtEl>
                                          <p:spTgt spid="599147"/>
                                        </p:tgtEl>
                                        <p:attrNameLst>
                                          <p:attrName>style.visibility</p:attrName>
                                        </p:attrNameLst>
                                      </p:cBhvr>
                                      <p:to>
                                        <p:strVal val="visible"/>
                                      </p:to>
                                    </p:set>
                                    <p:anim calcmode="lin" valueType="num">
                                      <p:cBhvr>
                                        <p:cTn id="36" dur="500" fill="hold"/>
                                        <p:tgtEl>
                                          <p:spTgt spid="599147"/>
                                        </p:tgtEl>
                                        <p:attrNameLst>
                                          <p:attrName>ppt_w</p:attrName>
                                        </p:attrNameLst>
                                      </p:cBhvr>
                                      <p:tavLst>
                                        <p:tav tm="0">
                                          <p:val>
                                            <p:strVal val="2/3*#ppt_w"/>
                                          </p:val>
                                        </p:tav>
                                        <p:tav tm="100000">
                                          <p:val>
                                            <p:strVal val="#ppt_w"/>
                                          </p:val>
                                        </p:tav>
                                      </p:tavLst>
                                    </p:anim>
                                    <p:anim calcmode="lin" valueType="num">
                                      <p:cBhvr>
                                        <p:cTn id="37" dur="500" fill="hold"/>
                                        <p:tgtEl>
                                          <p:spTgt spid="599147"/>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599147"/>
                                        </p:tgtEl>
                                        <p:attrNameLst>
                                          <p:attrName>style.visibility</p:attrName>
                                        </p:attrNameLst>
                                      </p:cBhvr>
                                      <p:to>
                                        <p:strVal val="hidden"/>
                                      </p:to>
                                    </p:set>
                                  </p:subTnLst>
                                </p:cTn>
                              </p:par>
                            </p:childTnLst>
                          </p:cTn>
                        </p:par>
                        <p:par>
                          <p:cTn id="38" fill="hold" nodeType="afterGroup">
                            <p:stCondLst>
                              <p:cond delay="3500"/>
                            </p:stCondLst>
                            <p:childTnLst>
                              <p:par>
                                <p:cTn id="39" presetID="23" presetClass="entr" presetSubtype="272" fill="hold" nodeType="afterEffect">
                                  <p:stCondLst>
                                    <p:cond delay="0"/>
                                  </p:stCondLst>
                                  <p:childTnLst>
                                    <p:set>
                                      <p:cBhvr>
                                        <p:cTn id="40" dur="1" fill="hold">
                                          <p:stCondLst>
                                            <p:cond delay="0"/>
                                          </p:stCondLst>
                                        </p:cTn>
                                        <p:tgtEl>
                                          <p:spTgt spid="599144"/>
                                        </p:tgtEl>
                                        <p:attrNameLst>
                                          <p:attrName>style.visibility</p:attrName>
                                        </p:attrNameLst>
                                      </p:cBhvr>
                                      <p:to>
                                        <p:strVal val="visible"/>
                                      </p:to>
                                    </p:set>
                                    <p:anim calcmode="lin" valueType="num">
                                      <p:cBhvr>
                                        <p:cTn id="41" dur="500" fill="hold"/>
                                        <p:tgtEl>
                                          <p:spTgt spid="599144"/>
                                        </p:tgtEl>
                                        <p:attrNameLst>
                                          <p:attrName>ppt_w</p:attrName>
                                        </p:attrNameLst>
                                      </p:cBhvr>
                                      <p:tavLst>
                                        <p:tav tm="0">
                                          <p:val>
                                            <p:strVal val="2/3*#ppt_w"/>
                                          </p:val>
                                        </p:tav>
                                        <p:tav tm="100000">
                                          <p:val>
                                            <p:strVal val="#ppt_w"/>
                                          </p:val>
                                        </p:tav>
                                      </p:tavLst>
                                    </p:anim>
                                    <p:anim calcmode="lin" valueType="num">
                                      <p:cBhvr>
                                        <p:cTn id="42" dur="500" fill="hold"/>
                                        <p:tgtEl>
                                          <p:spTgt spid="599144"/>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39"/>
                                            </p:cond>
                                          </p:stCondLst>
                                        </p:cTn>
                                        <p:tgtEl>
                                          <p:spTgt spid="599144"/>
                                        </p:tgtEl>
                                        <p:attrNameLst>
                                          <p:attrName>style.visibility</p:attrName>
                                        </p:attrNameLst>
                                      </p:cBhvr>
                                      <p:to>
                                        <p:strVal val="hidden"/>
                                      </p:to>
                                    </p:set>
                                  </p:subTnLst>
                                </p:cTn>
                              </p:par>
                            </p:childTnLst>
                          </p:cTn>
                        </p:par>
                        <p:par>
                          <p:cTn id="43" fill="hold" nodeType="afterGroup">
                            <p:stCondLst>
                              <p:cond delay="4000"/>
                            </p:stCondLst>
                            <p:childTnLst>
                              <p:par>
                                <p:cTn id="44" presetID="23" presetClass="entr" presetSubtype="272" fill="hold" nodeType="afterEffect">
                                  <p:stCondLst>
                                    <p:cond delay="0"/>
                                  </p:stCondLst>
                                  <p:childTnLst>
                                    <p:set>
                                      <p:cBhvr>
                                        <p:cTn id="45" dur="1" fill="hold">
                                          <p:stCondLst>
                                            <p:cond delay="0"/>
                                          </p:stCondLst>
                                        </p:cTn>
                                        <p:tgtEl>
                                          <p:spTgt spid="599148"/>
                                        </p:tgtEl>
                                        <p:attrNameLst>
                                          <p:attrName>style.visibility</p:attrName>
                                        </p:attrNameLst>
                                      </p:cBhvr>
                                      <p:to>
                                        <p:strVal val="visible"/>
                                      </p:to>
                                    </p:set>
                                    <p:anim calcmode="lin" valueType="num">
                                      <p:cBhvr>
                                        <p:cTn id="46" dur="500" fill="hold"/>
                                        <p:tgtEl>
                                          <p:spTgt spid="599148"/>
                                        </p:tgtEl>
                                        <p:attrNameLst>
                                          <p:attrName>ppt_w</p:attrName>
                                        </p:attrNameLst>
                                      </p:cBhvr>
                                      <p:tavLst>
                                        <p:tav tm="0">
                                          <p:val>
                                            <p:strVal val="2/3*#ppt_w"/>
                                          </p:val>
                                        </p:tav>
                                        <p:tav tm="100000">
                                          <p:val>
                                            <p:strVal val="#ppt_w"/>
                                          </p:val>
                                        </p:tav>
                                      </p:tavLst>
                                    </p:anim>
                                    <p:anim calcmode="lin" valueType="num">
                                      <p:cBhvr>
                                        <p:cTn id="47" dur="500" fill="hold"/>
                                        <p:tgtEl>
                                          <p:spTgt spid="599148"/>
                                        </p:tgtEl>
                                        <p:attrNameLst>
                                          <p:attrName>ppt_h</p:attrName>
                                        </p:attrNameLst>
                                      </p:cBhvr>
                                      <p:tavLst>
                                        <p:tav tm="0">
                                          <p:val>
                                            <p:strVal val="2/3*#ppt_h"/>
                                          </p:val>
                                        </p:tav>
                                        <p:tav tm="100000">
                                          <p:val>
                                            <p:strVal val="#ppt_h"/>
                                          </p:val>
                                        </p:tav>
                                      </p:tavLst>
                                    </p:anim>
                                  </p:childTnLst>
                                </p:cTn>
                              </p:par>
                            </p:childTnLst>
                          </p:cTn>
                        </p:par>
                        <p:par>
                          <p:cTn id="48" fill="hold" nodeType="afterGroup">
                            <p:stCondLst>
                              <p:cond delay="4500"/>
                            </p:stCondLst>
                            <p:childTnLst>
                              <p:par>
                                <p:cTn id="49" presetID="9" presetClass="entr" presetSubtype="0" fill="hold" nodeType="afterEffect">
                                  <p:stCondLst>
                                    <p:cond delay="0"/>
                                  </p:stCondLst>
                                  <p:childTnLst>
                                    <p:set>
                                      <p:cBhvr>
                                        <p:cTn id="50" dur="1" fill="hold">
                                          <p:stCondLst>
                                            <p:cond delay="0"/>
                                          </p:stCondLst>
                                        </p:cTn>
                                        <p:tgtEl>
                                          <p:spTgt spid="599139"/>
                                        </p:tgtEl>
                                        <p:attrNameLst>
                                          <p:attrName>style.visibility</p:attrName>
                                        </p:attrNameLst>
                                      </p:cBhvr>
                                      <p:to>
                                        <p:strVal val="visible"/>
                                      </p:to>
                                    </p:set>
                                    <p:animEffect transition="in" filter="dissolve">
                                      <p:cBhvr>
                                        <p:cTn id="51" dur="500"/>
                                        <p:tgtEl>
                                          <p:spTgt spid="599139"/>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nodeType="clickEffect">
                                  <p:stCondLst>
                                    <p:cond delay="0"/>
                                  </p:stCondLst>
                                  <p:childTnLst>
                                    <p:set>
                                      <p:cBhvr>
                                        <p:cTn id="55" dur="1" fill="hold">
                                          <p:stCondLst>
                                            <p:cond delay="0"/>
                                          </p:stCondLst>
                                        </p:cTn>
                                        <p:tgtEl>
                                          <p:spTgt spid="599118"/>
                                        </p:tgtEl>
                                        <p:attrNameLst>
                                          <p:attrName>style.visibility</p:attrName>
                                        </p:attrNameLst>
                                      </p:cBhvr>
                                      <p:to>
                                        <p:strVal val="visible"/>
                                      </p:to>
                                    </p:set>
                                    <p:animEffect transition="in" filter="wipe(right)">
                                      <p:cBhvr>
                                        <p:cTn id="56" dur="500"/>
                                        <p:tgtEl>
                                          <p:spTgt spid="599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125" grpId="0" build="p" autoUpdateAnimBg="0" advAuto="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8DF32366-3834-0E4E-A133-1FE4B7AAA8E5}"/>
              </a:ext>
            </a:extLst>
          </p:cNvPr>
          <p:cNvSpPr>
            <a:spLocks noChangeArrowheads="1"/>
          </p:cNvSpPr>
          <p:nvPr/>
        </p:nvSpPr>
        <p:spPr bwMode="auto">
          <a:xfrm>
            <a:off x="701675" y="1908175"/>
            <a:ext cx="2382838" cy="30130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3200">
                <a:solidFill>
                  <a:srgbClr val="FAFD00"/>
                </a:solidFill>
                <a:effectLst/>
                <a:latin typeface="Times" pitchFamily="2" charset="0"/>
              </a:rPr>
              <a:t>Orang</a:t>
            </a:r>
            <a:r>
              <a:rPr lang="en-US" altLang="en-US" sz="3200">
                <a:solidFill>
                  <a:schemeClr val="tx2"/>
                </a:solidFill>
                <a:effectLst/>
                <a:latin typeface="Times" pitchFamily="2" charset="0"/>
              </a:rPr>
              <a:t> </a:t>
            </a:r>
            <a:r>
              <a:rPr lang="en-US" altLang="en-US" sz="3200" b="1" i="1">
                <a:solidFill>
                  <a:schemeClr val="tx1"/>
                </a:solidFill>
                <a:effectLst/>
                <a:latin typeface="Times" pitchFamily="2" charset="0"/>
              </a:rPr>
              <a:t>KEDUA</a:t>
            </a:r>
            <a:r>
              <a:rPr lang="en-US" altLang="en-US" sz="3200" b="1">
                <a:solidFill>
                  <a:schemeClr val="tx1"/>
                </a:solidFill>
                <a:effectLst/>
                <a:latin typeface="Times" pitchFamily="2" charset="0"/>
              </a:rPr>
              <a:t> </a:t>
            </a:r>
            <a:endParaRPr lang="en-US" altLang="en-US" sz="3200" b="1">
              <a:solidFill>
                <a:schemeClr val="tx2"/>
              </a:solidFill>
              <a:effectLst/>
              <a:latin typeface="Times" pitchFamily="2" charset="0"/>
            </a:endParaRPr>
          </a:p>
          <a:p>
            <a:r>
              <a:rPr lang="en-US" altLang="en-US" sz="3200">
                <a:solidFill>
                  <a:srgbClr val="FAFD00"/>
                </a:solidFill>
                <a:effectLst/>
                <a:latin typeface="Times" pitchFamily="2" charset="0"/>
              </a:rPr>
              <a:t>dari ke</a:t>
            </a:r>
          </a:p>
          <a:p>
            <a:r>
              <a:rPr lang="en-US" altLang="en-US" sz="3200" b="1">
                <a:solidFill>
                  <a:schemeClr val="tx1"/>
                </a:solidFill>
                <a:effectLst/>
                <a:latin typeface="Times" pitchFamily="2" charset="0"/>
              </a:rPr>
              <a:t>4 TOKOH</a:t>
            </a:r>
            <a:endParaRPr lang="en-US" altLang="en-US" sz="3200">
              <a:solidFill>
                <a:schemeClr val="tx2"/>
              </a:solidFill>
              <a:effectLst/>
              <a:latin typeface="Times" pitchFamily="2" charset="0"/>
            </a:endParaRPr>
          </a:p>
          <a:p>
            <a:r>
              <a:rPr lang="en-US" altLang="en-US" sz="3200">
                <a:solidFill>
                  <a:srgbClr val="FAFD00"/>
                </a:solidFill>
                <a:effectLst/>
                <a:latin typeface="Times" pitchFamily="2" charset="0"/>
              </a:rPr>
              <a:t>adalah:</a:t>
            </a:r>
          </a:p>
          <a:p>
            <a:endParaRPr lang="en-US" altLang="en-US" sz="3200">
              <a:solidFill>
                <a:srgbClr val="FAFD00"/>
              </a:solidFill>
              <a:effectLst/>
              <a:latin typeface="Times" pitchFamily="2" charset="0"/>
            </a:endParaRPr>
          </a:p>
        </p:txBody>
      </p:sp>
      <p:grpSp>
        <p:nvGrpSpPr>
          <p:cNvPr id="65543" name="Group 7">
            <a:extLst>
              <a:ext uri="{FF2B5EF4-FFF2-40B4-BE49-F238E27FC236}">
                <a16:creationId xmlns:a16="http://schemas.microsoft.com/office/drawing/2014/main" id="{DBF50DF4-5775-E248-876E-C585020D4A83}"/>
              </a:ext>
            </a:extLst>
          </p:cNvPr>
          <p:cNvGrpSpPr>
            <a:grpSpLocks/>
          </p:cNvGrpSpPr>
          <p:nvPr/>
        </p:nvGrpSpPr>
        <p:grpSpPr bwMode="auto">
          <a:xfrm>
            <a:off x="1260475" y="1330325"/>
            <a:ext cx="7310438" cy="5407025"/>
            <a:chOff x="794" y="838"/>
            <a:chExt cx="4605" cy="3406"/>
          </a:xfrm>
        </p:grpSpPr>
        <p:sp>
          <p:nvSpPr>
            <p:cNvPr id="65539" name="Rectangle 3">
              <a:extLst>
                <a:ext uri="{FF2B5EF4-FFF2-40B4-BE49-F238E27FC236}">
                  <a16:creationId xmlns:a16="http://schemas.microsoft.com/office/drawing/2014/main" id="{5A65CCDC-05C0-5C4E-A30D-5065E6427CF0}"/>
                </a:ext>
              </a:extLst>
            </p:cNvPr>
            <p:cNvSpPr>
              <a:spLocks noChangeArrowheads="1"/>
            </p:cNvSpPr>
            <p:nvPr/>
          </p:nvSpPr>
          <p:spPr bwMode="auto">
            <a:xfrm>
              <a:off x="1979" y="838"/>
              <a:ext cx="3420" cy="24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10600">
                  <a:solidFill>
                    <a:srgbClr val="FAFD00"/>
                  </a:solidFill>
                  <a:effectLst/>
                  <a:latin typeface="Times" pitchFamily="2" charset="0"/>
                </a:rPr>
                <a:t>A</a:t>
              </a:r>
              <a:r>
                <a:rPr lang="en-US" altLang="en-US" sz="25200">
                  <a:solidFill>
                    <a:srgbClr val="00FF00"/>
                  </a:solidFill>
                  <a:effectLst/>
                  <a:latin typeface="Times" pitchFamily="2" charset="0"/>
                </a:rPr>
                <a:t>Y</a:t>
              </a:r>
              <a:r>
                <a:rPr lang="en-US" altLang="en-US" sz="9600">
                  <a:solidFill>
                    <a:srgbClr val="FAFD00"/>
                  </a:solidFill>
                  <a:effectLst/>
                  <a:latin typeface="Times" pitchFamily="2" charset="0"/>
                </a:rPr>
                <a:t>MY</a:t>
              </a:r>
            </a:p>
          </p:txBody>
        </p:sp>
        <p:sp>
          <p:nvSpPr>
            <p:cNvPr id="65540" name="Rectangle 4">
              <a:extLst>
                <a:ext uri="{FF2B5EF4-FFF2-40B4-BE49-F238E27FC236}">
                  <a16:creationId xmlns:a16="http://schemas.microsoft.com/office/drawing/2014/main" id="{F08E2E64-1758-194B-AE3D-768575D675A1}"/>
                </a:ext>
              </a:extLst>
            </p:cNvPr>
            <p:cNvSpPr>
              <a:spLocks noChangeArrowheads="1"/>
            </p:cNvSpPr>
            <p:nvPr/>
          </p:nvSpPr>
          <p:spPr bwMode="auto">
            <a:xfrm>
              <a:off x="794" y="2537"/>
              <a:ext cx="725" cy="170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17200">
                  <a:solidFill>
                    <a:srgbClr val="D83104"/>
                  </a:solidFill>
                  <a:effectLst/>
                  <a:latin typeface="Times" pitchFamily="2" charset="0"/>
                </a:rPr>
                <a:t>?</a:t>
              </a:r>
              <a:endParaRPr lang="en-US" altLang="en-US" sz="17200">
                <a:solidFill>
                  <a:srgbClr val="51DC00"/>
                </a:solidFill>
                <a:effectLst/>
                <a:latin typeface="Times" pitchFamily="2" charset="0"/>
              </a:endParaRPr>
            </a:p>
          </p:txBody>
        </p:sp>
      </p:grpSp>
      <p:sp>
        <p:nvSpPr>
          <p:cNvPr id="65541" name="Rectangle 5">
            <a:extLst>
              <a:ext uri="{FF2B5EF4-FFF2-40B4-BE49-F238E27FC236}">
                <a16:creationId xmlns:a16="http://schemas.microsoft.com/office/drawing/2014/main" id="{8E9A22FD-CFD5-924B-B8C3-3C041E4BFCAA}"/>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en-US" sz="8800">
                <a:solidFill>
                  <a:schemeClr val="tx2"/>
                </a:solidFill>
                <a:effectLst/>
                <a:latin typeface="Times" pitchFamily="2" charset="0"/>
              </a:rPr>
              <a:t>7</a:t>
            </a:r>
          </a:p>
        </p:txBody>
      </p:sp>
      <p:sp>
        <p:nvSpPr>
          <p:cNvPr id="65542" name="Line 6">
            <a:extLst>
              <a:ext uri="{FF2B5EF4-FFF2-40B4-BE49-F238E27FC236}">
                <a16:creationId xmlns:a16="http://schemas.microsoft.com/office/drawing/2014/main" id="{8FE9C9A3-F456-AA4B-9EC8-FB8854A77F65}"/>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5545" name="Text Box 9">
            <a:extLst>
              <a:ext uri="{FF2B5EF4-FFF2-40B4-BE49-F238E27FC236}">
                <a16:creationId xmlns:a16="http://schemas.microsoft.com/office/drawing/2014/main" id="{2ED6F5EE-7735-B14B-9C5D-ED6E957DC006}"/>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a:solidFill>
                <a:srgbClr val="FFA27C"/>
              </a:solidFill>
              <a:effectLst/>
              <a:latin typeface="B VAG Rounded Bold" charset="0"/>
            </a:endParaRPr>
          </a:p>
        </p:txBody>
      </p:sp>
      <p:sp>
        <p:nvSpPr>
          <p:cNvPr id="65548" name="Text Box 12">
            <a:extLst>
              <a:ext uri="{FF2B5EF4-FFF2-40B4-BE49-F238E27FC236}">
                <a16:creationId xmlns:a16="http://schemas.microsoft.com/office/drawing/2014/main" id="{A901852F-E25D-D94B-AAB1-95AA167E33D3}"/>
              </a:ext>
            </a:extLst>
          </p:cNvPr>
          <p:cNvSpPr txBox="1">
            <a:spLocks noChangeArrowheads="1"/>
          </p:cNvSpPr>
          <p:nvPr/>
        </p:nvSpPr>
        <p:spPr bwMode="auto">
          <a:xfrm>
            <a:off x="8647113" y="640556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a:solidFill>
                <a:srgbClr val="FFFFFF"/>
              </a:solidFill>
              <a:effectLst/>
              <a:latin typeface="Arial" panose="020B0604020202020204" pitchFamily="34" charset="0"/>
            </a:endParaRPr>
          </a:p>
        </p:txBody>
      </p:sp>
      <p:sp>
        <p:nvSpPr>
          <p:cNvPr id="65550" name="Rectangle 14">
            <a:extLst>
              <a:ext uri="{FF2B5EF4-FFF2-40B4-BE49-F238E27FC236}">
                <a16:creationId xmlns:a16="http://schemas.microsoft.com/office/drawing/2014/main" id="{CE0B3E33-5DD2-2141-A41E-C6A03F66EFC9}"/>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a:solidFill>
                  <a:schemeClr val="tx1"/>
                </a:solidFill>
                <a:effectLst>
                  <a:outerShdw blurRad="38100" dist="38100" dir="2700000" algn="tl">
                    <a:srgbClr val="000000"/>
                  </a:outerShdw>
                </a:effectLst>
              </a:rPr>
              <a:t>47</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65543"/>
                                        </p:tgtEl>
                                        <p:attrNameLst>
                                          <p:attrName>style.visibility</p:attrName>
                                        </p:attrNameLst>
                                      </p:cBhvr>
                                      <p:to>
                                        <p:strVal val="visible"/>
                                      </p:to>
                                    </p:set>
                                    <p:anim calcmode="lin" valueType="num">
                                      <p:cBhvr>
                                        <p:cTn id="7" dur="500" fill="hold"/>
                                        <p:tgtEl>
                                          <p:spTgt spid="65543"/>
                                        </p:tgtEl>
                                        <p:attrNameLst>
                                          <p:attrName>ppt_w</p:attrName>
                                        </p:attrNameLst>
                                      </p:cBhvr>
                                      <p:tavLst>
                                        <p:tav tm="0">
                                          <p:val>
                                            <p:fltVal val="0"/>
                                          </p:val>
                                        </p:tav>
                                        <p:tav tm="100000">
                                          <p:val>
                                            <p:strVal val="#ppt_w"/>
                                          </p:val>
                                        </p:tav>
                                      </p:tavLst>
                                    </p:anim>
                                    <p:anim calcmode="lin" valueType="num">
                                      <p:cBhvr>
                                        <p:cTn id="8" dur="500" fill="hold"/>
                                        <p:tgtEl>
                                          <p:spTgt spid="65543"/>
                                        </p:tgtEl>
                                        <p:attrNameLst>
                                          <p:attrName>ppt_h</p:attrName>
                                        </p:attrNameLst>
                                      </p:cBhvr>
                                      <p:tavLst>
                                        <p:tav tm="0">
                                          <p:val>
                                            <p:fltVal val="0"/>
                                          </p:val>
                                        </p:tav>
                                        <p:tav tm="100000">
                                          <p:val>
                                            <p:strVal val="#ppt_h"/>
                                          </p:val>
                                        </p:tav>
                                      </p:tavLst>
                                    </p:anim>
                                    <p:anim calcmode="lin" valueType="num">
                                      <p:cBhvr>
                                        <p:cTn id="9" dur="500" fill="hold"/>
                                        <p:tgtEl>
                                          <p:spTgt spid="65543"/>
                                        </p:tgtEl>
                                        <p:attrNameLst>
                                          <p:attrName>ppt_x</p:attrName>
                                        </p:attrNameLst>
                                      </p:cBhvr>
                                      <p:tavLst>
                                        <p:tav tm="0">
                                          <p:val>
                                            <p:fltVal val="0.5"/>
                                          </p:val>
                                        </p:tav>
                                        <p:tav tm="100000">
                                          <p:val>
                                            <p:strVal val="#ppt_x"/>
                                          </p:val>
                                        </p:tav>
                                      </p:tavLst>
                                    </p:anim>
                                    <p:anim calcmode="lin" valueType="num">
                                      <p:cBhvr>
                                        <p:cTn id="10" dur="500" fill="hold"/>
                                        <p:tgtEl>
                                          <p:spTgt spid="6554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9C0AA02C-C45D-5348-B808-A12ADBE52C39}"/>
              </a:ext>
            </a:extLst>
          </p:cNvPr>
          <p:cNvSpPr>
            <a:spLocks noChangeArrowheads="1"/>
          </p:cNvSpPr>
          <p:nvPr/>
        </p:nvSpPr>
        <p:spPr bwMode="auto">
          <a:xfrm>
            <a:off x="701675" y="1908175"/>
            <a:ext cx="2382838" cy="30130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3200">
                <a:solidFill>
                  <a:srgbClr val="FAFD00"/>
                </a:solidFill>
                <a:effectLst/>
                <a:latin typeface="Times" pitchFamily="2" charset="0"/>
              </a:rPr>
              <a:t>Orang</a:t>
            </a:r>
            <a:r>
              <a:rPr lang="en-US" altLang="en-US" sz="3200">
                <a:solidFill>
                  <a:schemeClr val="tx2"/>
                </a:solidFill>
                <a:effectLst/>
                <a:latin typeface="Times" pitchFamily="2" charset="0"/>
              </a:rPr>
              <a:t> </a:t>
            </a:r>
            <a:r>
              <a:rPr lang="en-US" altLang="en-US" sz="3200" b="1" i="1">
                <a:solidFill>
                  <a:schemeClr val="tx1"/>
                </a:solidFill>
                <a:effectLst/>
                <a:latin typeface="Times" pitchFamily="2" charset="0"/>
              </a:rPr>
              <a:t>KEDUA</a:t>
            </a:r>
            <a:r>
              <a:rPr lang="en-US" altLang="en-US" sz="3200" b="1">
                <a:solidFill>
                  <a:schemeClr val="tx1"/>
                </a:solidFill>
                <a:effectLst/>
                <a:latin typeface="Times" pitchFamily="2" charset="0"/>
              </a:rPr>
              <a:t> </a:t>
            </a:r>
            <a:endParaRPr lang="en-US" altLang="en-US" sz="3200" b="1">
              <a:solidFill>
                <a:schemeClr val="tx2"/>
              </a:solidFill>
              <a:effectLst/>
              <a:latin typeface="Times" pitchFamily="2" charset="0"/>
            </a:endParaRPr>
          </a:p>
          <a:p>
            <a:r>
              <a:rPr lang="en-US" altLang="en-US" sz="3200">
                <a:solidFill>
                  <a:srgbClr val="FAFD00"/>
                </a:solidFill>
                <a:effectLst/>
                <a:latin typeface="Times" pitchFamily="2" charset="0"/>
              </a:rPr>
              <a:t>dari ke</a:t>
            </a:r>
          </a:p>
          <a:p>
            <a:r>
              <a:rPr lang="en-US" altLang="en-US" sz="3200" b="1">
                <a:solidFill>
                  <a:schemeClr val="tx1"/>
                </a:solidFill>
                <a:effectLst/>
                <a:latin typeface="Times" pitchFamily="2" charset="0"/>
              </a:rPr>
              <a:t>4 TOKOH</a:t>
            </a:r>
            <a:endParaRPr lang="en-US" altLang="en-US" sz="3200">
              <a:solidFill>
                <a:schemeClr val="tx2"/>
              </a:solidFill>
              <a:effectLst/>
              <a:latin typeface="Times" pitchFamily="2" charset="0"/>
            </a:endParaRPr>
          </a:p>
          <a:p>
            <a:r>
              <a:rPr lang="en-US" altLang="en-US" sz="3200">
                <a:solidFill>
                  <a:srgbClr val="FAFD00"/>
                </a:solidFill>
                <a:effectLst/>
                <a:latin typeface="Times" pitchFamily="2" charset="0"/>
              </a:rPr>
              <a:t>adalah:</a:t>
            </a:r>
          </a:p>
          <a:p>
            <a:endParaRPr lang="en-US" altLang="en-US" sz="3200">
              <a:solidFill>
                <a:srgbClr val="FAFD00"/>
              </a:solidFill>
              <a:effectLst/>
              <a:latin typeface="Times" pitchFamily="2" charset="0"/>
            </a:endParaRPr>
          </a:p>
        </p:txBody>
      </p:sp>
      <p:sp>
        <p:nvSpPr>
          <p:cNvPr id="66563" name="Rectangle 3">
            <a:extLst>
              <a:ext uri="{FF2B5EF4-FFF2-40B4-BE49-F238E27FC236}">
                <a16:creationId xmlns:a16="http://schemas.microsoft.com/office/drawing/2014/main" id="{92835BC9-8391-7F46-857C-6478DA9DD20A}"/>
              </a:ext>
            </a:extLst>
          </p:cNvPr>
          <p:cNvSpPr>
            <a:spLocks noChangeArrowheads="1"/>
          </p:cNvSpPr>
          <p:nvPr/>
        </p:nvSpPr>
        <p:spPr bwMode="auto">
          <a:xfrm>
            <a:off x="3141663" y="1330325"/>
            <a:ext cx="5429250" cy="39290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10600">
                <a:solidFill>
                  <a:srgbClr val="FAFD00"/>
                </a:solidFill>
                <a:effectLst/>
                <a:latin typeface="Times" pitchFamily="2" charset="0"/>
              </a:rPr>
              <a:t>A</a:t>
            </a:r>
            <a:r>
              <a:rPr lang="en-US" altLang="en-US" sz="25200">
                <a:solidFill>
                  <a:srgbClr val="00FF00"/>
                </a:solidFill>
                <a:effectLst/>
                <a:latin typeface="Times" pitchFamily="2" charset="0"/>
              </a:rPr>
              <a:t>Y</a:t>
            </a:r>
            <a:r>
              <a:rPr lang="en-US" altLang="en-US" sz="9600">
                <a:solidFill>
                  <a:srgbClr val="FAFD00"/>
                </a:solidFill>
                <a:effectLst/>
                <a:latin typeface="Times" pitchFamily="2" charset="0"/>
              </a:rPr>
              <a:t>MY</a:t>
            </a:r>
          </a:p>
        </p:txBody>
      </p:sp>
      <p:sp>
        <p:nvSpPr>
          <p:cNvPr id="66564" name="Rectangle 4">
            <a:extLst>
              <a:ext uri="{FF2B5EF4-FFF2-40B4-BE49-F238E27FC236}">
                <a16:creationId xmlns:a16="http://schemas.microsoft.com/office/drawing/2014/main" id="{ED92705C-D88D-214C-99CD-7E51105C05D9}"/>
              </a:ext>
            </a:extLst>
          </p:cNvPr>
          <p:cNvSpPr>
            <a:spLocks noChangeArrowheads="1"/>
          </p:cNvSpPr>
          <p:nvPr/>
        </p:nvSpPr>
        <p:spPr bwMode="auto">
          <a:xfrm>
            <a:off x="2374900" y="4756150"/>
            <a:ext cx="4471988" cy="13081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8000" i="1">
                <a:solidFill>
                  <a:srgbClr val="FAFD00"/>
                </a:solidFill>
                <a:effectLst/>
                <a:latin typeface="Times" pitchFamily="2" charset="0"/>
              </a:rPr>
              <a:t>“YUSUF”</a:t>
            </a:r>
          </a:p>
        </p:txBody>
      </p:sp>
      <p:grpSp>
        <p:nvGrpSpPr>
          <p:cNvPr id="66568" name="Group 8">
            <a:extLst>
              <a:ext uri="{FF2B5EF4-FFF2-40B4-BE49-F238E27FC236}">
                <a16:creationId xmlns:a16="http://schemas.microsoft.com/office/drawing/2014/main" id="{DEE89DFD-D891-6745-8E0B-44DA5EFFE59A}"/>
              </a:ext>
            </a:extLst>
          </p:cNvPr>
          <p:cNvGrpSpPr>
            <a:grpSpLocks/>
          </p:cNvGrpSpPr>
          <p:nvPr/>
        </p:nvGrpSpPr>
        <p:grpSpPr bwMode="auto">
          <a:xfrm>
            <a:off x="620713" y="160338"/>
            <a:ext cx="739775" cy="1430337"/>
            <a:chOff x="391" y="101"/>
            <a:chExt cx="466" cy="901"/>
          </a:xfrm>
        </p:grpSpPr>
        <p:sp>
          <p:nvSpPr>
            <p:cNvPr id="66565" name="Rectangle 5">
              <a:extLst>
                <a:ext uri="{FF2B5EF4-FFF2-40B4-BE49-F238E27FC236}">
                  <a16:creationId xmlns:a16="http://schemas.microsoft.com/office/drawing/2014/main" id="{9C69B42D-2219-C948-A303-8EB184C3A481}"/>
                </a:ext>
              </a:extLst>
            </p:cNvPr>
            <p:cNvSpPr>
              <a:spLocks noChangeArrowheads="1"/>
            </p:cNvSpPr>
            <p:nvPr/>
          </p:nvSpPr>
          <p:spPr bwMode="auto">
            <a:xfrm>
              <a:off x="391" y="101"/>
              <a:ext cx="466"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en-US" sz="8800">
                  <a:solidFill>
                    <a:schemeClr val="tx2"/>
                  </a:solidFill>
                  <a:effectLst/>
                  <a:latin typeface="Times" pitchFamily="2" charset="0"/>
                </a:rPr>
                <a:t>7</a:t>
              </a:r>
            </a:p>
          </p:txBody>
        </p:sp>
        <p:sp>
          <p:nvSpPr>
            <p:cNvPr id="66566" name="Line 6">
              <a:extLst>
                <a:ext uri="{FF2B5EF4-FFF2-40B4-BE49-F238E27FC236}">
                  <a16:creationId xmlns:a16="http://schemas.microsoft.com/office/drawing/2014/main" id="{533DA722-65CD-EE4C-855F-78802E7CC094}"/>
                </a:ext>
              </a:extLst>
            </p:cNvPr>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66569" name="Text Box 9">
            <a:extLst>
              <a:ext uri="{FF2B5EF4-FFF2-40B4-BE49-F238E27FC236}">
                <a16:creationId xmlns:a16="http://schemas.microsoft.com/office/drawing/2014/main" id="{97ACF000-252F-4E42-A5B0-D30CD585D676}"/>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a:solidFill>
                <a:srgbClr val="FFA27C"/>
              </a:solidFill>
              <a:effectLst/>
              <a:latin typeface="B VAG Rounded Bold" charset="0"/>
            </a:endParaRPr>
          </a:p>
        </p:txBody>
      </p:sp>
      <p:sp>
        <p:nvSpPr>
          <p:cNvPr id="66574" name="Rectangle 14">
            <a:extLst>
              <a:ext uri="{FF2B5EF4-FFF2-40B4-BE49-F238E27FC236}">
                <a16:creationId xmlns:a16="http://schemas.microsoft.com/office/drawing/2014/main" id="{5C77DE75-FE3D-A14E-A798-C00A5711E57D}"/>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a:solidFill>
                  <a:schemeClr val="tx1"/>
                </a:solidFill>
                <a:effectLst>
                  <a:outerShdw blurRad="38100" dist="38100" dir="2700000" algn="tl">
                    <a:srgbClr val="000000"/>
                  </a:outerShdw>
                </a:effectLst>
              </a:rPr>
              <a:t>48</a:t>
            </a:r>
          </a:p>
        </p:txBody>
      </p:sp>
    </p:spTree>
  </p:cSld>
  <p:clrMapOvr>
    <a:masterClrMapping/>
  </p:clrMapOvr>
  <p:transition>
    <p:wheel spokes="0"/>
  </p:transition>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8615" name="Group 7">
            <a:extLst>
              <a:ext uri="{FF2B5EF4-FFF2-40B4-BE49-F238E27FC236}">
                <a16:creationId xmlns:a16="http://schemas.microsoft.com/office/drawing/2014/main" id="{279F9580-27CE-634A-B70A-B13E87CEE77C}"/>
              </a:ext>
            </a:extLst>
          </p:cNvPr>
          <p:cNvGrpSpPr>
            <a:grpSpLocks/>
          </p:cNvGrpSpPr>
          <p:nvPr/>
        </p:nvGrpSpPr>
        <p:grpSpPr bwMode="auto">
          <a:xfrm>
            <a:off x="620713" y="160338"/>
            <a:ext cx="739775" cy="1430337"/>
            <a:chOff x="391" y="101"/>
            <a:chExt cx="466" cy="901"/>
          </a:xfrm>
        </p:grpSpPr>
        <p:sp>
          <p:nvSpPr>
            <p:cNvPr id="68616" name="Rectangle 8">
              <a:extLst>
                <a:ext uri="{FF2B5EF4-FFF2-40B4-BE49-F238E27FC236}">
                  <a16:creationId xmlns:a16="http://schemas.microsoft.com/office/drawing/2014/main" id="{8CCF52E3-6EA3-BA48-A084-FBA3674D2C08}"/>
                </a:ext>
              </a:extLst>
            </p:cNvPr>
            <p:cNvSpPr>
              <a:spLocks noChangeArrowheads="1"/>
            </p:cNvSpPr>
            <p:nvPr/>
          </p:nvSpPr>
          <p:spPr bwMode="auto">
            <a:xfrm>
              <a:off x="391" y="101"/>
              <a:ext cx="466"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en-US" sz="8800">
                  <a:solidFill>
                    <a:schemeClr val="tx2"/>
                  </a:solidFill>
                  <a:effectLst/>
                  <a:latin typeface="Times" pitchFamily="2" charset="0"/>
                </a:rPr>
                <a:t>7</a:t>
              </a:r>
            </a:p>
          </p:txBody>
        </p:sp>
        <p:sp>
          <p:nvSpPr>
            <p:cNvPr id="68617" name="Line 9">
              <a:extLst>
                <a:ext uri="{FF2B5EF4-FFF2-40B4-BE49-F238E27FC236}">
                  <a16:creationId xmlns:a16="http://schemas.microsoft.com/office/drawing/2014/main" id="{A4EEE4CB-94F3-C24E-A0AF-8F455F030EA9}"/>
                </a:ext>
              </a:extLst>
            </p:cNvPr>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68610" name="Line 2">
            <a:extLst>
              <a:ext uri="{FF2B5EF4-FFF2-40B4-BE49-F238E27FC236}">
                <a16:creationId xmlns:a16="http://schemas.microsoft.com/office/drawing/2014/main" id="{2D1D9357-20C5-9B4B-8A5E-46E18D071E73}"/>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8611" name="Rectangle 3">
            <a:extLst>
              <a:ext uri="{FF2B5EF4-FFF2-40B4-BE49-F238E27FC236}">
                <a16:creationId xmlns:a16="http://schemas.microsoft.com/office/drawing/2014/main" id="{91EFBC8A-AC64-CB4D-96AA-DEF1F2FAA3E0}"/>
              </a:ext>
            </a:extLst>
          </p:cNvPr>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12" name="Rectangle 4">
            <a:extLst>
              <a:ext uri="{FF2B5EF4-FFF2-40B4-BE49-F238E27FC236}">
                <a16:creationId xmlns:a16="http://schemas.microsoft.com/office/drawing/2014/main" id="{3EEF9AB7-177A-DB43-9AA9-FF39965F5C84}"/>
              </a:ext>
            </a:extLst>
          </p:cNvPr>
          <p:cNvSpPr>
            <a:spLocks noChangeArrowheads="1"/>
          </p:cNvSpPr>
          <p:nvPr/>
        </p:nvSpPr>
        <p:spPr bwMode="auto">
          <a:xfrm>
            <a:off x="738188" y="900113"/>
            <a:ext cx="7921625" cy="33845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3600" b="1">
                <a:solidFill>
                  <a:srgbClr val="FAFD00"/>
                </a:solidFill>
                <a:effectLst/>
                <a:latin typeface="Times" pitchFamily="2" charset="0"/>
              </a:rPr>
              <a:t>PERKIRAAN WAKTU:</a:t>
            </a:r>
          </a:p>
          <a:p>
            <a:endParaRPr lang="en-US" altLang="en-US" sz="3600" b="1">
              <a:solidFill>
                <a:srgbClr val="FAFD00"/>
              </a:solidFill>
              <a:effectLst/>
              <a:latin typeface="Times" pitchFamily="2" charset="0"/>
            </a:endParaRPr>
          </a:p>
          <a:p>
            <a:pPr algn="l"/>
            <a:r>
              <a:rPr lang="en-US" altLang="en-US" sz="3600" b="1">
                <a:solidFill>
                  <a:schemeClr val="hlink"/>
                </a:solidFill>
                <a:effectLst/>
                <a:latin typeface="Times" pitchFamily="2" charset="0"/>
              </a:rPr>
              <a:t> ABRAHAM-YUSUF	  	2000 S.M.</a:t>
            </a:r>
          </a:p>
          <a:p>
            <a:pPr algn="l"/>
            <a:endParaRPr lang="en-US" altLang="en-US" sz="3600" b="1">
              <a:solidFill>
                <a:srgbClr val="FAFD00"/>
              </a:solidFill>
              <a:effectLst/>
              <a:latin typeface="Times" pitchFamily="2" charset="0"/>
            </a:endParaRPr>
          </a:p>
          <a:p>
            <a:pPr algn="l"/>
            <a:endParaRPr lang="en-US" altLang="en-US" sz="3600" b="1">
              <a:solidFill>
                <a:srgbClr val="FAFD00"/>
              </a:solidFill>
              <a:effectLst/>
              <a:latin typeface="Times" pitchFamily="2" charset="0"/>
            </a:endParaRPr>
          </a:p>
          <a:p>
            <a:endParaRPr lang="en-US" altLang="en-US" sz="3600" b="1">
              <a:solidFill>
                <a:srgbClr val="FAFD00"/>
              </a:solidFill>
              <a:effectLst/>
              <a:latin typeface="Times" pitchFamily="2" charset="0"/>
            </a:endParaRPr>
          </a:p>
        </p:txBody>
      </p:sp>
      <p:sp>
        <p:nvSpPr>
          <p:cNvPr id="68613" name="Rectangle 5">
            <a:extLst>
              <a:ext uri="{FF2B5EF4-FFF2-40B4-BE49-F238E27FC236}">
                <a16:creationId xmlns:a16="http://schemas.microsoft.com/office/drawing/2014/main" id="{C0BB4221-5932-784D-BC84-1EDE4E63ACDA}"/>
              </a:ext>
            </a:extLst>
          </p:cNvPr>
          <p:cNvSpPr>
            <a:spLocks noChangeArrowheads="1"/>
          </p:cNvSpPr>
          <p:nvPr/>
        </p:nvSpPr>
        <p:spPr bwMode="auto">
          <a:xfrm>
            <a:off x="1490663" y="1074738"/>
            <a:ext cx="7112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18" name="Text Box 10">
            <a:extLst>
              <a:ext uri="{FF2B5EF4-FFF2-40B4-BE49-F238E27FC236}">
                <a16:creationId xmlns:a16="http://schemas.microsoft.com/office/drawing/2014/main" id="{EC5B2F87-658F-084B-9585-4BA61BF1010C}"/>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a:solidFill>
                <a:srgbClr val="FFA27C"/>
              </a:solidFill>
              <a:effectLst/>
              <a:latin typeface="B VAG Rounded Bold" charset="0"/>
            </a:endParaRPr>
          </a:p>
        </p:txBody>
      </p:sp>
      <p:sp>
        <p:nvSpPr>
          <p:cNvPr id="68623" name="Rectangle 15">
            <a:extLst>
              <a:ext uri="{FF2B5EF4-FFF2-40B4-BE49-F238E27FC236}">
                <a16:creationId xmlns:a16="http://schemas.microsoft.com/office/drawing/2014/main" id="{6E0F7F79-D68A-2A4C-90D3-6A15C101D5FB}"/>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a:solidFill>
                  <a:schemeClr val="tx1"/>
                </a:solidFill>
                <a:effectLst>
                  <a:outerShdw blurRad="38100" dist="38100" dir="2700000" algn="tl">
                    <a:srgbClr val="000000"/>
                  </a:outerShdw>
                </a:effectLst>
              </a:rPr>
              <a:t>49</a:t>
            </a:r>
          </a:p>
        </p:txBody>
      </p:sp>
    </p:spTree>
  </p:cSld>
  <p:clrMapOvr>
    <a:masterClrMapping/>
  </p:clrMapOvr>
  <p:transition>
    <p:wheel spokes="0"/>
  </p:transition>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7588" name="Group 4">
            <a:extLst>
              <a:ext uri="{FF2B5EF4-FFF2-40B4-BE49-F238E27FC236}">
                <a16:creationId xmlns:a16="http://schemas.microsoft.com/office/drawing/2014/main" id="{FF9A8286-95D9-1C4B-AE33-7A68886B6978}"/>
              </a:ext>
            </a:extLst>
          </p:cNvPr>
          <p:cNvGrpSpPr>
            <a:grpSpLocks/>
          </p:cNvGrpSpPr>
          <p:nvPr/>
        </p:nvGrpSpPr>
        <p:grpSpPr bwMode="auto">
          <a:xfrm>
            <a:off x="2425700" y="1531938"/>
            <a:ext cx="4362450" cy="3598862"/>
            <a:chOff x="1512" y="1397"/>
            <a:chExt cx="2748" cy="2267"/>
          </a:xfrm>
        </p:grpSpPr>
        <p:sp>
          <p:nvSpPr>
            <p:cNvPr id="67589" name="Rectangle 5">
              <a:extLst>
                <a:ext uri="{FF2B5EF4-FFF2-40B4-BE49-F238E27FC236}">
                  <a16:creationId xmlns:a16="http://schemas.microsoft.com/office/drawing/2014/main" id="{DFD89C70-662D-8046-A2EB-0C521E51A088}"/>
                </a:ext>
              </a:extLst>
            </p:cNvPr>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67590" name="Rectangle 6">
              <a:extLst>
                <a:ext uri="{FF2B5EF4-FFF2-40B4-BE49-F238E27FC236}">
                  <a16:creationId xmlns:a16="http://schemas.microsoft.com/office/drawing/2014/main" id="{0EBD9AA7-2F93-B64D-90E4-0FAF62036F36}"/>
                </a:ext>
              </a:extLst>
            </p:cNvPr>
            <p:cNvSpPr>
              <a:spLocks noChangeArrowheads="1"/>
            </p:cNvSpPr>
            <p:nvPr/>
          </p:nvSpPr>
          <p:spPr bwMode="auto">
            <a:xfrm>
              <a:off x="1592" y="1431"/>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ko-KR" sz="1800">
                  <a:solidFill>
                    <a:srgbClr val="790015"/>
                  </a:solidFill>
                  <a:effectLst/>
                  <a:latin typeface="Times" pitchFamily="2" charset="0"/>
                  <a:ea typeface="Gulim" panose="020B0600000101010101" pitchFamily="34" charset="-127"/>
                </a:rPr>
                <a:t>ABRAHAM</a:t>
              </a:r>
              <a:endParaRPr lang="en-US" altLang="ko-KR">
                <a:solidFill>
                  <a:srgbClr val="FFA27C"/>
                </a:solidFill>
                <a:effectLst>
                  <a:outerShdw blurRad="38100" dist="38100" dir="2700000" algn="tl">
                    <a:srgbClr val="000000"/>
                  </a:outerShdw>
                </a:effectLst>
                <a:latin typeface="Times" pitchFamily="2" charset="0"/>
                <a:ea typeface="Gulim" panose="020B0600000101010101" pitchFamily="34" charset="-127"/>
              </a:endParaRPr>
            </a:p>
          </p:txBody>
        </p:sp>
        <p:sp>
          <p:nvSpPr>
            <p:cNvPr id="67591" name="Rectangle 7">
              <a:extLst>
                <a:ext uri="{FF2B5EF4-FFF2-40B4-BE49-F238E27FC236}">
                  <a16:creationId xmlns:a16="http://schemas.microsoft.com/office/drawing/2014/main" id="{9BD0DE35-9031-4F4A-94C3-929BDCA0DB9D}"/>
                </a:ext>
              </a:extLst>
            </p:cNvPr>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67592" name="AutoShape 8">
              <a:extLst>
                <a:ext uri="{FF2B5EF4-FFF2-40B4-BE49-F238E27FC236}">
                  <a16:creationId xmlns:a16="http://schemas.microsoft.com/office/drawing/2014/main" id="{6A03A521-7C53-A447-93EA-60F3BC43701D}"/>
                </a:ext>
              </a:extLst>
            </p:cNvPr>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67593" name="Rectangle 9">
              <a:extLst>
                <a:ext uri="{FF2B5EF4-FFF2-40B4-BE49-F238E27FC236}">
                  <a16:creationId xmlns:a16="http://schemas.microsoft.com/office/drawing/2014/main" id="{EB580410-B987-604B-BA61-CFAA5D45144B}"/>
                </a:ext>
              </a:extLst>
            </p:cNvPr>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67594" name="Rectangle 10">
              <a:extLst>
                <a:ext uri="{FF2B5EF4-FFF2-40B4-BE49-F238E27FC236}">
                  <a16:creationId xmlns:a16="http://schemas.microsoft.com/office/drawing/2014/main" id="{86AEAF4D-3FAD-E34B-A172-666D2F588E05}"/>
                </a:ext>
              </a:extLst>
            </p:cNvPr>
            <p:cNvSpPr>
              <a:spLocks noChangeArrowheads="1"/>
            </p:cNvSpPr>
            <p:nvPr/>
          </p:nvSpPr>
          <p:spPr bwMode="auto">
            <a:xfrm>
              <a:off x="1514" y="1399"/>
              <a:ext cx="72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ko-KR" altLang="en-US" sz="1800" b="1">
                  <a:solidFill>
                    <a:srgbClr val="790015"/>
                  </a:solidFill>
                  <a:effectLst/>
                  <a:latin typeface="Helvetica" pitchFamily="2" charset="0"/>
                  <a:ea typeface="Gulim" panose="020B0600000101010101" pitchFamily="34" charset="-127"/>
                </a:rPr>
                <a:t>  </a:t>
              </a:r>
              <a:r>
                <a:rPr lang="en-US" altLang="ko-KR" sz="1800" b="1">
                  <a:solidFill>
                    <a:srgbClr val="790015"/>
                  </a:solidFill>
                  <a:effectLst/>
                  <a:latin typeface="Helvetica" pitchFamily="2" charset="0"/>
                  <a:ea typeface="Gulim" panose="020B0600000101010101" pitchFamily="34" charset="-127"/>
                </a:rPr>
                <a:t>CIPTAAN</a:t>
              </a:r>
              <a:endParaRPr lang="en-US" altLang="ko-KR" b="1">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67595" name="Line 11">
              <a:extLst>
                <a:ext uri="{FF2B5EF4-FFF2-40B4-BE49-F238E27FC236}">
                  <a16:creationId xmlns:a16="http://schemas.microsoft.com/office/drawing/2014/main" id="{883A702F-7E7C-904C-A644-E8FE71794A29}"/>
                </a:ext>
              </a:extLst>
            </p:cNvPr>
            <p:cNvSpPr>
              <a:spLocks noChangeShapeType="1"/>
            </p:cNvSpPr>
            <p:nvPr/>
          </p:nvSpPr>
          <p:spPr bwMode="auto">
            <a:xfrm>
              <a:off x="1512" y="155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596" name="Line 12">
              <a:extLst>
                <a:ext uri="{FF2B5EF4-FFF2-40B4-BE49-F238E27FC236}">
                  <a16:creationId xmlns:a16="http://schemas.microsoft.com/office/drawing/2014/main" id="{EFC83A96-63C9-1943-8BD9-5BAB6C273F23}"/>
                </a:ext>
              </a:extLst>
            </p:cNvPr>
            <p:cNvSpPr>
              <a:spLocks noChangeShapeType="1"/>
            </p:cNvSpPr>
            <p:nvPr/>
          </p:nvSpPr>
          <p:spPr bwMode="auto">
            <a:xfrm>
              <a:off x="2301" y="1613"/>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597" name="Rectangle 13">
              <a:extLst>
                <a:ext uri="{FF2B5EF4-FFF2-40B4-BE49-F238E27FC236}">
                  <a16:creationId xmlns:a16="http://schemas.microsoft.com/office/drawing/2014/main" id="{B59E783D-517D-E541-9A00-ADBA526838B9}"/>
                </a:ext>
              </a:extLst>
            </p:cNvPr>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67598" name="Rectangle 14">
              <a:extLst>
                <a:ext uri="{FF2B5EF4-FFF2-40B4-BE49-F238E27FC236}">
                  <a16:creationId xmlns:a16="http://schemas.microsoft.com/office/drawing/2014/main" id="{DD7D2FEB-9254-E640-B0F7-DEFD6EE4CF81}"/>
                </a:ext>
              </a:extLst>
            </p:cNvPr>
            <p:cNvSpPr>
              <a:spLocks noChangeArrowheads="1"/>
            </p:cNvSpPr>
            <p:nvPr/>
          </p:nvSpPr>
          <p:spPr bwMode="auto">
            <a:xfrm>
              <a:off x="1735" y="160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ko-KR" sz="1800">
                  <a:solidFill>
                    <a:srgbClr val="790015"/>
                  </a:solidFill>
                  <a:effectLst/>
                  <a:latin typeface="Times" pitchFamily="2" charset="0"/>
                  <a:ea typeface="Gulim" panose="020B0600000101010101" pitchFamily="34" charset="-127"/>
                </a:rPr>
                <a:t>ABRAHAM</a:t>
              </a:r>
              <a:endParaRPr lang="en-US" altLang="ko-KR">
                <a:solidFill>
                  <a:srgbClr val="FFA27C"/>
                </a:solidFill>
                <a:effectLst>
                  <a:outerShdw blurRad="38100" dist="38100" dir="2700000" algn="tl">
                    <a:srgbClr val="000000"/>
                  </a:outerShdw>
                </a:effectLst>
                <a:latin typeface="Times" pitchFamily="2" charset="0"/>
                <a:ea typeface="Gulim" panose="020B0600000101010101" pitchFamily="34" charset="-127"/>
              </a:endParaRPr>
            </a:p>
          </p:txBody>
        </p:sp>
        <p:sp>
          <p:nvSpPr>
            <p:cNvPr id="67599" name="Rectangle 15">
              <a:extLst>
                <a:ext uri="{FF2B5EF4-FFF2-40B4-BE49-F238E27FC236}">
                  <a16:creationId xmlns:a16="http://schemas.microsoft.com/office/drawing/2014/main" id="{6A0060D4-9ADA-1B4B-B81F-978168C6240D}"/>
                </a:ext>
              </a:extLst>
            </p:cNvPr>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67600" name="AutoShape 16">
              <a:extLst>
                <a:ext uri="{FF2B5EF4-FFF2-40B4-BE49-F238E27FC236}">
                  <a16:creationId xmlns:a16="http://schemas.microsoft.com/office/drawing/2014/main" id="{B5ACB20C-07C0-2944-9062-DD5035B42E25}"/>
                </a:ext>
              </a:extLst>
            </p:cNvPr>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67601" name="Rectangle 17">
              <a:extLst>
                <a:ext uri="{FF2B5EF4-FFF2-40B4-BE49-F238E27FC236}">
                  <a16:creationId xmlns:a16="http://schemas.microsoft.com/office/drawing/2014/main" id="{DD3E24DC-608D-814D-A8A5-AB2ACDD291B9}"/>
                </a:ext>
              </a:extLst>
            </p:cNvPr>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67602" name="Rectangle 18">
              <a:extLst>
                <a:ext uri="{FF2B5EF4-FFF2-40B4-BE49-F238E27FC236}">
                  <a16:creationId xmlns:a16="http://schemas.microsoft.com/office/drawing/2014/main" id="{6BA143A9-73B3-E840-AFD2-DD792BD97F09}"/>
                </a:ext>
              </a:extLst>
            </p:cNvPr>
            <p:cNvSpPr>
              <a:spLocks noChangeArrowheads="1"/>
            </p:cNvSpPr>
            <p:nvPr/>
          </p:nvSpPr>
          <p:spPr bwMode="auto">
            <a:xfrm>
              <a:off x="1599" y="1566"/>
              <a:ext cx="82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ko-KR" altLang="en-US" sz="1800" b="1">
                  <a:solidFill>
                    <a:srgbClr val="790015"/>
                  </a:solidFill>
                  <a:effectLst/>
                  <a:latin typeface="Helvetica" pitchFamily="2" charset="0"/>
                  <a:ea typeface="Gulim" panose="020B0600000101010101" pitchFamily="34" charset="-127"/>
                </a:rPr>
                <a:t>  </a:t>
              </a:r>
              <a:r>
                <a:rPr lang="en-US" altLang="ko-KR" sz="1800" b="1">
                  <a:solidFill>
                    <a:srgbClr val="790015"/>
                  </a:solidFill>
                  <a:effectLst/>
                  <a:latin typeface="Helvetica" pitchFamily="2" charset="0"/>
                  <a:ea typeface="Gulim" panose="020B0600000101010101" pitchFamily="34" charset="-127"/>
                </a:rPr>
                <a:t>ABRAHAM</a:t>
              </a:r>
              <a:endParaRPr lang="en-US" altLang="ko-KR" b="1">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67603" name="Line 19">
              <a:extLst>
                <a:ext uri="{FF2B5EF4-FFF2-40B4-BE49-F238E27FC236}">
                  <a16:creationId xmlns:a16="http://schemas.microsoft.com/office/drawing/2014/main" id="{9F8758CE-1A9A-764D-818E-786D4DE06AFA}"/>
                </a:ext>
              </a:extLst>
            </p:cNvPr>
            <p:cNvSpPr>
              <a:spLocks noChangeShapeType="1"/>
            </p:cNvSpPr>
            <p:nvPr/>
          </p:nvSpPr>
          <p:spPr bwMode="auto">
            <a:xfrm>
              <a:off x="1659" y="1734"/>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04" name="Line 20">
              <a:extLst>
                <a:ext uri="{FF2B5EF4-FFF2-40B4-BE49-F238E27FC236}">
                  <a16:creationId xmlns:a16="http://schemas.microsoft.com/office/drawing/2014/main" id="{E77FCE2A-6C7B-4D43-8D79-676E36FB41F5}"/>
                </a:ext>
              </a:extLst>
            </p:cNvPr>
            <p:cNvSpPr>
              <a:spLocks noChangeShapeType="1"/>
            </p:cNvSpPr>
            <p:nvPr/>
          </p:nvSpPr>
          <p:spPr bwMode="auto">
            <a:xfrm>
              <a:off x="2448" y="1774"/>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05" name="Rectangle 21">
              <a:extLst>
                <a:ext uri="{FF2B5EF4-FFF2-40B4-BE49-F238E27FC236}">
                  <a16:creationId xmlns:a16="http://schemas.microsoft.com/office/drawing/2014/main" id="{C0D81101-830A-A94B-B0C4-755A5F44D966}"/>
                </a:ext>
              </a:extLst>
            </p:cNvPr>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67606" name="Rectangle 22">
              <a:extLst>
                <a:ext uri="{FF2B5EF4-FFF2-40B4-BE49-F238E27FC236}">
                  <a16:creationId xmlns:a16="http://schemas.microsoft.com/office/drawing/2014/main" id="{D93185D1-FB84-7042-964C-4D21D42B4C44}"/>
                </a:ext>
              </a:extLst>
            </p:cNvPr>
            <p:cNvSpPr>
              <a:spLocks noChangeArrowheads="1"/>
            </p:cNvSpPr>
            <p:nvPr/>
          </p:nvSpPr>
          <p:spPr bwMode="auto">
            <a:xfrm>
              <a:off x="1878" y="1767"/>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ko-KR" sz="1800">
                  <a:solidFill>
                    <a:srgbClr val="790015"/>
                  </a:solidFill>
                  <a:effectLst/>
                  <a:latin typeface="Times" pitchFamily="2" charset="0"/>
                  <a:ea typeface="Gulim" panose="020B0600000101010101" pitchFamily="34" charset="-127"/>
                </a:rPr>
                <a:t>ABRAHAM</a:t>
              </a:r>
              <a:endParaRPr lang="en-US" altLang="ko-KR">
                <a:solidFill>
                  <a:srgbClr val="FFA27C"/>
                </a:solidFill>
                <a:effectLst>
                  <a:outerShdw blurRad="38100" dist="38100" dir="2700000" algn="tl">
                    <a:srgbClr val="000000"/>
                  </a:outerShdw>
                </a:effectLst>
                <a:latin typeface="Times" pitchFamily="2" charset="0"/>
                <a:ea typeface="Gulim" panose="020B0600000101010101" pitchFamily="34" charset="-127"/>
              </a:endParaRPr>
            </a:p>
          </p:txBody>
        </p:sp>
        <p:sp>
          <p:nvSpPr>
            <p:cNvPr id="67607" name="Rectangle 23">
              <a:extLst>
                <a:ext uri="{FF2B5EF4-FFF2-40B4-BE49-F238E27FC236}">
                  <a16:creationId xmlns:a16="http://schemas.microsoft.com/office/drawing/2014/main" id="{3224968A-3765-0548-93C3-74FAE2CDF180}"/>
                </a:ext>
              </a:extLst>
            </p:cNvPr>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67608" name="AutoShape 24">
              <a:extLst>
                <a:ext uri="{FF2B5EF4-FFF2-40B4-BE49-F238E27FC236}">
                  <a16:creationId xmlns:a16="http://schemas.microsoft.com/office/drawing/2014/main" id="{C54A0E6F-A6CB-0040-B583-DA7D8D093387}"/>
                </a:ext>
              </a:extLst>
            </p:cNvPr>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67609" name="Rectangle 25">
              <a:extLst>
                <a:ext uri="{FF2B5EF4-FFF2-40B4-BE49-F238E27FC236}">
                  <a16:creationId xmlns:a16="http://schemas.microsoft.com/office/drawing/2014/main" id="{4AB955A4-7963-A343-BE24-8243D11811B9}"/>
                </a:ext>
              </a:extLst>
            </p:cNvPr>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67610" name="Rectangle 26">
              <a:extLst>
                <a:ext uri="{FF2B5EF4-FFF2-40B4-BE49-F238E27FC236}">
                  <a16:creationId xmlns:a16="http://schemas.microsoft.com/office/drawing/2014/main" id="{E7E34FF8-5905-6948-8C2E-66F79E9D7DB3}"/>
                </a:ext>
              </a:extLst>
            </p:cNvPr>
            <p:cNvSpPr>
              <a:spLocks noChangeArrowheads="1"/>
            </p:cNvSpPr>
            <p:nvPr/>
          </p:nvSpPr>
          <p:spPr bwMode="auto">
            <a:xfrm>
              <a:off x="1843" y="1735"/>
              <a:ext cx="60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ko-KR" altLang="en-US" sz="1800" b="1">
                  <a:solidFill>
                    <a:srgbClr val="790015"/>
                  </a:solidFill>
                  <a:effectLst/>
                  <a:latin typeface="Helvetica" pitchFamily="2" charset="0"/>
                  <a:ea typeface="Gulim" panose="020B0600000101010101" pitchFamily="34" charset="-127"/>
                </a:rPr>
                <a:t>   </a:t>
              </a:r>
              <a:r>
                <a:rPr lang="en-US" altLang="ko-KR" sz="1800" b="1">
                  <a:solidFill>
                    <a:srgbClr val="790015"/>
                  </a:solidFill>
                  <a:effectLst/>
                  <a:latin typeface="Helvetica" pitchFamily="2" charset="0"/>
                  <a:ea typeface="Gulim" panose="020B0600000101010101" pitchFamily="34" charset="-127"/>
                </a:rPr>
                <a:t>YUSUF</a:t>
              </a:r>
              <a:endParaRPr lang="en-US" altLang="ko-KR" b="1">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67611" name="Line 27">
              <a:extLst>
                <a:ext uri="{FF2B5EF4-FFF2-40B4-BE49-F238E27FC236}">
                  <a16:creationId xmlns:a16="http://schemas.microsoft.com/office/drawing/2014/main" id="{0029E4E7-A7EC-2D45-9B4D-ACB5FA95CA22}"/>
                </a:ext>
              </a:extLst>
            </p:cNvPr>
            <p:cNvSpPr>
              <a:spLocks noChangeShapeType="1"/>
            </p:cNvSpPr>
            <p:nvPr/>
          </p:nvSpPr>
          <p:spPr bwMode="auto">
            <a:xfrm>
              <a:off x="1806" y="1895"/>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12" name="Line 28">
              <a:extLst>
                <a:ext uri="{FF2B5EF4-FFF2-40B4-BE49-F238E27FC236}">
                  <a16:creationId xmlns:a16="http://schemas.microsoft.com/office/drawing/2014/main" id="{40D6310E-9A66-B94D-B9D2-591460A77246}"/>
                </a:ext>
              </a:extLst>
            </p:cNvPr>
            <p:cNvSpPr>
              <a:spLocks noChangeShapeType="1"/>
            </p:cNvSpPr>
            <p:nvPr/>
          </p:nvSpPr>
          <p:spPr bwMode="auto">
            <a:xfrm>
              <a:off x="2582" y="1949"/>
              <a:ext cx="442"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13" name="Rectangle 29">
              <a:extLst>
                <a:ext uri="{FF2B5EF4-FFF2-40B4-BE49-F238E27FC236}">
                  <a16:creationId xmlns:a16="http://schemas.microsoft.com/office/drawing/2014/main" id="{429A2E82-3CCB-3B4F-A2F2-928B9012D2EF}"/>
                </a:ext>
              </a:extLst>
            </p:cNvPr>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67614" name="AutoShape 30">
              <a:extLst>
                <a:ext uri="{FF2B5EF4-FFF2-40B4-BE49-F238E27FC236}">
                  <a16:creationId xmlns:a16="http://schemas.microsoft.com/office/drawing/2014/main" id="{F0F47EAA-4039-3F40-A744-74EDDA606002}"/>
                </a:ext>
              </a:extLst>
            </p:cNvPr>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67615" name="Rectangle 31">
              <a:extLst>
                <a:ext uri="{FF2B5EF4-FFF2-40B4-BE49-F238E27FC236}">
                  <a16:creationId xmlns:a16="http://schemas.microsoft.com/office/drawing/2014/main" id="{E6B2D39C-D67C-2B4F-9025-7B03B63DB036}"/>
                </a:ext>
              </a:extLst>
            </p:cNvPr>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67616" name="Rectangle 32">
              <a:extLst>
                <a:ext uri="{FF2B5EF4-FFF2-40B4-BE49-F238E27FC236}">
                  <a16:creationId xmlns:a16="http://schemas.microsoft.com/office/drawing/2014/main" id="{578EDAC2-89E1-FC48-A7B3-3F1F5772F405}"/>
                </a:ext>
              </a:extLst>
            </p:cNvPr>
            <p:cNvSpPr>
              <a:spLocks noChangeArrowheads="1"/>
            </p:cNvSpPr>
            <p:nvPr/>
          </p:nvSpPr>
          <p:spPr bwMode="auto">
            <a:xfrm>
              <a:off x="2058" y="1896"/>
              <a:ext cx="5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ko-KR" altLang="en-US" sz="1800" b="1">
                  <a:solidFill>
                    <a:srgbClr val="790015"/>
                  </a:solidFill>
                  <a:effectLst/>
                  <a:latin typeface="Helvetica" pitchFamily="2" charset="0"/>
                  <a:ea typeface="Gulim" panose="020B0600000101010101" pitchFamily="34" charset="-127"/>
                </a:rPr>
                <a:t>   </a:t>
              </a:r>
              <a:r>
                <a:rPr lang="en-US" altLang="ko-KR" sz="1800" b="1">
                  <a:solidFill>
                    <a:srgbClr val="790015"/>
                  </a:solidFill>
                  <a:effectLst/>
                  <a:latin typeface="Helvetica" pitchFamily="2" charset="0"/>
                  <a:ea typeface="Gulim" panose="020B0600000101010101" pitchFamily="34" charset="-127"/>
                </a:rPr>
                <a:t>MUSA</a:t>
              </a:r>
              <a:endParaRPr lang="en-US" altLang="ko-KR" b="1">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67617" name="Line 33">
              <a:extLst>
                <a:ext uri="{FF2B5EF4-FFF2-40B4-BE49-F238E27FC236}">
                  <a16:creationId xmlns:a16="http://schemas.microsoft.com/office/drawing/2014/main" id="{6C9DE30B-7DFC-EB47-937D-646CDC8E2AAB}"/>
                </a:ext>
              </a:extLst>
            </p:cNvPr>
            <p:cNvSpPr>
              <a:spLocks noChangeShapeType="1"/>
            </p:cNvSpPr>
            <p:nvPr/>
          </p:nvSpPr>
          <p:spPr bwMode="auto">
            <a:xfrm>
              <a:off x="1980" y="2070"/>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18" name="Line 34">
              <a:extLst>
                <a:ext uri="{FF2B5EF4-FFF2-40B4-BE49-F238E27FC236}">
                  <a16:creationId xmlns:a16="http://schemas.microsoft.com/office/drawing/2014/main" id="{FD02FAB7-BAF5-9F4F-9437-B825EEA6AD0E}"/>
                </a:ext>
              </a:extLst>
            </p:cNvPr>
            <p:cNvSpPr>
              <a:spLocks noChangeShapeType="1"/>
            </p:cNvSpPr>
            <p:nvPr/>
          </p:nvSpPr>
          <p:spPr bwMode="auto">
            <a:xfrm>
              <a:off x="2770" y="2110"/>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19" name="Rectangle 35">
              <a:extLst>
                <a:ext uri="{FF2B5EF4-FFF2-40B4-BE49-F238E27FC236}">
                  <a16:creationId xmlns:a16="http://schemas.microsoft.com/office/drawing/2014/main" id="{D1DC5967-D54E-F942-9817-5D753CC92B9B}"/>
                </a:ext>
              </a:extLst>
            </p:cNvPr>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67620" name="AutoShape 36">
              <a:extLst>
                <a:ext uri="{FF2B5EF4-FFF2-40B4-BE49-F238E27FC236}">
                  <a16:creationId xmlns:a16="http://schemas.microsoft.com/office/drawing/2014/main" id="{61C9C1AE-1980-8946-95BE-4D737865928F}"/>
                </a:ext>
              </a:extLst>
            </p:cNvPr>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67621" name="Rectangle 37">
              <a:extLst>
                <a:ext uri="{FF2B5EF4-FFF2-40B4-BE49-F238E27FC236}">
                  <a16:creationId xmlns:a16="http://schemas.microsoft.com/office/drawing/2014/main" id="{AB9EF81F-4F04-8143-AB40-3838E6E0992E}"/>
                </a:ext>
              </a:extLst>
            </p:cNvPr>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endParaRPr lang="en-US"/>
            </a:p>
          </p:txBody>
        </p:sp>
        <p:sp>
          <p:nvSpPr>
            <p:cNvPr id="67622" name="Rectangle 38">
              <a:extLst>
                <a:ext uri="{FF2B5EF4-FFF2-40B4-BE49-F238E27FC236}">
                  <a16:creationId xmlns:a16="http://schemas.microsoft.com/office/drawing/2014/main" id="{3B3D71A5-9340-E541-B128-B807F08372A0}"/>
                </a:ext>
              </a:extLst>
            </p:cNvPr>
            <p:cNvSpPr>
              <a:spLocks noChangeArrowheads="1"/>
            </p:cNvSpPr>
            <p:nvPr/>
          </p:nvSpPr>
          <p:spPr bwMode="auto">
            <a:xfrm>
              <a:off x="2144" y="2071"/>
              <a:ext cx="63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ko-KR" altLang="en-US" sz="1800" b="1">
                  <a:solidFill>
                    <a:srgbClr val="790015"/>
                  </a:solidFill>
                  <a:effectLst/>
                  <a:latin typeface="Helvetica" pitchFamily="2" charset="0"/>
                  <a:ea typeface="Gulim" panose="020B0600000101010101" pitchFamily="34" charset="-127"/>
                </a:rPr>
                <a:t>   </a:t>
              </a:r>
              <a:r>
                <a:rPr lang="en-US" altLang="ko-KR" sz="1800" b="1">
                  <a:solidFill>
                    <a:srgbClr val="790015"/>
                  </a:solidFill>
                  <a:effectLst/>
                  <a:latin typeface="Helvetica" pitchFamily="2" charset="0"/>
                  <a:ea typeface="Gulim" panose="020B0600000101010101" pitchFamily="34" charset="-127"/>
                </a:rPr>
                <a:t>YOSUA</a:t>
              </a:r>
              <a:endParaRPr lang="en-US" altLang="ko-KR" b="1">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67623" name="Line 39">
              <a:extLst>
                <a:ext uri="{FF2B5EF4-FFF2-40B4-BE49-F238E27FC236}">
                  <a16:creationId xmlns:a16="http://schemas.microsoft.com/office/drawing/2014/main" id="{6474D557-494B-D045-BBA2-C3FDB5B68A73}"/>
                </a:ext>
              </a:extLst>
            </p:cNvPr>
            <p:cNvSpPr>
              <a:spLocks noChangeShapeType="1"/>
            </p:cNvSpPr>
            <p:nvPr/>
          </p:nvSpPr>
          <p:spPr bwMode="auto">
            <a:xfrm>
              <a:off x="2127" y="2232"/>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24" name="Rectangle 40">
              <a:extLst>
                <a:ext uri="{FF2B5EF4-FFF2-40B4-BE49-F238E27FC236}">
                  <a16:creationId xmlns:a16="http://schemas.microsoft.com/office/drawing/2014/main" id="{6CF466F5-7E2F-9747-8370-36C8F49B9EBD}"/>
                </a:ext>
              </a:extLst>
            </p:cNvPr>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67625" name="AutoShape 41">
              <a:extLst>
                <a:ext uri="{FF2B5EF4-FFF2-40B4-BE49-F238E27FC236}">
                  <a16:creationId xmlns:a16="http://schemas.microsoft.com/office/drawing/2014/main" id="{377C956B-01AD-5447-B87E-6F1A6F4EBAAA}"/>
                </a:ext>
              </a:extLst>
            </p:cNvPr>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67626" name="Rectangle 42">
              <a:extLst>
                <a:ext uri="{FF2B5EF4-FFF2-40B4-BE49-F238E27FC236}">
                  <a16:creationId xmlns:a16="http://schemas.microsoft.com/office/drawing/2014/main" id="{449BFDB8-6159-AB49-825A-305591210350}"/>
                </a:ext>
              </a:extLst>
            </p:cNvPr>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endParaRPr lang="en-US"/>
            </a:p>
          </p:txBody>
        </p:sp>
        <p:sp>
          <p:nvSpPr>
            <p:cNvPr id="67627" name="Rectangle 43">
              <a:extLst>
                <a:ext uri="{FF2B5EF4-FFF2-40B4-BE49-F238E27FC236}">
                  <a16:creationId xmlns:a16="http://schemas.microsoft.com/office/drawing/2014/main" id="{3F8F02FC-F858-F04F-BC14-742C72264C67}"/>
                </a:ext>
              </a:extLst>
            </p:cNvPr>
            <p:cNvSpPr>
              <a:spLocks noChangeArrowheads="1"/>
            </p:cNvSpPr>
            <p:nvPr/>
          </p:nvSpPr>
          <p:spPr bwMode="auto">
            <a:xfrm>
              <a:off x="2258" y="2233"/>
              <a:ext cx="6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ko-KR" altLang="en-US" sz="1800" b="1">
                  <a:solidFill>
                    <a:srgbClr val="790015"/>
                  </a:solidFill>
                  <a:effectLst/>
                  <a:latin typeface="Helvetica" pitchFamily="2" charset="0"/>
                  <a:ea typeface="Gulim" panose="020B0600000101010101" pitchFamily="34" charset="-127"/>
                </a:rPr>
                <a:t>   </a:t>
              </a:r>
              <a:r>
                <a:rPr lang="en-US" altLang="ko-KR" sz="1800" b="1">
                  <a:solidFill>
                    <a:srgbClr val="790015"/>
                  </a:solidFill>
                  <a:effectLst/>
                  <a:latin typeface="Helvetica" pitchFamily="2" charset="0"/>
                  <a:ea typeface="Gulim" panose="020B0600000101010101" pitchFamily="34" charset="-127"/>
                </a:rPr>
                <a:t>ANARKI</a:t>
              </a:r>
              <a:endParaRPr lang="en-US" altLang="ko-KR" b="1">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67628" name="Line 44">
              <a:extLst>
                <a:ext uri="{FF2B5EF4-FFF2-40B4-BE49-F238E27FC236}">
                  <a16:creationId xmlns:a16="http://schemas.microsoft.com/office/drawing/2014/main" id="{8D73E2B9-D4C0-6D41-B10F-3486DF5C0D09}"/>
                </a:ext>
              </a:extLst>
            </p:cNvPr>
            <p:cNvSpPr>
              <a:spLocks noChangeShapeType="1"/>
            </p:cNvSpPr>
            <p:nvPr/>
          </p:nvSpPr>
          <p:spPr bwMode="auto">
            <a:xfrm>
              <a:off x="2261" y="241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29" name="Rectangle 45">
              <a:extLst>
                <a:ext uri="{FF2B5EF4-FFF2-40B4-BE49-F238E27FC236}">
                  <a16:creationId xmlns:a16="http://schemas.microsoft.com/office/drawing/2014/main" id="{02FF3340-A6E1-9841-B9B9-4E1EF3C85926}"/>
                </a:ext>
              </a:extLst>
            </p:cNvPr>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endParaRPr lang="en-US"/>
            </a:p>
          </p:txBody>
        </p:sp>
        <p:sp>
          <p:nvSpPr>
            <p:cNvPr id="67630" name="AutoShape 46">
              <a:extLst>
                <a:ext uri="{FF2B5EF4-FFF2-40B4-BE49-F238E27FC236}">
                  <a16:creationId xmlns:a16="http://schemas.microsoft.com/office/drawing/2014/main" id="{6EA1FD48-AD76-2E40-8BA1-173E84EC8D50}"/>
                </a:ext>
              </a:extLst>
            </p:cNvPr>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67631" name="Rectangle 47">
              <a:extLst>
                <a:ext uri="{FF2B5EF4-FFF2-40B4-BE49-F238E27FC236}">
                  <a16:creationId xmlns:a16="http://schemas.microsoft.com/office/drawing/2014/main" id="{E81158DE-2601-0D48-B64C-C108AF7C780D}"/>
                </a:ext>
              </a:extLst>
            </p:cNvPr>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67632" name="Rectangle 48">
              <a:extLst>
                <a:ext uri="{FF2B5EF4-FFF2-40B4-BE49-F238E27FC236}">
                  <a16:creationId xmlns:a16="http://schemas.microsoft.com/office/drawing/2014/main" id="{661A4798-A965-454E-92EB-0D4D2B4684B0}"/>
                </a:ext>
              </a:extLst>
            </p:cNvPr>
            <p:cNvSpPr>
              <a:spLocks noChangeArrowheads="1"/>
            </p:cNvSpPr>
            <p:nvPr/>
          </p:nvSpPr>
          <p:spPr bwMode="auto">
            <a:xfrm>
              <a:off x="2296" y="2416"/>
              <a:ext cx="92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ko-KR" altLang="en-US" sz="1800" b="1">
                  <a:solidFill>
                    <a:srgbClr val="790015"/>
                  </a:solidFill>
                  <a:effectLst/>
                  <a:latin typeface="Helvetica" pitchFamily="2" charset="0"/>
                  <a:ea typeface="Gulim" panose="020B0600000101010101" pitchFamily="34" charset="-127"/>
                </a:rPr>
                <a:t>   </a:t>
              </a:r>
              <a:r>
                <a:rPr lang="en-US" altLang="ko-KR" sz="1800" b="1">
                  <a:solidFill>
                    <a:srgbClr val="790015"/>
                  </a:solidFill>
                  <a:effectLst/>
                  <a:latin typeface="Helvetica" pitchFamily="2" charset="0"/>
                  <a:ea typeface="Gulim" panose="020B0600000101010101" pitchFamily="34" charset="-127"/>
                </a:rPr>
                <a:t>KERAJAAN</a:t>
              </a:r>
              <a:endParaRPr lang="en-US" altLang="ko-KR" b="1">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67633" name="Line 49">
              <a:extLst>
                <a:ext uri="{FF2B5EF4-FFF2-40B4-BE49-F238E27FC236}">
                  <a16:creationId xmlns:a16="http://schemas.microsoft.com/office/drawing/2014/main" id="{E6616871-2EE9-6C4F-8886-B6F3E4D5CD19}"/>
                </a:ext>
              </a:extLst>
            </p:cNvPr>
            <p:cNvSpPr>
              <a:spLocks noChangeShapeType="1"/>
            </p:cNvSpPr>
            <p:nvPr/>
          </p:nvSpPr>
          <p:spPr bwMode="auto">
            <a:xfrm>
              <a:off x="2400" y="2593"/>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34" name="Rectangle 50">
              <a:extLst>
                <a:ext uri="{FF2B5EF4-FFF2-40B4-BE49-F238E27FC236}">
                  <a16:creationId xmlns:a16="http://schemas.microsoft.com/office/drawing/2014/main" id="{C13CB304-D344-E04D-8587-FB92C36D5484}"/>
                </a:ext>
              </a:extLst>
            </p:cNvPr>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67635" name="AutoShape 51">
              <a:extLst>
                <a:ext uri="{FF2B5EF4-FFF2-40B4-BE49-F238E27FC236}">
                  <a16:creationId xmlns:a16="http://schemas.microsoft.com/office/drawing/2014/main" id="{97A5BA36-5B01-AB48-B8C3-B7ED1EE853E5}"/>
                </a:ext>
              </a:extLst>
            </p:cNvPr>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67636" name="Rectangle 52">
              <a:extLst>
                <a:ext uri="{FF2B5EF4-FFF2-40B4-BE49-F238E27FC236}">
                  <a16:creationId xmlns:a16="http://schemas.microsoft.com/office/drawing/2014/main" id="{FD76A386-F741-A541-9275-6BE0A65A539B}"/>
                </a:ext>
              </a:extLst>
            </p:cNvPr>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67637" name="Rectangle 53">
              <a:extLst>
                <a:ext uri="{FF2B5EF4-FFF2-40B4-BE49-F238E27FC236}">
                  <a16:creationId xmlns:a16="http://schemas.microsoft.com/office/drawing/2014/main" id="{DF236BDB-CE2A-0C4C-8C43-94E92385698A}"/>
                </a:ext>
              </a:extLst>
            </p:cNvPr>
            <p:cNvSpPr>
              <a:spLocks noChangeArrowheads="1"/>
            </p:cNvSpPr>
            <p:nvPr/>
          </p:nvSpPr>
          <p:spPr bwMode="auto">
            <a:xfrm>
              <a:off x="2297" y="2591"/>
              <a:ext cx="116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ko-KR" altLang="en-US" sz="1800" b="1">
                  <a:solidFill>
                    <a:srgbClr val="790015"/>
                  </a:solidFill>
                  <a:effectLst/>
                  <a:latin typeface="Helvetica" pitchFamily="2" charset="0"/>
                  <a:ea typeface="Gulim" panose="020B0600000101010101" pitchFamily="34" charset="-127"/>
                </a:rPr>
                <a:t>   </a:t>
              </a:r>
              <a:r>
                <a:rPr lang="en-US" altLang="ko-KR" sz="1800" b="1">
                  <a:solidFill>
                    <a:srgbClr val="790015"/>
                  </a:solidFill>
                  <a:effectLst/>
                  <a:latin typeface="Helvetica" pitchFamily="2" charset="0"/>
                  <a:ea typeface="Gulim" panose="020B0600000101010101" pitchFamily="34" charset="-127"/>
                </a:rPr>
                <a:t>PEMBUANGAN</a:t>
              </a:r>
              <a:endParaRPr lang="en-US" altLang="ko-KR" b="1">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67638" name="Line 54">
              <a:extLst>
                <a:ext uri="{FF2B5EF4-FFF2-40B4-BE49-F238E27FC236}">
                  <a16:creationId xmlns:a16="http://schemas.microsoft.com/office/drawing/2014/main" id="{E9454510-51FF-E341-9F85-AFED70E74009}"/>
                </a:ext>
              </a:extLst>
            </p:cNvPr>
            <p:cNvSpPr>
              <a:spLocks noChangeShapeType="1"/>
            </p:cNvSpPr>
            <p:nvPr/>
          </p:nvSpPr>
          <p:spPr bwMode="auto">
            <a:xfrm>
              <a:off x="2550" y="2776"/>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39" name="Line 55">
              <a:extLst>
                <a:ext uri="{FF2B5EF4-FFF2-40B4-BE49-F238E27FC236}">
                  <a16:creationId xmlns:a16="http://schemas.microsoft.com/office/drawing/2014/main" id="{B5619D42-399F-F54A-A12D-FBBA24834267}"/>
                </a:ext>
              </a:extLst>
            </p:cNvPr>
            <p:cNvSpPr>
              <a:spLocks noChangeShapeType="1"/>
            </p:cNvSpPr>
            <p:nvPr/>
          </p:nvSpPr>
          <p:spPr bwMode="auto">
            <a:xfrm>
              <a:off x="3340" y="281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40" name="Rectangle 56">
              <a:extLst>
                <a:ext uri="{FF2B5EF4-FFF2-40B4-BE49-F238E27FC236}">
                  <a16:creationId xmlns:a16="http://schemas.microsoft.com/office/drawing/2014/main" id="{F3F557F2-9760-B343-82F8-00DFAEC70413}"/>
                </a:ext>
              </a:extLst>
            </p:cNvPr>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endParaRPr lang="en-US"/>
            </a:p>
          </p:txBody>
        </p:sp>
        <p:sp>
          <p:nvSpPr>
            <p:cNvPr id="67641" name="AutoShape 57">
              <a:extLst>
                <a:ext uri="{FF2B5EF4-FFF2-40B4-BE49-F238E27FC236}">
                  <a16:creationId xmlns:a16="http://schemas.microsoft.com/office/drawing/2014/main" id="{DAE13A6E-21ED-2449-83C7-9BCA2ADD877D}"/>
                </a:ext>
              </a:extLst>
            </p:cNvPr>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67642" name="Rectangle 58">
              <a:extLst>
                <a:ext uri="{FF2B5EF4-FFF2-40B4-BE49-F238E27FC236}">
                  <a16:creationId xmlns:a16="http://schemas.microsoft.com/office/drawing/2014/main" id="{EF81EE8B-1334-E44E-AA0D-69B84FD67CAB}"/>
                </a:ext>
              </a:extLst>
            </p:cNvPr>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endParaRPr lang="en-US"/>
            </a:p>
          </p:txBody>
        </p:sp>
        <p:sp>
          <p:nvSpPr>
            <p:cNvPr id="67643" name="Rectangle 59">
              <a:extLst>
                <a:ext uri="{FF2B5EF4-FFF2-40B4-BE49-F238E27FC236}">
                  <a16:creationId xmlns:a16="http://schemas.microsoft.com/office/drawing/2014/main" id="{EC666A12-2BD1-E04F-A0D5-B1CF21C8BEB5}"/>
                </a:ext>
              </a:extLst>
            </p:cNvPr>
            <p:cNvSpPr>
              <a:spLocks noChangeArrowheads="1"/>
            </p:cNvSpPr>
            <p:nvPr/>
          </p:nvSpPr>
          <p:spPr bwMode="auto">
            <a:xfrm>
              <a:off x="2697" y="2777"/>
              <a:ext cx="7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ko-KR" altLang="en-US" sz="1800" b="1">
                  <a:solidFill>
                    <a:srgbClr val="790015"/>
                  </a:solidFill>
                  <a:effectLst/>
                  <a:latin typeface="Helvetica" pitchFamily="2" charset="0"/>
                  <a:ea typeface="Gulim" panose="020B0600000101010101" pitchFamily="34" charset="-127"/>
                </a:rPr>
                <a:t>   </a:t>
              </a:r>
              <a:r>
                <a:rPr lang="en-US" altLang="ko-KR" sz="1800" b="1">
                  <a:solidFill>
                    <a:srgbClr val="790015"/>
                  </a:solidFill>
                  <a:effectLst/>
                  <a:latin typeface="Helvetica" pitchFamily="2" charset="0"/>
                  <a:ea typeface="Gulim" panose="020B0600000101010101" pitchFamily="34" charset="-127"/>
                </a:rPr>
                <a:t>SENYAP</a:t>
              </a:r>
              <a:endParaRPr lang="en-US" altLang="ko-KR" b="1">
                <a:solidFill>
                  <a:srgbClr val="FFA27C"/>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67644" name="Line 60">
              <a:extLst>
                <a:ext uri="{FF2B5EF4-FFF2-40B4-BE49-F238E27FC236}">
                  <a16:creationId xmlns:a16="http://schemas.microsoft.com/office/drawing/2014/main" id="{6E735E8B-0F32-DA40-A034-5D136A5A8362}"/>
                </a:ext>
              </a:extLst>
            </p:cNvPr>
            <p:cNvSpPr>
              <a:spLocks noChangeShapeType="1"/>
            </p:cNvSpPr>
            <p:nvPr/>
          </p:nvSpPr>
          <p:spPr bwMode="auto">
            <a:xfrm>
              <a:off x="2722" y="2951"/>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45" name="Line 61">
              <a:extLst>
                <a:ext uri="{FF2B5EF4-FFF2-40B4-BE49-F238E27FC236}">
                  <a16:creationId xmlns:a16="http://schemas.microsoft.com/office/drawing/2014/main" id="{B37485DD-FB4F-BB4E-BE2B-E4373D8423B0}"/>
                </a:ext>
              </a:extLst>
            </p:cNvPr>
            <p:cNvSpPr>
              <a:spLocks noChangeShapeType="1"/>
            </p:cNvSpPr>
            <p:nvPr/>
          </p:nvSpPr>
          <p:spPr bwMode="auto">
            <a:xfrm>
              <a:off x="3511" y="2991"/>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46" name="Rectangle 62">
              <a:extLst>
                <a:ext uri="{FF2B5EF4-FFF2-40B4-BE49-F238E27FC236}">
                  <a16:creationId xmlns:a16="http://schemas.microsoft.com/office/drawing/2014/main" id="{CE92A6E4-B4CE-8A4C-B85E-088168D17869}"/>
                </a:ext>
              </a:extLst>
            </p:cNvPr>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endParaRPr lang="en-US"/>
            </a:p>
          </p:txBody>
        </p:sp>
        <p:sp>
          <p:nvSpPr>
            <p:cNvPr id="67647" name="AutoShape 63">
              <a:extLst>
                <a:ext uri="{FF2B5EF4-FFF2-40B4-BE49-F238E27FC236}">
                  <a16:creationId xmlns:a16="http://schemas.microsoft.com/office/drawing/2014/main" id="{E257C812-F355-9E43-9B1C-33F282B4A039}"/>
                </a:ext>
              </a:extLst>
            </p:cNvPr>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67648" name="Rectangle 64">
              <a:extLst>
                <a:ext uri="{FF2B5EF4-FFF2-40B4-BE49-F238E27FC236}">
                  <a16:creationId xmlns:a16="http://schemas.microsoft.com/office/drawing/2014/main" id="{4527BF6E-45D2-6F4E-AE67-A90EE4548AAC}"/>
                </a:ext>
              </a:extLst>
            </p:cNvPr>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endParaRPr lang="en-US"/>
            </a:p>
          </p:txBody>
        </p:sp>
        <p:grpSp>
          <p:nvGrpSpPr>
            <p:cNvPr id="67649" name="Group 65">
              <a:extLst>
                <a:ext uri="{FF2B5EF4-FFF2-40B4-BE49-F238E27FC236}">
                  <a16:creationId xmlns:a16="http://schemas.microsoft.com/office/drawing/2014/main" id="{ED824B56-7B29-8D4C-A37F-049AD8919116}"/>
                </a:ext>
              </a:extLst>
            </p:cNvPr>
            <p:cNvGrpSpPr>
              <a:grpSpLocks/>
            </p:cNvGrpSpPr>
            <p:nvPr/>
          </p:nvGrpSpPr>
          <p:grpSpPr bwMode="auto">
            <a:xfrm>
              <a:off x="2895" y="2965"/>
              <a:ext cx="788" cy="280"/>
              <a:chOff x="2983" y="3101"/>
              <a:chExt cx="788" cy="280"/>
            </a:xfrm>
          </p:grpSpPr>
          <p:sp>
            <p:nvSpPr>
              <p:cNvPr id="67650" name="Rectangle 66">
                <a:extLst>
                  <a:ext uri="{FF2B5EF4-FFF2-40B4-BE49-F238E27FC236}">
                    <a16:creationId xmlns:a16="http://schemas.microsoft.com/office/drawing/2014/main" id="{2EACA30D-5684-E647-A93E-BD9E8491B05D}"/>
                  </a:ext>
                </a:extLst>
              </p:cNvPr>
              <p:cNvSpPr>
                <a:spLocks noChangeArrowheads="1"/>
              </p:cNvSpPr>
              <p:nvPr/>
            </p:nvSpPr>
            <p:spPr bwMode="auto">
              <a:xfrm>
                <a:off x="3062" y="3112"/>
                <a:ext cx="18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ko-KR" altLang="en-US" b="1">
                    <a:solidFill>
                      <a:schemeClr val="accent1"/>
                    </a:solidFill>
                    <a:effectLst/>
                    <a:latin typeface="Helvetica" pitchFamily="2" charset="0"/>
                    <a:ea typeface="Gulim" panose="020B0600000101010101" pitchFamily="34" charset="-127"/>
                  </a:rPr>
                  <a:t>   </a:t>
                </a:r>
                <a:endParaRPr lang="ko-KR" altLang="en-US" sz="4000" b="1">
                  <a:solidFill>
                    <a:schemeClr val="accent1"/>
                  </a:solidFill>
                  <a:effectLst>
                    <a:outerShdw blurRad="38100" dist="38100" dir="2700000" algn="tl">
                      <a:srgbClr val="000000"/>
                    </a:outerShdw>
                  </a:effectLst>
                  <a:latin typeface="Helvetica" pitchFamily="2" charset="0"/>
                  <a:ea typeface="Gulim" panose="020B0600000101010101" pitchFamily="34" charset="-127"/>
                </a:endParaRPr>
              </a:p>
            </p:txBody>
          </p:sp>
          <p:sp>
            <p:nvSpPr>
              <p:cNvPr id="67651" name="Rectangle 67">
                <a:extLst>
                  <a:ext uri="{FF2B5EF4-FFF2-40B4-BE49-F238E27FC236}">
                    <a16:creationId xmlns:a16="http://schemas.microsoft.com/office/drawing/2014/main" id="{A052F496-A71E-9148-9FBD-8A6E609D8A10}"/>
                  </a:ext>
                </a:extLst>
              </p:cNvPr>
              <p:cNvSpPr>
                <a:spLocks noChangeArrowheads="1"/>
              </p:cNvSpPr>
              <p:nvPr/>
            </p:nvSpPr>
            <p:spPr bwMode="auto">
              <a:xfrm>
                <a:off x="2983" y="3101"/>
                <a:ext cx="788"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ko-KR" sz="2900" b="1">
                    <a:solidFill>
                      <a:schemeClr val="accent1"/>
                    </a:solidFill>
                    <a:effectLst/>
                    <a:latin typeface="Helvetica" pitchFamily="2" charset="0"/>
                    <a:ea typeface="Gulim" panose="020B0600000101010101" pitchFamily="34" charset="-127"/>
                  </a:rPr>
                  <a:t>YESUS</a:t>
                </a:r>
                <a:endParaRPr lang="en-US" altLang="ko-KR" sz="4000" b="1">
                  <a:solidFill>
                    <a:schemeClr val="accent1"/>
                  </a:solidFill>
                  <a:effectLst>
                    <a:outerShdw blurRad="38100" dist="38100" dir="2700000" algn="tl">
                      <a:srgbClr val="000000"/>
                    </a:outerShdw>
                  </a:effectLst>
                  <a:latin typeface="Helvetica" pitchFamily="2" charset="0"/>
                  <a:ea typeface="Gulim" panose="020B0600000101010101" pitchFamily="34" charset="-127"/>
                </a:endParaRPr>
              </a:p>
            </p:txBody>
          </p:sp>
        </p:grpSp>
        <p:sp>
          <p:nvSpPr>
            <p:cNvPr id="67652" name="Line 68">
              <a:extLst>
                <a:ext uri="{FF2B5EF4-FFF2-40B4-BE49-F238E27FC236}">
                  <a16:creationId xmlns:a16="http://schemas.microsoft.com/office/drawing/2014/main" id="{FB39A382-278A-4F40-AF69-604CBF8028D6}"/>
                </a:ext>
              </a:extLst>
            </p:cNvPr>
            <p:cNvSpPr>
              <a:spLocks noChangeShapeType="1"/>
            </p:cNvSpPr>
            <p:nvPr/>
          </p:nvSpPr>
          <p:spPr bwMode="auto">
            <a:xfrm>
              <a:off x="2895" y="3153"/>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53" name="Line 69">
              <a:extLst>
                <a:ext uri="{FF2B5EF4-FFF2-40B4-BE49-F238E27FC236}">
                  <a16:creationId xmlns:a16="http://schemas.microsoft.com/office/drawing/2014/main" id="{F2191089-F690-BD4C-932F-7280AFABC63D}"/>
                </a:ext>
              </a:extLst>
            </p:cNvPr>
            <p:cNvSpPr>
              <a:spLocks noChangeShapeType="1"/>
            </p:cNvSpPr>
            <p:nvPr/>
          </p:nvSpPr>
          <p:spPr bwMode="auto">
            <a:xfrm flipV="1">
              <a:off x="3354" y="2645"/>
              <a:ext cx="158" cy="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67587" name="AutoShape 3">
            <a:extLst>
              <a:ext uri="{FF2B5EF4-FFF2-40B4-BE49-F238E27FC236}">
                <a16:creationId xmlns:a16="http://schemas.microsoft.com/office/drawing/2014/main" id="{7E21EDED-A4A4-4A4E-AC48-567D646D3F75}"/>
              </a:ext>
            </a:extLst>
          </p:cNvPr>
          <p:cNvSpPr>
            <a:spLocks noChangeArrowheads="1"/>
          </p:cNvSpPr>
          <p:nvPr/>
        </p:nvSpPr>
        <p:spPr bwMode="auto">
          <a:xfrm rot="20160000">
            <a:off x="1554163" y="2235200"/>
            <a:ext cx="1517650" cy="660400"/>
          </a:xfrm>
          <a:prstGeom prst="rightArrow">
            <a:avLst>
              <a:gd name="adj1" fmla="val 75000"/>
              <a:gd name="adj2" fmla="val 114914"/>
            </a:avLst>
          </a:prstGeom>
          <a:gradFill rotWithShape="0">
            <a:gsLst>
              <a:gs pos="0">
                <a:srgbClr val="00FF00">
                  <a:gamma/>
                  <a:shade val="29804"/>
                  <a:invGamma/>
                </a:srgbClr>
              </a:gs>
              <a:gs pos="50000">
                <a:srgbClr val="00FF00"/>
              </a:gs>
              <a:gs pos="100000">
                <a:srgbClr val="00FF00">
                  <a:gamma/>
                  <a:shade val="29804"/>
                  <a:invGamma/>
                </a:srgbClr>
              </a:gs>
            </a:gsLst>
            <a:lin ang="5400000" scaled="1"/>
          </a:gradFill>
          <a:ln w="508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7655" name="Group 71">
            <a:extLst>
              <a:ext uri="{FF2B5EF4-FFF2-40B4-BE49-F238E27FC236}">
                <a16:creationId xmlns:a16="http://schemas.microsoft.com/office/drawing/2014/main" id="{D4B3A4B5-B765-9D42-AE1D-F27B4D756383}"/>
              </a:ext>
            </a:extLst>
          </p:cNvPr>
          <p:cNvGrpSpPr>
            <a:grpSpLocks/>
          </p:cNvGrpSpPr>
          <p:nvPr/>
        </p:nvGrpSpPr>
        <p:grpSpPr bwMode="auto">
          <a:xfrm>
            <a:off x="620713" y="160338"/>
            <a:ext cx="739775" cy="1430337"/>
            <a:chOff x="391" y="101"/>
            <a:chExt cx="466" cy="901"/>
          </a:xfrm>
        </p:grpSpPr>
        <p:sp>
          <p:nvSpPr>
            <p:cNvPr id="67656" name="Rectangle 72">
              <a:extLst>
                <a:ext uri="{FF2B5EF4-FFF2-40B4-BE49-F238E27FC236}">
                  <a16:creationId xmlns:a16="http://schemas.microsoft.com/office/drawing/2014/main" id="{B8F301D5-0E02-BA40-AB40-D234435EA339}"/>
                </a:ext>
              </a:extLst>
            </p:cNvPr>
            <p:cNvSpPr>
              <a:spLocks noChangeArrowheads="1"/>
            </p:cNvSpPr>
            <p:nvPr/>
          </p:nvSpPr>
          <p:spPr bwMode="auto">
            <a:xfrm>
              <a:off x="391" y="101"/>
              <a:ext cx="466" cy="90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67657" name="Line 73">
              <a:extLst>
                <a:ext uri="{FF2B5EF4-FFF2-40B4-BE49-F238E27FC236}">
                  <a16:creationId xmlns:a16="http://schemas.microsoft.com/office/drawing/2014/main" id="{C3A19E48-DD25-0B4A-AF8A-9A4AB76B8FA1}"/>
                </a:ext>
              </a:extLst>
            </p:cNvPr>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67658" name="Text Box 74">
            <a:extLst>
              <a:ext uri="{FF2B5EF4-FFF2-40B4-BE49-F238E27FC236}">
                <a16:creationId xmlns:a16="http://schemas.microsoft.com/office/drawing/2014/main" id="{2A8BBC70-8BC6-284F-8261-659B8ACA2EBC}"/>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67659" name="Text Box 75">
            <a:extLst>
              <a:ext uri="{FF2B5EF4-FFF2-40B4-BE49-F238E27FC236}">
                <a16:creationId xmlns:a16="http://schemas.microsoft.com/office/drawing/2014/main" id="{7FB90662-64A1-AC4C-AB0B-7136FD40FA0E}"/>
              </a:ext>
            </a:extLst>
          </p:cNvPr>
          <p:cNvSpPr txBox="1">
            <a:spLocks noChangeArrowheads="1"/>
          </p:cNvSpPr>
          <p:nvPr/>
        </p:nvSpPr>
        <p:spPr bwMode="auto">
          <a:xfrm>
            <a:off x="1781175" y="0"/>
            <a:ext cx="26035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37:2 - Kej. 50:26</a:t>
            </a:r>
          </a:p>
        </p:txBody>
      </p:sp>
      <p:sp>
        <p:nvSpPr>
          <p:cNvPr id="67660" name="Text Box 76">
            <a:extLst>
              <a:ext uri="{FF2B5EF4-FFF2-40B4-BE49-F238E27FC236}">
                <a16:creationId xmlns:a16="http://schemas.microsoft.com/office/drawing/2014/main" id="{0B15FABC-5AE1-8B4C-984B-3F88D1B73336}"/>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67665" name="Rectangle 81">
            <a:extLst>
              <a:ext uri="{FF2B5EF4-FFF2-40B4-BE49-F238E27FC236}">
                <a16:creationId xmlns:a16="http://schemas.microsoft.com/office/drawing/2014/main" id="{C9F8327F-6114-124A-A46E-A3AD144511D0}"/>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50</a:t>
            </a:r>
          </a:p>
        </p:txBody>
      </p:sp>
      <p:sp>
        <p:nvSpPr>
          <p:cNvPr id="67666" name="Text Box 82">
            <a:extLst>
              <a:ext uri="{FF2B5EF4-FFF2-40B4-BE49-F238E27FC236}">
                <a16:creationId xmlns:a16="http://schemas.microsoft.com/office/drawing/2014/main" id="{D1E1365B-68AF-CE4F-A124-D133C890D54F}"/>
              </a:ext>
            </a:extLst>
          </p:cNvPr>
          <p:cNvSpPr txBox="1">
            <a:spLocks noChangeArrowheads="1"/>
          </p:cNvSpPr>
          <p:nvPr/>
        </p:nvSpPr>
        <p:spPr bwMode="auto">
          <a:xfrm>
            <a:off x="6816725"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24-25</a:t>
            </a:r>
          </a:p>
        </p:txBody>
      </p:sp>
      <p:grpSp>
        <p:nvGrpSpPr>
          <p:cNvPr id="67671" name="Group 87">
            <a:extLst>
              <a:ext uri="{FF2B5EF4-FFF2-40B4-BE49-F238E27FC236}">
                <a16:creationId xmlns:a16="http://schemas.microsoft.com/office/drawing/2014/main" id="{8BDD515E-B941-8746-9B3B-E40C63167338}"/>
              </a:ext>
            </a:extLst>
          </p:cNvPr>
          <p:cNvGrpSpPr>
            <a:grpSpLocks/>
          </p:cNvGrpSpPr>
          <p:nvPr/>
        </p:nvGrpSpPr>
        <p:grpSpPr bwMode="auto">
          <a:xfrm>
            <a:off x="3916363" y="282575"/>
            <a:ext cx="4737100" cy="2338388"/>
            <a:chOff x="2815" y="598"/>
            <a:chExt cx="2240" cy="985"/>
          </a:xfrm>
        </p:grpSpPr>
        <p:grpSp>
          <p:nvGrpSpPr>
            <p:cNvPr id="67667" name="Group 83">
              <a:extLst>
                <a:ext uri="{FF2B5EF4-FFF2-40B4-BE49-F238E27FC236}">
                  <a16:creationId xmlns:a16="http://schemas.microsoft.com/office/drawing/2014/main" id="{C1E19760-1B67-6844-BBE3-720C2C0010D1}"/>
                </a:ext>
              </a:extLst>
            </p:cNvPr>
            <p:cNvGrpSpPr>
              <a:grpSpLocks/>
            </p:cNvGrpSpPr>
            <p:nvPr/>
          </p:nvGrpSpPr>
          <p:grpSpPr bwMode="auto">
            <a:xfrm>
              <a:off x="4247" y="598"/>
              <a:ext cx="808" cy="985"/>
              <a:chOff x="4491" y="1861"/>
              <a:chExt cx="808" cy="985"/>
            </a:xfrm>
          </p:grpSpPr>
          <p:sp>
            <p:nvSpPr>
              <p:cNvPr id="67668" name="AutoShape 84">
                <a:extLst>
                  <a:ext uri="{FF2B5EF4-FFF2-40B4-BE49-F238E27FC236}">
                    <a16:creationId xmlns:a16="http://schemas.microsoft.com/office/drawing/2014/main" id="{C2544A9C-C302-9642-A944-7B0955EA63F8}"/>
                  </a:ext>
                </a:extLst>
              </p:cNvPr>
              <p:cNvSpPr>
                <a:spLocks noChangeArrowheads="1"/>
              </p:cNvSpPr>
              <p:nvPr/>
            </p:nvSpPr>
            <p:spPr bwMode="auto">
              <a:xfrm>
                <a:off x="4493" y="1861"/>
                <a:ext cx="806" cy="985"/>
              </a:xfrm>
              <a:prstGeom prst="roundRect">
                <a:avLst>
                  <a:gd name="adj" fmla="val 16667"/>
                </a:avLst>
              </a:prstGeom>
              <a:gradFill rotWithShape="0">
                <a:gsLst>
                  <a:gs pos="0">
                    <a:srgbClr val="02278E">
                      <a:gamma/>
                      <a:shade val="0"/>
                      <a:invGamma/>
                    </a:srgbClr>
                  </a:gs>
                  <a:gs pos="50000">
                    <a:srgbClr val="02278E"/>
                  </a:gs>
                  <a:gs pos="100000">
                    <a:srgbClr val="02278E">
                      <a:gamma/>
                      <a:shade val="0"/>
                      <a:invGamma/>
                    </a:srgbClr>
                  </a:gs>
                </a:gsLst>
                <a:lin ang="5400000" scaled="1"/>
              </a:gradFill>
              <a:ln w="38100">
                <a:solidFill>
                  <a:schemeClr val="tx1"/>
                </a:solidFill>
                <a:round/>
                <a:headEnd/>
                <a:tailEnd/>
              </a:ln>
              <a:effectLst>
                <a:outerShdw dist="89803" dir="2700000" algn="ctr" rotWithShape="0">
                  <a:schemeClr val="bg2"/>
                </a:outerShdw>
              </a:effectLst>
            </p:spPr>
            <p:txBody>
              <a:bodyPr wrap="none" anchor="ctr"/>
              <a:lstStyle/>
              <a:p>
                <a:endParaRPr lang="en-US"/>
              </a:p>
            </p:txBody>
          </p:sp>
          <p:sp>
            <p:nvSpPr>
              <p:cNvPr id="67669" name="Rectangle 85">
                <a:extLst>
                  <a:ext uri="{FF2B5EF4-FFF2-40B4-BE49-F238E27FC236}">
                    <a16:creationId xmlns:a16="http://schemas.microsoft.com/office/drawing/2014/main" id="{F62D6A08-C855-4042-B707-E3406BBCD7C2}"/>
                  </a:ext>
                </a:extLst>
              </p:cNvPr>
              <p:cNvSpPr>
                <a:spLocks noChangeArrowheads="1"/>
              </p:cNvSpPr>
              <p:nvPr/>
            </p:nvSpPr>
            <p:spPr bwMode="auto">
              <a:xfrm>
                <a:off x="4491" y="1936"/>
                <a:ext cx="780" cy="551"/>
              </a:xfrm>
              <a:prstGeom prst="rect">
                <a:avLst/>
              </a:prstGeom>
              <a:noFill/>
              <a:ln>
                <a:noFill/>
              </a:ln>
              <a:effectLst>
                <a:outerShdw dist="125724" dir="2700000" algn="ctr" rotWithShape="0">
                  <a:schemeClr val="bg2"/>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ko-KR" altLang="en-US" sz="2000" b="1">
                    <a:solidFill>
                      <a:srgbClr val="62D6AC"/>
                    </a:solidFill>
                    <a:effectLst/>
                    <a:latin typeface="Arial" panose="020B0604020202020204" pitchFamily="34" charset="0"/>
                    <a:ea typeface="Gulim" panose="020B0600000101010101" pitchFamily="34" charset="-127"/>
                  </a:rPr>
                  <a:t>“</a:t>
                </a:r>
                <a:r>
                  <a:rPr lang="en-US" altLang="ko-KR" sz="2000" b="1">
                    <a:solidFill>
                      <a:srgbClr val="FAFD00"/>
                    </a:solidFill>
                    <a:effectLst/>
                    <a:latin typeface="Arial" panose="020B0604020202020204" pitchFamily="34" charset="0"/>
                    <a:ea typeface="Gulim" panose="020B0600000101010101" pitchFamily="34" charset="-127"/>
                  </a:rPr>
                  <a:t>A</a:t>
                </a:r>
                <a:r>
                  <a:rPr lang="en-US" altLang="ko-KR" sz="2000" b="1">
                    <a:solidFill>
                      <a:srgbClr val="62D6AC"/>
                    </a:solidFill>
                    <a:effectLst/>
                    <a:ea typeface="Gulim" panose="020B0600000101010101" pitchFamily="34" charset="-127"/>
                  </a:rPr>
                  <a:t>nugrah</a:t>
                </a:r>
                <a:r>
                  <a:rPr lang="en-US" altLang="ko-KR" sz="2000" b="1">
                    <a:solidFill>
                      <a:srgbClr val="FAFD00"/>
                    </a:solidFill>
                    <a:effectLst/>
                    <a:latin typeface="Arial" panose="020B0604020202020204" pitchFamily="34" charset="0"/>
                    <a:ea typeface="Gulim" panose="020B0600000101010101" pitchFamily="34" charset="-127"/>
                  </a:rPr>
                  <a:t>                Y</a:t>
                </a:r>
                <a:r>
                  <a:rPr lang="en-US" altLang="ko-KR" sz="2000" b="1">
                    <a:solidFill>
                      <a:srgbClr val="62D6AC"/>
                    </a:solidFill>
                    <a:effectLst/>
                    <a:latin typeface="Arial" panose="020B0604020202020204" pitchFamily="34" charset="0"/>
                    <a:ea typeface="Gulim" panose="020B0600000101010101" pitchFamily="34" charset="-127"/>
                  </a:rPr>
                  <a:t>ang  </a:t>
                </a:r>
                <a:r>
                  <a:rPr lang="en-US" altLang="ko-KR" sz="2000" b="1">
                    <a:solidFill>
                      <a:srgbClr val="FAFD00"/>
                    </a:solidFill>
                    <a:effectLst/>
                    <a:latin typeface="Arial" panose="020B0604020202020204" pitchFamily="34" charset="0"/>
                    <a:ea typeface="Gulim" panose="020B0600000101010101" pitchFamily="34" charset="-127"/>
                  </a:rPr>
                  <a:t>M</a:t>
                </a:r>
                <a:r>
                  <a:rPr lang="en-US" altLang="ko-KR" sz="2000" b="1">
                    <a:solidFill>
                      <a:srgbClr val="62D6AC"/>
                    </a:solidFill>
                    <a:effectLst/>
                    <a:latin typeface="Arial" panose="020B0604020202020204" pitchFamily="34" charset="0"/>
                    <a:ea typeface="Gulim" panose="020B0600000101010101" pitchFamily="34" charset="-127"/>
                  </a:rPr>
                  <a:t>enakjubkan  </a:t>
                </a:r>
                <a:r>
                  <a:rPr lang="en-US" altLang="ko-KR" sz="2000" b="1">
                    <a:solidFill>
                      <a:srgbClr val="FAFD00"/>
                    </a:solidFill>
                    <a:effectLst/>
                    <a:latin typeface="Arial" panose="020B0604020202020204" pitchFamily="34" charset="0"/>
                    <a:ea typeface="Gulim" panose="020B0600000101010101" pitchFamily="34" charset="-127"/>
                  </a:rPr>
                  <a:t>Y</a:t>
                </a:r>
                <a:r>
                  <a:rPr lang="en-US" altLang="ko-KR" sz="2000" b="1">
                    <a:solidFill>
                      <a:srgbClr val="62D6AC"/>
                    </a:solidFill>
                    <a:effectLst/>
                    <a:latin typeface="Arial" panose="020B0604020202020204" pitchFamily="34" charset="0"/>
                    <a:ea typeface="Gulim" panose="020B0600000101010101" pitchFamily="34" charset="-127"/>
                  </a:rPr>
                  <a:t>ah”</a:t>
                </a:r>
              </a:p>
            </p:txBody>
          </p:sp>
        </p:grpSp>
        <p:sp>
          <p:nvSpPr>
            <p:cNvPr id="67670" name="Line 86">
              <a:extLst>
                <a:ext uri="{FF2B5EF4-FFF2-40B4-BE49-F238E27FC236}">
                  <a16:creationId xmlns:a16="http://schemas.microsoft.com/office/drawing/2014/main" id="{46AAD140-7CE7-DB4E-BB24-6B8926525CD7}"/>
                </a:ext>
              </a:extLst>
            </p:cNvPr>
            <p:cNvSpPr>
              <a:spLocks noChangeShapeType="1"/>
            </p:cNvSpPr>
            <p:nvPr/>
          </p:nvSpPr>
          <p:spPr bwMode="auto">
            <a:xfrm flipH="1">
              <a:off x="2815" y="1009"/>
              <a:ext cx="1504" cy="406"/>
            </a:xfrm>
            <a:prstGeom prst="line">
              <a:avLst/>
            </a:prstGeom>
            <a:noFill/>
            <a:ln w="76200">
              <a:solidFill>
                <a:srgbClr val="00D500"/>
              </a:solidFill>
              <a:round/>
              <a:headEnd/>
              <a:tailEnd type="triangle" w="med" len="med"/>
            </a:ln>
            <a:effectLst>
              <a:outerShdw dist="8980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67672" name="Oval 88">
            <a:extLst>
              <a:ext uri="{FF2B5EF4-FFF2-40B4-BE49-F238E27FC236}">
                <a16:creationId xmlns:a16="http://schemas.microsoft.com/office/drawing/2014/main" id="{8E684ECF-6714-9147-A785-811BE7C41B23}"/>
              </a:ext>
            </a:extLst>
          </p:cNvPr>
          <p:cNvSpPr>
            <a:spLocks noChangeArrowheads="1"/>
          </p:cNvSpPr>
          <p:nvPr/>
        </p:nvSpPr>
        <p:spPr bwMode="auto">
          <a:xfrm>
            <a:off x="7575550" y="817563"/>
            <a:ext cx="1233488" cy="296862"/>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additive="base">
                                        <p:cTn id="7" dur="500" fill="hold"/>
                                        <p:tgtEl>
                                          <p:spTgt spid="67587"/>
                                        </p:tgtEl>
                                        <p:attrNameLst>
                                          <p:attrName>ppt_x</p:attrName>
                                        </p:attrNameLst>
                                      </p:cBhvr>
                                      <p:tavLst>
                                        <p:tav tm="0">
                                          <p:val>
                                            <p:strVal val="0-#ppt_w/2"/>
                                          </p:val>
                                        </p:tav>
                                        <p:tav tm="100000">
                                          <p:val>
                                            <p:strVal val="#ppt_x"/>
                                          </p:val>
                                        </p:tav>
                                      </p:tavLst>
                                    </p:anim>
                                    <p:anim calcmode="lin" valueType="num">
                                      <p:cBhvr additive="base">
                                        <p:cTn id="8" dur="500" fill="hold"/>
                                        <p:tgtEl>
                                          <p:spTgt spid="6758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67671"/>
                                        </p:tgtEl>
                                        <p:attrNameLst>
                                          <p:attrName>style.visibility</p:attrName>
                                        </p:attrNameLst>
                                      </p:cBhvr>
                                      <p:to>
                                        <p:strVal val="visible"/>
                                      </p:to>
                                    </p:set>
                                    <p:animEffect transition="in" filter="wipe(right)">
                                      <p:cBhvr>
                                        <p:cTn id="12" dur="500"/>
                                        <p:tgtEl>
                                          <p:spTgt spid="67671"/>
                                        </p:tgtEl>
                                      </p:cBhvr>
                                    </p:animEffect>
                                  </p:childTnLst>
                                </p:cTn>
                              </p:par>
                            </p:childTnLst>
                          </p:cTn>
                        </p:par>
                        <p:par>
                          <p:cTn id="13" fill="hold" nodeType="afterGroup">
                            <p:stCondLst>
                              <p:cond delay="1000"/>
                            </p:stCondLst>
                            <p:childTnLst>
                              <p:par>
                                <p:cTn id="14" presetID="9" presetClass="entr" presetSubtype="0" fill="hold" nodeType="afterEffect">
                                  <p:stCondLst>
                                    <p:cond delay="0"/>
                                  </p:stCondLst>
                                  <p:childTnLst>
                                    <p:set>
                                      <p:cBhvr>
                                        <p:cTn id="15" dur="1" fill="hold">
                                          <p:stCondLst>
                                            <p:cond delay="0"/>
                                          </p:stCondLst>
                                        </p:cTn>
                                        <p:tgtEl>
                                          <p:spTgt spid="67672"/>
                                        </p:tgtEl>
                                        <p:attrNameLst>
                                          <p:attrName>style.visibility</p:attrName>
                                        </p:attrNameLst>
                                      </p:cBhvr>
                                      <p:to>
                                        <p:strVal val="visible"/>
                                      </p:to>
                                    </p:set>
                                    <p:animEffect transition="in" filter="dissolve">
                                      <p:cBhvr>
                                        <p:cTn id="16" dur="500"/>
                                        <p:tgtEl>
                                          <p:spTgt spid="676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688D61E9-528C-9D45-9981-1007205436D6}"/>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07" name="Rectangle 3">
            <a:extLst>
              <a:ext uri="{FF2B5EF4-FFF2-40B4-BE49-F238E27FC236}">
                <a16:creationId xmlns:a16="http://schemas.microsoft.com/office/drawing/2014/main" id="{D596FEA2-B837-6445-958A-DF29127B1004}"/>
              </a:ext>
            </a:extLst>
          </p:cNvPr>
          <p:cNvSpPr>
            <a:spLocks noChangeArrowheads="1"/>
          </p:cNvSpPr>
          <p:nvPr/>
        </p:nvSpPr>
        <p:spPr bwMode="auto">
          <a:xfrm>
            <a:off x="3338513" y="968375"/>
            <a:ext cx="13874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800" b="1">
                <a:solidFill>
                  <a:schemeClr val="accent2"/>
                </a:solidFill>
                <a:effectLst/>
                <a:latin typeface="Times" pitchFamily="2" charset="0"/>
                <a:ea typeface="Gulim" panose="020B0600000101010101" pitchFamily="34" charset="-127"/>
              </a:rPr>
              <a:t>ABRAHAM</a:t>
            </a:r>
          </a:p>
        </p:txBody>
      </p:sp>
      <p:sp>
        <p:nvSpPr>
          <p:cNvPr id="72708" name="Rectangle 4">
            <a:extLst>
              <a:ext uri="{FF2B5EF4-FFF2-40B4-BE49-F238E27FC236}">
                <a16:creationId xmlns:a16="http://schemas.microsoft.com/office/drawing/2014/main" id="{8763D5F1-F60E-AE46-A3A8-D830A2CBE6EB}"/>
              </a:ext>
            </a:extLst>
          </p:cNvPr>
          <p:cNvSpPr>
            <a:spLocks noChangeArrowheads="1"/>
          </p:cNvSpPr>
          <p:nvPr/>
        </p:nvSpPr>
        <p:spPr bwMode="auto">
          <a:xfrm>
            <a:off x="3130550" y="1377950"/>
            <a:ext cx="2882900" cy="15875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72709" name="AutoShape 5">
            <a:extLst>
              <a:ext uri="{FF2B5EF4-FFF2-40B4-BE49-F238E27FC236}">
                <a16:creationId xmlns:a16="http://schemas.microsoft.com/office/drawing/2014/main" id="{700719CD-C509-434B-850F-16720C9BA5E9}"/>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0" name="Rectangle 6">
            <a:extLst>
              <a:ext uri="{FF2B5EF4-FFF2-40B4-BE49-F238E27FC236}">
                <a16:creationId xmlns:a16="http://schemas.microsoft.com/office/drawing/2014/main" id="{C083CDF9-0D7D-874C-AF9A-01C48A92463F}"/>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1" name="Rectangle 7">
            <a:extLst>
              <a:ext uri="{FF2B5EF4-FFF2-40B4-BE49-F238E27FC236}">
                <a16:creationId xmlns:a16="http://schemas.microsoft.com/office/drawing/2014/main" id="{E97DB217-4B3C-7544-9EBD-E47BC917F598}"/>
              </a:ext>
            </a:extLst>
          </p:cNvPr>
          <p:cNvSpPr>
            <a:spLocks noChangeArrowheads="1"/>
          </p:cNvSpPr>
          <p:nvPr/>
        </p:nvSpPr>
        <p:spPr bwMode="auto">
          <a:xfrm>
            <a:off x="3008313" y="904875"/>
            <a:ext cx="1558925"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ko-KR" altLang="en-US" sz="2000" b="1">
                <a:solidFill>
                  <a:schemeClr val="accent2"/>
                </a:solidFill>
                <a:effectLst/>
                <a:latin typeface="Times" pitchFamily="2" charset="0"/>
                <a:ea typeface="Gulim" panose="020B0600000101010101" pitchFamily="34" charset="-127"/>
              </a:rPr>
              <a:t>   </a:t>
            </a:r>
            <a:r>
              <a:rPr lang="en-US" altLang="ko-KR" b="1">
                <a:solidFill>
                  <a:schemeClr val="accent2"/>
                </a:solidFill>
                <a:effectLst/>
                <a:latin typeface="Times" pitchFamily="2" charset="0"/>
                <a:ea typeface="Gulim" panose="020B0600000101010101" pitchFamily="34" charset="-127"/>
              </a:rPr>
              <a:t>YUSUF</a:t>
            </a:r>
          </a:p>
        </p:txBody>
      </p:sp>
      <p:sp>
        <p:nvSpPr>
          <p:cNvPr id="72712" name="Line 8">
            <a:extLst>
              <a:ext uri="{FF2B5EF4-FFF2-40B4-BE49-F238E27FC236}">
                <a16:creationId xmlns:a16="http://schemas.microsoft.com/office/drawing/2014/main" id="{93E0B18B-11F3-F441-AD85-AD09B60F759F}"/>
              </a:ext>
            </a:extLst>
          </p:cNvPr>
          <p:cNvSpPr>
            <a:spLocks noChangeShapeType="1"/>
          </p:cNvSpPr>
          <p:nvPr/>
        </p:nvSpPr>
        <p:spPr bwMode="auto">
          <a:xfrm>
            <a:off x="3321050" y="2514600"/>
            <a:ext cx="2501900"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3" name="Line 9">
            <a:extLst>
              <a:ext uri="{FF2B5EF4-FFF2-40B4-BE49-F238E27FC236}">
                <a16:creationId xmlns:a16="http://schemas.microsoft.com/office/drawing/2014/main" id="{A555570E-587F-B648-9E3A-54C78ACB17F3}"/>
              </a:ext>
            </a:extLst>
          </p:cNvPr>
          <p:cNvSpPr>
            <a:spLocks noChangeShapeType="1"/>
          </p:cNvSpPr>
          <p:nvPr/>
        </p:nvSpPr>
        <p:spPr bwMode="auto">
          <a:xfrm>
            <a:off x="3321050" y="2057400"/>
            <a:ext cx="2501900"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6" name="Rectangle 12">
            <a:extLst>
              <a:ext uri="{FF2B5EF4-FFF2-40B4-BE49-F238E27FC236}">
                <a16:creationId xmlns:a16="http://schemas.microsoft.com/office/drawing/2014/main" id="{89877CB5-15B8-CD43-9D33-1E675F3D6FDB}"/>
              </a:ext>
            </a:extLst>
          </p:cNvPr>
          <p:cNvSpPr>
            <a:spLocks noChangeArrowheads="1"/>
          </p:cNvSpPr>
          <p:nvPr/>
        </p:nvSpPr>
        <p:spPr bwMode="auto">
          <a:xfrm>
            <a:off x="822325" y="2452688"/>
            <a:ext cx="20701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72717" name="Rectangle 13">
            <a:extLst>
              <a:ext uri="{FF2B5EF4-FFF2-40B4-BE49-F238E27FC236}">
                <a16:creationId xmlns:a16="http://schemas.microsoft.com/office/drawing/2014/main" id="{9920C159-EE71-FF40-B064-7A4D10455948}"/>
              </a:ext>
            </a:extLst>
          </p:cNvPr>
          <p:cNvSpPr>
            <a:spLocks noChangeArrowheads="1"/>
          </p:cNvSpPr>
          <p:nvPr/>
        </p:nvSpPr>
        <p:spPr bwMode="auto">
          <a:xfrm>
            <a:off x="822325" y="2452688"/>
            <a:ext cx="2070100"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72718" name="Rectangle 14">
            <a:extLst>
              <a:ext uri="{FF2B5EF4-FFF2-40B4-BE49-F238E27FC236}">
                <a16:creationId xmlns:a16="http://schemas.microsoft.com/office/drawing/2014/main" id="{E0071FF9-B5AD-4A4C-B9BE-83D47F8E6BC7}"/>
              </a:ext>
            </a:extLst>
          </p:cNvPr>
          <p:cNvSpPr>
            <a:spLocks noChangeArrowheads="1"/>
          </p:cNvSpPr>
          <p:nvPr/>
        </p:nvSpPr>
        <p:spPr bwMode="auto">
          <a:xfrm>
            <a:off x="1927225" y="3341688"/>
            <a:ext cx="2070100" cy="31416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72720" name="Line 16">
            <a:extLst>
              <a:ext uri="{FF2B5EF4-FFF2-40B4-BE49-F238E27FC236}">
                <a16:creationId xmlns:a16="http://schemas.microsoft.com/office/drawing/2014/main" id="{ACD5F449-E5B5-7E48-B269-712D8E4BB3E2}"/>
              </a:ext>
            </a:extLst>
          </p:cNvPr>
          <p:cNvSpPr>
            <a:spLocks noChangeShapeType="1"/>
          </p:cNvSpPr>
          <p:nvPr/>
        </p:nvSpPr>
        <p:spPr bwMode="auto">
          <a:xfrm>
            <a:off x="3335338" y="25273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21" name="Line 17">
            <a:extLst>
              <a:ext uri="{FF2B5EF4-FFF2-40B4-BE49-F238E27FC236}">
                <a16:creationId xmlns:a16="http://schemas.microsoft.com/office/drawing/2014/main" id="{12FE3537-F8DC-BB48-9D50-436BD98F8296}"/>
              </a:ext>
            </a:extLst>
          </p:cNvPr>
          <p:cNvSpPr>
            <a:spLocks noChangeShapeType="1"/>
          </p:cNvSpPr>
          <p:nvPr/>
        </p:nvSpPr>
        <p:spPr bwMode="auto">
          <a:xfrm>
            <a:off x="3335338" y="20701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22" name="Rectangle 18">
            <a:extLst>
              <a:ext uri="{FF2B5EF4-FFF2-40B4-BE49-F238E27FC236}">
                <a16:creationId xmlns:a16="http://schemas.microsoft.com/office/drawing/2014/main" id="{5EA55455-5C0F-9D4A-A9CF-9D7022B219CA}"/>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72723" name="Line 19">
            <a:extLst>
              <a:ext uri="{FF2B5EF4-FFF2-40B4-BE49-F238E27FC236}">
                <a16:creationId xmlns:a16="http://schemas.microsoft.com/office/drawing/2014/main" id="{D5CF3860-A70D-4E4E-A677-3073D78155FB}"/>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2724" name="Rectangle 20">
            <a:extLst>
              <a:ext uri="{FF2B5EF4-FFF2-40B4-BE49-F238E27FC236}">
                <a16:creationId xmlns:a16="http://schemas.microsoft.com/office/drawing/2014/main" id="{9C15B793-B80F-204B-ACF1-2799521590CD}"/>
              </a:ext>
            </a:extLst>
          </p:cNvPr>
          <p:cNvSpPr>
            <a:spLocks noChangeArrowheads="1"/>
          </p:cNvSpPr>
          <p:nvPr/>
        </p:nvSpPr>
        <p:spPr bwMode="auto">
          <a:xfrm>
            <a:off x="709613" y="4321175"/>
            <a:ext cx="2290762" cy="14303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4400">
                <a:solidFill>
                  <a:schemeClr val="tx2"/>
                </a:solidFill>
                <a:effectLst/>
                <a:latin typeface="Times" pitchFamily="2" charset="0"/>
                <a:ea typeface="Gulim" panose="020B0600000101010101" pitchFamily="34" charset="-127"/>
              </a:rPr>
              <a:t>A</a:t>
            </a:r>
            <a:r>
              <a:rPr lang="en-US" altLang="ko-KR" sz="8800">
                <a:solidFill>
                  <a:srgbClr val="51DC00"/>
                </a:solidFill>
                <a:effectLst/>
                <a:latin typeface="Times" pitchFamily="2" charset="0"/>
                <a:ea typeface="Gulim" panose="020B0600000101010101" pitchFamily="34" charset="-127"/>
              </a:rPr>
              <a:t>Y</a:t>
            </a:r>
            <a:r>
              <a:rPr lang="en-US" altLang="ko-KR" sz="4400">
                <a:solidFill>
                  <a:schemeClr val="tx2"/>
                </a:solidFill>
                <a:effectLst/>
                <a:latin typeface="Times" pitchFamily="2" charset="0"/>
                <a:ea typeface="Gulim" panose="020B0600000101010101" pitchFamily="34" charset="-127"/>
              </a:rPr>
              <a:t>MY</a:t>
            </a:r>
          </a:p>
        </p:txBody>
      </p:sp>
      <p:sp>
        <p:nvSpPr>
          <p:cNvPr id="72725" name="Rectangle 21">
            <a:extLst>
              <a:ext uri="{FF2B5EF4-FFF2-40B4-BE49-F238E27FC236}">
                <a16:creationId xmlns:a16="http://schemas.microsoft.com/office/drawing/2014/main" id="{AE66D001-D2D6-8C46-ABD1-28C0C78D6FD0}"/>
              </a:ext>
            </a:extLst>
          </p:cNvPr>
          <p:cNvSpPr>
            <a:spLocks noChangeArrowheads="1"/>
          </p:cNvSpPr>
          <p:nvPr/>
        </p:nvSpPr>
        <p:spPr bwMode="auto">
          <a:xfrm>
            <a:off x="482600" y="1993900"/>
            <a:ext cx="2665413" cy="31956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3200">
                <a:solidFill>
                  <a:srgbClr val="FAFD00"/>
                </a:solidFill>
                <a:effectLst/>
                <a:latin typeface="Times" pitchFamily="2" charset="0"/>
                <a:ea typeface="Gulim" panose="020B0600000101010101" pitchFamily="34" charset="-127"/>
              </a:rPr>
              <a:t>Orang</a:t>
            </a:r>
            <a:r>
              <a:rPr lang="en-US" altLang="ko-KR" sz="3200">
                <a:solidFill>
                  <a:schemeClr val="tx2"/>
                </a:solidFill>
                <a:effectLst/>
                <a:latin typeface="Times" pitchFamily="2" charset="0"/>
                <a:ea typeface="Gulim" panose="020B0600000101010101" pitchFamily="34" charset="-127"/>
              </a:rPr>
              <a:t> </a:t>
            </a:r>
            <a:r>
              <a:rPr lang="en-US" altLang="ko-KR" sz="3200" b="1" i="1">
                <a:solidFill>
                  <a:schemeClr val="tx1"/>
                </a:solidFill>
                <a:effectLst/>
                <a:latin typeface="Times" pitchFamily="2" charset="0"/>
                <a:ea typeface="Gulim" panose="020B0600000101010101" pitchFamily="34" charset="-127"/>
              </a:rPr>
              <a:t>KEDUA</a:t>
            </a:r>
            <a:r>
              <a:rPr lang="en-US" altLang="ko-KR" sz="3200" b="1">
                <a:solidFill>
                  <a:schemeClr val="tx1"/>
                </a:solidFill>
                <a:effectLst/>
                <a:latin typeface="Times" pitchFamily="2" charset="0"/>
                <a:ea typeface="Gulim" panose="020B0600000101010101" pitchFamily="34" charset="-127"/>
              </a:rPr>
              <a:t> </a:t>
            </a:r>
            <a:endParaRPr lang="en-US" altLang="ko-KR" sz="3200" b="1">
              <a:solidFill>
                <a:schemeClr val="tx2"/>
              </a:solidFill>
              <a:effectLst/>
              <a:latin typeface="Times" pitchFamily="2" charset="0"/>
              <a:ea typeface="Gulim" panose="020B0600000101010101" pitchFamily="34" charset="-127"/>
            </a:endParaRPr>
          </a:p>
          <a:p>
            <a:r>
              <a:rPr lang="en-US" altLang="ko-KR" sz="3200">
                <a:solidFill>
                  <a:srgbClr val="FAFD00"/>
                </a:solidFill>
                <a:effectLst/>
                <a:latin typeface="Times" pitchFamily="2" charset="0"/>
                <a:ea typeface="Gulim" panose="020B0600000101010101" pitchFamily="34" charset="-127"/>
              </a:rPr>
              <a:t>dari ke</a:t>
            </a:r>
          </a:p>
          <a:p>
            <a:r>
              <a:rPr lang="en-US" altLang="ko-KR" sz="3200" b="1">
                <a:solidFill>
                  <a:schemeClr val="tx1"/>
                </a:solidFill>
                <a:effectLst/>
                <a:latin typeface="Times" pitchFamily="2" charset="0"/>
                <a:ea typeface="Gulim" panose="020B0600000101010101" pitchFamily="34" charset="-127"/>
              </a:rPr>
              <a:t>4 TOKOH</a:t>
            </a:r>
            <a:endParaRPr lang="en-US" altLang="ko-KR" sz="3200">
              <a:solidFill>
                <a:schemeClr val="tx2"/>
              </a:solidFill>
              <a:effectLst/>
              <a:latin typeface="Times" pitchFamily="2" charset="0"/>
              <a:ea typeface="Gulim" panose="020B0600000101010101" pitchFamily="34" charset="-127"/>
            </a:endParaRPr>
          </a:p>
          <a:p>
            <a:r>
              <a:rPr lang="en-US" altLang="ko-KR" sz="3200">
                <a:solidFill>
                  <a:srgbClr val="FAFD00"/>
                </a:solidFill>
                <a:effectLst/>
                <a:latin typeface="Times" pitchFamily="2" charset="0"/>
                <a:ea typeface="Gulim" panose="020B0600000101010101" pitchFamily="34" charset="-127"/>
              </a:rPr>
              <a:t>adalah:</a:t>
            </a:r>
          </a:p>
          <a:p>
            <a:endParaRPr lang="ko-KR" altLang="en-US" sz="4400">
              <a:solidFill>
                <a:schemeClr val="tx2"/>
              </a:solidFill>
              <a:effectLst/>
              <a:latin typeface="Times" pitchFamily="2" charset="0"/>
              <a:ea typeface="Gulim" panose="020B0600000101010101" pitchFamily="34" charset="-127"/>
            </a:endParaRPr>
          </a:p>
        </p:txBody>
      </p:sp>
      <p:sp>
        <p:nvSpPr>
          <p:cNvPr id="72726" name="Freeform 22">
            <a:extLst>
              <a:ext uri="{FF2B5EF4-FFF2-40B4-BE49-F238E27FC236}">
                <a16:creationId xmlns:a16="http://schemas.microsoft.com/office/drawing/2014/main" id="{D60E1C5A-87A0-C147-92FF-EF238922CA55}"/>
              </a:ext>
            </a:extLst>
          </p:cNvPr>
          <p:cNvSpPr>
            <a:spLocks/>
          </p:cNvSpPr>
          <p:nvPr/>
        </p:nvSpPr>
        <p:spPr bwMode="auto">
          <a:xfrm>
            <a:off x="8570913"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27" name="Rectangle 23">
            <a:extLst>
              <a:ext uri="{FF2B5EF4-FFF2-40B4-BE49-F238E27FC236}">
                <a16:creationId xmlns:a16="http://schemas.microsoft.com/office/drawing/2014/main" id="{9A4CA3D2-2EFA-ED41-BC1D-669CE8780349}"/>
              </a:ext>
            </a:extLst>
          </p:cNvPr>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28" name="Freeform 24">
            <a:extLst>
              <a:ext uri="{FF2B5EF4-FFF2-40B4-BE49-F238E27FC236}">
                <a16:creationId xmlns:a16="http://schemas.microsoft.com/office/drawing/2014/main" id="{5699C164-13E3-4D4E-B288-23CB8166B9B7}"/>
              </a:ext>
            </a:extLst>
          </p:cNvPr>
          <p:cNvSpPr>
            <a:spLocks/>
          </p:cNvSpPr>
          <p:nvPr/>
        </p:nvSpPr>
        <p:spPr bwMode="auto">
          <a:xfrm>
            <a:off x="8566150"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29" name="AutoShape 25">
            <a:extLst>
              <a:ext uri="{FF2B5EF4-FFF2-40B4-BE49-F238E27FC236}">
                <a16:creationId xmlns:a16="http://schemas.microsoft.com/office/drawing/2014/main" id="{A9520A31-6D34-6344-983E-EF3DDBEFE798}"/>
              </a:ext>
            </a:extLst>
          </p:cNvPr>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0" name="Rectangle 26">
            <a:extLst>
              <a:ext uri="{FF2B5EF4-FFF2-40B4-BE49-F238E27FC236}">
                <a16:creationId xmlns:a16="http://schemas.microsoft.com/office/drawing/2014/main" id="{4C006D1A-6824-814B-B586-EFAEA1BBE4C7}"/>
              </a:ext>
            </a:extLst>
          </p:cNvPr>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1" name="Rectangle 27">
            <a:extLst>
              <a:ext uri="{FF2B5EF4-FFF2-40B4-BE49-F238E27FC236}">
                <a16:creationId xmlns:a16="http://schemas.microsoft.com/office/drawing/2014/main" id="{11A574FF-568F-7E42-8447-909BCD5C5E11}"/>
              </a:ext>
            </a:extLst>
          </p:cNvPr>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2" name="AutoShape 28">
            <a:extLst>
              <a:ext uri="{FF2B5EF4-FFF2-40B4-BE49-F238E27FC236}">
                <a16:creationId xmlns:a16="http://schemas.microsoft.com/office/drawing/2014/main" id="{05750453-B94E-9749-9B17-FE4508C89708}"/>
              </a:ext>
            </a:extLst>
          </p:cNvPr>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3" name="Line 29">
            <a:extLst>
              <a:ext uri="{FF2B5EF4-FFF2-40B4-BE49-F238E27FC236}">
                <a16:creationId xmlns:a16="http://schemas.microsoft.com/office/drawing/2014/main" id="{2F5DA4AF-98F5-8C45-B852-C87EDEB312BF}"/>
              </a:ext>
            </a:extLst>
          </p:cNvPr>
          <p:cNvSpPr>
            <a:spLocks noChangeShapeType="1"/>
          </p:cNvSpPr>
          <p:nvPr/>
        </p:nvSpPr>
        <p:spPr bwMode="auto">
          <a:xfrm>
            <a:off x="8034338" y="38401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4" name="Line 30">
            <a:extLst>
              <a:ext uri="{FF2B5EF4-FFF2-40B4-BE49-F238E27FC236}">
                <a16:creationId xmlns:a16="http://schemas.microsoft.com/office/drawing/2014/main" id="{A302CDC4-BAB2-FE4F-BEBC-9528CB306113}"/>
              </a:ext>
            </a:extLst>
          </p:cNvPr>
          <p:cNvSpPr>
            <a:spLocks noChangeShapeType="1"/>
          </p:cNvSpPr>
          <p:nvPr/>
        </p:nvSpPr>
        <p:spPr bwMode="auto">
          <a:xfrm>
            <a:off x="8031163" y="40259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5" name="Rectangle 31">
            <a:extLst>
              <a:ext uri="{FF2B5EF4-FFF2-40B4-BE49-F238E27FC236}">
                <a16:creationId xmlns:a16="http://schemas.microsoft.com/office/drawing/2014/main" id="{9B010DC6-D264-4B47-A4AF-4C7D6247B5C9}"/>
              </a:ext>
            </a:extLst>
          </p:cNvPr>
          <p:cNvSpPr>
            <a:spLocks noChangeArrowheads="1"/>
          </p:cNvSpPr>
          <p:nvPr/>
        </p:nvSpPr>
        <p:spPr bwMode="auto">
          <a:xfrm>
            <a:off x="8023225" y="3429000"/>
            <a:ext cx="5683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YUSUF</a:t>
            </a:r>
          </a:p>
        </p:txBody>
      </p:sp>
      <p:sp>
        <p:nvSpPr>
          <p:cNvPr id="72739" name="Text Box 35">
            <a:extLst>
              <a:ext uri="{FF2B5EF4-FFF2-40B4-BE49-F238E27FC236}">
                <a16:creationId xmlns:a16="http://schemas.microsoft.com/office/drawing/2014/main" id="{7B055865-25FC-1443-A4EF-869DAC8A5132}"/>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72742" name="Text Box 38">
            <a:extLst>
              <a:ext uri="{FF2B5EF4-FFF2-40B4-BE49-F238E27FC236}">
                <a16:creationId xmlns:a16="http://schemas.microsoft.com/office/drawing/2014/main" id="{1F41381E-D1A6-A341-BD7B-C751B86F1EE9}"/>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72747" name="Rectangle 43">
            <a:extLst>
              <a:ext uri="{FF2B5EF4-FFF2-40B4-BE49-F238E27FC236}">
                <a16:creationId xmlns:a16="http://schemas.microsoft.com/office/drawing/2014/main" id="{CF1D50A9-917B-384B-A167-92F66B0408E8}"/>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51</a:t>
            </a:r>
          </a:p>
        </p:txBody>
      </p:sp>
      <p:sp>
        <p:nvSpPr>
          <p:cNvPr id="72748" name="Text Box 44">
            <a:extLst>
              <a:ext uri="{FF2B5EF4-FFF2-40B4-BE49-F238E27FC236}">
                <a16:creationId xmlns:a16="http://schemas.microsoft.com/office/drawing/2014/main" id="{41D69277-CF44-3B44-BFF1-B775B4925860}"/>
              </a:ext>
            </a:extLst>
          </p:cNvPr>
          <p:cNvSpPr txBox="1">
            <a:spLocks noChangeArrowheads="1"/>
          </p:cNvSpPr>
          <p:nvPr/>
        </p:nvSpPr>
        <p:spPr bwMode="auto">
          <a:xfrm>
            <a:off x="6816725"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24-25</a:t>
            </a:r>
          </a:p>
        </p:txBody>
      </p:sp>
    </p:spTree>
  </p:cSld>
  <p:clrMapOvr>
    <a:masterClrMapping/>
  </p:clrMapOvr>
  <p:transition>
    <p:wheel spokes="0"/>
  </p:transition>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9034" name="Rectangle 10">
            <a:extLst>
              <a:ext uri="{FF2B5EF4-FFF2-40B4-BE49-F238E27FC236}">
                <a16:creationId xmlns:a16="http://schemas.microsoft.com/office/drawing/2014/main" id="{F8156597-6FDA-9047-82E0-5C2559BF2293}"/>
              </a:ext>
            </a:extLst>
          </p:cNvPr>
          <p:cNvSpPr>
            <a:spLocks noChangeArrowheads="1"/>
          </p:cNvSpPr>
          <p:nvPr/>
        </p:nvSpPr>
        <p:spPr bwMode="auto">
          <a:xfrm>
            <a:off x="822325" y="2452688"/>
            <a:ext cx="20701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769035" name="Rectangle 11">
            <a:extLst>
              <a:ext uri="{FF2B5EF4-FFF2-40B4-BE49-F238E27FC236}">
                <a16:creationId xmlns:a16="http://schemas.microsoft.com/office/drawing/2014/main" id="{D4ACF6BC-E35A-F94F-A98B-711A4C03524F}"/>
              </a:ext>
            </a:extLst>
          </p:cNvPr>
          <p:cNvSpPr>
            <a:spLocks noChangeArrowheads="1"/>
          </p:cNvSpPr>
          <p:nvPr/>
        </p:nvSpPr>
        <p:spPr bwMode="auto">
          <a:xfrm>
            <a:off x="822325" y="2452688"/>
            <a:ext cx="2070100"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769036" name="Rectangle 12">
            <a:extLst>
              <a:ext uri="{FF2B5EF4-FFF2-40B4-BE49-F238E27FC236}">
                <a16:creationId xmlns:a16="http://schemas.microsoft.com/office/drawing/2014/main" id="{A10C48D7-719E-0E4A-9D8B-0EE4A48195AF}"/>
              </a:ext>
            </a:extLst>
          </p:cNvPr>
          <p:cNvSpPr>
            <a:spLocks noChangeArrowheads="1"/>
          </p:cNvSpPr>
          <p:nvPr/>
        </p:nvSpPr>
        <p:spPr bwMode="auto">
          <a:xfrm>
            <a:off x="1927225" y="3341688"/>
            <a:ext cx="2070100" cy="31416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769053" name="Text Box 29">
            <a:extLst>
              <a:ext uri="{FF2B5EF4-FFF2-40B4-BE49-F238E27FC236}">
                <a16:creationId xmlns:a16="http://schemas.microsoft.com/office/drawing/2014/main" id="{C846C646-46C8-0C42-9900-B64BA594C214}"/>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769054" name="Text Box 30">
            <a:extLst>
              <a:ext uri="{FF2B5EF4-FFF2-40B4-BE49-F238E27FC236}">
                <a16:creationId xmlns:a16="http://schemas.microsoft.com/office/drawing/2014/main" id="{E8C06E16-0524-764B-830E-A386BFE4753D}"/>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769055" name="Rectangle 31">
            <a:extLst>
              <a:ext uri="{FF2B5EF4-FFF2-40B4-BE49-F238E27FC236}">
                <a16:creationId xmlns:a16="http://schemas.microsoft.com/office/drawing/2014/main" id="{E828BBC2-7D31-6140-9825-DC8310777933}"/>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52</a:t>
            </a:r>
          </a:p>
        </p:txBody>
      </p:sp>
      <p:sp>
        <p:nvSpPr>
          <p:cNvPr id="769056" name="Text Box 32">
            <a:extLst>
              <a:ext uri="{FF2B5EF4-FFF2-40B4-BE49-F238E27FC236}">
                <a16:creationId xmlns:a16="http://schemas.microsoft.com/office/drawing/2014/main" id="{D4283CB4-4AB4-8042-BA08-DBF329A1437C}"/>
              </a:ext>
            </a:extLst>
          </p:cNvPr>
          <p:cNvSpPr txBox="1">
            <a:spLocks noChangeArrowheads="1"/>
          </p:cNvSpPr>
          <p:nvPr/>
        </p:nvSpPr>
        <p:spPr bwMode="auto">
          <a:xfrm>
            <a:off x="6816725"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24-25</a:t>
            </a:r>
          </a:p>
        </p:txBody>
      </p:sp>
      <p:grpSp>
        <p:nvGrpSpPr>
          <p:cNvPr id="769061" name="Group 37">
            <a:extLst>
              <a:ext uri="{FF2B5EF4-FFF2-40B4-BE49-F238E27FC236}">
                <a16:creationId xmlns:a16="http://schemas.microsoft.com/office/drawing/2014/main" id="{5F1A332B-049F-A649-9962-620FCE8FEFF5}"/>
              </a:ext>
            </a:extLst>
          </p:cNvPr>
          <p:cNvGrpSpPr>
            <a:grpSpLocks/>
          </p:cNvGrpSpPr>
          <p:nvPr/>
        </p:nvGrpSpPr>
        <p:grpSpPr bwMode="auto">
          <a:xfrm>
            <a:off x="544513" y="500063"/>
            <a:ext cx="4948237" cy="4141787"/>
            <a:chOff x="343" y="315"/>
            <a:chExt cx="3117" cy="2609"/>
          </a:xfrm>
        </p:grpSpPr>
        <p:pic>
          <p:nvPicPr>
            <p:cNvPr id="769057" name="Picture 33" descr="Dothan Valley shepherd and flock, 78-20tb">
              <a:extLst>
                <a:ext uri="{FF2B5EF4-FFF2-40B4-BE49-F238E27FC236}">
                  <a16:creationId xmlns:a16="http://schemas.microsoft.com/office/drawing/2014/main" id="{696D195D-A61A-A044-893E-47BB52F5C6A9}"/>
                </a:ext>
              </a:extLst>
            </p:cNvPr>
            <p:cNvPicPr preferRelativeResize="0">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343" y="315"/>
              <a:ext cx="3117" cy="2213"/>
            </a:xfrm>
            <a:prstGeom prst="rect">
              <a:avLst/>
            </a:prstGeom>
            <a:noFill/>
            <a:ln>
              <a:noFill/>
            </a:ln>
            <a:effectLst>
              <a:outerShdw dist="91581" dir="2021404" algn="ctr" rotWithShape="0">
                <a:srgbClr val="000000"/>
              </a:outerShdw>
            </a:effectLst>
            <a:extLst>
              <a:ext uri="{909E8E84-426E-40DD-AFC4-6F175D3DCCD1}">
                <a14:hiddenFill xmlns:a14="http://schemas.microsoft.com/office/drawing/2010/main">
                  <a:blipFill dpi="0" rotWithShape="0">
                    <a:blip r:embed="rId6"/>
                    <a:srcRect/>
                    <a:stretch>
                      <a:fillRect/>
                    </a:stretch>
                  </a:blipFill>
                </a14:hiddenFill>
              </a:ext>
              <a:ext uri="{91240B29-F687-4F45-9708-019B960494DF}">
                <a14:hiddenLine xmlns:a14="http://schemas.microsoft.com/office/drawing/2010/main" w="101600" cmpd="thinThick">
                  <a:solidFill>
                    <a:schemeClr val="accent2"/>
                  </a:solidFill>
                  <a:miter lim="800000"/>
                  <a:headEnd/>
                  <a:tailEnd/>
                </a14:hiddenLine>
              </a:ext>
            </a:extLst>
          </p:spPr>
        </p:pic>
        <p:sp>
          <p:nvSpPr>
            <p:cNvPr id="769058" name="Text Box 34">
              <a:extLst>
                <a:ext uri="{FF2B5EF4-FFF2-40B4-BE49-F238E27FC236}">
                  <a16:creationId xmlns:a16="http://schemas.microsoft.com/office/drawing/2014/main" id="{82209EAD-B985-E940-B506-B245FC455D86}"/>
                </a:ext>
              </a:extLst>
            </p:cNvPr>
            <p:cNvSpPr txBox="1">
              <a:spLocks noChangeArrowheads="1"/>
            </p:cNvSpPr>
            <p:nvPr/>
          </p:nvSpPr>
          <p:spPr bwMode="auto">
            <a:xfrm>
              <a:off x="344" y="2558"/>
              <a:ext cx="1622" cy="366"/>
            </a:xfrm>
            <a:prstGeom prst="rect">
              <a:avLst/>
            </a:prstGeom>
            <a:noFill/>
            <a:ln>
              <a:noFill/>
            </a:ln>
            <a:effectLst>
              <a:outerShdw dist="45791" dir="3378596" algn="ctr" rotWithShape="0">
                <a:srgbClr val="000000"/>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chemeClr val="accent2"/>
                  </a:solidFill>
                  <a:miter lim="800000"/>
                  <a:headEnd/>
                  <a:tailEnd/>
                </a14:hiddenLine>
              </a:ext>
            </a:extLst>
          </p:spPr>
          <p:txBody>
            <a:bodyPr>
              <a:spAutoFit/>
              <a:flatTx/>
            </a:bodyPr>
            <a:lstStyle/>
            <a:p>
              <a:pPr algn="l">
                <a:spcBef>
                  <a:spcPct val="50000"/>
                </a:spcBef>
              </a:pPr>
              <a:r>
                <a:rPr lang="en-US" altLang="ko-KR" sz="1600" b="1">
                  <a:solidFill>
                    <a:srgbClr val="FFEA18"/>
                  </a:solidFill>
                  <a:effectLst>
                    <a:outerShdw blurRad="38100" dist="38100" dir="2700000" algn="tl">
                      <a:srgbClr val="000000"/>
                    </a:outerShdw>
                  </a:effectLst>
                  <a:ea typeface="Gulim" panose="020B0600000101010101" pitchFamily="34" charset="-127"/>
                </a:rPr>
                <a:t>Gembala di lapangan Dothan, Israel</a:t>
              </a:r>
            </a:p>
          </p:txBody>
        </p:sp>
      </p:grpSp>
      <p:grpSp>
        <p:nvGrpSpPr>
          <p:cNvPr id="769062" name="Group 38">
            <a:extLst>
              <a:ext uri="{FF2B5EF4-FFF2-40B4-BE49-F238E27FC236}">
                <a16:creationId xmlns:a16="http://schemas.microsoft.com/office/drawing/2014/main" id="{9DDB1DA4-F114-ED46-A345-1BF6E7C90173}"/>
              </a:ext>
            </a:extLst>
          </p:cNvPr>
          <p:cNvGrpSpPr>
            <a:grpSpLocks/>
          </p:cNvGrpSpPr>
          <p:nvPr/>
        </p:nvGrpSpPr>
        <p:grpSpPr bwMode="auto">
          <a:xfrm>
            <a:off x="4084638" y="2149475"/>
            <a:ext cx="4575175" cy="3983038"/>
            <a:chOff x="2573" y="1354"/>
            <a:chExt cx="2695" cy="2452"/>
          </a:xfrm>
        </p:grpSpPr>
        <p:pic>
          <p:nvPicPr>
            <p:cNvPr id="769059" name="Picture 35" descr="Luxor Temple facade">
              <a:extLst>
                <a:ext uri="{FF2B5EF4-FFF2-40B4-BE49-F238E27FC236}">
                  <a16:creationId xmlns:a16="http://schemas.microsoft.com/office/drawing/2014/main" id="{04F61B89-C0B8-A54C-8DEE-F5EE5AFE2742}"/>
                </a:ext>
              </a:extLst>
            </p:cNvPr>
            <p:cNvPicPr preferRelativeResize="0">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2573" y="1809"/>
              <a:ext cx="2659" cy="199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blipFill dpi="0" rotWithShape="0">
                    <a:blip r:embed="rId6"/>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Lst>
          </p:spPr>
        </p:pic>
        <p:sp>
          <p:nvSpPr>
            <p:cNvPr id="769060" name="Text Box 36">
              <a:extLst>
                <a:ext uri="{FF2B5EF4-FFF2-40B4-BE49-F238E27FC236}">
                  <a16:creationId xmlns:a16="http://schemas.microsoft.com/office/drawing/2014/main" id="{5034BEEF-CD8B-A546-B038-BFD666FF2BA6}"/>
                </a:ext>
              </a:extLst>
            </p:cNvPr>
            <p:cNvSpPr txBox="1">
              <a:spLocks noChangeArrowheads="1"/>
            </p:cNvSpPr>
            <p:nvPr/>
          </p:nvSpPr>
          <p:spPr bwMode="auto">
            <a:xfrm>
              <a:off x="3712" y="1354"/>
              <a:ext cx="1556" cy="358"/>
            </a:xfrm>
            <a:prstGeom prst="rect">
              <a:avLst/>
            </a:prstGeom>
            <a:noFill/>
            <a:ln>
              <a:noFill/>
            </a:ln>
            <a:effectLst>
              <a:outerShdw dist="45791" dir="3378596" algn="ctr" rotWithShape="0">
                <a:srgbClr val="000000"/>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lgn="r">
                <a:spcBef>
                  <a:spcPct val="50000"/>
                </a:spcBef>
              </a:pPr>
              <a:r>
                <a:rPr lang="en-US" altLang="ko-KR" sz="1600" b="1">
                  <a:solidFill>
                    <a:srgbClr val="FFEA18"/>
                  </a:solidFill>
                  <a:effectLst>
                    <a:outerShdw blurRad="38100" dist="38100" dir="2700000" algn="tl">
                      <a:srgbClr val="000000"/>
                    </a:outerShdw>
                  </a:effectLst>
                  <a:ea typeface="Gulim" panose="020B0600000101010101" pitchFamily="34" charset="-127"/>
                </a:rPr>
                <a:t>Tampak luar dari Kuil Luxor, Mesir</a:t>
              </a:r>
            </a:p>
          </p:txBody>
        </p:sp>
      </p:grpSp>
      <p:sp>
        <p:nvSpPr>
          <p:cNvPr id="769043" name="Freeform 19">
            <a:extLst>
              <a:ext uri="{FF2B5EF4-FFF2-40B4-BE49-F238E27FC236}">
                <a16:creationId xmlns:a16="http://schemas.microsoft.com/office/drawing/2014/main" id="{C58F269F-01F8-9449-9665-FA4F6FEE8B45}"/>
              </a:ext>
            </a:extLst>
          </p:cNvPr>
          <p:cNvSpPr>
            <a:spLocks/>
          </p:cNvSpPr>
          <p:nvPr/>
        </p:nvSpPr>
        <p:spPr bwMode="auto">
          <a:xfrm>
            <a:off x="8570913"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9044" name="Rectangle 20">
            <a:extLst>
              <a:ext uri="{FF2B5EF4-FFF2-40B4-BE49-F238E27FC236}">
                <a16:creationId xmlns:a16="http://schemas.microsoft.com/office/drawing/2014/main" id="{E69F3609-0743-324F-B998-EE8FA99129D0}"/>
              </a:ext>
            </a:extLst>
          </p:cNvPr>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045" name="Freeform 21">
            <a:extLst>
              <a:ext uri="{FF2B5EF4-FFF2-40B4-BE49-F238E27FC236}">
                <a16:creationId xmlns:a16="http://schemas.microsoft.com/office/drawing/2014/main" id="{49214436-F66B-7C47-8877-02A0F2BCEF3C}"/>
              </a:ext>
            </a:extLst>
          </p:cNvPr>
          <p:cNvSpPr>
            <a:spLocks/>
          </p:cNvSpPr>
          <p:nvPr/>
        </p:nvSpPr>
        <p:spPr bwMode="auto">
          <a:xfrm>
            <a:off x="8566150"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9046" name="AutoShape 22">
            <a:extLst>
              <a:ext uri="{FF2B5EF4-FFF2-40B4-BE49-F238E27FC236}">
                <a16:creationId xmlns:a16="http://schemas.microsoft.com/office/drawing/2014/main" id="{4B5F8C20-BECE-1C40-BB70-62B3522B51D6}"/>
              </a:ext>
            </a:extLst>
          </p:cNvPr>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047" name="Rectangle 23">
            <a:extLst>
              <a:ext uri="{FF2B5EF4-FFF2-40B4-BE49-F238E27FC236}">
                <a16:creationId xmlns:a16="http://schemas.microsoft.com/office/drawing/2014/main" id="{38D8FA98-00D8-104D-9AB0-EB672A6EE80E}"/>
              </a:ext>
            </a:extLst>
          </p:cNvPr>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048" name="Rectangle 24">
            <a:extLst>
              <a:ext uri="{FF2B5EF4-FFF2-40B4-BE49-F238E27FC236}">
                <a16:creationId xmlns:a16="http://schemas.microsoft.com/office/drawing/2014/main" id="{B815C34B-E05F-1B44-B4AA-1C5D8F95533B}"/>
              </a:ext>
            </a:extLst>
          </p:cNvPr>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049" name="AutoShape 25">
            <a:extLst>
              <a:ext uri="{FF2B5EF4-FFF2-40B4-BE49-F238E27FC236}">
                <a16:creationId xmlns:a16="http://schemas.microsoft.com/office/drawing/2014/main" id="{2C1628FC-6D96-9D48-AA98-B11AA2DECD55}"/>
              </a:ext>
            </a:extLst>
          </p:cNvPr>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050" name="Line 26">
            <a:extLst>
              <a:ext uri="{FF2B5EF4-FFF2-40B4-BE49-F238E27FC236}">
                <a16:creationId xmlns:a16="http://schemas.microsoft.com/office/drawing/2014/main" id="{81442F07-F74C-C540-B99F-3F275A81A45E}"/>
              </a:ext>
            </a:extLst>
          </p:cNvPr>
          <p:cNvSpPr>
            <a:spLocks noChangeShapeType="1"/>
          </p:cNvSpPr>
          <p:nvPr/>
        </p:nvSpPr>
        <p:spPr bwMode="auto">
          <a:xfrm>
            <a:off x="8034338" y="38401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051" name="Line 27">
            <a:extLst>
              <a:ext uri="{FF2B5EF4-FFF2-40B4-BE49-F238E27FC236}">
                <a16:creationId xmlns:a16="http://schemas.microsoft.com/office/drawing/2014/main" id="{1FECB283-EA22-E54E-BD4E-B5840E7A4AB6}"/>
              </a:ext>
            </a:extLst>
          </p:cNvPr>
          <p:cNvSpPr>
            <a:spLocks noChangeShapeType="1"/>
          </p:cNvSpPr>
          <p:nvPr/>
        </p:nvSpPr>
        <p:spPr bwMode="auto">
          <a:xfrm>
            <a:off x="8031163" y="40259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9052" name="Rectangle 28">
            <a:extLst>
              <a:ext uri="{FF2B5EF4-FFF2-40B4-BE49-F238E27FC236}">
                <a16:creationId xmlns:a16="http://schemas.microsoft.com/office/drawing/2014/main" id="{4EEFD5B0-FC0E-1845-94DF-BE9044DDE463}"/>
              </a:ext>
            </a:extLst>
          </p:cNvPr>
          <p:cNvSpPr>
            <a:spLocks noChangeArrowheads="1"/>
          </p:cNvSpPr>
          <p:nvPr/>
        </p:nvSpPr>
        <p:spPr bwMode="auto">
          <a:xfrm>
            <a:off x="8023225" y="3429000"/>
            <a:ext cx="5683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YUSUF</a:t>
            </a:r>
          </a:p>
        </p:txBody>
      </p:sp>
      <p:sp>
        <p:nvSpPr>
          <p:cNvPr id="769063" name="Text Box 39">
            <a:extLst>
              <a:ext uri="{FF2B5EF4-FFF2-40B4-BE49-F238E27FC236}">
                <a16:creationId xmlns:a16="http://schemas.microsoft.com/office/drawing/2014/main" id="{1E8B727E-6DFD-6641-98E8-0CECED76AA69}"/>
              </a:ext>
            </a:extLst>
          </p:cNvPr>
          <p:cNvSpPr txBox="1">
            <a:spLocks noChangeArrowheads="1"/>
          </p:cNvSpPr>
          <p:nvPr/>
        </p:nvSpPr>
        <p:spPr bwMode="auto">
          <a:xfrm>
            <a:off x="1779588" y="0"/>
            <a:ext cx="26035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37-41</a:t>
            </a:r>
          </a:p>
        </p:txBody>
      </p:sp>
      <p:sp>
        <p:nvSpPr>
          <p:cNvPr id="769064" name="Text Box 40">
            <a:extLst>
              <a:ext uri="{FF2B5EF4-FFF2-40B4-BE49-F238E27FC236}">
                <a16:creationId xmlns:a16="http://schemas.microsoft.com/office/drawing/2014/main" id="{12D045C9-FC6E-B04D-8C7F-1992EC98CABD}"/>
              </a:ext>
            </a:extLst>
          </p:cNvPr>
          <p:cNvSpPr txBox="1">
            <a:spLocks noChangeArrowheads="1"/>
          </p:cNvSpPr>
          <p:nvPr/>
        </p:nvSpPr>
        <p:spPr bwMode="auto">
          <a:xfrm>
            <a:off x="8574088" y="6413500"/>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69062"/>
                                        </p:tgtEl>
                                        <p:attrNameLst>
                                          <p:attrName>style.visibility</p:attrName>
                                        </p:attrNameLst>
                                      </p:cBhvr>
                                      <p:to>
                                        <p:strVal val="visible"/>
                                      </p:to>
                                    </p:set>
                                    <p:animEffect transition="in" filter="dissolve">
                                      <p:cBhvr>
                                        <p:cTn id="7" dur="500"/>
                                        <p:tgtEl>
                                          <p:spTgt spid="769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682" name="Rectangle 2">
            <a:extLst>
              <a:ext uri="{FF2B5EF4-FFF2-40B4-BE49-F238E27FC236}">
                <a16:creationId xmlns:a16="http://schemas.microsoft.com/office/drawing/2014/main" id="{F2AE4F69-1602-A440-90D5-F58C03B3C180}"/>
              </a:ext>
            </a:extLst>
          </p:cNvPr>
          <p:cNvSpPr>
            <a:spLocks noChangeArrowheads="1"/>
          </p:cNvSpPr>
          <p:nvPr/>
        </p:nvSpPr>
        <p:spPr bwMode="auto">
          <a:xfrm>
            <a:off x="822325" y="2452688"/>
            <a:ext cx="20701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583683" name="Rectangle 3">
            <a:extLst>
              <a:ext uri="{FF2B5EF4-FFF2-40B4-BE49-F238E27FC236}">
                <a16:creationId xmlns:a16="http://schemas.microsoft.com/office/drawing/2014/main" id="{6047B28A-D92B-4C47-910F-7B8EFC84074D}"/>
              </a:ext>
            </a:extLst>
          </p:cNvPr>
          <p:cNvSpPr>
            <a:spLocks noChangeArrowheads="1"/>
          </p:cNvSpPr>
          <p:nvPr/>
        </p:nvSpPr>
        <p:spPr bwMode="auto">
          <a:xfrm>
            <a:off x="822325" y="2452688"/>
            <a:ext cx="2070100"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583699" name="Text Box 19">
            <a:extLst>
              <a:ext uri="{FF2B5EF4-FFF2-40B4-BE49-F238E27FC236}">
                <a16:creationId xmlns:a16="http://schemas.microsoft.com/office/drawing/2014/main" id="{EDF7812E-827E-654E-8354-A7C178A29065}"/>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583700" name="Text Box 20">
            <a:extLst>
              <a:ext uri="{FF2B5EF4-FFF2-40B4-BE49-F238E27FC236}">
                <a16:creationId xmlns:a16="http://schemas.microsoft.com/office/drawing/2014/main" id="{EBA218A6-E72C-AE41-91FF-5735C6B55B29}"/>
              </a:ext>
            </a:extLst>
          </p:cNvPr>
          <p:cNvSpPr txBox="1">
            <a:spLocks noChangeArrowheads="1"/>
          </p:cNvSpPr>
          <p:nvPr/>
        </p:nvSpPr>
        <p:spPr bwMode="auto">
          <a:xfrm>
            <a:off x="1779588" y="0"/>
            <a:ext cx="26035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37-41</a:t>
            </a:r>
          </a:p>
        </p:txBody>
      </p:sp>
      <p:sp>
        <p:nvSpPr>
          <p:cNvPr id="583705" name="Text Box 25">
            <a:extLst>
              <a:ext uri="{FF2B5EF4-FFF2-40B4-BE49-F238E27FC236}">
                <a16:creationId xmlns:a16="http://schemas.microsoft.com/office/drawing/2014/main" id="{F1C6AFB2-A2D8-024D-826A-12AAF083CB8F}"/>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583713" name="Rectangle 33">
            <a:extLst>
              <a:ext uri="{FF2B5EF4-FFF2-40B4-BE49-F238E27FC236}">
                <a16:creationId xmlns:a16="http://schemas.microsoft.com/office/drawing/2014/main" id="{5B137349-20F7-1048-A2A0-A98E2BB48B6D}"/>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53</a:t>
            </a:r>
          </a:p>
        </p:txBody>
      </p:sp>
      <p:sp>
        <p:nvSpPr>
          <p:cNvPr id="583714" name="Text Box 34">
            <a:extLst>
              <a:ext uri="{FF2B5EF4-FFF2-40B4-BE49-F238E27FC236}">
                <a16:creationId xmlns:a16="http://schemas.microsoft.com/office/drawing/2014/main" id="{C4507607-242A-EB40-9704-A63A55DE8526}"/>
              </a:ext>
            </a:extLst>
          </p:cNvPr>
          <p:cNvSpPr txBox="1">
            <a:spLocks noChangeArrowheads="1"/>
          </p:cNvSpPr>
          <p:nvPr/>
        </p:nvSpPr>
        <p:spPr bwMode="auto">
          <a:xfrm>
            <a:off x="6816725"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24-25</a:t>
            </a:r>
          </a:p>
        </p:txBody>
      </p:sp>
      <p:pic>
        <p:nvPicPr>
          <p:cNvPr id="583717" name="Picture 37">
            <a:extLst>
              <a:ext uri="{FF2B5EF4-FFF2-40B4-BE49-F238E27FC236}">
                <a16:creationId xmlns:a16="http://schemas.microsoft.com/office/drawing/2014/main" id="{0885B2C0-34B6-9446-BA11-94739C12E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6037"/>
          <a:stretch>
            <a:fillRect/>
          </a:stretch>
        </p:blipFill>
        <p:spPr bwMode="auto">
          <a:xfrm>
            <a:off x="4746625" y="174625"/>
            <a:ext cx="3919538" cy="246697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18" name="Picture 38">
            <a:extLst>
              <a:ext uri="{FF2B5EF4-FFF2-40B4-BE49-F238E27FC236}">
                <a16:creationId xmlns:a16="http://schemas.microsoft.com/office/drawing/2014/main" id="{2420B214-1AC6-4B4B-82CA-9210E7DC42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6037"/>
          <a:stretch>
            <a:fillRect/>
          </a:stretch>
        </p:blipFill>
        <p:spPr bwMode="auto">
          <a:xfrm>
            <a:off x="4862513" y="3835400"/>
            <a:ext cx="3871912" cy="2436813"/>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15" name="Picture 35">
            <a:extLst>
              <a:ext uri="{FF2B5EF4-FFF2-40B4-BE49-F238E27FC236}">
                <a16:creationId xmlns:a16="http://schemas.microsoft.com/office/drawing/2014/main" id="{2DD7791D-6ABF-7D43-8CB5-B733DF63AA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7314"/>
          <a:stretch>
            <a:fillRect/>
          </a:stretch>
        </p:blipFill>
        <p:spPr bwMode="auto">
          <a:xfrm>
            <a:off x="601663" y="528638"/>
            <a:ext cx="3471862" cy="263842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20" name="Picture 40">
            <a:extLst>
              <a:ext uri="{FF2B5EF4-FFF2-40B4-BE49-F238E27FC236}">
                <a16:creationId xmlns:a16="http://schemas.microsoft.com/office/drawing/2014/main" id="{FD390CB0-7BBE-A14A-A126-2A1F898E44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11374"/>
          <a:stretch>
            <a:fillRect/>
          </a:stretch>
        </p:blipFill>
        <p:spPr bwMode="auto">
          <a:xfrm>
            <a:off x="217488" y="3479800"/>
            <a:ext cx="3957637" cy="26289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3686" name="Freeform 6">
            <a:extLst>
              <a:ext uri="{FF2B5EF4-FFF2-40B4-BE49-F238E27FC236}">
                <a16:creationId xmlns:a16="http://schemas.microsoft.com/office/drawing/2014/main" id="{6587B57B-4741-BF42-AEEA-EE0F34C08437}"/>
              </a:ext>
            </a:extLst>
          </p:cNvPr>
          <p:cNvSpPr>
            <a:spLocks/>
          </p:cNvSpPr>
          <p:nvPr/>
        </p:nvSpPr>
        <p:spPr bwMode="auto">
          <a:xfrm>
            <a:off x="8570913"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687" name="Rectangle 7">
            <a:extLst>
              <a:ext uri="{FF2B5EF4-FFF2-40B4-BE49-F238E27FC236}">
                <a16:creationId xmlns:a16="http://schemas.microsoft.com/office/drawing/2014/main" id="{3F44DC7B-731D-ED4D-9A93-E26D38B681BC}"/>
              </a:ext>
            </a:extLst>
          </p:cNvPr>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688" name="Freeform 8">
            <a:extLst>
              <a:ext uri="{FF2B5EF4-FFF2-40B4-BE49-F238E27FC236}">
                <a16:creationId xmlns:a16="http://schemas.microsoft.com/office/drawing/2014/main" id="{DB974A96-1709-2442-A496-0AADB5C5B62A}"/>
              </a:ext>
            </a:extLst>
          </p:cNvPr>
          <p:cNvSpPr>
            <a:spLocks/>
          </p:cNvSpPr>
          <p:nvPr/>
        </p:nvSpPr>
        <p:spPr bwMode="auto">
          <a:xfrm>
            <a:off x="8566150"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689" name="AutoShape 9">
            <a:extLst>
              <a:ext uri="{FF2B5EF4-FFF2-40B4-BE49-F238E27FC236}">
                <a16:creationId xmlns:a16="http://schemas.microsoft.com/office/drawing/2014/main" id="{DAF71977-A656-804D-99EA-760F1F447E2A}"/>
              </a:ext>
            </a:extLst>
          </p:cNvPr>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690" name="Rectangle 10">
            <a:extLst>
              <a:ext uri="{FF2B5EF4-FFF2-40B4-BE49-F238E27FC236}">
                <a16:creationId xmlns:a16="http://schemas.microsoft.com/office/drawing/2014/main" id="{EAE5F513-E9C2-6D4F-BE6E-2877188724F9}"/>
              </a:ext>
            </a:extLst>
          </p:cNvPr>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691" name="Rectangle 11">
            <a:extLst>
              <a:ext uri="{FF2B5EF4-FFF2-40B4-BE49-F238E27FC236}">
                <a16:creationId xmlns:a16="http://schemas.microsoft.com/office/drawing/2014/main" id="{1E249CFD-FDF1-2B41-ACCB-D4DE3507E7C1}"/>
              </a:ext>
            </a:extLst>
          </p:cNvPr>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692" name="AutoShape 12">
            <a:extLst>
              <a:ext uri="{FF2B5EF4-FFF2-40B4-BE49-F238E27FC236}">
                <a16:creationId xmlns:a16="http://schemas.microsoft.com/office/drawing/2014/main" id="{74EC67FA-64D2-0C47-B269-139E0C13A136}"/>
              </a:ext>
            </a:extLst>
          </p:cNvPr>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693" name="Line 13">
            <a:extLst>
              <a:ext uri="{FF2B5EF4-FFF2-40B4-BE49-F238E27FC236}">
                <a16:creationId xmlns:a16="http://schemas.microsoft.com/office/drawing/2014/main" id="{CC2B680D-0692-0E43-A47B-060F9E3D4050}"/>
              </a:ext>
            </a:extLst>
          </p:cNvPr>
          <p:cNvSpPr>
            <a:spLocks noChangeShapeType="1"/>
          </p:cNvSpPr>
          <p:nvPr/>
        </p:nvSpPr>
        <p:spPr bwMode="auto">
          <a:xfrm>
            <a:off x="8034338" y="38401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694" name="Line 14">
            <a:extLst>
              <a:ext uri="{FF2B5EF4-FFF2-40B4-BE49-F238E27FC236}">
                <a16:creationId xmlns:a16="http://schemas.microsoft.com/office/drawing/2014/main" id="{EC413417-0D3C-954A-95FE-AE0D9D25C852}"/>
              </a:ext>
            </a:extLst>
          </p:cNvPr>
          <p:cNvSpPr>
            <a:spLocks noChangeShapeType="1"/>
          </p:cNvSpPr>
          <p:nvPr/>
        </p:nvSpPr>
        <p:spPr bwMode="auto">
          <a:xfrm>
            <a:off x="8031163" y="40259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695" name="Rectangle 15">
            <a:extLst>
              <a:ext uri="{FF2B5EF4-FFF2-40B4-BE49-F238E27FC236}">
                <a16:creationId xmlns:a16="http://schemas.microsoft.com/office/drawing/2014/main" id="{AA197C92-8510-A147-B866-C198EFA69364}"/>
              </a:ext>
            </a:extLst>
          </p:cNvPr>
          <p:cNvSpPr>
            <a:spLocks noChangeArrowheads="1"/>
          </p:cNvSpPr>
          <p:nvPr/>
        </p:nvSpPr>
        <p:spPr bwMode="auto">
          <a:xfrm>
            <a:off x="8023225" y="3429000"/>
            <a:ext cx="5683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YUSUF</a:t>
            </a:r>
          </a:p>
        </p:txBody>
      </p:sp>
      <p:pic>
        <p:nvPicPr>
          <p:cNvPr id="583716" name="Picture 36">
            <a:extLst>
              <a:ext uri="{FF2B5EF4-FFF2-40B4-BE49-F238E27FC236}">
                <a16:creationId xmlns:a16="http://schemas.microsoft.com/office/drawing/2014/main" id="{51A0181C-8C6E-9D48-BB63-2A1FA1D910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17221"/>
          <a:stretch>
            <a:fillRect/>
          </a:stretch>
        </p:blipFill>
        <p:spPr bwMode="auto">
          <a:xfrm>
            <a:off x="3390900" y="1978025"/>
            <a:ext cx="3616325" cy="224472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83718"/>
                                        </p:tgtEl>
                                        <p:attrNameLst>
                                          <p:attrName>style.visibility</p:attrName>
                                        </p:attrNameLst>
                                      </p:cBhvr>
                                      <p:to>
                                        <p:strVal val="visible"/>
                                      </p:to>
                                    </p:set>
                                    <p:animEffect transition="in" filter="dissolve">
                                      <p:cBhvr>
                                        <p:cTn id="7" dur="500"/>
                                        <p:tgtEl>
                                          <p:spTgt spid="583718"/>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83717"/>
                                        </p:tgtEl>
                                        <p:attrNameLst>
                                          <p:attrName>style.visibility</p:attrName>
                                        </p:attrNameLst>
                                      </p:cBhvr>
                                      <p:to>
                                        <p:strVal val="visible"/>
                                      </p:to>
                                    </p:set>
                                    <p:animEffect transition="in" filter="dissolve">
                                      <p:cBhvr>
                                        <p:cTn id="11" dur="500"/>
                                        <p:tgtEl>
                                          <p:spTgt spid="583717"/>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583720"/>
                                        </p:tgtEl>
                                        <p:attrNameLst>
                                          <p:attrName>style.visibility</p:attrName>
                                        </p:attrNameLst>
                                      </p:cBhvr>
                                      <p:to>
                                        <p:strVal val="visible"/>
                                      </p:to>
                                    </p:set>
                                    <p:animEffect transition="in" filter="dissolve">
                                      <p:cBhvr>
                                        <p:cTn id="15" dur="500"/>
                                        <p:tgtEl>
                                          <p:spTgt spid="583720"/>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583716"/>
                                        </p:tgtEl>
                                        <p:attrNameLst>
                                          <p:attrName>style.visibility</p:attrName>
                                        </p:attrNameLst>
                                      </p:cBhvr>
                                      <p:to>
                                        <p:strVal val="visible"/>
                                      </p:to>
                                    </p:set>
                                    <p:animEffect transition="in" filter="dissolve">
                                      <p:cBhvr>
                                        <p:cTn id="19" dur="500"/>
                                        <p:tgtEl>
                                          <p:spTgt spid="583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4706" name="Rectangle 2">
            <a:extLst>
              <a:ext uri="{FF2B5EF4-FFF2-40B4-BE49-F238E27FC236}">
                <a16:creationId xmlns:a16="http://schemas.microsoft.com/office/drawing/2014/main" id="{AF1E4F16-BB92-1F44-B969-634A09F9FFEC}"/>
              </a:ext>
            </a:extLst>
          </p:cNvPr>
          <p:cNvSpPr>
            <a:spLocks noChangeArrowheads="1"/>
          </p:cNvSpPr>
          <p:nvPr/>
        </p:nvSpPr>
        <p:spPr bwMode="auto">
          <a:xfrm>
            <a:off x="822325" y="2452688"/>
            <a:ext cx="20701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584707" name="Rectangle 3">
            <a:extLst>
              <a:ext uri="{FF2B5EF4-FFF2-40B4-BE49-F238E27FC236}">
                <a16:creationId xmlns:a16="http://schemas.microsoft.com/office/drawing/2014/main" id="{1A5AAE45-2FDC-8048-BA41-3CA38AB50C6A}"/>
              </a:ext>
            </a:extLst>
          </p:cNvPr>
          <p:cNvSpPr>
            <a:spLocks noChangeArrowheads="1"/>
          </p:cNvSpPr>
          <p:nvPr/>
        </p:nvSpPr>
        <p:spPr bwMode="auto">
          <a:xfrm>
            <a:off x="822325" y="2452688"/>
            <a:ext cx="2070100"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584709" name="Line 5">
            <a:extLst>
              <a:ext uri="{FF2B5EF4-FFF2-40B4-BE49-F238E27FC236}">
                <a16:creationId xmlns:a16="http://schemas.microsoft.com/office/drawing/2014/main" id="{1B04AFB1-DB26-744D-9639-83835DBE95EA}"/>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84723" name="Text Box 19">
            <a:extLst>
              <a:ext uri="{FF2B5EF4-FFF2-40B4-BE49-F238E27FC236}">
                <a16:creationId xmlns:a16="http://schemas.microsoft.com/office/drawing/2014/main" id="{419251D1-831D-DB49-A50E-26D43B4AF716}"/>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584724" name="Text Box 20">
            <a:extLst>
              <a:ext uri="{FF2B5EF4-FFF2-40B4-BE49-F238E27FC236}">
                <a16:creationId xmlns:a16="http://schemas.microsoft.com/office/drawing/2014/main" id="{CEDDFC06-F79B-CA4F-8176-60C5DC70FCDA}"/>
              </a:ext>
            </a:extLst>
          </p:cNvPr>
          <p:cNvSpPr txBox="1">
            <a:spLocks noChangeArrowheads="1"/>
          </p:cNvSpPr>
          <p:nvPr/>
        </p:nvSpPr>
        <p:spPr bwMode="auto">
          <a:xfrm>
            <a:off x="1789113" y="0"/>
            <a:ext cx="26035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41:41-44</a:t>
            </a:r>
          </a:p>
        </p:txBody>
      </p:sp>
      <p:sp>
        <p:nvSpPr>
          <p:cNvPr id="584730" name="Text Box 26">
            <a:extLst>
              <a:ext uri="{FF2B5EF4-FFF2-40B4-BE49-F238E27FC236}">
                <a16:creationId xmlns:a16="http://schemas.microsoft.com/office/drawing/2014/main" id="{6962CDEF-209E-7B44-9585-90531E942C3B}"/>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pic>
        <p:nvPicPr>
          <p:cNvPr id="584735" name="Picture 31">
            <a:extLst>
              <a:ext uri="{FF2B5EF4-FFF2-40B4-BE49-F238E27FC236}">
                <a16:creationId xmlns:a16="http://schemas.microsoft.com/office/drawing/2014/main" id="{C19FF892-67A1-7747-8653-1611151D9C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575" y="585788"/>
            <a:ext cx="7721600" cy="5580062"/>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584710" name="Freeform 6">
            <a:extLst>
              <a:ext uri="{FF2B5EF4-FFF2-40B4-BE49-F238E27FC236}">
                <a16:creationId xmlns:a16="http://schemas.microsoft.com/office/drawing/2014/main" id="{38AE36CB-8070-634D-BFD9-2AB2CDA158C2}"/>
              </a:ext>
            </a:extLst>
          </p:cNvPr>
          <p:cNvSpPr>
            <a:spLocks/>
          </p:cNvSpPr>
          <p:nvPr/>
        </p:nvSpPr>
        <p:spPr bwMode="auto">
          <a:xfrm>
            <a:off x="8570913"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4711" name="Rectangle 7">
            <a:extLst>
              <a:ext uri="{FF2B5EF4-FFF2-40B4-BE49-F238E27FC236}">
                <a16:creationId xmlns:a16="http://schemas.microsoft.com/office/drawing/2014/main" id="{8C390F27-54FD-2E43-981A-14D3491A1C22}"/>
              </a:ext>
            </a:extLst>
          </p:cNvPr>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4712" name="Freeform 8">
            <a:extLst>
              <a:ext uri="{FF2B5EF4-FFF2-40B4-BE49-F238E27FC236}">
                <a16:creationId xmlns:a16="http://schemas.microsoft.com/office/drawing/2014/main" id="{14F5B4B2-A9E7-C948-B9E8-07FF2F0ADFDE}"/>
              </a:ext>
            </a:extLst>
          </p:cNvPr>
          <p:cNvSpPr>
            <a:spLocks/>
          </p:cNvSpPr>
          <p:nvPr/>
        </p:nvSpPr>
        <p:spPr bwMode="auto">
          <a:xfrm>
            <a:off x="8566150"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4713" name="AutoShape 9">
            <a:extLst>
              <a:ext uri="{FF2B5EF4-FFF2-40B4-BE49-F238E27FC236}">
                <a16:creationId xmlns:a16="http://schemas.microsoft.com/office/drawing/2014/main" id="{5C88027D-FFE3-4445-BFA1-F29BFA4B1E4F}"/>
              </a:ext>
            </a:extLst>
          </p:cNvPr>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4714" name="Rectangle 10">
            <a:extLst>
              <a:ext uri="{FF2B5EF4-FFF2-40B4-BE49-F238E27FC236}">
                <a16:creationId xmlns:a16="http://schemas.microsoft.com/office/drawing/2014/main" id="{9E91BA10-0206-F246-9E00-5C637169BC70}"/>
              </a:ext>
            </a:extLst>
          </p:cNvPr>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4715" name="Rectangle 11">
            <a:extLst>
              <a:ext uri="{FF2B5EF4-FFF2-40B4-BE49-F238E27FC236}">
                <a16:creationId xmlns:a16="http://schemas.microsoft.com/office/drawing/2014/main" id="{EB03CEC1-9DB0-C647-AC2E-A0D49AFE60D6}"/>
              </a:ext>
            </a:extLst>
          </p:cNvPr>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4716" name="AutoShape 12">
            <a:extLst>
              <a:ext uri="{FF2B5EF4-FFF2-40B4-BE49-F238E27FC236}">
                <a16:creationId xmlns:a16="http://schemas.microsoft.com/office/drawing/2014/main" id="{CE54F010-6B79-9E47-BB73-C28A3938C3BE}"/>
              </a:ext>
            </a:extLst>
          </p:cNvPr>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4717" name="Line 13">
            <a:extLst>
              <a:ext uri="{FF2B5EF4-FFF2-40B4-BE49-F238E27FC236}">
                <a16:creationId xmlns:a16="http://schemas.microsoft.com/office/drawing/2014/main" id="{62EDC01F-A6DA-3043-9EAB-D4462F318BAC}"/>
              </a:ext>
            </a:extLst>
          </p:cNvPr>
          <p:cNvSpPr>
            <a:spLocks noChangeShapeType="1"/>
          </p:cNvSpPr>
          <p:nvPr/>
        </p:nvSpPr>
        <p:spPr bwMode="auto">
          <a:xfrm>
            <a:off x="8034338" y="38401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4718" name="Line 14">
            <a:extLst>
              <a:ext uri="{FF2B5EF4-FFF2-40B4-BE49-F238E27FC236}">
                <a16:creationId xmlns:a16="http://schemas.microsoft.com/office/drawing/2014/main" id="{218F6649-E8A5-C941-8CCF-E8594035EA92}"/>
              </a:ext>
            </a:extLst>
          </p:cNvPr>
          <p:cNvSpPr>
            <a:spLocks noChangeShapeType="1"/>
          </p:cNvSpPr>
          <p:nvPr/>
        </p:nvSpPr>
        <p:spPr bwMode="auto">
          <a:xfrm>
            <a:off x="8031163" y="40259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4719" name="Rectangle 15">
            <a:extLst>
              <a:ext uri="{FF2B5EF4-FFF2-40B4-BE49-F238E27FC236}">
                <a16:creationId xmlns:a16="http://schemas.microsoft.com/office/drawing/2014/main" id="{D2E36DDD-BA1B-AB4F-95E6-E62326AA1119}"/>
              </a:ext>
            </a:extLst>
          </p:cNvPr>
          <p:cNvSpPr>
            <a:spLocks noChangeArrowheads="1"/>
          </p:cNvSpPr>
          <p:nvPr/>
        </p:nvSpPr>
        <p:spPr bwMode="auto">
          <a:xfrm>
            <a:off x="8023225" y="3429000"/>
            <a:ext cx="5683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YUSUF</a:t>
            </a:r>
          </a:p>
        </p:txBody>
      </p:sp>
      <p:sp>
        <p:nvSpPr>
          <p:cNvPr id="584736" name="Rectangle 32">
            <a:extLst>
              <a:ext uri="{FF2B5EF4-FFF2-40B4-BE49-F238E27FC236}">
                <a16:creationId xmlns:a16="http://schemas.microsoft.com/office/drawing/2014/main" id="{6FD3F78A-491C-2041-B72B-1B9A0BE1AB41}"/>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54</a:t>
            </a:r>
          </a:p>
        </p:txBody>
      </p:sp>
      <p:sp>
        <p:nvSpPr>
          <p:cNvPr id="584737" name="Text Box 33">
            <a:extLst>
              <a:ext uri="{FF2B5EF4-FFF2-40B4-BE49-F238E27FC236}">
                <a16:creationId xmlns:a16="http://schemas.microsoft.com/office/drawing/2014/main" id="{FA6E213C-E77F-584B-A976-130C1252EC58}"/>
              </a:ext>
            </a:extLst>
          </p:cNvPr>
          <p:cNvSpPr txBox="1">
            <a:spLocks noChangeArrowheads="1"/>
          </p:cNvSpPr>
          <p:nvPr/>
        </p:nvSpPr>
        <p:spPr bwMode="auto">
          <a:xfrm>
            <a:off x="6816725"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24-25</a:t>
            </a:r>
          </a:p>
        </p:txBody>
      </p:sp>
      <p:sp>
        <p:nvSpPr>
          <p:cNvPr id="584738" name="Rectangle 34">
            <a:extLst>
              <a:ext uri="{FF2B5EF4-FFF2-40B4-BE49-F238E27FC236}">
                <a16:creationId xmlns:a16="http://schemas.microsoft.com/office/drawing/2014/main" id="{5541458E-390A-E74F-9464-1C6C6FAC019F}"/>
              </a:ext>
            </a:extLst>
          </p:cNvPr>
          <p:cNvSpPr>
            <a:spLocks noChangeArrowheads="1"/>
          </p:cNvSpPr>
          <p:nvPr/>
        </p:nvSpPr>
        <p:spPr bwMode="auto">
          <a:xfrm>
            <a:off x="1257300" y="5010150"/>
            <a:ext cx="6248400" cy="933450"/>
          </a:xfrm>
          <a:prstGeom prst="rect">
            <a:avLst/>
          </a:prstGeom>
          <a:solidFill>
            <a:srgbClr val="4A3DF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endParaRPr lang="en-US"/>
          </a:p>
        </p:txBody>
      </p:sp>
      <p:sp>
        <p:nvSpPr>
          <p:cNvPr id="584728" name="Text Box 24">
            <a:extLst>
              <a:ext uri="{FF2B5EF4-FFF2-40B4-BE49-F238E27FC236}">
                <a16:creationId xmlns:a16="http://schemas.microsoft.com/office/drawing/2014/main" id="{1A07CAB5-A02E-C746-8FD3-DEE0DC165FAF}"/>
              </a:ext>
            </a:extLst>
          </p:cNvPr>
          <p:cNvSpPr txBox="1">
            <a:spLocks noChangeArrowheads="1"/>
          </p:cNvSpPr>
          <p:nvPr/>
        </p:nvSpPr>
        <p:spPr bwMode="auto">
          <a:xfrm>
            <a:off x="1296988" y="5081588"/>
            <a:ext cx="6157912" cy="70167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4000">
                <a:solidFill>
                  <a:srgbClr val="FFFF00"/>
                </a:solidFill>
                <a:effectLst/>
                <a:ea typeface="Gulim" panose="020B0600000101010101" pitchFamily="34" charset="-127"/>
              </a:rPr>
              <a:t>Yusuf Menjadi Penguasa</a:t>
            </a:r>
          </a:p>
        </p:txBody>
      </p:sp>
    </p:spTree>
  </p:cSld>
  <p:clrMapOvr>
    <a:masterClrMapping/>
  </p:clrMapOvr>
  <p:transition>
    <p:wheel spokes="0"/>
  </p:transition>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071A6909-D709-6B4B-AA1C-CD41315DC2C2}"/>
              </a:ext>
            </a:extLst>
          </p:cNvPr>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875" name="Freeform 3">
            <a:extLst>
              <a:ext uri="{FF2B5EF4-FFF2-40B4-BE49-F238E27FC236}">
                <a16:creationId xmlns:a16="http://schemas.microsoft.com/office/drawing/2014/main" id="{FF182738-135A-C04E-A488-71523ACCB08B}"/>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876" name="Rectangle 4">
            <a:extLst>
              <a:ext uri="{FF2B5EF4-FFF2-40B4-BE49-F238E27FC236}">
                <a16:creationId xmlns:a16="http://schemas.microsoft.com/office/drawing/2014/main" id="{04105E9B-6A4D-BB40-A70D-DF80714C4FF9}"/>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07877" name="Rectangle 5">
            <a:extLst>
              <a:ext uri="{FF2B5EF4-FFF2-40B4-BE49-F238E27FC236}">
                <a16:creationId xmlns:a16="http://schemas.microsoft.com/office/drawing/2014/main" id="{A449E2AF-675C-8041-80F6-673B8525D593}"/>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878" name="Freeform 6">
            <a:extLst>
              <a:ext uri="{FF2B5EF4-FFF2-40B4-BE49-F238E27FC236}">
                <a16:creationId xmlns:a16="http://schemas.microsoft.com/office/drawing/2014/main" id="{1DD7B2D7-E883-B243-A2BC-65B28B92A7C8}"/>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879" name="Freeform 7">
            <a:extLst>
              <a:ext uri="{FF2B5EF4-FFF2-40B4-BE49-F238E27FC236}">
                <a16:creationId xmlns:a16="http://schemas.microsoft.com/office/drawing/2014/main" id="{26E6F70F-177D-844C-9840-328D474FECEE}"/>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880" name="Rectangle 8">
            <a:extLst>
              <a:ext uri="{FF2B5EF4-FFF2-40B4-BE49-F238E27FC236}">
                <a16:creationId xmlns:a16="http://schemas.microsoft.com/office/drawing/2014/main" id="{9ECEE815-A67A-5648-BFC9-A0174A17C275}"/>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SE</a:t>
            </a:r>
          </a:p>
        </p:txBody>
      </p:sp>
      <p:sp>
        <p:nvSpPr>
          <p:cNvPr id="207881" name="Freeform 9">
            <a:extLst>
              <a:ext uri="{FF2B5EF4-FFF2-40B4-BE49-F238E27FC236}">
                <a16:creationId xmlns:a16="http://schemas.microsoft.com/office/drawing/2014/main" id="{710987D3-E9D2-0A44-981A-D54E245BFCD3}"/>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882" name="Rectangle 10">
            <a:extLst>
              <a:ext uri="{FF2B5EF4-FFF2-40B4-BE49-F238E27FC236}">
                <a16:creationId xmlns:a16="http://schemas.microsoft.com/office/drawing/2014/main" id="{3EAAB188-7617-6840-906D-744E4E8D32D1}"/>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TP</a:t>
            </a:r>
          </a:p>
        </p:txBody>
      </p:sp>
      <p:sp>
        <p:nvSpPr>
          <p:cNvPr id="207883" name="Freeform 11">
            <a:extLst>
              <a:ext uri="{FF2B5EF4-FFF2-40B4-BE49-F238E27FC236}">
                <a16:creationId xmlns:a16="http://schemas.microsoft.com/office/drawing/2014/main" id="{3A049C01-D46C-6448-A9F2-B60335D93E8D}"/>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884" name="Freeform 12">
            <a:extLst>
              <a:ext uri="{FF2B5EF4-FFF2-40B4-BE49-F238E27FC236}">
                <a16:creationId xmlns:a16="http://schemas.microsoft.com/office/drawing/2014/main" id="{FE24985F-0608-874E-858C-76DC970E355E}"/>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885" name="Freeform 13">
            <a:extLst>
              <a:ext uri="{FF2B5EF4-FFF2-40B4-BE49-F238E27FC236}">
                <a16:creationId xmlns:a16="http://schemas.microsoft.com/office/drawing/2014/main" id="{81C2B996-88D1-6B47-B677-6F58B495DE2F}"/>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886" name="Rectangle 14">
            <a:extLst>
              <a:ext uri="{FF2B5EF4-FFF2-40B4-BE49-F238E27FC236}">
                <a16:creationId xmlns:a16="http://schemas.microsoft.com/office/drawing/2014/main" id="{9E93F83A-30F4-D24F-A240-143461001E08}"/>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DG</a:t>
            </a:r>
          </a:p>
        </p:txBody>
      </p:sp>
      <p:sp>
        <p:nvSpPr>
          <p:cNvPr id="207887" name="Rectangle 15">
            <a:extLst>
              <a:ext uri="{FF2B5EF4-FFF2-40B4-BE49-F238E27FC236}">
                <a16:creationId xmlns:a16="http://schemas.microsoft.com/office/drawing/2014/main" id="{3B2AACA0-3D3A-6749-B8DD-CF545C42B851}"/>
              </a:ext>
            </a:extLst>
          </p:cNvPr>
          <p:cNvSpPr>
            <a:spLocks noChangeArrowheads="1"/>
          </p:cNvSpPr>
          <p:nvPr/>
        </p:nvSpPr>
        <p:spPr bwMode="auto">
          <a:xfrm>
            <a:off x="2516188" y="5640388"/>
            <a:ext cx="9477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LMa</a:t>
            </a:r>
          </a:p>
        </p:txBody>
      </p:sp>
      <p:sp>
        <p:nvSpPr>
          <p:cNvPr id="207888" name="Rectangle 16">
            <a:extLst>
              <a:ext uri="{FF2B5EF4-FFF2-40B4-BE49-F238E27FC236}">
                <a16:creationId xmlns:a16="http://schemas.microsoft.com/office/drawing/2014/main" id="{178AA8A7-1E7B-9B4C-9BB5-DDBC191F5824}"/>
              </a:ext>
            </a:extLst>
          </p:cNvPr>
          <p:cNvSpPr>
            <a:spLocks noChangeArrowheads="1"/>
          </p:cNvSpPr>
          <p:nvPr/>
        </p:nvSpPr>
        <p:spPr bwMode="auto">
          <a:xfrm>
            <a:off x="2020888" y="992188"/>
            <a:ext cx="1168400"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LMedit</a:t>
            </a:r>
          </a:p>
        </p:txBody>
      </p:sp>
      <p:sp>
        <p:nvSpPr>
          <p:cNvPr id="207889" name="Rectangle 17">
            <a:extLst>
              <a:ext uri="{FF2B5EF4-FFF2-40B4-BE49-F238E27FC236}">
                <a16:creationId xmlns:a16="http://schemas.microsoft.com/office/drawing/2014/main" id="{13E7036A-B82E-1B4E-8705-D4E51AD9E513}"/>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890" name="Line 18">
            <a:extLst>
              <a:ext uri="{FF2B5EF4-FFF2-40B4-BE49-F238E27FC236}">
                <a16:creationId xmlns:a16="http://schemas.microsoft.com/office/drawing/2014/main" id="{85174679-6593-A94A-908F-A66A80065FE4}"/>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891" name="Line 19">
            <a:extLst>
              <a:ext uri="{FF2B5EF4-FFF2-40B4-BE49-F238E27FC236}">
                <a16:creationId xmlns:a16="http://schemas.microsoft.com/office/drawing/2014/main" id="{A55EB867-A53D-D64F-9352-29D603DE395F}"/>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892" name="Rectangle 20">
            <a:extLst>
              <a:ext uri="{FF2B5EF4-FFF2-40B4-BE49-F238E27FC236}">
                <a16:creationId xmlns:a16="http://schemas.microsoft.com/office/drawing/2014/main" id="{16EF61A4-703E-BE4F-8308-4D2F35B775DB}"/>
              </a:ext>
            </a:extLst>
          </p:cNvPr>
          <p:cNvSpPr>
            <a:spLocks noChangeArrowheads="1"/>
          </p:cNvSpPr>
          <p:nvPr/>
        </p:nvSpPr>
        <p:spPr bwMode="auto">
          <a:xfrm>
            <a:off x="76200" y="304800"/>
            <a:ext cx="2825750" cy="8191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en-US" altLang="ko-KR" sz="2400" b="1">
                <a:solidFill>
                  <a:schemeClr val="tx2"/>
                </a:solidFill>
                <a:effectLst/>
                <a:latin typeface="Times" pitchFamily="2" charset="0"/>
                <a:ea typeface="Gulim" panose="020B0600000101010101" pitchFamily="34" charset="-127"/>
              </a:rPr>
              <a:t>MENATA PANGGUNG</a:t>
            </a:r>
          </a:p>
        </p:txBody>
      </p:sp>
      <p:sp>
        <p:nvSpPr>
          <p:cNvPr id="207893" name="Rectangle 21">
            <a:extLst>
              <a:ext uri="{FF2B5EF4-FFF2-40B4-BE49-F238E27FC236}">
                <a16:creationId xmlns:a16="http://schemas.microsoft.com/office/drawing/2014/main" id="{EC40F025-1FA4-2C42-B0EA-E7A7BC69BFEC}"/>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LM</a:t>
            </a:r>
          </a:p>
        </p:txBody>
      </p:sp>
      <p:sp>
        <p:nvSpPr>
          <p:cNvPr id="207894" name="Line 22">
            <a:extLst>
              <a:ext uri="{FF2B5EF4-FFF2-40B4-BE49-F238E27FC236}">
                <a16:creationId xmlns:a16="http://schemas.microsoft.com/office/drawing/2014/main" id="{EF406765-1EBF-DD42-8758-7AF084CB3495}"/>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207896" name="Rectangle 24">
            <a:extLst>
              <a:ext uri="{FF2B5EF4-FFF2-40B4-BE49-F238E27FC236}">
                <a16:creationId xmlns:a16="http://schemas.microsoft.com/office/drawing/2014/main" id="{7DEC3FF7-496F-4D42-B416-0D6479A457B3}"/>
              </a:ext>
            </a:extLst>
          </p:cNvPr>
          <p:cNvSpPr>
            <a:spLocks noChangeArrowheads="1"/>
          </p:cNvSpPr>
          <p:nvPr/>
        </p:nvSpPr>
        <p:spPr bwMode="auto">
          <a:xfrm>
            <a:off x="4081463" y="1125538"/>
            <a:ext cx="8128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07897" name="Rectangle 25">
            <a:extLst>
              <a:ext uri="{FF2B5EF4-FFF2-40B4-BE49-F238E27FC236}">
                <a16:creationId xmlns:a16="http://schemas.microsoft.com/office/drawing/2014/main" id="{F2DEECFB-E9B5-B941-AF78-B273990A89C0}"/>
              </a:ext>
            </a:extLst>
          </p:cNvPr>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U</a:t>
            </a:r>
          </a:p>
        </p:txBody>
      </p:sp>
      <p:sp>
        <p:nvSpPr>
          <p:cNvPr id="207898" name="Rectangle 26">
            <a:extLst>
              <a:ext uri="{FF2B5EF4-FFF2-40B4-BE49-F238E27FC236}">
                <a16:creationId xmlns:a16="http://schemas.microsoft.com/office/drawing/2014/main" id="{E9E6811D-0B60-8641-85ED-1AFA3A839659}"/>
              </a:ext>
            </a:extLst>
          </p:cNvPr>
          <p:cNvSpPr>
            <a:spLocks noChangeArrowheads="1"/>
          </p:cNvSpPr>
          <p:nvPr/>
        </p:nvSpPr>
        <p:spPr bwMode="auto">
          <a:xfrm>
            <a:off x="5830888" y="28844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B</a:t>
            </a:r>
          </a:p>
        </p:txBody>
      </p:sp>
      <p:sp>
        <p:nvSpPr>
          <p:cNvPr id="207900" name="Rectangle 28">
            <a:extLst>
              <a:ext uri="{FF2B5EF4-FFF2-40B4-BE49-F238E27FC236}">
                <a16:creationId xmlns:a16="http://schemas.microsoft.com/office/drawing/2014/main" id="{A0CD84CC-3FB1-5F45-BC0A-CB04DFF42E6F}"/>
              </a:ext>
            </a:extLst>
          </p:cNvPr>
          <p:cNvSpPr>
            <a:spLocks noChangeArrowheads="1"/>
          </p:cNvSpPr>
          <p:nvPr/>
        </p:nvSpPr>
        <p:spPr bwMode="auto">
          <a:xfrm>
            <a:off x="5487988" y="181133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H</a:t>
            </a:r>
          </a:p>
        </p:txBody>
      </p:sp>
      <p:sp>
        <p:nvSpPr>
          <p:cNvPr id="207902" name="Rectangle 30">
            <a:extLst>
              <a:ext uri="{FF2B5EF4-FFF2-40B4-BE49-F238E27FC236}">
                <a16:creationId xmlns:a16="http://schemas.microsoft.com/office/drawing/2014/main" id="{00138620-0672-1C4B-B5FE-14FD2FD2CA1B}"/>
              </a:ext>
            </a:extLst>
          </p:cNvPr>
          <p:cNvSpPr>
            <a:spLocks noChangeArrowheads="1"/>
          </p:cNvSpPr>
          <p:nvPr/>
        </p:nvSpPr>
        <p:spPr bwMode="auto">
          <a:xfrm>
            <a:off x="7088188" y="1525588"/>
            <a:ext cx="12922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N(A)</a:t>
            </a:r>
          </a:p>
        </p:txBody>
      </p:sp>
      <p:sp>
        <p:nvSpPr>
          <p:cNvPr id="207903" name="Oval 31">
            <a:extLst>
              <a:ext uri="{FF2B5EF4-FFF2-40B4-BE49-F238E27FC236}">
                <a16:creationId xmlns:a16="http://schemas.microsoft.com/office/drawing/2014/main" id="{0E477D0B-AC5B-3C47-9763-64BD153BF4C4}"/>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905" name="Rectangle 33">
            <a:extLst>
              <a:ext uri="{FF2B5EF4-FFF2-40B4-BE49-F238E27FC236}">
                <a16:creationId xmlns:a16="http://schemas.microsoft.com/office/drawing/2014/main" id="{64B445D5-037E-454F-9AE0-12DCDBFAAEC5}"/>
              </a:ext>
            </a:extLst>
          </p:cNvPr>
          <p:cNvSpPr>
            <a:spLocks noChangeArrowheads="1"/>
          </p:cNvSpPr>
          <p:nvPr/>
        </p:nvSpPr>
        <p:spPr bwMode="auto">
          <a:xfrm>
            <a:off x="3074988" y="2568575"/>
            <a:ext cx="4175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K</a:t>
            </a:r>
          </a:p>
        </p:txBody>
      </p:sp>
      <p:sp>
        <p:nvSpPr>
          <p:cNvPr id="207906" name="Oval 34">
            <a:extLst>
              <a:ext uri="{FF2B5EF4-FFF2-40B4-BE49-F238E27FC236}">
                <a16:creationId xmlns:a16="http://schemas.microsoft.com/office/drawing/2014/main" id="{3D17E38D-F35A-C34F-AEBC-2D5CAF28195A}"/>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907" name="Rectangle 35">
            <a:extLst>
              <a:ext uri="{FF2B5EF4-FFF2-40B4-BE49-F238E27FC236}">
                <a16:creationId xmlns:a16="http://schemas.microsoft.com/office/drawing/2014/main" id="{33901A2A-C4B5-2944-842B-063B2D7CB9EB}"/>
              </a:ext>
            </a:extLst>
          </p:cNvPr>
          <p:cNvSpPr>
            <a:spLocks noChangeArrowheads="1"/>
          </p:cNvSpPr>
          <p:nvPr/>
        </p:nvSpPr>
        <p:spPr bwMode="auto">
          <a:xfrm>
            <a:off x="2693988" y="3078163"/>
            <a:ext cx="4016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Y</a:t>
            </a:r>
          </a:p>
        </p:txBody>
      </p:sp>
      <p:sp>
        <p:nvSpPr>
          <p:cNvPr id="207908" name="Oval 36">
            <a:extLst>
              <a:ext uri="{FF2B5EF4-FFF2-40B4-BE49-F238E27FC236}">
                <a16:creationId xmlns:a16="http://schemas.microsoft.com/office/drawing/2014/main" id="{3EA83C1D-747F-7D4F-9A9F-2E4000DD7416}"/>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909" name="Oval 37">
            <a:extLst>
              <a:ext uri="{FF2B5EF4-FFF2-40B4-BE49-F238E27FC236}">
                <a16:creationId xmlns:a16="http://schemas.microsoft.com/office/drawing/2014/main" id="{49AB87AD-8477-CA4A-A458-258D0EBFF795}"/>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910" name="Rectangle 38">
            <a:extLst>
              <a:ext uri="{FF2B5EF4-FFF2-40B4-BE49-F238E27FC236}">
                <a16:creationId xmlns:a16="http://schemas.microsoft.com/office/drawing/2014/main" id="{EA7E4B5C-D5B9-134D-9FF9-49F3BC2F484B}"/>
              </a:ext>
            </a:extLst>
          </p:cNvPr>
          <p:cNvSpPr>
            <a:spLocks noChangeArrowheads="1"/>
          </p:cNvSpPr>
          <p:nvPr/>
        </p:nvSpPr>
        <p:spPr bwMode="auto">
          <a:xfrm>
            <a:off x="3067050" y="4451350"/>
            <a:ext cx="6207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KB</a:t>
            </a:r>
          </a:p>
        </p:txBody>
      </p:sp>
      <p:sp>
        <p:nvSpPr>
          <p:cNvPr id="207911" name="Oval 39">
            <a:extLst>
              <a:ext uri="{FF2B5EF4-FFF2-40B4-BE49-F238E27FC236}">
                <a16:creationId xmlns:a16="http://schemas.microsoft.com/office/drawing/2014/main" id="{1506EA02-B5F1-FD48-BEA8-97B5CEB45231}"/>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912" name="Rectangle 40">
            <a:extLst>
              <a:ext uri="{FF2B5EF4-FFF2-40B4-BE49-F238E27FC236}">
                <a16:creationId xmlns:a16="http://schemas.microsoft.com/office/drawing/2014/main" id="{65936F53-AF04-CA4A-AF45-6D5B94789C85}"/>
              </a:ext>
            </a:extLst>
          </p:cNvPr>
          <p:cNvSpPr>
            <a:spLocks noChangeArrowheads="1"/>
          </p:cNvSpPr>
          <p:nvPr/>
        </p:nvSpPr>
        <p:spPr bwMode="auto">
          <a:xfrm>
            <a:off x="3205163" y="5164138"/>
            <a:ext cx="587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GS</a:t>
            </a:r>
          </a:p>
        </p:txBody>
      </p:sp>
      <p:sp>
        <p:nvSpPr>
          <p:cNvPr id="207914" name="Rectangle 42">
            <a:extLst>
              <a:ext uri="{FF2B5EF4-FFF2-40B4-BE49-F238E27FC236}">
                <a16:creationId xmlns:a16="http://schemas.microsoft.com/office/drawing/2014/main" id="{7250F3EA-C6BB-484A-AF5C-98B1AEE3FE80}"/>
              </a:ext>
            </a:extLst>
          </p:cNvPr>
          <p:cNvSpPr>
            <a:spLocks noChangeArrowheads="1"/>
          </p:cNvSpPr>
          <p:nvPr/>
        </p:nvSpPr>
        <p:spPr bwMode="auto">
          <a:xfrm>
            <a:off x="1674813" y="4081463"/>
            <a:ext cx="660400" cy="6985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4000" b="1">
                <a:solidFill>
                  <a:srgbClr val="EEFF4B"/>
                </a:solidFill>
                <a:effectLst/>
                <a:latin typeface="Times" pitchFamily="2" charset="0"/>
                <a:ea typeface="Gulim" panose="020B0600000101010101" pitchFamily="34" charset="-127"/>
              </a:rPr>
              <a:t>M</a:t>
            </a:r>
          </a:p>
        </p:txBody>
      </p:sp>
      <p:sp>
        <p:nvSpPr>
          <p:cNvPr id="207915" name="Rectangle 43">
            <a:extLst>
              <a:ext uri="{FF2B5EF4-FFF2-40B4-BE49-F238E27FC236}">
                <a16:creationId xmlns:a16="http://schemas.microsoft.com/office/drawing/2014/main" id="{7AEC5A2F-1862-B44E-AE4F-2A76BCA89EE2}"/>
              </a:ext>
            </a:extLst>
          </p:cNvPr>
          <p:cNvSpPr>
            <a:spLocks noChangeArrowheads="1"/>
          </p:cNvSpPr>
          <p:nvPr/>
        </p:nvSpPr>
        <p:spPr bwMode="auto">
          <a:xfrm>
            <a:off x="3776663" y="3078163"/>
            <a:ext cx="638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GN</a:t>
            </a:r>
          </a:p>
        </p:txBody>
      </p:sp>
      <p:sp>
        <p:nvSpPr>
          <p:cNvPr id="207916" name="Freeform 44">
            <a:extLst>
              <a:ext uri="{FF2B5EF4-FFF2-40B4-BE49-F238E27FC236}">
                <a16:creationId xmlns:a16="http://schemas.microsoft.com/office/drawing/2014/main" id="{7C3E929C-0E66-B346-AE23-5B844C35700D}"/>
              </a:ext>
            </a:extLst>
          </p:cNvPr>
          <p:cNvSpPr>
            <a:spLocks/>
          </p:cNvSpPr>
          <p:nvPr/>
        </p:nvSpPr>
        <p:spPr bwMode="auto">
          <a:xfrm>
            <a:off x="5816600" y="313690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Lst>
            <a:ahLst/>
            <a:cxnLst>
              <a:cxn ang="0">
                <a:pos x="T0" y="T1"/>
              </a:cxn>
              <a:cxn ang="0">
                <a:pos x="T2" y="T3"/>
              </a:cxn>
              <a:cxn ang="0">
                <a:pos x="T4" y="T5"/>
              </a:cxn>
              <a:cxn ang="0">
                <a:pos x="T6" y="T7"/>
              </a:cxn>
              <a:cxn ang="0">
                <a:pos x="T8" y="T9"/>
              </a:cxn>
              <a:cxn ang="0">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rgbClr val="FFFA35"/>
                </a:solidFill>
              </a14:hiddenFill>
            </a:ext>
          </a:extLst>
        </p:spPr>
        <p:txBody>
          <a:bodyPr wrap="none" anchor="ctr"/>
          <a:lstStyle/>
          <a:p>
            <a:endParaRPr lang="en-US"/>
          </a:p>
        </p:txBody>
      </p:sp>
      <p:sp>
        <p:nvSpPr>
          <p:cNvPr id="207917" name="Freeform 45">
            <a:extLst>
              <a:ext uri="{FF2B5EF4-FFF2-40B4-BE49-F238E27FC236}">
                <a16:creationId xmlns:a16="http://schemas.microsoft.com/office/drawing/2014/main" id="{67B1F243-318F-BD45-88A3-3FD9C2D7953E}"/>
              </a:ext>
            </a:extLst>
          </p:cNvPr>
          <p:cNvSpPr>
            <a:spLocks/>
          </p:cNvSpPr>
          <p:nvPr/>
        </p:nvSpPr>
        <p:spPr bwMode="auto">
          <a:xfrm>
            <a:off x="2921000" y="1852613"/>
            <a:ext cx="2882900" cy="1258887"/>
          </a:xfrm>
          <a:custGeom>
            <a:avLst/>
            <a:gdLst>
              <a:gd name="T0" fmla="*/ 1816 w 1816"/>
              <a:gd name="T1" fmla="*/ 793 h 793"/>
              <a:gd name="T2" fmla="*/ 1784 w 1816"/>
              <a:gd name="T3" fmla="*/ 713 h 793"/>
              <a:gd name="T4" fmla="*/ 1640 w 1816"/>
              <a:gd name="T5" fmla="*/ 273 h 793"/>
              <a:gd name="T6" fmla="*/ 1560 w 1816"/>
              <a:gd name="T7" fmla="*/ 129 h 793"/>
              <a:gd name="T8" fmla="*/ 1160 w 1816"/>
              <a:gd name="T9" fmla="*/ 17 h 793"/>
              <a:gd name="T10" fmla="*/ 560 w 1816"/>
              <a:gd name="T11" fmla="*/ 65 h 793"/>
              <a:gd name="T12" fmla="*/ 472 w 1816"/>
              <a:gd name="T13" fmla="*/ 113 h 793"/>
              <a:gd name="T14" fmla="*/ 424 w 1816"/>
              <a:gd name="T15" fmla="*/ 129 h 793"/>
              <a:gd name="T16" fmla="*/ 224 w 1816"/>
              <a:gd name="T17" fmla="*/ 241 h 793"/>
              <a:gd name="T18" fmla="*/ 120 w 1816"/>
              <a:gd name="T19" fmla="*/ 345 h 793"/>
              <a:gd name="T20" fmla="*/ 104 w 1816"/>
              <a:gd name="T21" fmla="*/ 377 h 793"/>
              <a:gd name="T22" fmla="*/ 72 w 1816"/>
              <a:gd name="T23" fmla="*/ 409 h 793"/>
              <a:gd name="T24" fmla="*/ 0 w 1816"/>
              <a:gd name="T25" fmla="*/ 609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07918" name="Freeform 46">
            <a:extLst>
              <a:ext uri="{FF2B5EF4-FFF2-40B4-BE49-F238E27FC236}">
                <a16:creationId xmlns:a16="http://schemas.microsoft.com/office/drawing/2014/main" id="{DB765877-1656-B249-BADD-E613D3B05569}"/>
              </a:ext>
            </a:extLst>
          </p:cNvPr>
          <p:cNvSpPr>
            <a:spLocks/>
          </p:cNvSpPr>
          <p:nvPr/>
        </p:nvSpPr>
        <p:spPr bwMode="auto">
          <a:xfrm>
            <a:off x="1739900" y="2832100"/>
            <a:ext cx="1181100" cy="1409700"/>
          </a:xfrm>
          <a:custGeom>
            <a:avLst/>
            <a:gdLst>
              <a:gd name="T0" fmla="*/ 744 w 744"/>
              <a:gd name="T1" fmla="*/ 0 h 888"/>
              <a:gd name="T2" fmla="*/ 688 w 744"/>
              <a:gd name="T3" fmla="*/ 344 h 888"/>
              <a:gd name="T4" fmla="*/ 632 w 744"/>
              <a:gd name="T5" fmla="*/ 616 h 888"/>
              <a:gd name="T6" fmla="*/ 456 w 744"/>
              <a:gd name="T7" fmla="*/ 752 h 888"/>
              <a:gd name="T8" fmla="*/ 176 w 744"/>
              <a:gd name="T9" fmla="*/ 824 h 888"/>
              <a:gd name="T10" fmla="*/ 0 w 744"/>
              <a:gd name="T11" fmla="*/ 888 h 888"/>
            </a:gdLst>
            <a:ahLst/>
            <a:cxnLst>
              <a:cxn ang="0">
                <a:pos x="T0" y="T1"/>
              </a:cxn>
              <a:cxn ang="0">
                <a:pos x="T2" y="T3"/>
              </a:cxn>
              <a:cxn ang="0">
                <a:pos x="T4" y="T5"/>
              </a:cxn>
              <a:cxn ang="0">
                <a:pos x="T6" y="T7"/>
              </a:cxn>
              <a:cxn ang="0">
                <a:pos x="T8" y="T9"/>
              </a:cxn>
              <a:cxn ang="0">
                <a:pos x="T10" y="T11"/>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A35"/>
            </a:solidFill>
            <a:prstDash val="solid"/>
            <a:round/>
            <a:headEnd type="none" w="med" len="med"/>
            <a:tailEnd type="none" w="med" len="me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nvGrpSpPr>
          <p:cNvPr id="207925" name="Group 53">
            <a:extLst>
              <a:ext uri="{FF2B5EF4-FFF2-40B4-BE49-F238E27FC236}">
                <a16:creationId xmlns:a16="http://schemas.microsoft.com/office/drawing/2014/main" id="{608A9E3F-5790-514E-959D-2DD6294C16B2}"/>
              </a:ext>
            </a:extLst>
          </p:cNvPr>
          <p:cNvGrpSpPr>
            <a:grpSpLocks/>
          </p:cNvGrpSpPr>
          <p:nvPr/>
        </p:nvGrpSpPr>
        <p:grpSpPr bwMode="auto">
          <a:xfrm>
            <a:off x="1066800" y="2362200"/>
            <a:ext cx="1219200" cy="2438400"/>
            <a:chOff x="672" y="1488"/>
            <a:chExt cx="768" cy="1536"/>
          </a:xfrm>
        </p:grpSpPr>
        <p:sp>
          <p:nvSpPr>
            <p:cNvPr id="207923" name="AutoShape 51">
              <a:extLst>
                <a:ext uri="{FF2B5EF4-FFF2-40B4-BE49-F238E27FC236}">
                  <a16:creationId xmlns:a16="http://schemas.microsoft.com/office/drawing/2014/main" id="{BCC28632-A639-264E-A49B-B122B1817C51}"/>
                </a:ext>
              </a:extLst>
            </p:cNvPr>
            <p:cNvSpPr>
              <a:spLocks noChangeArrowheads="1"/>
            </p:cNvSpPr>
            <p:nvPr/>
          </p:nvSpPr>
          <p:spPr bwMode="auto">
            <a:xfrm rot="5134202">
              <a:off x="648" y="1512"/>
              <a:ext cx="768" cy="72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dist="89803" dir="2700000" algn="ctr" rotWithShape="0">
                <a:schemeClr val="bg2"/>
              </a:outerShdw>
            </a:effectLst>
          </p:spPr>
          <p:txBody>
            <a:bodyPr wrap="none" anchor="ctr"/>
            <a:lstStyle/>
            <a:p>
              <a:endParaRPr lang="en-US"/>
            </a:p>
          </p:txBody>
        </p:sp>
        <p:sp>
          <p:nvSpPr>
            <p:cNvPr id="207924" name="Oval 52">
              <a:extLst>
                <a:ext uri="{FF2B5EF4-FFF2-40B4-BE49-F238E27FC236}">
                  <a16:creationId xmlns:a16="http://schemas.microsoft.com/office/drawing/2014/main" id="{02420FAC-C609-3541-8924-FD8CE5AF6606}"/>
                </a:ext>
              </a:extLst>
            </p:cNvPr>
            <p:cNvSpPr>
              <a:spLocks noChangeArrowheads="1"/>
            </p:cNvSpPr>
            <p:nvPr/>
          </p:nvSpPr>
          <p:spPr bwMode="auto">
            <a:xfrm>
              <a:off x="768" y="2400"/>
              <a:ext cx="672" cy="624"/>
            </a:xfrm>
            <a:prstGeom prst="ellipse">
              <a:avLst/>
            </a:prstGeom>
            <a:noFill/>
            <a:ln w="57150">
              <a:solidFill>
                <a:srgbClr val="D83104"/>
              </a:solidFill>
              <a:round/>
              <a:headEnd/>
              <a:tailEnd/>
            </a:ln>
            <a:effectLst>
              <a:outerShdw dist="109250" dir="2132261"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207895" name="Oval 23">
            <a:extLst>
              <a:ext uri="{FF2B5EF4-FFF2-40B4-BE49-F238E27FC236}">
                <a16:creationId xmlns:a16="http://schemas.microsoft.com/office/drawing/2014/main" id="{7BAAA162-24D3-6748-B221-2FB7714531F2}"/>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899" name="Oval 27">
            <a:extLst>
              <a:ext uri="{FF2B5EF4-FFF2-40B4-BE49-F238E27FC236}">
                <a16:creationId xmlns:a16="http://schemas.microsoft.com/office/drawing/2014/main" id="{F7B3A463-9740-844E-9548-6F85D188451D}"/>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901" name="Oval 29">
            <a:extLst>
              <a:ext uri="{FF2B5EF4-FFF2-40B4-BE49-F238E27FC236}">
                <a16:creationId xmlns:a16="http://schemas.microsoft.com/office/drawing/2014/main" id="{11CF6BE4-C75D-EB4B-966B-C784EE5FEAD7}"/>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904" name="Oval 32">
            <a:extLst>
              <a:ext uri="{FF2B5EF4-FFF2-40B4-BE49-F238E27FC236}">
                <a16:creationId xmlns:a16="http://schemas.microsoft.com/office/drawing/2014/main" id="{7A9B22F4-6890-F54F-9416-B74908CB41D3}"/>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913" name="Oval 41">
            <a:extLst>
              <a:ext uri="{FF2B5EF4-FFF2-40B4-BE49-F238E27FC236}">
                <a16:creationId xmlns:a16="http://schemas.microsoft.com/office/drawing/2014/main" id="{AFA60055-C590-EF4A-9108-BD7040BCBCCB}"/>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926" name="Freeform 54">
            <a:extLst>
              <a:ext uri="{FF2B5EF4-FFF2-40B4-BE49-F238E27FC236}">
                <a16:creationId xmlns:a16="http://schemas.microsoft.com/office/drawing/2014/main" id="{A98509F3-B85F-434F-BBE8-19002809BE15}"/>
              </a:ext>
            </a:extLst>
          </p:cNvPr>
          <p:cNvSpPr>
            <a:spLocks/>
          </p:cNvSpPr>
          <p:nvPr/>
        </p:nvSpPr>
        <p:spPr bwMode="auto">
          <a:xfrm>
            <a:off x="8570913"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927" name="Rectangle 55">
            <a:extLst>
              <a:ext uri="{FF2B5EF4-FFF2-40B4-BE49-F238E27FC236}">
                <a16:creationId xmlns:a16="http://schemas.microsoft.com/office/drawing/2014/main" id="{2986B051-9262-F64E-99CE-89CBF328C878}"/>
              </a:ext>
            </a:extLst>
          </p:cNvPr>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928" name="Freeform 56">
            <a:extLst>
              <a:ext uri="{FF2B5EF4-FFF2-40B4-BE49-F238E27FC236}">
                <a16:creationId xmlns:a16="http://schemas.microsoft.com/office/drawing/2014/main" id="{F59FDC0F-80C9-7D4F-9A76-9E893CFCD358}"/>
              </a:ext>
            </a:extLst>
          </p:cNvPr>
          <p:cNvSpPr>
            <a:spLocks/>
          </p:cNvSpPr>
          <p:nvPr/>
        </p:nvSpPr>
        <p:spPr bwMode="auto">
          <a:xfrm>
            <a:off x="8566150"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929" name="AutoShape 57">
            <a:extLst>
              <a:ext uri="{FF2B5EF4-FFF2-40B4-BE49-F238E27FC236}">
                <a16:creationId xmlns:a16="http://schemas.microsoft.com/office/drawing/2014/main" id="{3C111A13-A512-B540-93D6-D57395FBD166}"/>
              </a:ext>
            </a:extLst>
          </p:cNvPr>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930" name="Rectangle 58">
            <a:extLst>
              <a:ext uri="{FF2B5EF4-FFF2-40B4-BE49-F238E27FC236}">
                <a16:creationId xmlns:a16="http://schemas.microsoft.com/office/drawing/2014/main" id="{41C63137-4A36-B442-A05C-CB9B373DC222}"/>
              </a:ext>
            </a:extLst>
          </p:cNvPr>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931" name="Rectangle 59">
            <a:extLst>
              <a:ext uri="{FF2B5EF4-FFF2-40B4-BE49-F238E27FC236}">
                <a16:creationId xmlns:a16="http://schemas.microsoft.com/office/drawing/2014/main" id="{D371EB25-B4B8-5D41-8E3F-640655CE7A96}"/>
              </a:ext>
            </a:extLst>
          </p:cNvPr>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932" name="AutoShape 60">
            <a:extLst>
              <a:ext uri="{FF2B5EF4-FFF2-40B4-BE49-F238E27FC236}">
                <a16:creationId xmlns:a16="http://schemas.microsoft.com/office/drawing/2014/main" id="{3C14DCCA-F369-BB40-B74E-E7F12282BFD9}"/>
              </a:ext>
            </a:extLst>
          </p:cNvPr>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933" name="Line 61">
            <a:extLst>
              <a:ext uri="{FF2B5EF4-FFF2-40B4-BE49-F238E27FC236}">
                <a16:creationId xmlns:a16="http://schemas.microsoft.com/office/drawing/2014/main" id="{AC675DD2-0519-F643-8921-40543EC5490D}"/>
              </a:ext>
            </a:extLst>
          </p:cNvPr>
          <p:cNvSpPr>
            <a:spLocks noChangeShapeType="1"/>
          </p:cNvSpPr>
          <p:nvPr/>
        </p:nvSpPr>
        <p:spPr bwMode="auto">
          <a:xfrm>
            <a:off x="8034338" y="38401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934" name="Line 62">
            <a:extLst>
              <a:ext uri="{FF2B5EF4-FFF2-40B4-BE49-F238E27FC236}">
                <a16:creationId xmlns:a16="http://schemas.microsoft.com/office/drawing/2014/main" id="{F6AAE138-AAF6-CE49-B310-5D4398235588}"/>
              </a:ext>
            </a:extLst>
          </p:cNvPr>
          <p:cNvSpPr>
            <a:spLocks noChangeShapeType="1"/>
          </p:cNvSpPr>
          <p:nvPr/>
        </p:nvSpPr>
        <p:spPr bwMode="auto">
          <a:xfrm>
            <a:off x="8031163" y="40259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935" name="Rectangle 63">
            <a:extLst>
              <a:ext uri="{FF2B5EF4-FFF2-40B4-BE49-F238E27FC236}">
                <a16:creationId xmlns:a16="http://schemas.microsoft.com/office/drawing/2014/main" id="{6C155503-BF6A-EE4D-A36D-93F3A8FCF2F7}"/>
              </a:ext>
            </a:extLst>
          </p:cNvPr>
          <p:cNvSpPr>
            <a:spLocks noChangeArrowheads="1"/>
          </p:cNvSpPr>
          <p:nvPr/>
        </p:nvSpPr>
        <p:spPr bwMode="auto">
          <a:xfrm>
            <a:off x="8023225" y="3429000"/>
            <a:ext cx="5683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YUSUF</a:t>
            </a:r>
          </a:p>
        </p:txBody>
      </p:sp>
      <p:sp>
        <p:nvSpPr>
          <p:cNvPr id="207938" name="Text Box 66">
            <a:extLst>
              <a:ext uri="{FF2B5EF4-FFF2-40B4-BE49-F238E27FC236}">
                <a16:creationId xmlns:a16="http://schemas.microsoft.com/office/drawing/2014/main" id="{025A6FA3-820E-8448-920F-D1EE882F5911}"/>
              </a:ext>
            </a:extLst>
          </p:cNvPr>
          <p:cNvSpPr txBox="1">
            <a:spLocks noChangeArrowheads="1"/>
          </p:cNvSpPr>
          <p:nvPr/>
        </p:nvSpPr>
        <p:spPr bwMode="auto">
          <a:xfrm>
            <a:off x="1773238" y="0"/>
            <a:ext cx="19939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42:2</a:t>
            </a:r>
          </a:p>
        </p:txBody>
      </p:sp>
      <p:sp>
        <p:nvSpPr>
          <p:cNvPr id="207940" name="Oval 68">
            <a:extLst>
              <a:ext uri="{FF2B5EF4-FFF2-40B4-BE49-F238E27FC236}">
                <a16:creationId xmlns:a16="http://schemas.microsoft.com/office/drawing/2014/main" id="{7CA8AD5B-70B0-7A49-99A0-7067EDD5AD92}"/>
              </a:ext>
            </a:extLst>
          </p:cNvPr>
          <p:cNvSpPr>
            <a:spLocks noChangeArrowheads="1"/>
          </p:cNvSpPr>
          <p:nvPr/>
        </p:nvSpPr>
        <p:spPr bwMode="auto">
          <a:xfrm>
            <a:off x="2416175" y="2327275"/>
            <a:ext cx="1082675" cy="1038225"/>
          </a:xfrm>
          <a:prstGeom prst="ellipse">
            <a:avLst/>
          </a:prstGeom>
          <a:noFill/>
          <a:ln w="57150">
            <a:solidFill>
              <a:srgbClr val="B8001E"/>
            </a:solidFill>
            <a:round/>
            <a:headEnd/>
            <a:tailEnd/>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07941" name="Text Box 69">
            <a:extLst>
              <a:ext uri="{FF2B5EF4-FFF2-40B4-BE49-F238E27FC236}">
                <a16:creationId xmlns:a16="http://schemas.microsoft.com/office/drawing/2014/main" id="{2BB4F452-8153-2E4C-9ED9-0D07AB908278}"/>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207944" name="Text Box 72">
            <a:extLst>
              <a:ext uri="{FF2B5EF4-FFF2-40B4-BE49-F238E27FC236}">
                <a16:creationId xmlns:a16="http://schemas.microsoft.com/office/drawing/2014/main" id="{83CB8D5D-18F2-E744-A129-E7248A2642EF}"/>
              </a:ext>
            </a:extLst>
          </p:cNvPr>
          <p:cNvSpPr txBox="1">
            <a:spLocks noChangeArrowheads="1"/>
          </p:cNvSpPr>
          <p:nvPr/>
        </p:nvSpPr>
        <p:spPr bwMode="auto">
          <a:xfrm>
            <a:off x="8574088" y="6413500"/>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1</a:t>
            </a:r>
          </a:p>
        </p:txBody>
      </p:sp>
      <p:sp>
        <p:nvSpPr>
          <p:cNvPr id="207946" name="Rectangle 74">
            <a:extLst>
              <a:ext uri="{FF2B5EF4-FFF2-40B4-BE49-F238E27FC236}">
                <a16:creationId xmlns:a16="http://schemas.microsoft.com/office/drawing/2014/main" id="{F95CEE7B-0030-CE42-863F-83436427D75D}"/>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55</a:t>
            </a:r>
          </a:p>
        </p:txBody>
      </p:sp>
      <p:sp>
        <p:nvSpPr>
          <p:cNvPr id="207947" name="Text Box 75">
            <a:extLst>
              <a:ext uri="{FF2B5EF4-FFF2-40B4-BE49-F238E27FC236}">
                <a16:creationId xmlns:a16="http://schemas.microsoft.com/office/drawing/2014/main" id="{C1685A89-B992-2649-8ED8-562C2A0AE494}"/>
              </a:ext>
            </a:extLst>
          </p:cNvPr>
          <p:cNvSpPr txBox="1">
            <a:spLocks noChangeArrowheads="1"/>
          </p:cNvSpPr>
          <p:nvPr/>
        </p:nvSpPr>
        <p:spPr bwMode="auto">
          <a:xfrm>
            <a:off x="6816725"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24-25</a:t>
            </a:r>
          </a:p>
        </p:txBody>
      </p:sp>
      <p:sp>
        <p:nvSpPr>
          <p:cNvPr id="207948" name="Text Box 76">
            <a:extLst>
              <a:ext uri="{FF2B5EF4-FFF2-40B4-BE49-F238E27FC236}">
                <a16:creationId xmlns:a16="http://schemas.microsoft.com/office/drawing/2014/main" id="{194191BA-7AD6-DE4F-9965-24F7965AC05D}"/>
              </a:ext>
            </a:extLst>
          </p:cNvPr>
          <p:cNvSpPr txBox="1">
            <a:spLocks noChangeArrowheads="1"/>
          </p:cNvSpPr>
          <p:nvPr/>
        </p:nvSpPr>
        <p:spPr bwMode="auto">
          <a:xfrm>
            <a:off x="1803400" y="1701800"/>
            <a:ext cx="2914650" cy="5794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en-US" altLang="ko-KR" sz="3200" b="1" i="1">
                <a:solidFill>
                  <a:schemeClr val="tx1"/>
                </a:solidFill>
                <a:effectLst>
                  <a:outerShdw blurRad="38100" dist="38100" dir="2700000" algn="tl">
                    <a:srgbClr val="000000"/>
                  </a:outerShdw>
                </a:effectLst>
                <a:ea typeface="Gulim" panose="020B0600000101010101" pitchFamily="34" charset="-127"/>
              </a:rPr>
              <a:t>KELAPARAN!</a:t>
            </a:r>
          </a:p>
        </p:txBody>
      </p:sp>
      <p:sp>
        <p:nvSpPr>
          <p:cNvPr id="207949" name="Text Box 77">
            <a:extLst>
              <a:ext uri="{FF2B5EF4-FFF2-40B4-BE49-F238E27FC236}">
                <a16:creationId xmlns:a16="http://schemas.microsoft.com/office/drawing/2014/main" id="{0F1D44B6-AFB2-6E48-AB57-25AEF11C6CB9}"/>
              </a:ext>
            </a:extLst>
          </p:cNvPr>
          <p:cNvSpPr txBox="1">
            <a:spLocks noChangeArrowheads="1"/>
          </p:cNvSpPr>
          <p:nvPr/>
        </p:nvSpPr>
        <p:spPr bwMode="auto">
          <a:xfrm>
            <a:off x="685800" y="4741863"/>
            <a:ext cx="3146425" cy="5794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en-US" altLang="ko-KR" sz="3200" b="1" i="1">
                <a:solidFill>
                  <a:schemeClr val="tx1"/>
                </a:solidFill>
                <a:effectLst>
                  <a:outerShdw blurRad="38100" dist="38100" dir="2700000" algn="tl">
                    <a:srgbClr val="000000"/>
                  </a:outerShdw>
                </a:effectLst>
                <a:ea typeface="Gulim" panose="020B0600000101010101" pitchFamily="34" charset="-127"/>
              </a:rPr>
              <a:t>KELIMPAHAN!</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207940"/>
                                        </p:tgtEl>
                                        <p:attrNameLst>
                                          <p:attrName>style.visibility</p:attrName>
                                        </p:attrNameLst>
                                      </p:cBhvr>
                                      <p:to>
                                        <p:strVal val="visible"/>
                                      </p:to>
                                    </p:set>
                                    <p:anim calcmode="lin" valueType="num">
                                      <p:cBhvr>
                                        <p:cTn id="7" dur="500" fill="hold"/>
                                        <p:tgtEl>
                                          <p:spTgt spid="207940"/>
                                        </p:tgtEl>
                                        <p:attrNameLst>
                                          <p:attrName>ppt_w</p:attrName>
                                        </p:attrNameLst>
                                      </p:cBhvr>
                                      <p:tavLst>
                                        <p:tav tm="0">
                                          <p:val>
                                            <p:fltVal val="0"/>
                                          </p:val>
                                        </p:tav>
                                        <p:tav tm="100000">
                                          <p:val>
                                            <p:strVal val="#ppt_w"/>
                                          </p:val>
                                        </p:tav>
                                      </p:tavLst>
                                    </p:anim>
                                    <p:anim calcmode="lin" valueType="num">
                                      <p:cBhvr>
                                        <p:cTn id="8" dur="500" fill="hold"/>
                                        <p:tgtEl>
                                          <p:spTgt spid="207940"/>
                                        </p:tgtEl>
                                        <p:attrNameLst>
                                          <p:attrName>ppt_h</p:attrName>
                                        </p:attrNameLst>
                                      </p:cBhvr>
                                      <p:tavLst>
                                        <p:tav tm="0">
                                          <p:val>
                                            <p:fltVal val="0"/>
                                          </p:val>
                                        </p:tav>
                                        <p:tav tm="100000">
                                          <p:val>
                                            <p:strVal val="#ppt_h"/>
                                          </p:val>
                                        </p:tav>
                                      </p:tavLst>
                                    </p:anim>
                                    <p:anim calcmode="lin" valueType="num">
                                      <p:cBhvr>
                                        <p:cTn id="9" dur="500" fill="hold"/>
                                        <p:tgtEl>
                                          <p:spTgt spid="207940"/>
                                        </p:tgtEl>
                                        <p:attrNameLst>
                                          <p:attrName>ppt_x</p:attrName>
                                        </p:attrNameLst>
                                      </p:cBhvr>
                                      <p:tavLst>
                                        <p:tav tm="0">
                                          <p:val>
                                            <p:fltVal val="0.5"/>
                                          </p:val>
                                        </p:tav>
                                        <p:tav tm="100000">
                                          <p:val>
                                            <p:strVal val="#ppt_x"/>
                                          </p:val>
                                        </p:tav>
                                      </p:tavLst>
                                    </p:anim>
                                    <p:anim calcmode="lin" valueType="num">
                                      <p:cBhvr>
                                        <p:cTn id="10" dur="500" fill="hold"/>
                                        <p:tgtEl>
                                          <p:spTgt spid="20794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 presetClass="entr" presetSubtype="8" fill="hold" grpId="0" nodeType="afterEffect">
                                  <p:stCondLst>
                                    <p:cond delay="0"/>
                                  </p:stCondLst>
                                  <p:childTnLst>
                                    <p:set>
                                      <p:cBhvr>
                                        <p:cTn id="13" dur="1" fill="hold">
                                          <p:stCondLst>
                                            <p:cond delay="0"/>
                                          </p:stCondLst>
                                        </p:cTn>
                                        <p:tgtEl>
                                          <p:spTgt spid="207948"/>
                                        </p:tgtEl>
                                        <p:attrNameLst>
                                          <p:attrName>style.visibility</p:attrName>
                                        </p:attrNameLst>
                                      </p:cBhvr>
                                      <p:to>
                                        <p:strVal val="visible"/>
                                      </p:to>
                                    </p:set>
                                    <p:anim calcmode="lin" valueType="num">
                                      <p:cBhvr additive="base">
                                        <p:cTn id="14" dur="500" fill="hold"/>
                                        <p:tgtEl>
                                          <p:spTgt spid="207948"/>
                                        </p:tgtEl>
                                        <p:attrNameLst>
                                          <p:attrName>ppt_x</p:attrName>
                                        </p:attrNameLst>
                                      </p:cBhvr>
                                      <p:tavLst>
                                        <p:tav tm="0">
                                          <p:val>
                                            <p:strVal val="0-#ppt_w/2"/>
                                          </p:val>
                                        </p:tav>
                                        <p:tav tm="100000">
                                          <p:val>
                                            <p:strVal val="#ppt_x"/>
                                          </p:val>
                                        </p:tav>
                                      </p:tavLst>
                                    </p:anim>
                                    <p:anim calcmode="lin" valueType="num">
                                      <p:cBhvr additive="base">
                                        <p:cTn id="15" dur="500" fill="hold"/>
                                        <p:tgtEl>
                                          <p:spTgt spid="207948"/>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2" fill="hold" nodeType="clickEffect">
                                  <p:stCondLst>
                                    <p:cond delay="0"/>
                                  </p:stCondLst>
                                  <p:childTnLst>
                                    <p:set>
                                      <p:cBhvr>
                                        <p:cTn id="19" dur="1" fill="hold">
                                          <p:stCondLst>
                                            <p:cond delay="0"/>
                                          </p:stCondLst>
                                        </p:cTn>
                                        <p:tgtEl>
                                          <p:spTgt spid="207918"/>
                                        </p:tgtEl>
                                        <p:attrNameLst>
                                          <p:attrName>style.visibility</p:attrName>
                                        </p:attrNameLst>
                                      </p:cBhvr>
                                      <p:to>
                                        <p:strVal val="visible"/>
                                      </p:to>
                                    </p:set>
                                    <p:animEffect transition="in" filter="wipe(right)">
                                      <p:cBhvr>
                                        <p:cTn id="20" dur="500"/>
                                        <p:tgtEl>
                                          <p:spTgt spid="207918"/>
                                        </p:tgtEl>
                                      </p:cBhvr>
                                    </p:animEffect>
                                  </p:childTnLst>
                                </p:cTn>
                              </p:par>
                            </p:childTnLst>
                          </p:cTn>
                        </p:par>
                        <p:par>
                          <p:cTn id="21" fill="hold" nodeType="afterGroup">
                            <p:stCondLst>
                              <p:cond delay="500"/>
                            </p:stCondLst>
                            <p:childTnLst>
                              <p:par>
                                <p:cTn id="22" presetID="9" presetClass="entr" presetSubtype="0" fill="hold" nodeType="afterEffect">
                                  <p:stCondLst>
                                    <p:cond delay="0"/>
                                  </p:stCondLst>
                                  <p:childTnLst>
                                    <p:set>
                                      <p:cBhvr>
                                        <p:cTn id="23" dur="1" fill="hold">
                                          <p:stCondLst>
                                            <p:cond delay="0"/>
                                          </p:stCondLst>
                                        </p:cTn>
                                        <p:tgtEl>
                                          <p:spTgt spid="207925"/>
                                        </p:tgtEl>
                                        <p:attrNameLst>
                                          <p:attrName>style.visibility</p:attrName>
                                        </p:attrNameLst>
                                      </p:cBhvr>
                                      <p:to>
                                        <p:strVal val="visible"/>
                                      </p:to>
                                    </p:set>
                                    <p:animEffect transition="in" filter="dissolve">
                                      <p:cBhvr>
                                        <p:cTn id="24" dur="500"/>
                                        <p:tgtEl>
                                          <p:spTgt spid="207925"/>
                                        </p:tgtEl>
                                      </p:cBhvr>
                                    </p:animEffect>
                                  </p:childTnLst>
                                </p:cTn>
                              </p:par>
                            </p:childTnLst>
                          </p:cTn>
                        </p:par>
                        <p:par>
                          <p:cTn id="25" fill="hold" nodeType="afterGroup">
                            <p:stCondLst>
                              <p:cond delay="1000"/>
                            </p:stCondLst>
                            <p:childTnLst>
                              <p:par>
                                <p:cTn id="26" presetID="2" presetClass="entr" presetSubtype="8" fill="hold" grpId="0" nodeType="afterEffect">
                                  <p:stCondLst>
                                    <p:cond delay="0"/>
                                  </p:stCondLst>
                                  <p:childTnLst>
                                    <p:set>
                                      <p:cBhvr>
                                        <p:cTn id="27" dur="1" fill="hold">
                                          <p:stCondLst>
                                            <p:cond delay="0"/>
                                          </p:stCondLst>
                                        </p:cTn>
                                        <p:tgtEl>
                                          <p:spTgt spid="207949"/>
                                        </p:tgtEl>
                                        <p:attrNameLst>
                                          <p:attrName>style.visibility</p:attrName>
                                        </p:attrNameLst>
                                      </p:cBhvr>
                                      <p:to>
                                        <p:strVal val="visible"/>
                                      </p:to>
                                    </p:set>
                                    <p:anim calcmode="lin" valueType="num">
                                      <p:cBhvr additive="base">
                                        <p:cTn id="28" dur="500" fill="hold"/>
                                        <p:tgtEl>
                                          <p:spTgt spid="207949"/>
                                        </p:tgtEl>
                                        <p:attrNameLst>
                                          <p:attrName>ppt_x</p:attrName>
                                        </p:attrNameLst>
                                      </p:cBhvr>
                                      <p:tavLst>
                                        <p:tav tm="0">
                                          <p:val>
                                            <p:strVal val="0-#ppt_w/2"/>
                                          </p:val>
                                        </p:tav>
                                        <p:tav tm="100000">
                                          <p:val>
                                            <p:strVal val="#ppt_x"/>
                                          </p:val>
                                        </p:tav>
                                      </p:tavLst>
                                    </p:anim>
                                    <p:anim calcmode="lin" valueType="num">
                                      <p:cBhvr additive="base">
                                        <p:cTn id="29" dur="500" fill="hold"/>
                                        <p:tgtEl>
                                          <p:spTgt spid="2079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948" grpId="0" autoUpdateAnimBg="0"/>
      <p:bldP spid="207949"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0050" name="Rectangle 1026">
            <a:extLst>
              <a:ext uri="{FF2B5EF4-FFF2-40B4-BE49-F238E27FC236}">
                <a16:creationId xmlns:a16="http://schemas.microsoft.com/office/drawing/2014/main" id="{E4308AC8-277F-6C43-B1FE-3663D71EAB6C}"/>
              </a:ext>
            </a:extLst>
          </p:cNvPr>
          <p:cNvSpPr>
            <a:spLocks noChangeArrowheads="1"/>
          </p:cNvSpPr>
          <p:nvPr/>
        </p:nvSpPr>
        <p:spPr bwMode="auto">
          <a:xfrm>
            <a:off x="822325" y="2452688"/>
            <a:ext cx="20701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770051" name="Rectangle 1027">
            <a:extLst>
              <a:ext uri="{FF2B5EF4-FFF2-40B4-BE49-F238E27FC236}">
                <a16:creationId xmlns:a16="http://schemas.microsoft.com/office/drawing/2014/main" id="{34A5B4C6-C0A4-8E48-A76B-2770B6651C9D}"/>
              </a:ext>
            </a:extLst>
          </p:cNvPr>
          <p:cNvSpPr>
            <a:spLocks noChangeArrowheads="1"/>
          </p:cNvSpPr>
          <p:nvPr/>
        </p:nvSpPr>
        <p:spPr bwMode="auto">
          <a:xfrm>
            <a:off x="822325" y="2452688"/>
            <a:ext cx="2070100"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770052" name="Line 1028">
            <a:extLst>
              <a:ext uri="{FF2B5EF4-FFF2-40B4-BE49-F238E27FC236}">
                <a16:creationId xmlns:a16="http://schemas.microsoft.com/office/drawing/2014/main" id="{D8F44F54-2F4E-C841-93EB-362FD880AD0C}"/>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70053" name="Text Box 1029">
            <a:extLst>
              <a:ext uri="{FF2B5EF4-FFF2-40B4-BE49-F238E27FC236}">
                <a16:creationId xmlns:a16="http://schemas.microsoft.com/office/drawing/2014/main" id="{2D85507D-EA5E-F742-B2EF-3AD2C7A4EFBD}"/>
              </a:ext>
            </a:extLst>
          </p:cNvPr>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600">
              <a:solidFill>
                <a:schemeClr val="tx1"/>
              </a:solidFill>
              <a:effectLst/>
              <a:ea typeface="Gulim" panose="020B0600000101010101" pitchFamily="34" charset="-127"/>
            </a:endParaRPr>
          </a:p>
        </p:txBody>
      </p:sp>
      <p:sp>
        <p:nvSpPr>
          <p:cNvPr id="770055" name="Text Box 1031">
            <a:extLst>
              <a:ext uri="{FF2B5EF4-FFF2-40B4-BE49-F238E27FC236}">
                <a16:creationId xmlns:a16="http://schemas.microsoft.com/office/drawing/2014/main" id="{7505F12B-FBEA-A048-8C5D-90A3BD242AEC}"/>
              </a:ext>
            </a:extLst>
          </p:cNvPr>
          <p:cNvSpPr txBox="1">
            <a:spLocks noChangeArrowheads="1"/>
          </p:cNvSpPr>
          <p:nvPr/>
        </p:nvSpPr>
        <p:spPr bwMode="auto">
          <a:xfrm>
            <a:off x="1487488" y="5081588"/>
            <a:ext cx="6157912" cy="70167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4000">
                <a:solidFill>
                  <a:schemeClr val="tx2"/>
                </a:solidFill>
                <a:effectLst/>
                <a:ea typeface="Gulim" panose="020B0600000101010101" pitchFamily="34" charset="-127"/>
              </a:rPr>
              <a:t>Joseph and His Brothers</a:t>
            </a:r>
          </a:p>
        </p:txBody>
      </p:sp>
      <p:sp>
        <p:nvSpPr>
          <p:cNvPr id="770056" name="Text Box 1032">
            <a:extLst>
              <a:ext uri="{FF2B5EF4-FFF2-40B4-BE49-F238E27FC236}">
                <a16:creationId xmlns:a16="http://schemas.microsoft.com/office/drawing/2014/main" id="{77ECA2CC-441C-C048-B3B3-7199F36B75D6}"/>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pic>
        <p:nvPicPr>
          <p:cNvPr id="770057" name="Picture 1033">
            <a:extLst>
              <a:ext uri="{FF2B5EF4-FFF2-40B4-BE49-F238E27FC236}">
                <a16:creationId xmlns:a16="http://schemas.microsoft.com/office/drawing/2014/main" id="{462B2593-7A05-BB49-B683-91A636E4F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 y="584200"/>
            <a:ext cx="7808913" cy="5605463"/>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770058" name="Freeform 1034">
            <a:extLst>
              <a:ext uri="{FF2B5EF4-FFF2-40B4-BE49-F238E27FC236}">
                <a16:creationId xmlns:a16="http://schemas.microsoft.com/office/drawing/2014/main" id="{571A4DB4-ECDF-984F-A8E3-8B5C5AAF8696}"/>
              </a:ext>
            </a:extLst>
          </p:cNvPr>
          <p:cNvSpPr>
            <a:spLocks/>
          </p:cNvSpPr>
          <p:nvPr/>
        </p:nvSpPr>
        <p:spPr bwMode="auto">
          <a:xfrm>
            <a:off x="8570913"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0059" name="Rectangle 1035">
            <a:extLst>
              <a:ext uri="{FF2B5EF4-FFF2-40B4-BE49-F238E27FC236}">
                <a16:creationId xmlns:a16="http://schemas.microsoft.com/office/drawing/2014/main" id="{DD64CD5F-2736-FA46-B93E-E59A9589E28F}"/>
              </a:ext>
            </a:extLst>
          </p:cNvPr>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060" name="Freeform 1036">
            <a:extLst>
              <a:ext uri="{FF2B5EF4-FFF2-40B4-BE49-F238E27FC236}">
                <a16:creationId xmlns:a16="http://schemas.microsoft.com/office/drawing/2014/main" id="{0511E360-E282-2240-84B8-F91AB734A91A}"/>
              </a:ext>
            </a:extLst>
          </p:cNvPr>
          <p:cNvSpPr>
            <a:spLocks/>
          </p:cNvSpPr>
          <p:nvPr/>
        </p:nvSpPr>
        <p:spPr bwMode="auto">
          <a:xfrm>
            <a:off x="8566150"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0061" name="AutoShape 1037">
            <a:extLst>
              <a:ext uri="{FF2B5EF4-FFF2-40B4-BE49-F238E27FC236}">
                <a16:creationId xmlns:a16="http://schemas.microsoft.com/office/drawing/2014/main" id="{5F444651-A966-2F47-AAFD-B1E6D90C2D18}"/>
              </a:ext>
            </a:extLst>
          </p:cNvPr>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062" name="Rectangle 1038">
            <a:extLst>
              <a:ext uri="{FF2B5EF4-FFF2-40B4-BE49-F238E27FC236}">
                <a16:creationId xmlns:a16="http://schemas.microsoft.com/office/drawing/2014/main" id="{F3ADC3CB-39FB-E649-8A33-9703C4BF4114}"/>
              </a:ext>
            </a:extLst>
          </p:cNvPr>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063" name="Rectangle 1039">
            <a:extLst>
              <a:ext uri="{FF2B5EF4-FFF2-40B4-BE49-F238E27FC236}">
                <a16:creationId xmlns:a16="http://schemas.microsoft.com/office/drawing/2014/main" id="{356903B2-491A-EC4D-913A-09AA2952B05B}"/>
              </a:ext>
            </a:extLst>
          </p:cNvPr>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064" name="AutoShape 1040">
            <a:extLst>
              <a:ext uri="{FF2B5EF4-FFF2-40B4-BE49-F238E27FC236}">
                <a16:creationId xmlns:a16="http://schemas.microsoft.com/office/drawing/2014/main" id="{D9E63D0D-10B3-574C-90EE-C8ECF8286F6B}"/>
              </a:ext>
            </a:extLst>
          </p:cNvPr>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065" name="Line 1041">
            <a:extLst>
              <a:ext uri="{FF2B5EF4-FFF2-40B4-BE49-F238E27FC236}">
                <a16:creationId xmlns:a16="http://schemas.microsoft.com/office/drawing/2014/main" id="{494A43E6-5084-A14A-8456-DE2DD3E8A6F9}"/>
              </a:ext>
            </a:extLst>
          </p:cNvPr>
          <p:cNvSpPr>
            <a:spLocks noChangeShapeType="1"/>
          </p:cNvSpPr>
          <p:nvPr/>
        </p:nvSpPr>
        <p:spPr bwMode="auto">
          <a:xfrm>
            <a:off x="8034338" y="38401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066" name="Line 1042">
            <a:extLst>
              <a:ext uri="{FF2B5EF4-FFF2-40B4-BE49-F238E27FC236}">
                <a16:creationId xmlns:a16="http://schemas.microsoft.com/office/drawing/2014/main" id="{4AA34980-184B-B14C-A71A-2FFE7C058DEF}"/>
              </a:ext>
            </a:extLst>
          </p:cNvPr>
          <p:cNvSpPr>
            <a:spLocks noChangeShapeType="1"/>
          </p:cNvSpPr>
          <p:nvPr/>
        </p:nvSpPr>
        <p:spPr bwMode="auto">
          <a:xfrm>
            <a:off x="8031163" y="40259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0067" name="Rectangle 1043">
            <a:extLst>
              <a:ext uri="{FF2B5EF4-FFF2-40B4-BE49-F238E27FC236}">
                <a16:creationId xmlns:a16="http://schemas.microsoft.com/office/drawing/2014/main" id="{E14267EE-F25E-BD4E-962E-43CB2288803C}"/>
              </a:ext>
            </a:extLst>
          </p:cNvPr>
          <p:cNvSpPr>
            <a:spLocks noChangeArrowheads="1"/>
          </p:cNvSpPr>
          <p:nvPr/>
        </p:nvSpPr>
        <p:spPr bwMode="auto">
          <a:xfrm>
            <a:off x="8023225" y="3429000"/>
            <a:ext cx="5683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YUSUF</a:t>
            </a:r>
          </a:p>
        </p:txBody>
      </p:sp>
      <p:sp>
        <p:nvSpPr>
          <p:cNvPr id="770068" name="Rectangle 1044">
            <a:extLst>
              <a:ext uri="{FF2B5EF4-FFF2-40B4-BE49-F238E27FC236}">
                <a16:creationId xmlns:a16="http://schemas.microsoft.com/office/drawing/2014/main" id="{779BF485-42FC-AC4B-A4D1-1DA4C2B27D47}"/>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56</a:t>
            </a:r>
          </a:p>
        </p:txBody>
      </p:sp>
      <p:sp>
        <p:nvSpPr>
          <p:cNvPr id="770069" name="Text Box 1045">
            <a:extLst>
              <a:ext uri="{FF2B5EF4-FFF2-40B4-BE49-F238E27FC236}">
                <a16:creationId xmlns:a16="http://schemas.microsoft.com/office/drawing/2014/main" id="{4A282D43-444D-E641-AF6F-F3E1A3268F46}"/>
              </a:ext>
            </a:extLst>
          </p:cNvPr>
          <p:cNvSpPr txBox="1">
            <a:spLocks noChangeArrowheads="1"/>
          </p:cNvSpPr>
          <p:nvPr/>
        </p:nvSpPr>
        <p:spPr bwMode="auto">
          <a:xfrm>
            <a:off x="6816725"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24-25</a:t>
            </a:r>
          </a:p>
        </p:txBody>
      </p:sp>
      <p:sp>
        <p:nvSpPr>
          <p:cNvPr id="770070" name="Text Box 1046">
            <a:extLst>
              <a:ext uri="{FF2B5EF4-FFF2-40B4-BE49-F238E27FC236}">
                <a16:creationId xmlns:a16="http://schemas.microsoft.com/office/drawing/2014/main" id="{3371ABAD-FC25-A14A-9C1F-B66C9F9A24AC}"/>
              </a:ext>
            </a:extLst>
          </p:cNvPr>
          <p:cNvSpPr txBox="1">
            <a:spLocks noChangeArrowheads="1"/>
          </p:cNvSpPr>
          <p:nvPr/>
        </p:nvSpPr>
        <p:spPr bwMode="auto">
          <a:xfrm>
            <a:off x="1779588" y="0"/>
            <a:ext cx="26035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37-41</a:t>
            </a:r>
          </a:p>
        </p:txBody>
      </p:sp>
      <p:sp>
        <p:nvSpPr>
          <p:cNvPr id="770072" name="Rectangle 1048">
            <a:extLst>
              <a:ext uri="{FF2B5EF4-FFF2-40B4-BE49-F238E27FC236}">
                <a16:creationId xmlns:a16="http://schemas.microsoft.com/office/drawing/2014/main" id="{C613D300-E789-554A-9E05-872078DEF369}"/>
              </a:ext>
            </a:extLst>
          </p:cNvPr>
          <p:cNvSpPr>
            <a:spLocks noChangeArrowheads="1"/>
          </p:cNvSpPr>
          <p:nvPr/>
        </p:nvSpPr>
        <p:spPr bwMode="auto">
          <a:xfrm>
            <a:off x="666750" y="1085850"/>
            <a:ext cx="7886700" cy="895350"/>
          </a:xfrm>
          <a:prstGeom prst="rect">
            <a:avLst/>
          </a:prstGeom>
          <a:solidFill>
            <a:srgbClr val="4A3DF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endParaRPr lang="en-US"/>
          </a:p>
        </p:txBody>
      </p:sp>
      <p:sp>
        <p:nvSpPr>
          <p:cNvPr id="770071" name="Text Box 1047">
            <a:extLst>
              <a:ext uri="{FF2B5EF4-FFF2-40B4-BE49-F238E27FC236}">
                <a16:creationId xmlns:a16="http://schemas.microsoft.com/office/drawing/2014/main" id="{1AA60E04-7932-6941-A947-EF4CBD30ED98}"/>
              </a:ext>
            </a:extLst>
          </p:cNvPr>
          <p:cNvSpPr txBox="1">
            <a:spLocks noChangeArrowheads="1"/>
          </p:cNvSpPr>
          <p:nvPr/>
        </p:nvSpPr>
        <p:spPr bwMode="auto">
          <a:xfrm>
            <a:off x="725488" y="1214438"/>
            <a:ext cx="7758112" cy="70167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4000">
                <a:solidFill>
                  <a:srgbClr val="FFFF00"/>
                </a:solidFill>
                <a:effectLst/>
                <a:ea typeface="Gulim" panose="020B0600000101010101" pitchFamily="34" charset="-127"/>
              </a:rPr>
              <a:t>Yusuf dan Saudara-Saudaranya</a:t>
            </a:r>
          </a:p>
        </p:txBody>
      </p:sp>
    </p:spTree>
  </p:cSld>
  <p:clrMapOvr>
    <a:masterClrMapping/>
  </p:clrMapOvr>
  <p:transition>
    <p:wheel spokes="0"/>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4690" name="Rectangle 2">
            <a:extLst>
              <a:ext uri="{FF2B5EF4-FFF2-40B4-BE49-F238E27FC236}">
                <a16:creationId xmlns:a16="http://schemas.microsoft.com/office/drawing/2014/main" id="{182063BC-5915-EA46-AF98-D20AB496E4E3}"/>
              </a:ext>
            </a:extLst>
          </p:cNvPr>
          <p:cNvSpPr>
            <a:spLocks noChangeArrowheads="1"/>
          </p:cNvSpPr>
          <p:nvPr/>
        </p:nvSpPr>
        <p:spPr bwMode="auto">
          <a:xfrm>
            <a:off x="1652588" y="788988"/>
            <a:ext cx="6756400" cy="5384800"/>
          </a:xfrm>
          <a:prstGeom prst="rect">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rgbClr val="882806"/>
            </a:solidFill>
            <a:miter lim="800000"/>
            <a:headEnd/>
            <a:tailEnd/>
          </a:ln>
          <a:effectLst>
            <a:outerShdw dist="45791" dir="3378596" algn="ctr" rotWithShape="0">
              <a:schemeClr val="bg2"/>
            </a:outerShdw>
          </a:effectLst>
        </p:spPr>
        <p:txBody>
          <a:bodyPr wrap="none" anchor="ctr"/>
          <a:lstStyle/>
          <a:p>
            <a:endParaRPr lang="en-US"/>
          </a:p>
        </p:txBody>
      </p:sp>
      <p:sp>
        <p:nvSpPr>
          <p:cNvPr id="754691" name="Rectangle 3">
            <a:extLst>
              <a:ext uri="{FF2B5EF4-FFF2-40B4-BE49-F238E27FC236}">
                <a16:creationId xmlns:a16="http://schemas.microsoft.com/office/drawing/2014/main" id="{6E28C9F5-5274-5A41-8341-83129F194DD4}"/>
              </a:ext>
            </a:extLst>
          </p:cNvPr>
          <p:cNvSpPr>
            <a:spLocks noChangeArrowheads="1"/>
          </p:cNvSpPr>
          <p:nvPr/>
        </p:nvSpPr>
        <p:spPr bwMode="auto">
          <a:xfrm>
            <a:off x="3776663" y="3078163"/>
            <a:ext cx="63817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rgbClr val="1EDE17"/>
                </a:solidFill>
                <a:effectLst/>
                <a:latin typeface="Times" pitchFamily="2" charset="0"/>
                <a:ea typeface="Gulim" panose="020B0600000101010101" pitchFamily="34" charset="-127"/>
              </a:rPr>
              <a:t>GN</a:t>
            </a:r>
          </a:p>
        </p:txBody>
      </p:sp>
      <p:sp>
        <p:nvSpPr>
          <p:cNvPr id="754692" name="Freeform 4">
            <a:extLst>
              <a:ext uri="{FF2B5EF4-FFF2-40B4-BE49-F238E27FC236}">
                <a16:creationId xmlns:a16="http://schemas.microsoft.com/office/drawing/2014/main" id="{ACA6F296-EA3E-C943-8A77-4ABB8AF73B8B}"/>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4693" name="Rectangle 5">
            <a:extLst>
              <a:ext uri="{FF2B5EF4-FFF2-40B4-BE49-F238E27FC236}">
                <a16:creationId xmlns:a16="http://schemas.microsoft.com/office/drawing/2014/main" id="{78F8D5B9-6BF9-5144-9785-4E4D15EDBE29}"/>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754694" name="Rectangle 6">
            <a:extLst>
              <a:ext uri="{FF2B5EF4-FFF2-40B4-BE49-F238E27FC236}">
                <a16:creationId xmlns:a16="http://schemas.microsoft.com/office/drawing/2014/main" id="{6CC78D16-6A27-8A4F-A40F-4E8C651148E6}"/>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4695" name="Freeform 7">
            <a:extLst>
              <a:ext uri="{FF2B5EF4-FFF2-40B4-BE49-F238E27FC236}">
                <a16:creationId xmlns:a16="http://schemas.microsoft.com/office/drawing/2014/main" id="{01A0BB0F-57ED-6C47-BB84-280FB2630DAF}"/>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4696" name="Freeform 8">
            <a:extLst>
              <a:ext uri="{FF2B5EF4-FFF2-40B4-BE49-F238E27FC236}">
                <a16:creationId xmlns:a16="http://schemas.microsoft.com/office/drawing/2014/main" id="{B9FC58A8-EAC4-1047-9417-47812C274846}"/>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4697" name="Rectangle 9">
            <a:extLst>
              <a:ext uri="{FF2B5EF4-FFF2-40B4-BE49-F238E27FC236}">
                <a16:creationId xmlns:a16="http://schemas.microsoft.com/office/drawing/2014/main" id="{6B91F65A-99E1-484A-9ED2-F7CD7D01984B}"/>
              </a:ext>
            </a:extLst>
          </p:cNvPr>
          <p:cNvSpPr>
            <a:spLocks noChangeArrowheads="1"/>
          </p:cNvSpPr>
          <p:nvPr/>
        </p:nvSpPr>
        <p:spPr bwMode="auto">
          <a:xfrm>
            <a:off x="4630738" y="2649538"/>
            <a:ext cx="152082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1EDE17"/>
                </a:solidFill>
                <a:effectLst/>
                <a:latin typeface="Times" pitchFamily="2" charset="0"/>
                <a:ea typeface="Gulim" panose="020B0600000101010101" pitchFamily="34" charset="-127"/>
              </a:rPr>
              <a:t>SE</a:t>
            </a:r>
          </a:p>
        </p:txBody>
      </p:sp>
      <p:sp>
        <p:nvSpPr>
          <p:cNvPr id="754698" name="Freeform 10">
            <a:extLst>
              <a:ext uri="{FF2B5EF4-FFF2-40B4-BE49-F238E27FC236}">
                <a16:creationId xmlns:a16="http://schemas.microsoft.com/office/drawing/2014/main" id="{BA4C7F41-B3EA-0144-9A36-726D69A3329A}"/>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4699" name="Rectangle 11">
            <a:extLst>
              <a:ext uri="{FF2B5EF4-FFF2-40B4-BE49-F238E27FC236}">
                <a16:creationId xmlns:a16="http://schemas.microsoft.com/office/drawing/2014/main" id="{8B64FA12-2A80-2C43-B587-7402799640F2}"/>
              </a:ext>
            </a:extLst>
          </p:cNvPr>
          <p:cNvSpPr>
            <a:spLocks noChangeArrowheads="1"/>
          </p:cNvSpPr>
          <p:nvPr/>
        </p:nvSpPr>
        <p:spPr bwMode="auto">
          <a:xfrm>
            <a:off x="7259638" y="5259388"/>
            <a:ext cx="131127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1EDE17"/>
                </a:solidFill>
                <a:effectLst/>
                <a:latin typeface="Times" pitchFamily="2" charset="0"/>
                <a:ea typeface="Gulim" panose="020B0600000101010101" pitchFamily="34" charset="-127"/>
              </a:rPr>
              <a:t>TP</a:t>
            </a:r>
          </a:p>
        </p:txBody>
      </p:sp>
      <p:sp>
        <p:nvSpPr>
          <p:cNvPr id="754700" name="Freeform 12">
            <a:extLst>
              <a:ext uri="{FF2B5EF4-FFF2-40B4-BE49-F238E27FC236}">
                <a16:creationId xmlns:a16="http://schemas.microsoft.com/office/drawing/2014/main" id="{18319808-023E-F247-94C0-A87663C86CE7}"/>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4701" name="Freeform 13">
            <a:extLst>
              <a:ext uri="{FF2B5EF4-FFF2-40B4-BE49-F238E27FC236}">
                <a16:creationId xmlns:a16="http://schemas.microsoft.com/office/drawing/2014/main" id="{EF62D520-48A1-EF48-AB91-338B1937D8CF}"/>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4702" name="Freeform 14">
            <a:extLst>
              <a:ext uri="{FF2B5EF4-FFF2-40B4-BE49-F238E27FC236}">
                <a16:creationId xmlns:a16="http://schemas.microsoft.com/office/drawing/2014/main" id="{89C8A394-CAF9-454A-B51E-2FA5CC0CF916}"/>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4703" name="Rectangle 15">
            <a:extLst>
              <a:ext uri="{FF2B5EF4-FFF2-40B4-BE49-F238E27FC236}">
                <a16:creationId xmlns:a16="http://schemas.microsoft.com/office/drawing/2014/main" id="{B278AF38-6927-BD48-8327-09166851B7EE}"/>
              </a:ext>
            </a:extLst>
          </p:cNvPr>
          <p:cNvSpPr>
            <a:spLocks noChangeArrowheads="1"/>
          </p:cNvSpPr>
          <p:nvPr/>
        </p:nvSpPr>
        <p:spPr bwMode="auto">
          <a:xfrm>
            <a:off x="3449638" y="2382838"/>
            <a:ext cx="127317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1EDE17"/>
                </a:solidFill>
                <a:effectLst/>
                <a:latin typeface="Times" pitchFamily="2" charset="0"/>
                <a:ea typeface="Gulim" panose="020B0600000101010101" pitchFamily="34" charset="-127"/>
              </a:rPr>
              <a:t>DG</a:t>
            </a:r>
          </a:p>
        </p:txBody>
      </p:sp>
      <p:sp>
        <p:nvSpPr>
          <p:cNvPr id="754704" name="Rectangle 16">
            <a:extLst>
              <a:ext uri="{FF2B5EF4-FFF2-40B4-BE49-F238E27FC236}">
                <a16:creationId xmlns:a16="http://schemas.microsoft.com/office/drawing/2014/main" id="{544AB015-F693-8247-A2E6-E1A9FCB378FD}"/>
              </a:ext>
            </a:extLst>
          </p:cNvPr>
          <p:cNvSpPr>
            <a:spLocks noChangeArrowheads="1"/>
          </p:cNvSpPr>
          <p:nvPr/>
        </p:nvSpPr>
        <p:spPr bwMode="auto">
          <a:xfrm>
            <a:off x="2516188" y="5640388"/>
            <a:ext cx="922337"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1EDE17"/>
                </a:solidFill>
                <a:effectLst/>
                <a:latin typeface="Times" pitchFamily="2" charset="0"/>
                <a:ea typeface="Gulim" panose="020B0600000101010101" pitchFamily="34" charset="-127"/>
              </a:rPr>
              <a:t>LM</a:t>
            </a:r>
          </a:p>
        </p:txBody>
      </p:sp>
      <p:sp>
        <p:nvSpPr>
          <p:cNvPr id="754705" name="Rectangle 17">
            <a:extLst>
              <a:ext uri="{FF2B5EF4-FFF2-40B4-BE49-F238E27FC236}">
                <a16:creationId xmlns:a16="http://schemas.microsoft.com/office/drawing/2014/main" id="{5EEBB1F1-420C-6347-B5C8-4551B6CF2C45}"/>
              </a:ext>
            </a:extLst>
          </p:cNvPr>
          <p:cNvSpPr>
            <a:spLocks noChangeArrowheads="1"/>
          </p:cNvSpPr>
          <p:nvPr/>
        </p:nvSpPr>
        <p:spPr bwMode="auto">
          <a:xfrm>
            <a:off x="2020888" y="992188"/>
            <a:ext cx="117316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1EDE17"/>
                </a:solidFill>
                <a:effectLst/>
                <a:latin typeface="Times" pitchFamily="2" charset="0"/>
                <a:ea typeface="Gulim" panose="020B0600000101010101" pitchFamily="34" charset="-127"/>
              </a:rPr>
              <a:t>LM</a:t>
            </a:r>
          </a:p>
        </p:txBody>
      </p:sp>
      <p:sp>
        <p:nvSpPr>
          <p:cNvPr id="754706" name="Rectangle 18">
            <a:extLst>
              <a:ext uri="{FF2B5EF4-FFF2-40B4-BE49-F238E27FC236}">
                <a16:creationId xmlns:a16="http://schemas.microsoft.com/office/drawing/2014/main" id="{9E0A8FD3-9872-754E-92AD-CA2F5A738A4E}"/>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4707" name="Line 19">
            <a:extLst>
              <a:ext uri="{FF2B5EF4-FFF2-40B4-BE49-F238E27FC236}">
                <a16:creationId xmlns:a16="http://schemas.microsoft.com/office/drawing/2014/main" id="{D0EB11CB-ACDF-A94F-AF06-1C823348F57F}"/>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4708" name="Rectangle 20">
            <a:extLst>
              <a:ext uri="{FF2B5EF4-FFF2-40B4-BE49-F238E27FC236}">
                <a16:creationId xmlns:a16="http://schemas.microsoft.com/office/drawing/2014/main" id="{C90F9483-65FB-AC4A-8B6B-4A8C6EE49573}"/>
              </a:ext>
            </a:extLst>
          </p:cNvPr>
          <p:cNvSpPr>
            <a:spLocks noChangeArrowheads="1"/>
          </p:cNvSpPr>
          <p:nvPr/>
        </p:nvSpPr>
        <p:spPr bwMode="auto">
          <a:xfrm>
            <a:off x="341313" y="438150"/>
            <a:ext cx="2825750" cy="6985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en-US" altLang="ko-KR" sz="2000" b="1">
                <a:solidFill>
                  <a:schemeClr val="tx2"/>
                </a:solidFill>
                <a:effectLst/>
                <a:latin typeface="Times" pitchFamily="2" charset="0"/>
                <a:ea typeface="Gulim" panose="020B0600000101010101" pitchFamily="34" charset="-127"/>
              </a:rPr>
              <a:t>MENATA PANGGUNG</a:t>
            </a:r>
          </a:p>
        </p:txBody>
      </p:sp>
      <p:sp>
        <p:nvSpPr>
          <p:cNvPr id="754709" name="Rectangle 21">
            <a:extLst>
              <a:ext uri="{FF2B5EF4-FFF2-40B4-BE49-F238E27FC236}">
                <a16:creationId xmlns:a16="http://schemas.microsoft.com/office/drawing/2014/main" id="{ED3ABD05-5262-C442-88F0-38591523A9E0}"/>
              </a:ext>
            </a:extLst>
          </p:cNvPr>
          <p:cNvSpPr>
            <a:spLocks noChangeArrowheads="1"/>
          </p:cNvSpPr>
          <p:nvPr/>
        </p:nvSpPr>
        <p:spPr bwMode="auto">
          <a:xfrm>
            <a:off x="2613025" y="3613150"/>
            <a:ext cx="173037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1EDE17"/>
                </a:solidFill>
                <a:effectLst/>
                <a:latin typeface="Times" pitchFamily="2" charset="0"/>
                <a:ea typeface="Gulim" panose="020B0600000101010101" pitchFamily="34" charset="-127"/>
              </a:rPr>
              <a:t>LM</a:t>
            </a:r>
          </a:p>
        </p:txBody>
      </p:sp>
      <p:sp>
        <p:nvSpPr>
          <p:cNvPr id="754710" name="Line 22">
            <a:extLst>
              <a:ext uri="{FF2B5EF4-FFF2-40B4-BE49-F238E27FC236}">
                <a16:creationId xmlns:a16="http://schemas.microsoft.com/office/drawing/2014/main" id="{E2B70A07-4711-2F47-8751-6FCC6E9BFF48}"/>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754713" name="Rectangle 25">
            <a:extLst>
              <a:ext uri="{FF2B5EF4-FFF2-40B4-BE49-F238E27FC236}">
                <a16:creationId xmlns:a16="http://schemas.microsoft.com/office/drawing/2014/main" id="{93AF6A7A-7AE8-1C47-B778-07B26C909FAE}"/>
              </a:ext>
            </a:extLst>
          </p:cNvPr>
          <p:cNvSpPr>
            <a:spLocks noChangeArrowheads="1"/>
          </p:cNvSpPr>
          <p:nvPr/>
        </p:nvSpPr>
        <p:spPr bwMode="auto">
          <a:xfrm>
            <a:off x="7134225" y="4362450"/>
            <a:ext cx="42862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1EDE17"/>
                </a:solidFill>
                <a:effectLst/>
                <a:latin typeface="Times" pitchFamily="2" charset="0"/>
                <a:ea typeface="Gulim" panose="020B0600000101010101" pitchFamily="34" charset="-127"/>
              </a:rPr>
              <a:t>U</a:t>
            </a:r>
          </a:p>
        </p:txBody>
      </p:sp>
      <p:sp>
        <p:nvSpPr>
          <p:cNvPr id="754714" name="Rectangle 26">
            <a:extLst>
              <a:ext uri="{FF2B5EF4-FFF2-40B4-BE49-F238E27FC236}">
                <a16:creationId xmlns:a16="http://schemas.microsoft.com/office/drawing/2014/main" id="{5AFF1F7D-692C-E84B-A28E-6FD301DCCC34}"/>
              </a:ext>
            </a:extLst>
          </p:cNvPr>
          <p:cNvSpPr>
            <a:spLocks noChangeArrowheads="1"/>
          </p:cNvSpPr>
          <p:nvPr/>
        </p:nvSpPr>
        <p:spPr bwMode="auto">
          <a:xfrm>
            <a:off x="5830888" y="2884488"/>
            <a:ext cx="83502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1EDE17"/>
                </a:solidFill>
                <a:effectLst/>
                <a:latin typeface="Times" pitchFamily="2" charset="0"/>
                <a:ea typeface="Gulim" panose="020B0600000101010101" pitchFamily="34" charset="-127"/>
              </a:rPr>
              <a:t>B</a:t>
            </a:r>
          </a:p>
        </p:txBody>
      </p:sp>
      <p:sp>
        <p:nvSpPr>
          <p:cNvPr id="754715" name="Oval 27">
            <a:extLst>
              <a:ext uri="{FF2B5EF4-FFF2-40B4-BE49-F238E27FC236}">
                <a16:creationId xmlns:a16="http://schemas.microsoft.com/office/drawing/2014/main" id="{9B8902A8-A17A-6243-8016-3D3933C74C44}"/>
              </a:ext>
            </a:extLst>
          </p:cNvPr>
          <p:cNvSpPr>
            <a:spLocks noChangeArrowheads="1"/>
          </p:cNvSpPr>
          <p:nvPr/>
        </p:nvSpPr>
        <p:spPr bwMode="auto">
          <a:xfrm>
            <a:off x="5702300" y="3033713"/>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4716" name="Rectangle 28">
            <a:extLst>
              <a:ext uri="{FF2B5EF4-FFF2-40B4-BE49-F238E27FC236}">
                <a16:creationId xmlns:a16="http://schemas.microsoft.com/office/drawing/2014/main" id="{FD50A28A-6129-B84F-B809-59EE45855617}"/>
              </a:ext>
            </a:extLst>
          </p:cNvPr>
          <p:cNvSpPr>
            <a:spLocks noChangeArrowheads="1"/>
          </p:cNvSpPr>
          <p:nvPr/>
        </p:nvSpPr>
        <p:spPr bwMode="auto">
          <a:xfrm>
            <a:off x="5487988" y="1811338"/>
            <a:ext cx="83502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1EDE17"/>
                </a:solidFill>
                <a:effectLst/>
                <a:latin typeface="Times" pitchFamily="2" charset="0"/>
                <a:ea typeface="Gulim" panose="020B0600000101010101" pitchFamily="34" charset="-127"/>
              </a:rPr>
              <a:t>H</a:t>
            </a:r>
          </a:p>
        </p:txBody>
      </p:sp>
      <p:sp>
        <p:nvSpPr>
          <p:cNvPr id="754717" name="Oval 29">
            <a:extLst>
              <a:ext uri="{FF2B5EF4-FFF2-40B4-BE49-F238E27FC236}">
                <a16:creationId xmlns:a16="http://schemas.microsoft.com/office/drawing/2014/main" id="{8B1D17BB-C13F-694B-A799-881A47BC9149}"/>
              </a:ext>
            </a:extLst>
          </p:cNvPr>
          <p:cNvSpPr>
            <a:spLocks noChangeArrowheads="1"/>
          </p:cNvSpPr>
          <p:nvPr/>
        </p:nvSpPr>
        <p:spPr bwMode="auto">
          <a:xfrm>
            <a:off x="5313363" y="1982788"/>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4718" name="Rectangle 30">
            <a:extLst>
              <a:ext uri="{FF2B5EF4-FFF2-40B4-BE49-F238E27FC236}">
                <a16:creationId xmlns:a16="http://schemas.microsoft.com/office/drawing/2014/main" id="{5C344850-6603-C14D-A36C-1193C0054E48}"/>
              </a:ext>
            </a:extLst>
          </p:cNvPr>
          <p:cNvSpPr>
            <a:spLocks noChangeArrowheads="1"/>
          </p:cNvSpPr>
          <p:nvPr/>
        </p:nvSpPr>
        <p:spPr bwMode="auto">
          <a:xfrm>
            <a:off x="7070725" y="1517650"/>
            <a:ext cx="129222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1EDE17"/>
                </a:solidFill>
                <a:effectLst/>
                <a:latin typeface="Times" pitchFamily="2" charset="0"/>
                <a:ea typeface="Gulim" panose="020B0600000101010101" pitchFamily="34" charset="-127"/>
              </a:rPr>
              <a:t>N(A)</a:t>
            </a:r>
          </a:p>
        </p:txBody>
      </p:sp>
      <p:sp>
        <p:nvSpPr>
          <p:cNvPr id="754719" name="Oval 31">
            <a:extLst>
              <a:ext uri="{FF2B5EF4-FFF2-40B4-BE49-F238E27FC236}">
                <a16:creationId xmlns:a16="http://schemas.microsoft.com/office/drawing/2014/main" id="{FD2C7294-5D7D-BE4F-958F-03E242F9F5F9}"/>
              </a:ext>
            </a:extLst>
          </p:cNvPr>
          <p:cNvSpPr>
            <a:spLocks noChangeArrowheads="1"/>
          </p:cNvSpPr>
          <p:nvPr/>
        </p:nvSpPr>
        <p:spPr bwMode="auto">
          <a:xfrm>
            <a:off x="6904038" y="1662113"/>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4720" name="Oval 32">
            <a:extLst>
              <a:ext uri="{FF2B5EF4-FFF2-40B4-BE49-F238E27FC236}">
                <a16:creationId xmlns:a16="http://schemas.microsoft.com/office/drawing/2014/main" id="{08B3B3E5-D94C-3A4A-A72F-E0081B8EB64B}"/>
              </a:ext>
            </a:extLst>
          </p:cNvPr>
          <p:cNvSpPr>
            <a:spLocks noChangeArrowheads="1"/>
          </p:cNvSpPr>
          <p:nvPr/>
        </p:nvSpPr>
        <p:spPr bwMode="auto">
          <a:xfrm>
            <a:off x="2873375" y="2744788"/>
            <a:ext cx="193675" cy="187325"/>
          </a:xfrm>
          <a:prstGeom prst="ellipse">
            <a:avLst/>
          </a:prstGeom>
          <a:solidFill>
            <a:srgbClr val="919191"/>
          </a:solidFill>
          <a:ln w="25400">
            <a:solidFill>
              <a:srgbClr val="91919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4721" name="Rectangle 33">
            <a:extLst>
              <a:ext uri="{FF2B5EF4-FFF2-40B4-BE49-F238E27FC236}">
                <a16:creationId xmlns:a16="http://schemas.microsoft.com/office/drawing/2014/main" id="{3D9A929D-244F-3144-8981-834636032F38}"/>
              </a:ext>
            </a:extLst>
          </p:cNvPr>
          <p:cNvSpPr>
            <a:spLocks noChangeArrowheads="1"/>
          </p:cNvSpPr>
          <p:nvPr/>
        </p:nvSpPr>
        <p:spPr bwMode="auto">
          <a:xfrm>
            <a:off x="3074988" y="2568575"/>
            <a:ext cx="417512"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rgbClr val="1EDE17"/>
                </a:solidFill>
                <a:effectLst/>
                <a:latin typeface="Times" pitchFamily="2" charset="0"/>
                <a:ea typeface="Gulim" panose="020B0600000101010101" pitchFamily="34" charset="-127"/>
              </a:rPr>
              <a:t>K</a:t>
            </a:r>
          </a:p>
        </p:txBody>
      </p:sp>
      <p:sp>
        <p:nvSpPr>
          <p:cNvPr id="754722" name="Oval 34">
            <a:extLst>
              <a:ext uri="{FF2B5EF4-FFF2-40B4-BE49-F238E27FC236}">
                <a16:creationId xmlns:a16="http://schemas.microsoft.com/office/drawing/2014/main" id="{FA31B95E-5E33-EE43-8E0D-CE37092C9657}"/>
              </a:ext>
            </a:extLst>
          </p:cNvPr>
          <p:cNvSpPr>
            <a:spLocks noChangeArrowheads="1"/>
          </p:cNvSpPr>
          <p:nvPr/>
        </p:nvSpPr>
        <p:spPr bwMode="auto">
          <a:xfrm>
            <a:off x="2974975" y="3235325"/>
            <a:ext cx="193675" cy="187325"/>
          </a:xfrm>
          <a:prstGeom prst="ellipse">
            <a:avLst/>
          </a:prstGeom>
          <a:solidFill>
            <a:srgbClr val="919191"/>
          </a:solidFill>
          <a:ln w="25400">
            <a:solidFill>
              <a:srgbClr val="91919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4723" name="Rectangle 35">
            <a:extLst>
              <a:ext uri="{FF2B5EF4-FFF2-40B4-BE49-F238E27FC236}">
                <a16:creationId xmlns:a16="http://schemas.microsoft.com/office/drawing/2014/main" id="{D812316E-D0C6-3849-BD32-74E981199BF5}"/>
              </a:ext>
            </a:extLst>
          </p:cNvPr>
          <p:cNvSpPr>
            <a:spLocks noChangeArrowheads="1"/>
          </p:cNvSpPr>
          <p:nvPr/>
        </p:nvSpPr>
        <p:spPr bwMode="auto">
          <a:xfrm>
            <a:off x="2693988" y="3078163"/>
            <a:ext cx="401637"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rgbClr val="1EDE17"/>
                </a:solidFill>
                <a:effectLst/>
                <a:latin typeface="Times" pitchFamily="2" charset="0"/>
                <a:ea typeface="Gulim" panose="020B0600000101010101" pitchFamily="34" charset="-127"/>
              </a:rPr>
              <a:t>Y</a:t>
            </a:r>
          </a:p>
        </p:txBody>
      </p:sp>
      <p:sp>
        <p:nvSpPr>
          <p:cNvPr id="754724" name="Oval 36">
            <a:extLst>
              <a:ext uri="{FF2B5EF4-FFF2-40B4-BE49-F238E27FC236}">
                <a16:creationId xmlns:a16="http://schemas.microsoft.com/office/drawing/2014/main" id="{777F9E21-2E6D-514B-A8A6-5DFF6A742470}"/>
              </a:ext>
            </a:extLst>
          </p:cNvPr>
          <p:cNvSpPr>
            <a:spLocks noChangeArrowheads="1"/>
          </p:cNvSpPr>
          <p:nvPr/>
        </p:nvSpPr>
        <p:spPr bwMode="auto">
          <a:xfrm>
            <a:off x="3516313" y="3201988"/>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4725" name="Oval 37">
            <a:extLst>
              <a:ext uri="{FF2B5EF4-FFF2-40B4-BE49-F238E27FC236}">
                <a16:creationId xmlns:a16="http://schemas.microsoft.com/office/drawing/2014/main" id="{E109F198-4EB3-3843-A109-140E06275B7C}"/>
              </a:ext>
            </a:extLst>
          </p:cNvPr>
          <p:cNvSpPr>
            <a:spLocks noChangeArrowheads="1"/>
          </p:cNvSpPr>
          <p:nvPr/>
        </p:nvSpPr>
        <p:spPr bwMode="auto">
          <a:xfrm>
            <a:off x="2906713" y="4573588"/>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4726" name="Oval 38">
            <a:extLst>
              <a:ext uri="{FF2B5EF4-FFF2-40B4-BE49-F238E27FC236}">
                <a16:creationId xmlns:a16="http://schemas.microsoft.com/office/drawing/2014/main" id="{B84475F1-B6D6-1847-B6DC-0D730C3A8D10}"/>
              </a:ext>
            </a:extLst>
          </p:cNvPr>
          <p:cNvSpPr>
            <a:spLocks noChangeArrowheads="1"/>
          </p:cNvSpPr>
          <p:nvPr/>
        </p:nvSpPr>
        <p:spPr bwMode="auto">
          <a:xfrm>
            <a:off x="2974975" y="5303838"/>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4727" name="Rectangle 39">
            <a:extLst>
              <a:ext uri="{FF2B5EF4-FFF2-40B4-BE49-F238E27FC236}">
                <a16:creationId xmlns:a16="http://schemas.microsoft.com/office/drawing/2014/main" id="{0EF9B7F6-5587-744B-A083-3203D57D43E8}"/>
              </a:ext>
            </a:extLst>
          </p:cNvPr>
          <p:cNvSpPr>
            <a:spLocks noChangeArrowheads="1"/>
          </p:cNvSpPr>
          <p:nvPr/>
        </p:nvSpPr>
        <p:spPr bwMode="auto">
          <a:xfrm>
            <a:off x="3205163" y="5164138"/>
            <a:ext cx="58737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rgbClr val="1EDE17"/>
                </a:solidFill>
                <a:effectLst/>
                <a:latin typeface="Times" pitchFamily="2" charset="0"/>
                <a:ea typeface="Gulim" panose="020B0600000101010101" pitchFamily="34" charset="-127"/>
              </a:rPr>
              <a:t>GS</a:t>
            </a:r>
          </a:p>
        </p:txBody>
      </p:sp>
      <p:sp>
        <p:nvSpPr>
          <p:cNvPr id="754728" name="Oval 40">
            <a:extLst>
              <a:ext uri="{FF2B5EF4-FFF2-40B4-BE49-F238E27FC236}">
                <a16:creationId xmlns:a16="http://schemas.microsoft.com/office/drawing/2014/main" id="{4902E82F-DD84-B34E-8282-9ADEE94B7FAC}"/>
              </a:ext>
            </a:extLst>
          </p:cNvPr>
          <p:cNvSpPr>
            <a:spLocks noChangeArrowheads="1"/>
          </p:cNvSpPr>
          <p:nvPr/>
        </p:nvSpPr>
        <p:spPr bwMode="auto">
          <a:xfrm>
            <a:off x="1654175" y="4203700"/>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4729" name="Rectangle 41">
            <a:extLst>
              <a:ext uri="{FF2B5EF4-FFF2-40B4-BE49-F238E27FC236}">
                <a16:creationId xmlns:a16="http://schemas.microsoft.com/office/drawing/2014/main" id="{045B6C54-7496-ED46-A4AE-1004EFA9F526}"/>
              </a:ext>
            </a:extLst>
          </p:cNvPr>
          <p:cNvSpPr>
            <a:spLocks noChangeArrowheads="1"/>
          </p:cNvSpPr>
          <p:nvPr/>
        </p:nvSpPr>
        <p:spPr bwMode="auto">
          <a:xfrm>
            <a:off x="1768475" y="4081463"/>
            <a:ext cx="468313"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rgbClr val="1EDE17"/>
                </a:solidFill>
                <a:effectLst/>
                <a:latin typeface="Times" pitchFamily="2" charset="0"/>
                <a:ea typeface="Gulim" panose="020B0600000101010101" pitchFamily="34" charset="-127"/>
              </a:rPr>
              <a:t>M</a:t>
            </a:r>
          </a:p>
        </p:txBody>
      </p:sp>
      <p:sp>
        <p:nvSpPr>
          <p:cNvPr id="754730" name="Line 42">
            <a:extLst>
              <a:ext uri="{FF2B5EF4-FFF2-40B4-BE49-F238E27FC236}">
                <a16:creationId xmlns:a16="http://schemas.microsoft.com/office/drawing/2014/main" id="{783A6E90-970A-AD45-86E1-F86B14F858B6}"/>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4731" name="Oval 43">
            <a:extLst>
              <a:ext uri="{FF2B5EF4-FFF2-40B4-BE49-F238E27FC236}">
                <a16:creationId xmlns:a16="http://schemas.microsoft.com/office/drawing/2014/main" id="{13AAB4A1-A621-8C4E-BF61-3D296CC0DC2E}"/>
              </a:ext>
            </a:extLst>
          </p:cNvPr>
          <p:cNvSpPr>
            <a:spLocks noChangeArrowheads="1"/>
          </p:cNvSpPr>
          <p:nvPr/>
        </p:nvSpPr>
        <p:spPr bwMode="auto">
          <a:xfrm>
            <a:off x="2873375" y="2744788"/>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4732" name="Oval 44">
            <a:extLst>
              <a:ext uri="{FF2B5EF4-FFF2-40B4-BE49-F238E27FC236}">
                <a16:creationId xmlns:a16="http://schemas.microsoft.com/office/drawing/2014/main" id="{41A65A09-6B76-7342-BED4-1FF4D468383D}"/>
              </a:ext>
            </a:extLst>
          </p:cNvPr>
          <p:cNvSpPr>
            <a:spLocks noChangeArrowheads="1"/>
          </p:cNvSpPr>
          <p:nvPr/>
        </p:nvSpPr>
        <p:spPr bwMode="auto">
          <a:xfrm>
            <a:off x="2974975" y="3235325"/>
            <a:ext cx="193675" cy="187325"/>
          </a:xfrm>
          <a:prstGeom prst="ellipse">
            <a:avLst/>
          </a:prstGeom>
          <a:solidFill>
            <a:srgbClr val="882806"/>
          </a:solidFill>
          <a:ln w="254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4733" name="Text Box 45">
            <a:extLst>
              <a:ext uri="{FF2B5EF4-FFF2-40B4-BE49-F238E27FC236}">
                <a16:creationId xmlns:a16="http://schemas.microsoft.com/office/drawing/2014/main" id="{974741EB-11EA-764B-9F39-8BAC8D38ED13}"/>
              </a:ext>
            </a:extLst>
          </p:cNvPr>
          <p:cNvSpPr txBox="1">
            <a:spLocks noChangeArrowheads="1"/>
          </p:cNvSpPr>
          <p:nvPr/>
        </p:nvSpPr>
        <p:spPr bwMode="auto">
          <a:xfrm>
            <a:off x="6553200" y="2286000"/>
            <a:ext cx="1600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ko-KR" altLang="en-US" sz="1400" i="1">
              <a:solidFill>
                <a:schemeClr val="hlink"/>
              </a:solidFill>
              <a:effectLst>
                <a:outerShdw blurRad="38100" dist="38100" dir="2700000" algn="tl">
                  <a:srgbClr val="000000"/>
                </a:outerShdw>
              </a:effectLst>
              <a:latin typeface="Times" pitchFamily="2" charset="0"/>
              <a:ea typeface="Gulim" panose="020B0600000101010101" pitchFamily="34" charset="-127"/>
            </a:endParaRPr>
          </a:p>
        </p:txBody>
      </p:sp>
      <p:sp>
        <p:nvSpPr>
          <p:cNvPr id="754734" name="Rectangle 46">
            <a:extLst>
              <a:ext uri="{FF2B5EF4-FFF2-40B4-BE49-F238E27FC236}">
                <a16:creationId xmlns:a16="http://schemas.microsoft.com/office/drawing/2014/main" id="{553A2B7E-E1CC-7344-9AB8-E7FF88EB490B}"/>
              </a:ext>
            </a:extLst>
          </p:cNvPr>
          <p:cNvSpPr>
            <a:spLocks noChangeArrowheads="1"/>
          </p:cNvSpPr>
          <p:nvPr/>
        </p:nvSpPr>
        <p:spPr bwMode="auto">
          <a:xfrm>
            <a:off x="3067050" y="4451350"/>
            <a:ext cx="620713"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rgbClr val="1EDE17"/>
                </a:solidFill>
                <a:effectLst/>
                <a:latin typeface="Times" pitchFamily="2" charset="0"/>
                <a:ea typeface="Gulim" panose="020B0600000101010101" pitchFamily="34" charset="-127"/>
              </a:rPr>
              <a:t>KB</a:t>
            </a:r>
          </a:p>
        </p:txBody>
      </p:sp>
      <p:sp>
        <p:nvSpPr>
          <p:cNvPr id="754735" name="Text Box 47">
            <a:extLst>
              <a:ext uri="{FF2B5EF4-FFF2-40B4-BE49-F238E27FC236}">
                <a16:creationId xmlns:a16="http://schemas.microsoft.com/office/drawing/2014/main" id="{628A396C-A506-B941-9A85-A33A8165FB44}"/>
              </a:ext>
            </a:extLst>
          </p:cNvPr>
          <p:cNvSpPr txBox="1">
            <a:spLocks noChangeArrowheads="1"/>
          </p:cNvSpPr>
          <p:nvPr/>
        </p:nvSpPr>
        <p:spPr bwMode="auto">
          <a:xfrm>
            <a:off x="1779588" y="0"/>
            <a:ext cx="19939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15:18</a:t>
            </a:r>
          </a:p>
        </p:txBody>
      </p:sp>
      <p:sp>
        <p:nvSpPr>
          <p:cNvPr id="754736" name="Text Box 48">
            <a:extLst>
              <a:ext uri="{FF2B5EF4-FFF2-40B4-BE49-F238E27FC236}">
                <a16:creationId xmlns:a16="http://schemas.microsoft.com/office/drawing/2014/main" id="{30744BFC-DC07-FF44-BE95-8846B0D71B7A}"/>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754749" name="Rectangle 61">
            <a:extLst>
              <a:ext uri="{FF2B5EF4-FFF2-40B4-BE49-F238E27FC236}">
                <a16:creationId xmlns:a16="http://schemas.microsoft.com/office/drawing/2014/main" id="{2FAB83E7-B720-AE47-8514-0AB92405590C}"/>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04</a:t>
            </a:r>
          </a:p>
        </p:txBody>
      </p:sp>
      <p:sp>
        <p:nvSpPr>
          <p:cNvPr id="754751" name="Oval 63">
            <a:extLst>
              <a:ext uri="{FF2B5EF4-FFF2-40B4-BE49-F238E27FC236}">
                <a16:creationId xmlns:a16="http://schemas.microsoft.com/office/drawing/2014/main" id="{2A7B6ABF-F077-C540-94BF-47424265AF81}"/>
              </a:ext>
            </a:extLst>
          </p:cNvPr>
          <p:cNvSpPr>
            <a:spLocks noChangeArrowheads="1"/>
          </p:cNvSpPr>
          <p:nvPr/>
        </p:nvSpPr>
        <p:spPr bwMode="auto">
          <a:xfrm>
            <a:off x="127000" y="76200"/>
            <a:ext cx="1955800" cy="1701800"/>
          </a:xfrm>
          <a:prstGeom prst="ellipse">
            <a:avLst/>
          </a:prstGeom>
          <a:noFill/>
          <a:ln w="57150">
            <a:solidFill>
              <a:srgbClr val="FF6600"/>
            </a:solidFill>
            <a:round/>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754752" name="Text Box 64">
            <a:extLst>
              <a:ext uri="{FF2B5EF4-FFF2-40B4-BE49-F238E27FC236}">
                <a16:creationId xmlns:a16="http://schemas.microsoft.com/office/drawing/2014/main" id="{01D8B69B-B994-AD46-A292-925AF00E29AD}"/>
              </a:ext>
            </a:extLst>
          </p:cNvPr>
          <p:cNvSpPr txBox="1">
            <a:spLocks noChangeArrowheads="1"/>
          </p:cNvSpPr>
          <p:nvPr/>
        </p:nvSpPr>
        <p:spPr bwMode="auto">
          <a:xfrm>
            <a:off x="1854200" y="3022600"/>
            <a:ext cx="1701800" cy="457200"/>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2400" b="1">
                <a:solidFill>
                  <a:schemeClr val="tx1"/>
                </a:solidFill>
                <a:effectLst/>
                <a:ea typeface="Gulim" panose="020B0600000101010101" pitchFamily="34" charset="-127"/>
              </a:rPr>
              <a:t>KANAAN</a:t>
            </a:r>
          </a:p>
        </p:txBody>
      </p:sp>
      <p:sp>
        <p:nvSpPr>
          <p:cNvPr id="754753" name="Text Box 65">
            <a:extLst>
              <a:ext uri="{FF2B5EF4-FFF2-40B4-BE49-F238E27FC236}">
                <a16:creationId xmlns:a16="http://schemas.microsoft.com/office/drawing/2014/main" id="{FD0A879D-282D-8D47-8CE1-F580E2C14329}"/>
              </a:ext>
            </a:extLst>
          </p:cNvPr>
          <p:cNvSpPr txBox="1">
            <a:spLocks noChangeArrowheads="1"/>
          </p:cNvSpPr>
          <p:nvPr/>
        </p:nvSpPr>
        <p:spPr bwMode="auto">
          <a:xfrm>
            <a:off x="3136900" y="2565400"/>
            <a:ext cx="2832100" cy="457200"/>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2400" b="1">
                <a:solidFill>
                  <a:schemeClr val="tx1"/>
                </a:solidFill>
                <a:effectLst/>
                <a:ea typeface="Gulim" panose="020B0600000101010101" pitchFamily="34" charset="-127"/>
              </a:rPr>
              <a:t>DANAU GALILEA</a:t>
            </a:r>
          </a:p>
        </p:txBody>
      </p:sp>
      <p:sp>
        <p:nvSpPr>
          <p:cNvPr id="754754" name="Text Box 66">
            <a:extLst>
              <a:ext uri="{FF2B5EF4-FFF2-40B4-BE49-F238E27FC236}">
                <a16:creationId xmlns:a16="http://schemas.microsoft.com/office/drawing/2014/main" id="{84F2B37C-6C6D-8741-A2E6-8B429403DBEE}"/>
              </a:ext>
            </a:extLst>
          </p:cNvPr>
          <p:cNvSpPr txBox="1">
            <a:spLocks noChangeArrowheads="1"/>
          </p:cNvSpPr>
          <p:nvPr/>
        </p:nvSpPr>
        <p:spPr bwMode="auto">
          <a:xfrm>
            <a:off x="1625600" y="4292600"/>
            <a:ext cx="1371600" cy="457200"/>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2400" b="1">
                <a:solidFill>
                  <a:schemeClr val="tx1"/>
                </a:solidFill>
                <a:effectLst/>
                <a:ea typeface="Gulim" panose="020B0600000101010101" pitchFamily="34" charset="-127"/>
              </a:rPr>
              <a:t>MESIR</a:t>
            </a:r>
          </a:p>
        </p:txBody>
      </p:sp>
      <p:sp>
        <p:nvSpPr>
          <p:cNvPr id="754755" name="Text Box 67">
            <a:extLst>
              <a:ext uri="{FF2B5EF4-FFF2-40B4-BE49-F238E27FC236}">
                <a16:creationId xmlns:a16="http://schemas.microsoft.com/office/drawing/2014/main" id="{162964FF-8174-9D45-9B73-8F07D441909B}"/>
              </a:ext>
            </a:extLst>
          </p:cNvPr>
          <p:cNvSpPr txBox="1">
            <a:spLocks noChangeArrowheads="1"/>
          </p:cNvSpPr>
          <p:nvPr/>
        </p:nvSpPr>
        <p:spPr bwMode="auto">
          <a:xfrm>
            <a:off x="736600" y="3759200"/>
            <a:ext cx="2311400"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2400" b="1">
                <a:solidFill>
                  <a:schemeClr val="tx1"/>
                </a:solidFill>
                <a:effectLst/>
                <a:ea typeface="Gulim" panose="020B0600000101010101" pitchFamily="34" charset="-127"/>
              </a:rPr>
              <a:t>SUNGAI NIL</a:t>
            </a:r>
          </a:p>
        </p:txBody>
      </p:sp>
      <p:sp>
        <p:nvSpPr>
          <p:cNvPr id="754756" name="Text Box 68">
            <a:extLst>
              <a:ext uri="{FF2B5EF4-FFF2-40B4-BE49-F238E27FC236}">
                <a16:creationId xmlns:a16="http://schemas.microsoft.com/office/drawing/2014/main" id="{2B09C14D-3D90-3F41-8726-55DC8E7B7924}"/>
              </a:ext>
            </a:extLst>
          </p:cNvPr>
          <p:cNvSpPr txBox="1">
            <a:spLocks noChangeArrowheads="1"/>
          </p:cNvSpPr>
          <p:nvPr/>
        </p:nvSpPr>
        <p:spPr bwMode="auto">
          <a:xfrm>
            <a:off x="1625600" y="5029200"/>
            <a:ext cx="3575050" cy="457200"/>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2400" b="1">
                <a:solidFill>
                  <a:schemeClr val="tx1"/>
                </a:solidFill>
                <a:effectLst/>
                <a:ea typeface="Gulim" panose="020B0600000101010101" pitchFamily="34" charset="-127"/>
              </a:rPr>
              <a:t>GUNUNG SINAI..</a:t>
            </a:r>
          </a:p>
        </p:txBody>
      </p:sp>
      <p:sp>
        <p:nvSpPr>
          <p:cNvPr id="754757" name="Text Box 69">
            <a:extLst>
              <a:ext uri="{FF2B5EF4-FFF2-40B4-BE49-F238E27FC236}">
                <a16:creationId xmlns:a16="http://schemas.microsoft.com/office/drawing/2014/main" id="{6D46FD00-B9B5-AB44-86B4-8076665C7A13}"/>
              </a:ext>
            </a:extLst>
          </p:cNvPr>
          <p:cNvSpPr txBox="1">
            <a:spLocks noChangeArrowheads="1"/>
          </p:cNvSpPr>
          <p:nvPr/>
        </p:nvSpPr>
        <p:spPr bwMode="auto">
          <a:xfrm>
            <a:off x="3154363" y="3808413"/>
            <a:ext cx="2922587" cy="457200"/>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2400" b="1">
                <a:solidFill>
                  <a:schemeClr val="tx1"/>
                </a:solidFill>
                <a:effectLst/>
                <a:ea typeface="Gulim" panose="020B0600000101010101" pitchFamily="34" charset="-127"/>
              </a:rPr>
              <a:t>LAUT MATI</a:t>
            </a:r>
          </a:p>
        </p:txBody>
      </p:sp>
      <p:sp>
        <p:nvSpPr>
          <p:cNvPr id="754758" name="Text Box 70">
            <a:extLst>
              <a:ext uri="{FF2B5EF4-FFF2-40B4-BE49-F238E27FC236}">
                <a16:creationId xmlns:a16="http://schemas.microsoft.com/office/drawing/2014/main" id="{50E53E54-3157-4044-9886-68EFB2E8F095}"/>
              </a:ext>
            </a:extLst>
          </p:cNvPr>
          <p:cNvSpPr txBox="1">
            <a:spLocks noChangeArrowheads="1"/>
          </p:cNvSpPr>
          <p:nvPr/>
        </p:nvSpPr>
        <p:spPr bwMode="auto">
          <a:xfrm>
            <a:off x="3892550" y="2036763"/>
            <a:ext cx="4456113" cy="3414712"/>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r">
              <a:lnSpc>
                <a:spcPct val="70000"/>
              </a:lnSpc>
              <a:spcBef>
                <a:spcPct val="50000"/>
              </a:spcBef>
            </a:pPr>
            <a:r>
              <a:rPr lang="en-US" altLang="ko-KR" sz="2400" b="1">
                <a:solidFill>
                  <a:srgbClr val="FFFF00"/>
                </a:solidFill>
                <a:effectLst/>
                <a:latin typeface="Arial Black" panose="020B0604020202020204" pitchFamily="34" charset="0"/>
                <a:ea typeface="Gulim" panose="020B0600000101010101" pitchFamily="34" charset="-127"/>
              </a:rPr>
              <a:t>IRAK</a:t>
            </a:r>
          </a:p>
          <a:p>
            <a:pPr algn="r">
              <a:lnSpc>
                <a:spcPct val="70000"/>
              </a:lnSpc>
              <a:spcBef>
                <a:spcPct val="50000"/>
              </a:spcBef>
            </a:pPr>
            <a:r>
              <a:rPr lang="en-US" altLang="ko-KR" sz="2400" b="1">
                <a:solidFill>
                  <a:srgbClr val="FFFF00"/>
                </a:solidFill>
                <a:effectLst/>
                <a:latin typeface="Arial Black" panose="020B0604020202020204" pitchFamily="34" charset="0"/>
                <a:ea typeface="Gulim" panose="020B0600000101010101" pitchFamily="34" charset="-127"/>
              </a:rPr>
              <a:t>             IRAN</a:t>
            </a:r>
          </a:p>
          <a:p>
            <a:pPr algn="r">
              <a:lnSpc>
                <a:spcPct val="70000"/>
              </a:lnSpc>
              <a:spcBef>
                <a:spcPct val="50000"/>
              </a:spcBef>
            </a:pPr>
            <a:r>
              <a:rPr lang="en-US" altLang="ko-KR" sz="2400" b="1">
                <a:solidFill>
                  <a:srgbClr val="FFFF00"/>
                </a:solidFill>
                <a:effectLst/>
                <a:latin typeface="Arial Black" panose="020B0604020202020204" pitchFamily="34" charset="0"/>
                <a:ea typeface="Gulim" panose="020B0600000101010101" pitchFamily="34" charset="-127"/>
              </a:rPr>
              <a:t>         KUWAIT</a:t>
            </a:r>
          </a:p>
          <a:p>
            <a:pPr algn="r">
              <a:lnSpc>
                <a:spcPct val="70000"/>
              </a:lnSpc>
              <a:spcBef>
                <a:spcPct val="50000"/>
              </a:spcBef>
            </a:pPr>
            <a:r>
              <a:rPr lang="en-US" altLang="ko-KR" sz="2400" b="1">
                <a:solidFill>
                  <a:srgbClr val="FFFF00"/>
                </a:solidFill>
                <a:effectLst/>
                <a:latin typeface="Arial Black" panose="020B0604020202020204" pitchFamily="34" charset="0"/>
                <a:ea typeface="Gulim" panose="020B0600000101010101" pitchFamily="34" charset="-127"/>
              </a:rPr>
              <a:t>        SAUDI ARABIA</a:t>
            </a:r>
          </a:p>
          <a:p>
            <a:pPr algn="r">
              <a:lnSpc>
                <a:spcPct val="70000"/>
              </a:lnSpc>
              <a:spcBef>
                <a:spcPct val="50000"/>
              </a:spcBef>
            </a:pPr>
            <a:r>
              <a:rPr lang="en-US" altLang="ko-KR" sz="2400" b="1">
                <a:solidFill>
                  <a:srgbClr val="FFFF00"/>
                </a:solidFill>
                <a:effectLst/>
                <a:latin typeface="Arial Black" panose="020B0604020202020204" pitchFamily="34" charset="0"/>
                <a:ea typeface="Gulim" panose="020B0600000101010101" pitchFamily="34" charset="-127"/>
              </a:rPr>
              <a:t>             SYRIA</a:t>
            </a:r>
          </a:p>
          <a:p>
            <a:pPr algn="r">
              <a:lnSpc>
                <a:spcPct val="70000"/>
              </a:lnSpc>
              <a:spcBef>
                <a:spcPct val="50000"/>
              </a:spcBef>
            </a:pPr>
            <a:r>
              <a:rPr lang="en-US" altLang="ko-KR" sz="2400" b="1">
                <a:solidFill>
                  <a:srgbClr val="FFFF00"/>
                </a:solidFill>
                <a:effectLst/>
                <a:latin typeface="Arial Black" panose="020B0604020202020204" pitchFamily="34" charset="0"/>
                <a:ea typeface="Gulim" panose="020B0600000101010101" pitchFamily="34" charset="-127"/>
              </a:rPr>
              <a:t>        ISRAEL</a:t>
            </a:r>
          </a:p>
          <a:p>
            <a:pPr algn="r">
              <a:lnSpc>
                <a:spcPct val="70000"/>
              </a:lnSpc>
              <a:spcBef>
                <a:spcPct val="50000"/>
              </a:spcBef>
            </a:pPr>
            <a:r>
              <a:rPr lang="en-US" altLang="ko-KR" sz="2400" b="1">
                <a:solidFill>
                  <a:srgbClr val="FFFF00"/>
                </a:solidFill>
                <a:effectLst/>
                <a:latin typeface="Arial Black" panose="020B0604020202020204" pitchFamily="34" charset="0"/>
                <a:ea typeface="Gulim" panose="020B0600000101010101" pitchFamily="34" charset="-127"/>
              </a:rPr>
              <a:t>        TURKI</a:t>
            </a:r>
          </a:p>
          <a:p>
            <a:pPr algn="r">
              <a:lnSpc>
                <a:spcPct val="70000"/>
              </a:lnSpc>
              <a:spcBef>
                <a:spcPct val="50000"/>
              </a:spcBef>
            </a:pPr>
            <a:r>
              <a:rPr lang="en-US" altLang="ko-KR" sz="2400" b="1">
                <a:solidFill>
                  <a:srgbClr val="FFFF00"/>
                </a:solidFill>
                <a:effectLst/>
                <a:latin typeface="Arial Black" panose="020B0604020202020204" pitchFamily="34" charset="0"/>
                <a:ea typeface="Gulim" panose="020B0600000101010101" pitchFamily="34" charset="-127"/>
              </a:rPr>
              <a:t>      MESIR</a:t>
            </a:r>
          </a:p>
        </p:txBody>
      </p:sp>
      <p:sp>
        <p:nvSpPr>
          <p:cNvPr id="754759" name="AutoShape 71">
            <a:extLst>
              <a:ext uri="{FF2B5EF4-FFF2-40B4-BE49-F238E27FC236}">
                <a16:creationId xmlns:a16="http://schemas.microsoft.com/office/drawing/2014/main" id="{19053065-6FE8-D94B-AAD6-DAEDD80D9705}"/>
              </a:ext>
            </a:extLst>
          </p:cNvPr>
          <p:cNvSpPr>
            <a:spLocks noChangeArrowheads="1"/>
          </p:cNvSpPr>
          <p:nvPr/>
        </p:nvSpPr>
        <p:spPr bwMode="auto">
          <a:xfrm>
            <a:off x="5591175" y="1249363"/>
            <a:ext cx="292100" cy="215900"/>
          </a:xfrm>
          <a:prstGeom prst="rightArrow">
            <a:avLst>
              <a:gd name="adj1" fmla="val 50000"/>
              <a:gd name="adj2" fmla="val 67653"/>
            </a:avLst>
          </a:prstGeom>
          <a:solidFill>
            <a:srgbClr val="919191"/>
          </a:solidFill>
          <a:ln w="12700">
            <a:solidFill>
              <a:srgbClr val="919191"/>
            </a:solidFill>
            <a:miter lim="800000"/>
            <a:headEnd/>
            <a:tailEnd/>
          </a:ln>
          <a:effectLst>
            <a:outerShdw dist="63500" dir="2212194" algn="ctr" rotWithShape="0">
              <a:schemeClr val="bg2"/>
            </a:outerShdw>
          </a:effectLst>
        </p:spPr>
        <p:txBody>
          <a:bodyPr wrap="none" anchor="ctr"/>
          <a:lstStyle/>
          <a:p>
            <a:endParaRPr lang="en-US"/>
          </a:p>
        </p:txBody>
      </p:sp>
      <p:sp>
        <p:nvSpPr>
          <p:cNvPr id="754760" name="AutoShape 72">
            <a:extLst>
              <a:ext uri="{FF2B5EF4-FFF2-40B4-BE49-F238E27FC236}">
                <a16:creationId xmlns:a16="http://schemas.microsoft.com/office/drawing/2014/main" id="{49AC0007-0378-7D4D-A0C7-5DE831A12842}"/>
              </a:ext>
            </a:extLst>
          </p:cNvPr>
          <p:cNvSpPr>
            <a:spLocks noChangeArrowheads="1"/>
          </p:cNvSpPr>
          <p:nvPr/>
        </p:nvSpPr>
        <p:spPr bwMode="auto">
          <a:xfrm rot="10740000">
            <a:off x="4005263" y="1243013"/>
            <a:ext cx="292100" cy="223837"/>
          </a:xfrm>
          <a:prstGeom prst="rightArrow">
            <a:avLst>
              <a:gd name="adj1" fmla="val 50000"/>
              <a:gd name="adj2" fmla="val 65254"/>
            </a:avLst>
          </a:prstGeom>
          <a:solidFill>
            <a:srgbClr val="919191"/>
          </a:solidFill>
          <a:ln w="12700">
            <a:solidFill>
              <a:srgbClr val="919191"/>
            </a:solidFill>
            <a:miter lim="800000"/>
            <a:headEnd/>
            <a:tailEnd/>
          </a:ln>
          <a:effectLst>
            <a:outerShdw dist="107763" dir="2700000" algn="ctr" rotWithShape="0">
              <a:schemeClr val="bg2"/>
            </a:outerShdw>
          </a:effectLst>
        </p:spPr>
        <p:txBody>
          <a:bodyPr wrap="none" anchor="ctr"/>
          <a:lstStyle/>
          <a:p>
            <a:endParaRPr lang="en-US"/>
          </a:p>
        </p:txBody>
      </p:sp>
      <p:sp>
        <p:nvSpPr>
          <p:cNvPr id="754761" name="Line 73">
            <a:extLst>
              <a:ext uri="{FF2B5EF4-FFF2-40B4-BE49-F238E27FC236}">
                <a16:creationId xmlns:a16="http://schemas.microsoft.com/office/drawing/2014/main" id="{68ED650B-DA83-F643-88B9-8A4628A85A6F}"/>
              </a:ext>
            </a:extLst>
          </p:cNvPr>
          <p:cNvSpPr>
            <a:spLocks noChangeShapeType="1"/>
          </p:cNvSpPr>
          <p:nvPr/>
        </p:nvSpPr>
        <p:spPr bwMode="auto">
          <a:xfrm>
            <a:off x="4178300" y="1666875"/>
            <a:ext cx="1668463" cy="0"/>
          </a:xfrm>
          <a:prstGeom prst="line">
            <a:avLst/>
          </a:prstGeom>
          <a:noFill/>
          <a:ln w="25400">
            <a:solidFill>
              <a:srgbClr val="919191"/>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54762" name="Rectangle 74">
            <a:extLst>
              <a:ext uri="{FF2B5EF4-FFF2-40B4-BE49-F238E27FC236}">
                <a16:creationId xmlns:a16="http://schemas.microsoft.com/office/drawing/2014/main" id="{AC4CEA62-0076-FE48-93E3-311141723894}"/>
              </a:ext>
            </a:extLst>
          </p:cNvPr>
          <p:cNvSpPr>
            <a:spLocks noChangeArrowheads="1"/>
          </p:cNvSpPr>
          <p:nvPr/>
        </p:nvSpPr>
        <p:spPr bwMode="auto">
          <a:xfrm>
            <a:off x="4097338" y="763588"/>
            <a:ext cx="371157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rgbClr val="FFFF66"/>
                </a:solidFill>
                <a:effectLst/>
                <a:latin typeface="Times" pitchFamily="2" charset="0"/>
                <a:ea typeface="Gulim" panose="020B0600000101010101" pitchFamily="34" charset="-127"/>
              </a:rPr>
              <a:t>10 TEMPAT</a:t>
            </a:r>
          </a:p>
        </p:txBody>
      </p:sp>
      <p:sp>
        <p:nvSpPr>
          <p:cNvPr id="754763" name="Rectangle 75">
            <a:extLst>
              <a:ext uri="{FF2B5EF4-FFF2-40B4-BE49-F238E27FC236}">
                <a16:creationId xmlns:a16="http://schemas.microsoft.com/office/drawing/2014/main" id="{5DC7B4D8-6A4E-5B40-AEDE-BD8CF0158D83}"/>
              </a:ext>
            </a:extLst>
          </p:cNvPr>
          <p:cNvSpPr>
            <a:spLocks noChangeArrowheads="1"/>
          </p:cNvSpPr>
          <p:nvPr/>
        </p:nvSpPr>
        <p:spPr bwMode="auto">
          <a:xfrm>
            <a:off x="4083050" y="1127125"/>
            <a:ext cx="809625" cy="515938"/>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ko-KR">
                <a:solidFill>
                  <a:srgbClr val="FFFF66"/>
                </a:solidFill>
                <a:effectLst>
                  <a:outerShdw blurRad="38100" dist="38100" dir="2700000" algn="tl">
                    <a:srgbClr val="000000"/>
                  </a:outerShdw>
                </a:effectLst>
                <a:latin typeface="Times" pitchFamily="2" charset="0"/>
                <a:ea typeface="Gulim" panose="020B0600000101010101" pitchFamily="34" charset="-127"/>
              </a:rPr>
              <a:t>6</a:t>
            </a:r>
          </a:p>
        </p:txBody>
      </p:sp>
      <p:sp>
        <p:nvSpPr>
          <p:cNvPr id="754764" name="Rectangle 76">
            <a:extLst>
              <a:ext uri="{FF2B5EF4-FFF2-40B4-BE49-F238E27FC236}">
                <a16:creationId xmlns:a16="http://schemas.microsoft.com/office/drawing/2014/main" id="{69F95C09-BC6B-7049-B661-E2DDE4FD7B43}"/>
              </a:ext>
            </a:extLst>
          </p:cNvPr>
          <p:cNvSpPr>
            <a:spLocks noChangeArrowheads="1"/>
          </p:cNvSpPr>
          <p:nvPr/>
        </p:nvSpPr>
        <p:spPr bwMode="auto">
          <a:xfrm>
            <a:off x="5146675" y="1127125"/>
            <a:ext cx="520700" cy="515938"/>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ko-KR">
                <a:solidFill>
                  <a:srgbClr val="FFFF66"/>
                </a:solidFill>
                <a:effectLst>
                  <a:outerShdw blurRad="38100" dist="38100" dir="2700000" algn="tl">
                    <a:srgbClr val="000000"/>
                  </a:outerShdw>
                </a:effectLst>
                <a:latin typeface="Times" pitchFamily="2" charset="0"/>
                <a:ea typeface="Gulim" panose="020B0600000101010101" pitchFamily="34" charset="-127"/>
              </a:rPr>
              <a:t>4</a:t>
            </a:r>
          </a:p>
        </p:txBody>
      </p:sp>
      <p:sp>
        <p:nvSpPr>
          <p:cNvPr id="754765" name="Oval 77">
            <a:extLst>
              <a:ext uri="{FF2B5EF4-FFF2-40B4-BE49-F238E27FC236}">
                <a16:creationId xmlns:a16="http://schemas.microsoft.com/office/drawing/2014/main" id="{C2489401-4091-4747-B04F-A7FA0B7CE7D2}"/>
              </a:ext>
            </a:extLst>
          </p:cNvPr>
          <p:cNvSpPr>
            <a:spLocks noChangeArrowheads="1"/>
          </p:cNvSpPr>
          <p:nvPr/>
        </p:nvSpPr>
        <p:spPr bwMode="auto">
          <a:xfrm>
            <a:off x="6858000" y="4359275"/>
            <a:ext cx="193675" cy="187325"/>
          </a:xfrm>
          <a:prstGeom prst="ellipse">
            <a:avLst/>
          </a:prstGeom>
          <a:solidFill>
            <a:srgbClr val="FF0000"/>
          </a:solidFill>
          <a:ln w="25400">
            <a:solidFill>
              <a:srgbClr val="66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4766" name="Text Box 78">
            <a:extLst>
              <a:ext uri="{FF2B5EF4-FFF2-40B4-BE49-F238E27FC236}">
                <a16:creationId xmlns:a16="http://schemas.microsoft.com/office/drawing/2014/main" id="{ECBC1306-D048-D349-8522-5E48D3ECBAF3}"/>
              </a:ext>
            </a:extLst>
          </p:cNvPr>
          <p:cNvSpPr txBox="1">
            <a:spLocks noChangeArrowheads="1"/>
          </p:cNvSpPr>
          <p:nvPr/>
        </p:nvSpPr>
        <p:spPr bwMode="auto">
          <a:xfrm>
            <a:off x="8504238" y="6461125"/>
            <a:ext cx="466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14</a:t>
            </a:r>
          </a:p>
        </p:txBody>
      </p:sp>
      <p:sp>
        <p:nvSpPr>
          <p:cNvPr id="754767" name="Text Box 79">
            <a:extLst>
              <a:ext uri="{FF2B5EF4-FFF2-40B4-BE49-F238E27FC236}">
                <a16:creationId xmlns:a16="http://schemas.microsoft.com/office/drawing/2014/main" id="{8D4B9440-201A-A84A-8A33-557B63FBEAF9}"/>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754751"/>
                                        </p:tgtEl>
                                        <p:attrNameLst>
                                          <p:attrName>style.visibility</p:attrName>
                                        </p:attrNameLst>
                                      </p:cBhvr>
                                      <p:to>
                                        <p:strVal val="visible"/>
                                      </p:to>
                                    </p:set>
                                    <p:anim calcmode="lin" valueType="num">
                                      <p:cBhvr>
                                        <p:cTn id="7" dur="500" fill="hold"/>
                                        <p:tgtEl>
                                          <p:spTgt spid="754751"/>
                                        </p:tgtEl>
                                        <p:attrNameLst>
                                          <p:attrName>ppt_w</p:attrName>
                                        </p:attrNameLst>
                                      </p:cBhvr>
                                      <p:tavLst>
                                        <p:tav tm="0">
                                          <p:val>
                                            <p:fltVal val="0"/>
                                          </p:val>
                                        </p:tav>
                                        <p:tav tm="100000">
                                          <p:val>
                                            <p:strVal val="#ppt_w"/>
                                          </p:val>
                                        </p:tav>
                                      </p:tavLst>
                                    </p:anim>
                                    <p:anim calcmode="lin" valueType="num">
                                      <p:cBhvr>
                                        <p:cTn id="8" dur="500" fill="hold"/>
                                        <p:tgtEl>
                                          <p:spTgt spid="754751"/>
                                        </p:tgtEl>
                                        <p:attrNameLst>
                                          <p:attrName>ppt_h</p:attrName>
                                        </p:attrNameLst>
                                      </p:cBhvr>
                                      <p:tavLst>
                                        <p:tav tm="0">
                                          <p:val>
                                            <p:fltVal val="0"/>
                                          </p:val>
                                        </p:tav>
                                        <p:tav tm="100000">
                                          <p:val>
                                            <p:strVal val="#ppt_h"/>
                                          </p:val>
                                        </p:tav>
                                      </p:tavLst>
                                    </p:anim>
                                    <p:anim calcmode="lin" valueType="num">
                                      <p:cBhvr>
                                        <p:cTn id="9" dur="500" fill="hold"/>
                                        <p:tgtEl>
                                          <p:spTgt spid="754751"/>
                                        </p:tgtEl>
                                        <p:attrNameLst>
                                          <p:attrName>ppt_x</p:attrName>
                                        </p:attrNameLst>
                                      </p:cBhvr>
                                      <p:tavLst>
                                        <p:tav tm="0">
                                          <p:val>
                                            <p:fltVal val="0.5"/>
                                          </p:val>
                                        </p:tav>
                                        <p:tav tm="100000">
                                          <p:val>
                                            <p:strVal val="#ppt_x"/>
                                          </p:val>
                                        </p:tav>
                                      </p:tavLst>
                                    </p:anim>
                                    <p:anim calcmode="lin" valueType="num">
                                      <p:cBhvr>
                                        <p:cTn id="10" dur="500" fill="hold"/>
                                        <p:tgtEl>
                                          <p:spTgt spid="75475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grpId="0" nodeType="clickEffect">
                                  <p:stCondLst>
                                    <p:cond delay="0"/>
                                  </p:stCondLst>
                                  <p:childTnLst>
                                    <p:set>
                                      <p:cBhvr>
                                        <p:cTn id="14" dur="1" fill="hold">
                                          <p:stCondLst>
                                            <p:cond delay="0"/>
                                          </p:stCondLst>
                                        </p:cTn>
                                        <p:tgtEl>
                                          <p:spTgt spid="754752"/>
                                        </p:tgtEl>
                                        <p:attrNameLst>
                                          <p:attrName>style.visibility</p:attrName>
                                        </p:attrNameLst>
                                      </p:cBhvr>
                                      <p:to>
                                        <p:strVal val="visible"/>
                                      </p:to>
                                    </p:set>
                                    <p:anim calcmode="lin" valueType="num">
                                      <p:cBhvr>
                                        <p:cTn id="15" dur="500" fill="hold"/>
                                        <p:tgtEl>
                                          <p:spTgt spid="754752"/>
                                        </p:tgtEl>
                                        <p:attrNameLst>
                                          <p:attrName>ppt_w</p:attrName>
                                        </p:attrNameLst>
                                      </p:cBhvr>
                                      <p:tavLst>
                                        <p:tav tm="0">
                                          <p:val>
                                            <p:strVal val="(6*min(max(#ppt_w*#ppt_h,.3),1)-7.4)/-.7*#ppt_w"/>
                                          </p:val>
                                        </p:tav>
                                        <p:tav tm="100000">
                                          <p:val>
                                            <p:strVal val="#ppt_w"/>
                                          </p:val>
                                        </p:tav>
                                      </p:tavLst>
                                    </p:anim>
                                    <p:anim calcmode="lin" valueType="num">
                                      <p:cBhvr>
                                        <p:cTn id="16" dur="500" fill="hold"/>
                                        <p:tgtEl>
                                          <p:spTgt spid="754752"/>
                                        </p:tgtEl>
                                        <p:attrNameLst>
                                          <p:attrName>ppt_h</p:attrName>
                                        </p:attrNameLst>
                                      </p:cBhvr>
                                      <p:tavLst>
                                        <p:tav tm="0">
                                          <p:val>
                                            <p:strVal val="(6*min(max(#ppt_w*#ppt_h,.3),1)-7.4)/-.7*#ppt_h"/>
                                          </p:val>
                                        </p:tav>
                                        <p:tav tm="100000">
                                          <p:val>
                                            <p:strVal val="#ppt_h"/>
                                          </p:val>
                                        </p:tav>
                                      </p:tavLst>
                                    </p:anim>
                                    <p:anim calcmode="lin" valueType="num">
                                      <p:cBhvr>
                                        <p:cTn id="17" dur="500" fill="hold"/>
                                        <p:tgtEl>
                                          <p:spTgt spid="754752"/>
                                        </p:tgtEl>
                                        <p:attrNameLst>
                                          <p:attrName>ppt_x</p:attrName>
                                        </p:attrNameLst>
                                      </p:cBhvr>
                                      <p:tavLst>
                                        <p:tav tm="0">
                                          <p:val>
                                            <p:fltVal val="0.5"/>
                                          </p:val>
                                        </p:tav>
                                        <p:tav tm="100000">
                                          <p:val>
                                            <p:strVal val="#ppt_x"/>
                                          </p:val>
                                        </p:tav>
                                      </p:tavLst>
                                    </p:anim>
                                    <p:anim calcmode="lin" valueType="num">
                                      <p:cBhvr>
                                        <p:cTn id="18" dur="500" fill="hold"/>
                                        <p:tgtEl>
                                          <p:spTgt spid="754752"/>
                                        </p:tgtEl>
                                        <p:attrNameLst>
                                          <p:attrName>ppt_y</p:attrName>
                                        </p:attrNameLst>
                                      </p:cBhvr>
                                      <p:tavLst>
                                        <p:tav tm="0">
                                          <p:val>
                                            <p:strVal val="1+(6*min(max(#ppt_w*#ppt_h,.3),1)-7.4)/-.7*#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754753"/>
                                        </p:tgtEl>
                                        <p:attrNameLst>
                                          <p:attrName>style.visibility</p:attrName>
                                        </p:attrNameLst>
                                      </p:cBhvr>
                                      <p:to>
                                        <p:strVal val="visible"/>
                                      </p:to>
                                    </p:set>
                                    <p:anim calcmode="lin" valueType="num">
                                      <p:cBhvr>
                                        <p:cTn id="23" dur="500" fill="hold"/>
                                        <p:tgtEl>
                                          <p:spTgt spid="754753"/>
                                        </p:tgtEl>
                                        <p:attrNameLst>
                                          <p:attrName>ppt_w</p:attrName>
                                        </p:attrNameLst>
                                      </p:cBhvr>
                                      <p:tavLst>
                                        <p:tav tm="0">
                                          <p:val>
                                            <p:strVal val="(6*min(max(#ppt_w*#ppt_h,.3),1)-7.4)/-.7*#ppt_w"/>
                                          </p:val>
                                        </p:tav>
                                        <p:tav tm="100000">
                                          <p:val>
                                            <p:strVal val="#ppt_w"/>
                                          </p:val>
                                        </p:tav>
                                      </p:tavLst>
                                    </p:anim>
                                    <p:anim calcmode="lin" valueType="num">
                                      <p:cBhvr>
                                        <p:cTn id="24" dur="500" fill="hold"/>
                                        <p:tgtEl>
                                          <p:spTgt spid="754753"/>
                                        </p:tgtEl>
                                        <p:attrNameLst>
                                          <p:attrName>ppt_h</p:attrName>
                                        </p:attrNameLst>
                                      </p:cBhvr>
                                      <p:tavLst>
                                        <p:tav tm="0">
                                          <p:val>
                                            <p:strVal val="(6*min(max(#ppt_w*#ppt_h,.3),1)-7.4)/-.7*#ppt_h"/>
                                          </p:val>
                                        </p:tav>
                                        <p:tav tm="100000">
                                          <p:val>
                                            <p:strVal val="#ppt_h"/>
                                          </p:val>
                                        </p:tav>
                                      </p:tavLst>
                                    </p:anim>
                                    <p:anim calcmode="lin" valueType="num">
                                      <p:cBhvr>
                                        <p:cTn id="25" dur="500" fill="hold"/>
                                        <p:tgtEl>
                                          <p:spTgt spid="754753"/>
                                        </p:tgtEl>
                                        <p:attrNameLst>
                                          <p:attrName>ppt_x</p:attrName>
                                        </p:attrNameLst>
                                      </p:cBhvr>
                                      <p:tavLst>
                                        <p:tav tm="0">
                                          <p:val>
                                            <p:fltVal val="0.5"/>
                                          </p:val>
                                        </p:tav>
                                        <p:tav tm="100000">
                                          <p:val>
                                            <p:strVal val="#ppt_x"/>
                                          </p:val>
                                        </p:tav>
                                      </p:tavLst>
                                    </p:anim>
                                    <p:anim calcmode="lin" valueType="num">
                                      <p:cBhvr>
                                        <p:cTn id="26" dur="500" fill="hold"/>
                                        <p:tgtEl>
                                          <p:spTgt spid="754753"/>
                                        </p:tgtEl>
                                        <p:attrNameLst>
                                          <p:attrName>ppt_y</p:attrName>
                                        </p:attrNameLst>
                                      </p:cBhvr>
                                      <p:tavLst>
                                        <p:tav tm="0">
                                          <p:val>
                                            <p:strVal val="1+(6*min(max(#ppt_w*#ppt_h,.3),1)-7.4)/-.7*#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36" fill="hold" grpId="0" nodeType="clickEffect">
                                  <p:stCondLst>
                                    <p:cond delay="0"/>
                                  </p:stCondLst>
                                  <p:childTnLst>
                                    <p:set>
                                      <p:cBhvr>
                                        <p:cTn id="30" dur="1" fill="hold">
                                          <p:stCondLst>
                                            <p:cond delay="0"/>
                                          </p:stCondLst>
                                        </p:cTn>
                                        <p:tgtEl>
                                          <p:spTgt spid="754757"/>
                                        </p:tgtEl>
                                        <p:attrNameLst>
                                          <p:attrName>style.visibility</p:attrName>
                                        </p:attrNameLst>
                                      </p:cBhvr>
                                      <p:to>
                                        <p:strVal val="visible"/>
                                      </p:to>
                                    </p:set>
                                    <p:anim calcmode="lin" valueType="num">
                                      <p:cBhvr>
                                        <p:cTn id="31" dur="500" fill="hold"/>
                                        <p:tgtEl>
                                          <p:spTgt spid="754757"/>
                                        </p:tgtEl>
                                        <p:attrNameLst>
                                          <p:attrName>ppt_w</p:attrName>
                                        </p:attrNameLst>
                                      </p:cBhvr>
                                      <p:tavLst>
                                        <p:tav tm="0">
                                          <p:val>
                                            <p:strVal val="(6*min(max(#ppt_w*#ppt_h,.3),1)-7.4)/-.7*#ppt_w"/>
                                          </p:val>
                                        </p:tav>
                                        <p:tav tm="100000">
                                          <p:val>
                                            <p:strVal val="#ppt_w"/>
                                          </p:val>
                                        </p:tav>
                                      </p:tavLst>
                                    </p:anim>
                                    <p:anim calcmode="lin" valueType="num">
                                      <p:cBhvr>
                                        <p:cTn id="32" dur="500" fill="hold"/>
                                        <p:tgtEl>
                                          <p:spTgt spid="754757"/>
                                        </p:tgtEl>
                                        <p:attrNameLst>
                                          <p:attrName>ppt_h</p:attrName>
                                        </p:attrNameLst>
                                      </p:cBhvr>
                                      <p:tavLst>
                                        <p:tav tm="0">
                                          <p:val>
                                            <p:strVal val="(6*min(max(#ppt_w*#ppt_h,.3),1)-7.4)/-.7*#ppt_h"/>
                                          </p:val>
                                        </p:tav>
                                        <p:tav tm="100000">
                                          <p:val>
                                            <p:strVal val="#ppt_h"/>
                                          </p:val>
                                        </p:tav>
                                      </p:tavLst>
                                    </p:anim>
                                    <p:anim calcmode="lin" valueType="num">
                                      <p:cBhvr>
                                        <p:cTn id="33" dur="500" fill="hold"/>
                                        <p:tgtEl>
                                          <p:spTgt spid="754757"/>
                                        </p:tgtEl>
                                        <p:attrNameLst>
                                          <p:attrName>ppt_x</p:attrName>
                                        </p:attrNameLst>
                                      </p:cBhvr>
                                      <p:tavLst>
                                        <p:tav tm="0">
                                          <p:val>
                                            <p:fltVal val="0.5"/>
                                          </p:val>
                                        </p:tav>
                                        <p:tav tm="100000">
                                          <p:val>
                                            <p:strVal val="#ppt_x"/>
                                          </p:val>
                                        </p:tav>
                                      </p:tavLst>
                                    </p:anim>
                                    <p:anim calcmode="lin" valueType="num">
                                      <p:cBhvr>
                                        <p:cTn id="34" dur="500" fill="hold"/>
                                        <p:tgtEl>
                                          <p:spTgt spid="754757"/>
                                        </p:tgtEl>
                                        <p:attrNameLst>
                                          <p:attrName>ppt_y</p:attrName>
                                        </p:attrNameLst>
                                      </p:cBhvr>
                                      <p:tavLst>
                                        <p:tav tm="0">
                                          <p:val>
                                            <p:strVal val="1+(6*min(max(#ppt_w*#ppt_h,.3),1)-7.4)/-.7*#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36" fill="hold" grpId="0" nodeType="clickEffect">
                                  <p:stCondLst>
                                    <p:cond delay="0"/>
                                  </p:stCondLst>
                                  <p:childTnLst>
                                    <p:set>
                                      <p:cBhvr>
                                        <p:cTn id="38" dur="1" fill="hold">
                                          <p:stCondLst>
                                            <p:cond delay="0"/>
                                          </p:stCondLst>
                                        </p:cTn>
                                        <p:tgtEl>
                                          <p:spTgt spid="754754"/>
                                        </p:tgtEl>
                                        <p:attrNameLst>
                                          <p:attrName>style.visibility</p:attrName>
                                        </p:attrNameLst>
                                      </p:cBhvr>
                                      <p:to>
                                        <p:strVal val="visible"/>
                                      </p:to>
                                    </p:set>
                                    <p:anim calcmode="lin" valueType="num">
                                      <p:cBhvr>
                                        <p:cTn id="39" dur="500" fill="hold"/>
                                        <p:tgtEl>
                                          <p:spTgt spid="754754"/>
                                        </p:tgtEl>
                                        <p:attrNameLst>
                                          <p:attrName>ppt_w</p:attrName>
                                        </p:attrNameLst>
                                      </p:cBhvr>
                                      <p:tavLst>
                                        <p:tav tm="0">
                                          <p:val>
                                            <p:strVal val="(6*min(max(#ppt_w*#ppt_h,.3),1)-7.4)/-.7*#ppt_w"/>
                                          </p:val>
                                        </p:tav>
                                        <p:tav tm="100000">
                                          <p:val>
                                            <p:strVal val="#ppt_w"/>
                                          </p:val>
                                        </p:tav>
                                      </p:tavLst>
                                    </p:anim>
                                    <p:anim calcmode="lin" valueType="num">
                                      <p:cBhvr>
                                        <p:cTn id="40" dur="500" fill="hold"/>
                                        <p:tgtEl>
                                          <p:spTgt spid="754754"/>
                                        </p:tgtEl>
                                        <p:attrNameLst>
                                          <p:attrName>ppt_h</p:attrName>
                                        </p:attrNameLst>
                                      </p:cBhvr>
                                      <p:tavLst>
                                        <p:tav tm="0">
                                          <p:val>
                                            <p:strVal val="(6*min(max(#ppt_w*#ppt_h,.3),1)-7.4)/-.7*#ppt_h"/>
                                          </p:val>
                                        </p:tav>
                                        <p:tav tm="100000">
                                          <p:val>
                                            <p:strVal val="#ppt_h"/>
                                          </p:val>
                                        </p:tav>
                                      </p:tavLst>
                                    </p:anim>
                                    <p:anim calcmode="lin" valueType="num">
                                      <p:cBhvr>
                                        <p:cTn id="41" dur="500" fill="hold"/>
                                        <p:tgtEl>
                                          <p:spTgt spid="754754"/>
                                        </p:tgtEl>
                                        <p:attrNameLst>
                                          <p:attrName>ppt_x</p:attrName>
                                        </p:attrNameLst>
                                      </p:cBhvr>
                                      <p:tavLst>
                                        <p:tav tm="0">
                                          <p:val>
                                            <p:fltVal val="0.5"/>
                                          </p:val>
                                        </p:tav>
                                        <p:tav tm="100000">
                                          <p:val>
                                            <p:strVal val="#ppt_x"/>
                                          </p:val>
                                        </p:tav>
                                      </p:tavLst>
                                    </p:anim>
                                    <p:anim calcmode="lin" valueType="num">
                                      <p:cBhvr>
                                        <p:cTn id="42" dur="500" fill="hold"/>
                                        <p:tgtEl>
                                          <p:spTgt spid="754754"/>
                                        </p:tgtEl>
                                        <p:attrNameLst>
                                          <p:attrName>ppt_y</p:attrName>
                                        </p:attrNameLst>
                                      </p:cBhvr>
                                      <p:tavLst>
                                        <p:tav tm="0">
                                          <p:val>
                                            <p:strVal val="1+(6*min(max(#ppt_w*#ppt_h,.3),1)-7.4)/-.7*#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36" fill="hold" grpId="0" nodeType="clickEffect">
                                  <p:stCondLst>
                                    <p:cond delay="0"/>
                                  </p:stCondLst>
                                  <p:childTnLst>
                                    <p:set>
                                      <p:cBhvr>
                                        <p:cTn id="46" dur="1" fill="hold">
                                          <p:stCondLst>
                                            <p:cond delay="0"/>
                                          </p:stCondLst>
                                        </p:cTn>
                                        <p:tgtEl>
                                          <p:spTgt spid="754755"/>
                                        </p:tgtEl>
                                        <p:attrNameLst>
                                          <p:attrName>style.visibility</p:attrName>
                                        </p:attrNameLst>
                                      </p:cBhvr>
                                      <p:to>
                                        <p:strVal val="visible"/>
                                      </p:to>
                                    </p:set>
                                    <p:anim calcmode="lin" valueType="num">
                                      <p:cBhvr>
                                        <p:cTn id="47" dur="500" fill="hold"/>
                                        <p:tgtEl>
                                          <p:spTgt spid="754755"/>
                                        </p:tgtEl>
                                        <p:attrNameLst>
                                          <p:attrName>ppt_w</p:attrName>
                                        </p:attrNameLst>
                                      </p:cBhvr>
                                      <p:tavLst>
                                        <p:tav tm="0">
                                          <p:val>
                                            <p:strVal val="(6*min(max(#ppt_w*#ppt_h,.3),1)-7.4)/-.7*#ppt_w"/>
                                          </p:val>
                                        </p:tav>
                                        <p:tav tm="100000">
                                          <p:val>
                                            <p:strVal val="#ppt_w"/>
                                          </p:val>
                                        </p:tav>
                                      </p:tavLst>
                                    </p:anim>
                                    <p:anim calcmode="lin" valueType="num">
                                      <p:cBhvr>
                                        <p:cTn id="48" dur="500" fill="hold"/>
                                        <p:tgtEl>
                                          <p:spTgt spid="754755"/>
                                        </p:tgtEl>
                                        <p:attrNameLst>
                                          <p:attrName>ppt_h</p:attrName>
                                        </p:attrNameLst>
                                      </p:cBhvr>
                                      <p:tavLst>
                                        <p:tav tm="0">
                                          <p:val>
                                            <p:strVal val="(6*min(max(#ppt_w*#ppt_h,.3),1)-7.4)/-.7*#ppt_h"/>
                                          </p:val>
                                        </p:tav>
                                        <p:tav tm="100000">
                                          <p:val>
                                            <p:strVal val="#ppt_h"/>
                                          </p:val>
                                        </p:tav>
                                      </p:tavLst>
                                    </p:anim>
                                    <p:anim calcmode="lin" valueType="num">
                                      <p:cBhvr>
                                        <p:cTn id="49" dur="500" fill="hold"/>
                                        <p:tgtEl>
                                          <p:spTgt spid="754755"/>
                                        </p:tgtEl>
                                        <p:attrNameLst>
                                          <p:attrName>ppt_x</p:attrName>
                                        </p:attrNameLst>
                                      </p:cBhvr>
                                      <p:tavLst>
                                        <p:tav tm="0">
                                          <p:val>
                                            <p:fltVal val="0.5"/>
                                          </p:val>
                                        </p:tav>
                                        <p:tav tm="100000">
                                          <p:val>
                                            <p:strVal val="#ppt_x"/>
                                          </p:val>
                                        </p:tav>
                                      </p:tavLst>
                                    </p:anim>
                                    <p:anim calcmode="lin" valueType="num">
                                      <p:cBhvr>
                                        <p:cTn id="50" dur="500" fill="hold"/>
                                        <p:tgtEl>
                                          <p:spTgt spid="754755"/>
                                        </p:tgtEl>
                                        <p:attrNameLst>
                                          <p:attrName>ppt_y</p:attrName>
                                        </p:attrNameLst>
                                      </p:cBhvr>
                                      <p:tavLst>
                                        <p:tav tm="0">
                                          <p:val>
                                            <p:strVal val="1+(6*min(max(#ppt_w*#ppt_h,.3),1)-7.4)/-.7*#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36" fill="hold" grpId="0" nodeType="clickEffect">
                                  <p:stCondLst>
                                    <p:cond delay="0"/>
                                  </p:stCondLst>
                                  <p:childTnLst>
                                    <p:set>
                                      <p:cBhvr>
                                        <p:cTn id="54" dur="1" fill="hold">
                                          <p:stCondLst>
                                            <p:cond delay="0"/>
                                          </p:stCondLst>
                                        </p:cTn>
                                        <p:tgtEl>
                                          <p:spTgt spid="754756"/>
                                        </p:tgtEl>
                                        <p:attrNameLst>
                                          <p:attrName>style.visibility</p:attrName>
                                        </p:attrNameLst>
                                      </p:cBhvr>
                                      <p:to>
                                        <p:strVal val="visible"/>
                                      </p:to>
                                    </p:set>
                                    <p:anim calcmode="lin" valueType="num">
                                      <p:cBhvr>
                                        <p:cTn id="55" dur="500" fill="hold"/>
                                        <p:tgtEl>
                                          <p:spTgt spid="754756"/>
                                        </p:tgtEl>
                                        <p:attrNameLst>
                                          <p:attrName>ppt_w</p:attrName>
                                        </p:attrNameLst>
                                      </p:cBhvr>
                                      <p:tavLst>
                                        <p:tav tm="0">
                                          <p:val>
                                            <p:strVal val="(6*min(max(#ppt_w*#ppt_h,.3),1)-7.4)/-.7*#ppt_w"/>
                                          </p:val>
                                        </p:tav>
                                        <p:tav tm="100000">
                                          <p:val>
                                            <p:strVal val="#ppt_w"/>
                                          </p:val>
                                        </p:tav>
                                      </p:tavLst>
                                    </p:anim>
                                    <p:anim calcmode="lin" valueType="num">
                                      <p:cBhvr>
                                        <p:cTn id="56" dur="500" fill="hold"/>
                                        <p:tgtEl>
                                          <p:spTgt spid="754756"/>
                                        </p:tgtEl>
                                        <p:attrNameLst>
                                          <p:attrName>ppt_h</p:attrName>
                                        </p:attrNameLst>
                                      </p:cBhvr>
                                      <p:tavLst>
                                        <p:tav tm="0">
                                          <p:val>
                                            <p:strVal val="(6*min(max(#ppt_w*#ppt_h,.3),1)-7.4)/-.7*#ppt_h"/>
                                          </p:val>
                                        </p:tav>
                                        <p:tav tm="100000">
                                          <p:val>
                                            <p:strVal val="#ppt_h"/>
                                          </p:val>
                                        </p:tav>
                                      </p:tavLst>
                                    </p:anim>
                                    <p:anim calcmode="lin" valueType="num">
                                      <p:cBhvr>
                                        <p:cTn id="57" dur="500" fill="hold"/>
                                        <p:tgtEl>
                                          <p:spTgt spid="754756"/>
                                        </p:tgtEl>
                                        <p:attrNameLst>
                                          <p:attrName>ppt_x</p:attrName>
                                        </p:attrNameLst>
                                      </p:cBhvr>
                                      <p:tavLst>
                                        <p:tav tm="0">
                                          <p:val>
                                            <p:fltVal val="0.5"/>
                                          </p:val>
                                        </p:tav>
                                        <p:tav tm="100000">
                                          <p:val>
                                            <p:strVal val="#ppt_x"/>
                                          </p:val>
                                        </p:tav>
                                      </p:tavLst>
                                    </p:anim>
                                    <p:anim calcmode="lin" valueType="num">
                                      <p:cBhvr>
                                        <p:cTn id="58" dur="500" fill="hold"/>
                                        <p:tgtEl>
                                          <p:spTgt spid="754756"/>
                                        </p:tgtEl>
                                        <p:attrNameLst>
                                          <p:attrName>ppt_y</p:attrName>
                                        </p:attrNameLst>
                                      </p:cBhvr>
                                      <p:tavLst>
                                        <p:tav tm="0">
                                          <p:val>
                                            <p:strVal val="1+(6*min(max(#ppt_w*#ppt_h,.3),1)-7.4)/-.7*#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 presetClass="entr" presetSubtype="32" fill="hold" grpId="0" nodeType="clickEffect">
                                  <p:stCondLst>
                                    <p:cond delay="0"/>
                                  </p:stCondLst>
                                  <p:childTnLst>
                                    <p:set>
                                      <p:cBhvr>
                                        <p:cTn id="62" dur="1" fill="hold">
                                          <p:stCondLst>
                                            <p:cond delay="0"/>
                                          </p:stCondLst>
                                        </p:cTn>
                                        <p:tgtEl>
                                          <p:spTgt spid="754758">
                                            <p:txEl>
                                              <p:pRg st="0" end="0"/>
                                            </p:txEl>
                                          </p:spTgt>
                                        </p:tgtEl>
                                        <p:attrNameLst>
                                          <p:attrName>style.visibility</p:attrName>
                                        </p:attrNameLst>
                                      </p:cBhvr>
                                      <p:to>
                                        <p:strVal val="visible"/>
                                      </p:to>
                                    </p:set>
                                    <p:animEffect transition="in" filter="box(out)">
                                      <p:cBhvr>
                                        <p:cTn id="63" dur="500"/>
                                        <p:tgtEl>
                                          <p:spTgt spid="754758">
                                            <p:txEl>
                                              <p:pRg st="0" end="0"/>
                                            </p:txEl>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ntr" presetSubtype="32" fill="hold" grpId="0" nodeType="clickEffect">
                                  <p:stCondLst>
                                    <p:cond delay="0"/>
                                  </p:stCondLst>
                                  <p:childTnLst>
                                    <p:set>
                                      <p:cBhvr>
                                        <p:cTn id="67" dur="1" fill="hold">
                                          <p:stCondLst>
                                            <p:cond delay="0"/>
                                          </p:stCondLst>
                                        </p:cTn>
                                        <p:tgtEl>
                                          <p:spTgt spid="754758">
                                            <p:txEl>
                                              <p:pRg st="1" end="1"/>
                                            </p:txEl>
                                          </p:spTgt>
                                        </p:tgtEl>
                                        <p:attrNameLst>
                                          <p:attrName>style.visibility</p:attrName>
                                        </p:attrNameLst>
                                      </p:cBhvr>
                                      <p:to>
                                        <p:strVal val="visible"/>
                                      </p:to>
                                    </p:set>
                                    <p:animEffect transition="in" filter="box(out)">
                                      <p:cBhvr>
                                        <p:cTn id="68" dur="500"/>
                                        <p:tgtEl>
                                          <p:spTgt spid="754758">
                                            <p:txEl>
                                              <p:pRg st="1" end="1"/>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4" presetClass="entr" presetSubtype="32" fill="hold" grpId="0" nodeType="clickEffect">
                                  <p:stCondLst>
                                    <p:cond delay="0"/>
                                  </p:stCondLst>
                                  <p:childTnLst>
                                    <p:set>
                                      <p:cBhvr>
                                        <p:cTn id="72" dur="1" fill="hold">
                                          <p:stCondLst>
                                            <p:cond delay="0"/>
                                          </p:stCondLst>
                                        </p:cTn>
                                        <p:tgtEl>
                                          <p:spTgt spid="754758">
                                            <p:txEl>
                                              <p:pRg st="2" end="2"/>
                                            </p:txEl>
                                          </p:spTgt>
                                        </p:tgtEl>
                                        <p:attrNameLst>
                                          <p:attrName>style.visibility</p:attrName>
                                        </p:attrNameLst>
                                      </p:cBhvr>
                                      <p:to>
                                        <p:strVal val="visible"/>
                                      </p:to>
                                    </p:set>
                                    <p:animEffect transition="in" filter="box(out)">
                                      <p:cBhvr>
                                        <p:cTn id="73" dur="500"/>
                                        <p:tgtEl>
                                          <p:spTgt spid="754758">
                                            <p:txEl>
                                              <p:pRg st="2" end="2"/>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4" presetClass="entr" presetSubtype="32" fill="hold" grpId="0" nodeType="clickEffect">
                                  <p:stCondLst>
                                    <p:cond delay="0"/>
                                  </p:stCondLst>
                                  <p:childTnLst>
                                    <p:set>
                                      <p:cBhvr>
                                        <p:cTn id="77" dur="1" fill="hold">
                                          <p:stCondLst>
                                            <p:cond delay="0"/>
                                          </p:stCondLst>
                                        </p:cTn>
                                        <p:tgtEl>
                                          <p:spTgt spid="754758">
                                            <p:txEl>
                                              <p:pRg st="3" end="3"/>
                                            </p:txEl>
                                          </p:spTgt>
                                        </p:tgtEl>
                                        <p:attrNameLst>
                                          <p:attrName>style.visibility</p:attrName>
                                        </p:attrNameLst>
                                      </p:cBhvr>
                                      <p:to>
                                        <p:strVal val="visible"/>
                                      </p:to>
                                    </p:set>
                                    <p:animEffect transition="in" filter="box(out)">
                                      <p:cBhvr>
                                        <p:cTn id="78" dur="500"/>
                                        <p:tgtEl>
                                          <p:spTgt spid="754758">
                                            <p:txEl>
                                              <p:pRg st="3" end="3"/>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4" presetClass="entr" presetSubtype="32" fill="hold" grpId="0" nodeType="clickEffect">
                                  <p:stCondLst>
                                    <p:cond delay="0"/>
                                  </p:stCondLst>
                                  <p:childTnLst>
                                    <p:set>
                                      <p:cBhvr>
                                        <p:cTn id="82" dur="1" fill="hold">
                                          <p:stCondLst>
                                            <p:cond delay="0"/>
                                          </p:stCondLst>
                                        </p:cTn>
                                        <p:tgtEl>
                                          <p:spTgt spid="754758">
                                            <p:txEl>
                                              <p:pRg st="4" end="4"/>
                                            </p:txEl>
                                          </p:spTgt>
                                        </p:tgtEl>
                                        <p:attrNameLst>
                                          <p:attrName>style.visibility</p:attrName>
                                        </p:attrNameLst>
                                      </p:cBhvr>
                                      <p:to>
                                        <p:strVal val="visible"/>
                                      </p:to>
                                    </p:set>
                                    <p:animEffect transition="in" filter="box(out)">
                                      <p:cBhvr>
                                        <p:cTn id="83" dur="500"/>
                                        <p:tgtEl>
                                          <p:spTgt spid="754758">
                                            <p:txEl>
                                              <p:pRg st="4" end="4"/>
                                            </p:txEl>
                                          </p:spTgt>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4" presetClass="entr" presetSubtype="32" fill="hold" grpId="0" nodeType="clickEffect">
                                  <p:stCondLst>
                                    <p:cond delay="0"/>
                                  </p:stCondLst>
                                  <p:childTnLst>
                                    <p:set>
                                      <p:cBhvr>
                                        <p:cTn id="87" dur="1" fill="hold">
                                          <p:stCondLst>
                                            <p:cond delay="0"/>
                                          </p:stCondLst>
                                        </p:cTn>
                                        <p:tgtEl>
                                          <p:spTgt spid="754758">
                                            <p:txEl>
                                              <p:pRg st="5" end="5"/>
                                            </p:txEl>
                                          </p:spTgt>
                                        </p:tgtEl>
                                        <p:attrNameLst>
                                          <p:attrName>style.visibility</p:attrName>
                                        </p:attrNameLst>
                                      </p:cBhvr>
                                      <p:to>
                                        <p:strVal val="visible"/>
                                      </p:to>
                                    </p:set>
                                    <p:animEffect transition="in" filter="box(out)">
                                      <p:cBhvr>
                                        <p:cTn id="88" dur="500"/>
                                        <p:tgtEl>
                                          <p:spTgt spid="754758">
                                            <p:txEl>
                                              <p:pRg st="5" end="5"/>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4" presetClass="entr" presetSubtype="32" fill="hold" grpId="0" nodeType="clickEffect">
                                  <p:stCondLst>
                                    <p:cond delay="0"/>
                                  </p:stCondLst>
                                  <p:childTnLst>
                                    <p:set>
                                      <p:cBhvr>
                                        <p:cTn id="92" dur="1" fill="hold">
                                          <p:stCondLst>
                                            <p:cond delay="0"/>
                                          </p:stCondLst>
                                        </p:cTn>
                                        <p:tgtEl>
                                          <p:spTgt spid="754758">
                                            <p:txEl>
                                              <p:pRg st="6" end="6"/>
                                            </p:txEl>
                                          </p:spTgt>
                                        </p:tgtEl>
                                        <p:attrNameLst>
                                          <p:attrName>style.visibility</p:attrName>
                                        </p:attrNameLst>
                                      </p:cBhvr>
                                      <p:to>
                                        <p:strVal val="visible"/>
                                      </p:to>
                                    </p:set>
                                    <p:animEffect transition="in" filter="box(out)">
                                      <p:cBhvr>
                                        <p:cTn id="93" dur="500"/>
                                        <p:tgtEl>
                                          <p:spTgt spid="754758">
                                            <p:txEl>
                                              <p:pRg st="6" end="6"/>
                                            </p:txEl>
                                          </p:spTgt>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4" presetClass="entr" presetSubtype="32" fill="hold" grpId="0" nodeType="clickEffect">
                                  <p:stCondLst>
                                    <p:cond delay="0"/>
                                  </p:stCondLst>
                                  <p:childTnLst>
                                    <p:set>
                                      <p:cBhvr>
                                        <p:cTn id="97" dur="1" fill="hold">
                                          <p:stCondLst>
                                            <p:cond delay="0"/>
                                          </p:stCondLst>
                                        </p:cTn>
                                        <p:tgtEl>
                                          <p:spTgt spid="754758">
                                            <p:txEl>
                                              <p:pRg st="7" end="7"/>
                                            </p:txEl>
                                          </p:spTgt>
                                        </p:tgtEl>
                                        <p:attrNameLst>
                                          <p:attrName>style.visibility</p:attrName>
                                        </p:attrNameLst>
                                      </p:cBhvr>
                                      <p:to>
                                        <p:strVal val="visible"/>
                                      </p:to>
                                    </p:set>
                                    <p:animEffect transition="in" filter="box(out)">
                                      <p:cBhvr>
                                        <p:cTn id="98" dur="500"/>
                                        <p:tgtEl>
                                          <p:spTgt spid="75475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4752" grpId="0" autoUpdateAnimBg="0"/>
      <p:bldP spid="754753" grpId="0" autoUpdateAnimBg="0"/>
      <p:bldP spid="754754" grpId="0" autoUpdateAnimBg="0"/>
      <p:bldP spid="754755" grpId="0" autoUpdateAnimBg="0"/>
      <p:bldP spid="754756" grpId="0" autoUpdateAnimBg="0"/>
      <p:bldP spid="754757" grpId="0" autoUpdateAnimBg="0"/>
      <p:bldP spid="754758"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7858" name="Rectangle 2">
            <a:extLst>
              <a:ext uri="{FF2B5EF4-FFF2-40B4-BE49-F238E27FC236}">
                <a16:creationId xmlns:a16="http://schemas.microsoft.com/office/drawing/2014/main" id="{8BDAA258-3191-2740-8DFE-27AEA421B252}"/>
              </a:ext>
            </a:extLst>
          </p:cNvPr>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859" name="Freeform 3">
            <a:extLst>
              <a:ext uri="{FF2B5EF4-FFF2-40B4-BE49-F238E27FC236}">
                <a16:creationId xmlns:a16="http://schemas.microsoft.com/office/drawing/2014/main" id="{99A2236B-6F81-2747-B060-C4874A870D1E}"/>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7860" name="Rectangle 4">
            <a:extLst>
              <a:ext uri="{FF2B5EF4-FFF2-40B4-BE49-F238E27FC236}">
                <a16:creationId xmlns:a16="http://schemas.microsoft.com/office/drawing/2014/main" id="{5F0C5E58-2EAD-A643-937F-E1545A9C5B81}"/>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377861" name="Rectangle 5">
            <a:extLst>
              <a:ext uri="{FF2B5EF4-FFF2-40B4-BE49-F238E27FC236}">
                <a16:creationId xmlns:a16="http://schemas.microsoft.com/office/drawing/2014/main" id="{8363DFF1-BFF1-E74E-B2A9-A4AEE1B348AA}"/>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862" name="Freeform 6">
            <a:extLst>
              <a:ext uri="{FF2B5EF4-FFF2-40B4-BE49-F238E27FC236}">
                <a16:creationId xmlns:a16="http://schemas.microsoft.com/office/drawing/2014/main" id="{8EB73AF4-ABF0-4A4E-8471-9DD3B6A22B07}"/>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7863" name="Freeform 7">
            <a:extLst>
              <a:ext uri="{FF2B5EF4-FFF2-40B4-BE49-F238E27FC236}">
                <a16:creationId xmlns:a16="http://schemas.microsoft.com/office/drawing/2014/main" id="{3891C7AC-0BC2-B946-BF0E-775D73E2578A}"/>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7864" name="Rectangle 8">
            <a:extLst>
              <a:ext uri="{FF2B5EF4-FFF2-40B4-BE49-F238E27FC236}">
                <a16:creationId xmlns:a16="http://schemas.microsoft.com/office/drawing/2014/main" id="{143FCB15-65CC-6D43-8A98-ADC045F3E560}"/>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SE</a:t>
            </a:r>
          </a:p>
        </p:txBody>
      </p:sp>
      <p:sp>
        <p:nvSpPr>
          <p:cNvPr id="377865" name="Freeform 9">
            <a:extLst>
              <a:ext uri="{FF2B5EF4-FFF2-40B4-BE49-F238E27FC236}">
                <a16:creationId xmlns:a16="http://schemas.microsoft.com/office/drawing/2014/main" id="{1607DB00-CE66-9E49-AA85-5879630AB8CA}"/>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7866" name="Rectangle 10">
            <a:extLst>
              <a:ext uri="{FF2B5EF4-FFF2-40B4-BE49-F238E27FC236}">
                <a16:creationId xmlns:a16="http://schemas.microsoft.com/office/drawing/2014/main" id="{91A52C06-D264-DC4B-A759-46C2094BD94D}"/>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TP</a:t>
            </a:r>
          </a:p>
        </p:txBody>
      </p:sp>
      <p:sp>
        <p:nvSpPr>
          <p:cNvPr id="377867" name="Freeform 11">
            <a:extLst>
              <a:ext uri="{FF2B5EF4-FFF2-40B4-BE49-F238E27FC236}">
                <a16:creationId xmlns:a16="http://schemas.microsoft.com/office/drawing/2014/main" id="{4414C6E5-D640-C346-AD99-C7E910E269BE}"/>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7868" name="Freeform 12">
            <a:extLst>
              <a:ext uri="{FF2B5EF4-FFF2-40B4-BE49-F238E27FC236}">
                <a16:creationId xmlns:a16="http://schemas.microsoft.com/office/drawing/2014/main" id="{2438D34B-1E87-F749-BFF8-30EB74B4BE99}"/>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7869" name="Freeform 13">
            <a:extLst>
              <a:ext uri="{FF2B5EF4-FFF2-40B4-BE49-F238E27FC236}">
                <a16:creationId xmlns:a16="http://schemas.microsoft.com/office/drawing/2014/main" id="{03839D08-11CE-C848-9EEA-352273FA0F8D}"/>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7870" name="Rectangle 14">
            <a:extLst>
              <a:ext uri="{FF2B5EF4-FFF2-40B4-BE49-F238E27FC236}">
                <a16:creationId xmlns:a16="http://schemas.microsoft.com/office/drawing/2014/main" id="{D99407C5-894D-3D47-BE1B-D0A3550D71B3}"/>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DG</a:t>
            </a:r>
          </a:p>
        </p:txBody>
      </p:sp>
      <p:sp>
        <p:nvSpPr>
          <p:cNvPr id="377871" name="Rectangle 15">
            <a:extLst>
              <a:ext uri="{FF2B5EF4-FFF2-40B4-BE49-F238E27FC236}">
                <a16:creationId xmlns:a16="http://schemas.microsoft.com/office/drawing/2014/main" id="{9849B49C-1C30-8A4B-AEB8-7C7F74244C61}"/>
              </a:ext>
            </a:extLst>
          </p:cNvPr>
          <p:cNvSpPr>
            <a:spLocks noChangeArrowheads="1"/>
          </p:cNvSpPr>
          <p:nvPr/>
        </p:nvSpPr>
        <p:spPr bwMode="auto">
          <a:xfrm>
            <a:off x="2516188" y="5640388"/>
            <a:ext cx="9763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LM</a:t>
            </a:r>
          </a:p>
        </p:txBody>
      </p:sp>
      <p:sp>
        <p:nvSpPr>
          <p:cNvPr id="377872" name="Rectangle 16">
            <a:extLst>
              <a:ext uri="{FF2B5EF4-FFF2-40B4-BE49-F238E27FC236}">
                <a16:creationId xmlns:a16="http://schemas.microsoft.com/office/drawing/2014/main" id="{AF6D25DA-A81D-1D46-913A-DBE795E762B3}"/>
              </a:ext>
            </a:extLst>
          </p:cNvPr>
          <p:cNvSpPr>
            <a:spLocks noChangeArrowheads="1"/>
          </p:cNvSpPr>
          <p:nvPr/>
        </p:nvSpPr>
        <p:spPr bwMode="auto">
          <a:xfrm>
            <a:off x="2020888" y="992188"/>
            <a:ext cx="1225550"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LM</a:t>
            </a:r>
          </a:p>
        </p:txBody>
      </p:sp>
      <p:sp>
        <p:nvSpPr>
          <p:cNvPr id="377873" name="Rectangle 17">
            <a:extLst>
              <a:ext uri="{FF2B5EF4-FFF2-40B4-BE49-F238E27FC236}">
                <a16:creationId xmlns:a16="http://schemas.microsoft.com/office/drawing/2014/main" id="{C8BB6ECD-DAAE-264D-A3AC-52BCC7F0653D}"/>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874" name="Line 18">
            <a:extLst>
              <a:ext uri="{FF2B5EF4-FFF2-40B4-BE49-F238E27FC236}">
                <a16:creationId xmlns:a16="http://schemas.microsoft.com/office/drawing/2014/main" id="{608A5E2E-FCC2-0549-8942-AC2905F37B7E}"/>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875" name="Line 19">
            <a:extLst>
              <a:ext uri="{FF2B5EF4-FFF2-40B4-BE49-F238E27FC236}">
                <a16:creationId xmlns:a16="http://schemas.microsoft.com/office/drawing/2014/main" id="{BCE856F9-BC0D-9C41-B5A9-E2313FC23154}"/>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876" name="Rectangle 20">
            <a:extLst>
              <a:ext uri="{FF2B5EF4-FFF2-40B4-BE49-F238E27FC236}">
                <a16:creationId xmlns:a16="http://schemas.microsoft.com/office/drawing/2014/main" id="{59F87683-43B1-BD4D-A5FF-52397C990BA3}"/>
              </a:ext>
            </a:extLst>
          </p:cNvPr>
          <p:cNvSpPr>
            <a:spLocks noChangeArrowheads="1"/>
          </p:cNvSpPr>
          <p:nvPr/>
        </p:nvSpPr>
        <p:spPr bwMode="auto">
          <a:xfrm>
            <a:off x="76200" y="304800"/>
            <a:ext cx="2825750" cy="8191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en-US" altLang="ko-KR" sz="2400" b="1">
                <a:solidFill>
                  <a:schemeClr val="tx2"/>
                </a:solidFill>
                <a:effectLst/>
                <a:latin typeface="Times" pitchFamily="2" charset="0"/>
                <a:ea typeface="Gulim" panose="020B0600000101010101" pitchFamily="34" charset="-127"/>
              </a:rPr>
              <a:t>MENATA PANGGUNG</a:t>
            </a:r>
          </a:p>
        </p:txBody>
      </p:sp>
      <p:sp>
        <p:nvSpPr>
          <p:cNvPr id="377877" name="Rectangle 21">
            <a:extLst>
              <a:ext uri="{FF2B5EF4-FFF2-40B4-BE49-F238E27FC236}">
                <a16:creationId xmlns:a16="http://schemas.microsoft.com/office/drawing/2014/main" id="{9DD2D5EE-FD06-2044-A87D-2DBF35B75A04}"/>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LM</a:t>
            </a:r>
          </a:p>
        </p:txBody>
      </p:sp>
      <p:sp>
        <p:nvSpPr>
          <p:cNvPr id="377878" name="Line 22">
            <a:extLst>
              <a:ext uri="{FF2B5EF4-FFF2-40B4-BE49-F238E27FC236}">
                <a16:creationId xmlns:a16="http://schemas.microsoft.com/office/drawing/2014/main" id="{C8911D5D-BFBC-C843-9F40-842093B97BC2}"/>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377879" name="Rectangle 23">
            <a:extLst>
              <a:ext uri="{FF2B5EF4-FFF2-40B4-BE49-F238E27FC236}">
                <a16:creationId xmlns:a16="http://schemas.microsoft.com/office/drawing/2014/main" id="{1B8D2703-87D0-EE49-AC40-1A58102E4A1B}"/>
              </a:ext>
            </a:extLst>
          </p:cNvPr>
          <p:cNvSpPr>
            <a:spLocks noChangeArrowheads="1"/>
          </p:cNvSpPr>
          <p:nvPr/>
        </p:nvSpPr>
        <p:spPr bwMode="auto">
          <a:xfrm>
            <a:off x="4081463" y="1125538"/>
            <a:ext cx="8128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377880" name="Rectangle 24">
            <a:extLst>
              <a:ext uri="{FF2B5EF4-FFF2-40B4-BE49-F238E27FC236}">
                <a16:creationId xmlns:a16="http://schemas.microsoft.com/office/drawing/2014/main" id="{2EBCCC3D-9196-0F47-AD08-689F696F9006}"/>
              </a:ext>
            </a:extLst>
          </p:cNvPr>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U</a:t>
            </a:r>
          </a:p>
        </p:txBody>
      </p:sp>
      <p:sp>
        <p:nvSpPr>
          <p:cNvPr id="377881" name="Rectangle 25">
            <a:extLst>
              <a:ext uri="{FF2B5EF4-FFF2-40B4-BE49-F238E27FC236}">
                <a16:creationId xmlns:a16="http://schemas.microsoft.com/office/drawing/2014/main" id="{E51CC415-E2A6-2942-B3D3-D09E134257C2}"/>
              </a:ext>
            </a:extLst>
          </p:cNvPr>
          <p:cNvSpPr>
            <a:spLocks noChangeArrowheads="1"/>
          </p:cNvSpPr>
          <p:nvPr/>
        </p:nvSpPr>
        <p:spPr bwMode="auto">
          <a:xfrm>
            <a:off x="5830888" y="28844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B</a:t>
            </a:r>
          </a:p>
        </p:txBody>
      </p:sp>
      <p:sp>
        <p:nvSpPr>
          <p:cNvPr id="377882" name="Rectangle 26">
            <a:extLst>
              <a:ext uri="{FF2B5EF4-FFF2-40B4-BE49-F238E27FC236}">
                <a16:creationId xmlns:a16="http://schemas.microsoft.com/office/drawing/2014/main" id="{DD91049B-5D61-5541-B83C-D074AD2093CD}"/>
              </a:ext>
            </a:extLst>
          </p:cNvPr>
          <p:cNvSpPr>
            <a:spLocks noChangeArrowheads="1"/>
          </p:cNvSpPr>
          <p:nvPr/>
        </p:nvSpPr>
        <p:spPr bwMode="auto">
          <a:xfrm>
            <a:off x="5487988" y="181133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H</a:t>
            </a:r>
          </a:p>
        </p:txBody>
      </p:sp>
      <p:sp>
        <p:nvSpPr>
          <p:cNvPr id="377883" name="Rectangle 27">
            <a:extLst>
              <a:ext uri="{FF2B5EF4-FFF2-40B4-BE49-F238E27FC236}">
                <a16:creationId xmlns:a16="http://schemas.microsoft.com/office/drawing/2014/main" id="{5A4907F4-2050-B443-827C-F90B15F8EAFB}"/>
              </a:ext>
            </a:extLst>
          </p:cNvPr>
          <p:cNvSpPr>
            <a:spLocks noChangeArrowheads="1"/>
          </p:cNvSpPr>
          <p:nvPr/>
        </p:nvSpPr>
        <p:spPr bwMode="auto">
          <a:xfrm>
            <a:off x="7088188" y="1525588"/>
            <a:ext cx="12922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N(A)</a:t>
            </a:r>
          </a:p>
        </p:txBody>
      </p:sp>
      <p:sp>
        <p:nvSpPr>
          <p:cNvPr id="377884" name="Oval 28">
            <a:extLst>
              <a:ext uri="{FF2B5EF4-FFF2-40B4-BE49-F238E27FC236}">
                <a16:creationId xmlns:a16="http://schemas.microsoft.com/office/drawing/2014/main" id="{5FF0E5B6-452B-C843-9C70-641B30DDB3BC}"/>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885" name="Rectangle 29">
            <a:extLst>
              <a:ext uri="{FF2B5EF4-FFF2-40B4-BE49-F238E27FC236}">
                <a16:creationId xmlns:a16="http://schemas.microsoft.com/office/drawing/2014/main" id="{2F6EAD1E-A49E-4843-82BD-40D6D7039307}"/>
              </a:ext>
            </a:extLst>
          </p:cNvPr>
          <p:cNvSpPr>
            <a:spLocks noChangeArrowheads="1"/>
          </p:cNvSpPr>
          <p:nvPr/>
        </p:nvSpPr>
        <p:spPr bwMode="auto">
          <a:xfrm>
            <a:off x="3074988" y="2568575"/>
            <a:ext cx="4175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K</a:t>
            </a:r>
          </a:p>
        </p:txBody>
      </p:sp>
      <p:sp>
        <p:nvSpPr>
          <p:cNvPr id="377886" name="Oval 30">
            <a:extLst>
              <a:ext uri="{FF2B5EF4-FFF2-40B4-BE49-F238E27FC236}">
                <a16:creationId xmlns:a16="http://schemas.microsoft.com/office/drawing/2014/main" id="{60737FEA-4B2A-7F4A-872A-BB9B85AB08B7}"/>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887" name="Rectangle 31">
            <a:extLst>
              <a:ext uri="{FF2B5EF4-FFF2-40B4-BE49-F238E27FC236}">
                <a16:creationId xmlns:a16="http://schemas.microsoft.com/office/drawing/2014/main" id="{F98FC696-4E86-D44F-90E6-156A15797A44}"/>
              </a:ext>
            </a:extLst>
          </p:cNvPr>
          <p:cNvSpPr>
            <a:spLocks noChangeArrowheads="1"/>
          </p:cNvSpPr>
          <p:nvPr/>
        </p:nvSpPr>
        <p:spPr bwMode="auto">
          <a:xfrm>
            <a:off x="2693988" y="3078163"/>
            <a:ext cx="4016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Y</a:t>
            </a:r>
          </a:p>
        </p:txBody>
      </p:sp>
      <p:sp>
        <p:nvSpPr>
          <p:cNvPr id="377888" name="Oval 32">
            <a:extLst>
              <a:ext uri="{FF2B5EF4-FFF2-40B4-BE49-F238E27FC236}">
                <a16:creationId xmlns:a16="http://schemas.microsoft.com/office/drawing/2014/main" id="{EEDD546E-DDE3-FD44-9A17-6B248E212C19}"/>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889" name="Oval 33">
            <a:extLst>
              <a:ext uri="{FF2B5EF4-FFF2-40B4-BE49-F238E27FC236}">
                <a16:creationId xmlns:a16="http://schemas.microsoft.com/office/drawing/2014/main" id="{03271444-9263-704D-9A42-A0A0E5693156}"/>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890" name="Rectangle 34">
            <a:extLst>
              <a:ext uri="{FF2B5EF4-FFF2-40B4-BE49-F238E27FC236}">
                <a16:creationId xmlns:a16="http://schemas.microsoft.com/office/drawing/2014/main" id="{DBDD4943-FF8F-264B-9D15-EBEA837A2ADF}"/>
              </a:ext>
            </a:extLst>
          </p:cNvPr>
          <p:cNvSpPr>
            <a:spLocks noChangeArrowheads="1"/>
          </p:cNvSpPr>
          <p:nvPr/>
        </p:nvSpPr>
        <p:spPr bwMode="auto">
          <a:xfrm>
            <a:off x="3067050" y="4451350"/>
            <a:ext cx="6207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KB</a:t>
            </a:r>
          </a:p>
        </p:txBody>
      </p:sp>
      <p:sp>
        <p:nvSpPr>
          <p:cNvPr id="377891" name="Oval 35">
            <a:extLst>
              <a:ext uri="{FF2B5EF4-FFF2-40B4-BE49-F238E27FC236}">
                <a16:creationId xmlns:a16="http://schemas.microsoft.com/office/drawing/2014/main" id="{F94F8C11-B35C-4C4A-A67C-C8819859A846}"/>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892" name="Rectangle 36">
            <a:extLst>
              <a:ext uri="{FF2B5EF4-FFF2-40B4-BE49-F238E27FC236}">
                <a16:creationId xmlns:a16="http://schemas.microsoft.com/office/drawing/2014/main" id="{FE5B591F-16CD-3A44-BE9C-4E03BFF7EDA1}"/>
              </a:ext>
            </a:extLst>
          </p:cNvPr>
          <p:cNvSpPr>
            <a:spLocks noChangeArrowheads="1"/>
          </p:cNvSpPr>
          <p:nvPr/>
        </p:nvSpPr>
        <p:spPr bwMode="auto">
          <a:xfrm>
            <a:off x="3205163" y="5164138"/>
            <a:ext cx="587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GS</a:t>
            </a:r>
          </a:p>
        </p:txBody>
      </p:sp>
      <p:sp>
        <p:nvSpPr>
          <p:cNvPr id="377893" name="Rectangle 37">
            <a:extLst>
              <a:ext uri="{FF2B5EF4-FFF2-40B4-BE49-F238E27FC236}">
                <a16:creationId xmlns:a16="http://schemas.microsoft.com/office/drawing/2014/main" id="{CA6DECEC-E5BD-D841-AF6F-AE345BEA05AD}"/>
              </a:ext>
            </a:extLst>
          </p:cNvPr>
          <p:cNvSpPr>
            <a:spLocks noChangeArrowheads="1"/>
          </p:cNvSpPr>
          <p:nvPr/>
        </p:nvSpPr>
        <p:spPr bwMode="auto">
          <a:xfrm>
            <a:off x="1674813" y="4081463"/>
            <a:ext cx="660400" cy="6985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4000" b="1">
                <a:solidFill>
                  <a:srgbClr val="EEFF4B"/>
                </a:solidFill>
                <a:effectLst/>
                <a:latin typeface="Times" pitchFamily="2" charset="0"/>
                <a:ea typeface="Gulim" panose="020B0600000101010101" pitchFamily="34" charset="-127"/>
              </a:rPr>
              <a:t>M</a:t>
            </a:r>
          </a:p>
        </p:txBody>
      </p:sp>
      <p:sp>
        <p:nvSpPr>
          <p:cNvPr id="377894" name="Rectangle 38">
            <a:extLst>
              <a:ext uri="{FF2B5EF4-FFF2-40B4-BE49-F238E27FC236}">
                <a16:creationId xmlns:a16="http://schemas.microsoft.com/office/drawing/2014/main" id="{CD097BE4-6EC2-354F-8754-33A5AA129A36}"/>
              </a:ext>
            </a:extLst>
          </p:cNvPr>
          <p:cNvSpPr>
            <a:spLocks noChangeArrowheads="1"/>
          </p:cNvSpPr>
          <p:nvPr/>
        </p:nvSpPr>
        <p:spPr bwMode="auto">
          <a:xfrm>
            <a:off x="3776663" y="3078163"/>
            <a:ext cx="638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GN</a:t>
            </a:r>
          </a:p>
        </p:txBody>
      </p:sp>
      <p:sp>
        <p:nvSpPr>
          <p:cNvPr id="377895" name="Freeform 39">
            <a:extLst>
              <a:ext uri="{FF2B5EF4-FFF2-40B4-BE49-F238E27FC236}">
                <a16:creationId xmlns:a16="http://schemas.microsoft.com/office/drawing/2014/main" id="{9173E68C-E354-0E4B-A2C9-2588717865AA}"/>
              </a:ext>
            </a:extLst>
          </p:cNvPr>
          <p:cNvSpPr>
            <a:spLocks/>
          </p:cNvSpPr>
          <p:nvPr/>
        </p:nvSpPr>
        <p:spPr bwMode="auto">
          <a:xfrm>
            <a:off x="5816600" y="313690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Lst>
            <a:ahLst/>
            <a:cxnLst>
              <a:cxn ang="0">
                <a:pos x="T0" y="T1"/>
              </a:cxn>
              <a:cxn ang="0">
                <a:pos x="T2" y="T3"/>
              </a:cxn>
              <a:cxn ang="0">
                <a:pos x="T4" y="T5"/>
              </a:cxn>
              <a:cxn ang="0">
                <a:pos x="T6" y="T7"/>
              </a:cxn>
              <a:cxn ang="0">
                <a:pos x="T8" y="T9"/>
              </a:cxn>
              <a:cxn ang="0">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rgbClr val="FFFA35"/>
                </a:solidFill>
              </a14:hiddenFill>
            </a:ext>
          </a:extLst>
        </p:spPr>
        <p:txBody>
          <a:bodyPr wrap="none" anchor="ctr"/>
          <a:lstStyle/>
          <a:p>
            <a:endParaRPr lang="en-US"/>
          </a:p>
        </p:txBody>
      </p:sp>
      <p:sp>
        <p:nvSpPr>
          <p:cNvPr id="377896" name="Freeform 40">
            <a:extLst>
              <a:ext uri="{FF2B5EF4-FFF2-40B4-BE49-F238E27FC236}">
                <a16:creationId xmlns:a16="http://schemas.microsoft.com/office/drawing/2014/main" id="{532C2845-07FE-7E46-9C84-2C2BDAB12D8C}"/>
              </a:ext>
            </a:extLst>
          </p:cNvPr>
          <p:cNvSpPr>
            <a:spLocks/>
          </p:cNvSpPr>
          <p:nvPr/>
        </p:nvSpPr>
        <p:spPr bwMode="auto">
          <a:xfrm>
            <a:off x="2921000" y="1852613"/>
            <a:ext cx="2882900" cy="1258887"/>
          </a:xfrm>
          <a:custGeom>
            <a:avLst/>
            <a:gdLst>
              <a:gd name="T0" fmla="*/ 1816 w 1816"/>
              <a:gd name="T1" fmla="*/ 793 h 793"/>
              <a:gd name="T2" fmla="*/ 1784 w 1816"/>
              <a:gd name="T3" fmla="*/ 713 h 793"/>
              <a:gd name="T4" fmla="*/ 1640 w 1816"/>
              <a:gd name="T5" fmla="*/ 273 h 793"/>
              <a:gd name="T6" fmla="*/ 1560 w 1816"/>
              <a:gd name="T7" fmla="*/ 129 h 793"/>
              <a:gd name="T8" fmla="*/ 1160 w 1816"/>
              <a:gd name="T9" fmla="*/ 17 h 793"/>
              <a:gd name="T10" fmla="*/ 560 w 1816"/>
              <a:gd name="T11" fmla="*/ 65 h 793"/>
              <a:gd name="T12" fmla="*/ 472 w 1816"/>
              <a:gd name="T13" fmla="*/ 113 h 793"/>
              <a:gd name="T14" fmla="*/ 424 w 1816"/>
              <a:gd name="T15" fmla="*/ 129 h 793"/>
              <a:gd name="T16" fmla="*/ 224 w 1816"/>
              <a:gd name="T17" fmla="*/ 241 h 793"/>
              <a:gd name="T18" fmla="*/ 120 w 1816"/>
              <a:gd name="T19" fmla="*/ 345 h 793"/>
              <a:gd name="T20" fmla="*/ 104 w 1816"/>
              <a:gd name="T21" fmla="*/ 377 h 793"/>
              <a:gd name="T22" fmla="*/ 72 w 1816"/>
              <a:gd name="T23" fmla="*/ 409 h 793"/>
              <a:gd name="T24" fmla="*/ 0 w 1816"/>
              <a:gd name="T25" fmla="*/ 609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377897" name="Freeform 41">
            <a:extLst>
              <a:ext uri="{FF2B5EF4-FFF2-40B4-BE49-F238E27FC236}">
                <a16:creationId xmlns:a16="http://schemas.microsoft.com/office/drawing/2014/main" id="{EEE9F5FB-B76D-2147-9BEA-0852320F94AA}"/>
              </a:ext>
            </a:extLst>
          </p:cNvPr>
          <p:cNvSpPr>
            <a:spLocks/>
          </p:cNvSpPr>
          <p:nvPr/>
        </p:nvSpPr>
        <p:spPr bwMode="auto">
          <a:xfrm>
            <a:off x="1739900" y="2832100"/>
            <a:ext cx="1181100" cy="1409700"/>
          </a:xfrm>
          <a:custGeom>
            <a:avLst/>
            <a:gdLst>
              <a:gd name="T0" fmla="*/ 744 w 744"/>
              <a:gd name="T1" fmla="*/ 0 h 888"/>
              <a:gd name="T2" fmla="*/ 688 w 744"/>
              <a:gd name="T3" fmla="*/ 344 h 888"/>
              <a:gd name="T4" fmla="*/ 632 w 744"/>
              <a:gd name="T5" fmla="*/ 616 h 888"/>
              <a:gd name="T6" fmla="*/ 456 w 744"/>
              <a:gd name="T7" fmla="*/ 752 h 888"/>
              <a:gd name="T8" fmla="*/ 176 w 744"/>
              <a:gd name="T9" fmla="*/ 824 h 888"/>
              <a:gd name="T10" fmla="*/ 0 w 744"/>
              <a:gd name="T11" fmla="*/ 888 h 888"/>
            </a:gdLst>
            <a:ahLst/>
            <a:cxnLst>
              <a:cxn ang="0">
                <a:pos x="T0" y="T1"/>
              </a:cxn>
              <a:cxn ang="0">
                <a:pos x="T2" y="T3"/>
              </a:cxn>
              <a:cxn ang="0">
                <a:pos x="T4" y="T5"/>
              </a:cxn>
              <a:cxn ang="0">
                <a:pos x="T6" y="T7"/>
              </a:cxn>
              <a:cxn ang="0">
                <a:pos x="T8" y="T9"/>
              </a:cxn>
              <a:cxn ang="0">
                <a:pos x="T10" y="T11"/>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EEFF4B"/>
            </a:solidFill>
            <a:prstDash val="solid"/>
            <a:round/>
            <a:headEnd type="none" w="med" len="med"/>
            <a:tailEnd type="none" w="med" len="med"/>
          </a:ln>
          <a:effectLst>
            <a:outerShdw dist="81320" dir="3080412"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nvGrpSpPr>
          <p:cNvPr id="377898" name="Group 42">
            <a:extLst>
              <a:ext uri="{FF2B5EF4-FFF2-40B4-BE49-F238E27FC236}">
                <a16:creationId xmlns:a16="http://schemas.microsoft.com/office/drawing/2014/main" id="{4CC99765-A53E-F746-B6C0-A12B571ED1DF}"/>
              </a:ext>
            </a:extLst>
          </p:cNvPr>
          <p:cNvGrpSpPr>
            <a:grpSpLocks/>
          </p:cNvGrpSpPr>
          <p:nvPr/>
        </p:nvGrpSpPr>
        <p:grpSpPr bwMode="auto">
          <a:xfrm>
            <a:off x="1066800" y="2362200"/>
            <a:ext cx="1219200" cy="2438400"/>
            <a:chOff x="672" y="1488"/>
            <a:chExt cx="768" cy="1536"/>
          </a:xfrm>
        </p:grpSpPr>
        <p:sp>
          <p:nvSpPr>
            <p:cNvPr id="377899" name="AutoShape 43">
              <a:extLst>
                <a:ext uri="{FF2B5EF4-FFF2-40B4-BE49-F238E27FC236}">
                  <a16:creationId xmlns:a16="http://schemas.microsoft.com/office/drawing/2014/main" id="{4725591B-9F4D-144D-A746-D15ACC2F951C}"/>
                </a:ext>
              </a:extLst>
            </p:cNvPr>
            <p:cNvSpPr>
              <a:spLocks noChangeArrowheads="1"/>
            </p:cNvSpPr>
            <p:nvPr/>
          </p:nvSpPr>
          <p:spPr bwMode="auto">
            <a:xfrm rot="5134202">
              <a:off x="648" y="1512"/>
              <a:ext cx="768" cy="72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dist="89803" dir="2700000" algn="ctr" rotWithShape="0">
                <a:schemeClr val="bg2"/>
              </a:outerShdw>
            </a:effectLst>
          </p:spPr>
          <p:txBody>
            <a:bodyPr wrap="none" anchor="ctr"/>
            <a:lstStyle/>
            <a:p>
              <a:endParaRPr lang="en-US"/>
            </a:p>
          </p:txBody>
        </p:sp>
        <p:sp>
          <p:nvSpPr>
            <p:cNvPr id="377900" name="Oval 44">
              <a:extLst>
                <a:ext uri="{FF2B5EF4-FFF2-40B4-BE49-F238E27FC236}">
                  <a16:creationId xmlns:a16="http://schemas.microsoft.com/office/drawing/2014/main" id="{529CF883-445E-F843-BC2E-E66217A69FEB}"/>
                </a:ext>
              </a:extLst>
            </p:cNvPr>
            <p:cNvSpPr>
              <a:spLocks noChangeArrowheads="1"/>
            </p:cNvSpPr>
            <p:nvPr/>
          </p:nvSpPr>
          <p:spPr bwMode="auto">
            <a:xfrm>
              <a:off x="768" y="2400"/>
              <a:ext cx="672" cy="624"/>
            </a:xfrm>
            <a:prstGeom prst="ellipse">
              <a:avLst/>
            </a:prstGeom>
            <a:noFill/>
            <a:ln w="57150">
              <a:solidFill>
                <a:srgbClr val="D83104"/>
              </a:solidFill>
              <a:round/>
              <a:headEnd/>
              <a:tailEnd/>
            </a:ln>
            <a:effectLst>
              <a:outerShdw dist="109250" dir="2132261"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377901" name="Oval 45">
            <a:extLst>
              <a:ext uri="{FF2B5EF4-FFF2-40B4-BE49-F238E27FC236}">
                <a16:creationId xmlns:a16="http://schemas.microsoft.com/office/drawing/2014/main" id="{08CF0852-8379-6248-9B1A-86B123B330C0}"/>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902" name="Oval 46">
            <a:extLst>
              <a:ext uri="{FF2B5EF4-FFF2-40B4-BE49-F238E27FC236}">
                <a16:creationId xmlns:a16="http://schemas.microsoft.com/office/drawing/2014/main" id="{619D67E7-C906-0F47-B46F-6CB7FCEF8B83}"/>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903" name="Oval 47">
            <a:extLst>
              <a:ext uri="{FF2B5EF4-FFF2-40B4-BE49-F238E27FC236}">
                <a16:creationId xmlns:a16="http://schemas.microsoft.com/office/drawing/2014/main" id="{F5AAFC72-41C5-C949-AAB7-31C9B6BA7F4B}"/>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904" name="Oval 48">
            <a:extLst>
              <a:ext uri="{FF2B5EF4-FFF2-40B4-BE49-F238E27FC236}">
                <a16:creationId xmlns:a16="http://schemas.microsoft.com/office/drawing/2014/main" id="{5A62DDC2-51BB-5941-B8A3-868EA5BA89B8}"/>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905" name="Oval 49">
            <a:extLst>
              <a:ext uri="{FF2B5EF4-FFF2-40B4-BE49-F238E27FC236}">
                <a16:creationId xmlns:a16="http://schemas.microsoft.com/office/drawing/2014/main" id="{65D22D37-12CE-EB41-A3D5-00CCD08326A8}"/>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906" name="Freeform 50">
            <a:extLst>
              <a:ext uri="{FF2B5EF4-FFF2-40B4-BE49-F238E27FC236}">
                <a16:creationId xmlns:a16="http://schemas.microsoft.com/office/drawing/2014/main" id="{193B0507-5BDF-6C42-BC32-A4420CB568CE}"/>
              </a:ext>
            </a:extLst>
          </p:cNvPr>
          <p:cNvSpPr>
            <a:spLocks/>
          </p:cNvSpPr>
          <p:nvPr/>
        </p:nvSpPr>
        <p:spPr bwMode="auto">
          <a:xfrm>
            <a:off x="1892300" y="2984500"/>
            <a:ext cx="1181100" cy="1409700"/>
          </a:xfrm>
          <a:custGeom>
            <a:avLst/>
            <a:gdLst>
              <a:gd name="T0" fmla="*/ 744 w 744"/>
              <a:gd name="T1" fmla="*/ 0 h 888"/>
              <a:gd name="T2" fmla="*/ 688 w 744"/>
              <a:gd name="T3" fmla="*/ 344 h 888"/>
              <a:gd name="T4" fmla="*/ 632 w 744"/>
              <a:gd name="T5" fmla="*/ 616 h 888"/>
              <a:gd name="T6" fmla="*/ 456 w 744"/>
              <a:gd name="T7" fmla="*/ 752 h 888"/>
              <a:gd name="T8" fmla="*/ 176 w 744"/>
              <a:gd name="T9" fmla="*/ 824 h 888"/>
              <a:gd name="T10" fmla="*/ 0 w 744"/>
              <a:gd name="T11" fmla="*/ 888 h 888"/>
            </a:gdLst>
            <a:ahLst/>
            <a:cxnLst>
              <a:cxn ang="0">
                <a:pos x="T0" y="T1"/>
              </a:cxn>
              <a:cxn ang="0">
                <a:pos x="T2" y="T3"/>
              </a:cxn>
              <a:cxn ang="0">
                <a:pos x="T4" y="T5"/>
              </a:cxn>
              <a:cxn ang="0">
                <a:pos x="T6" y="T7"/>
              </a:cxn>
              <a:cxn ang="0">
                <a:pos x="T8" y="T9"/>
              </a:cxn>
              <a:cxn ang="0">
                <a:pos x="T10" y="T11"/>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3300"/>
            </a:solidFill>
            <a:prstDash val="solid"/>
            <a:round/>
            <a:headEnd type="none" w="med" len="med"/>
            <a:tailEnd type="none" w="med" len="med"/>
          </a:ln>
          <a:effectLst>
            <a:outerShdw dist="81320" dir="3080412"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377910" name="Freeform 54">
            <a:extLst>
              <a:ext uri="{FF2B5EF4-FFF2-40B4-BE49-F238E27FC236}">
                <a16:creationId xmlns:a16="http://schemas.microsoft.com/office/drawing/2014/main" id="{647E2959-1BDC-E64C-B251-DDE0CE1A1EE7}"/>
              </a:ext>
            </a:extLst>
          </p:cNvPr>
          <p:cNvSpPr>
            <a:spLocks/>
          </p:cNvSpPr>
          <p:nvPr/>
        </p:nvSpPr>
        <p:spPr bwMode="auto">
          <a:xfrm>
            <a:off x="8570913"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7911" name="Rectangle 55">
            <a:extLst>
              <a:ext uri="{FF2B5EF4-FFF2-40B4-BE49-F238E27FC236}">
                <a16:creationId xmlns:a16="http://schemas.microsoft.com/office/drawing/2014/main" id="{3F515B50-F2FE-EA4E-B982-BC0DDDE5EC39}"/>
              </a:ext>
            </a:extLst>
          </p:cNvPr>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912" name="Freeform 56">
            <a:extLst>
              <a:ext uri="{FF2B5EF4-FFF2-40B4-BE49-F238E27FC236}">
                <a16:creationId xmlns:a16="http://schemas.microsoft.com/office/drawing/2014/main" id="{25D395A5-6BFF-E54A-8DF5-BD5AFD0DBF75}"/>
              </a:ext>
            </a:extLst>
          </p:cNvPr>
          <p:cNvSpPr>
            <a:spLocks/>
          </p:cNvSpPr>
          <p:nvPr/>
        </p:nvSpPr>
        <p:spPr bwMode="auto">
          <a:xfrm>
            <a:off x="8566150"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7913" name="AutoShape 57">
            <a:extLst>
              <a:ext uri="{FF2B5EF4-FFF2-40B4-BE49-F238E27FC236}">
                <a16:creationId xmlns:a16="http://schemas.microsoft.com/office/drawing/2014/main" id="{01412868-CB4E-AF44-A423-D72AF68A2D4D}"/>
              </a:ext>
            </a:extLst>
          </p:cNvPr>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914" name="Rectangle 58">
            <a:extLst>
              <a:ext uri="{FF2B5EF4-FFF2-40B4-BE49-F238E27FC236}">
                <a16:creationId xmlns:a16="http://schemas.microsoft.com/office/drawing/2014/main" id="{CF737822-4EB1-9143-8BC4-470D64F874C9}"/>
              </a:ext>
            </a:extLst>
          </p:cNvPr>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915" name="Rectangle 59">
            <a:extLst>
              <a:ext uri="{FF2B5EF4-FFF2-40B4-BE49-F238E27FC236}">
                <a16:creationId xmlns:a16="http://schemas.microsoft.com/office/drawing/2014/main" id="{F62A61B1-1B3B-0544-9E1D-E7B040BD9EF6}"/>
              </a:ext>
            </a:extLst>
          </p:cNvPr>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916" name="AutoShape 60">
            <a:extLst>
              <a:ext uri="{FF2B5EF4-FFF2-40B4-BE49-F238E27FC236}">
                <a16:creationId xmlns:a16="http://schemas.microsoft.com/office/drawing/2014/main" id="{FC3A1D8A-A546-684E-8656-F0D265D56EE6}"/>
              </a:ext>
            </a:extLst>
          </p:cNvPr>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917" name="Line 61">
            <a:extLst>
              <a:ext uri="{FF2B5EF4-FFF2-40B4-BE49-F238E27FC236}">
                <a16:creationId xmlns:a16="http://schemas.microsoft.com/office/drawing/2014/main" id="{BD0E3002-82E8-8C4B-B42A-7D0ECBB1977C}"/>
              </a:ext>
            </a:extLst>
          </p:cNvPr>
          <p:cNvSpPr>
            <a:spLocks noChangeShapeType="1"/>
          </p:cNvSpPr>
          <p:nvPr/>
        </p:nvSpPr>
        <p:spPr bwMode="auto">
          <a:xfrm>
            <a:off x="8034338" y="38401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918" name="Line 62">
            <a:extLst>
              <a:ext uri="{FF2B5EF4-FFF2-40B4-BE49-F238E27FC236}">
                <a16:creationId xmlns:a16="http://schemas.microsoft.com/office/drawing/2014/main" id="{BAF6F170-CE97-B041-B52C-E52FA05EFAFA}"/>
              </a:ext>
            </a:extLst>
          </p:cNvPr>
          <p:cNvSpPr>
            <a:spLocks noChangeShapeType="1"/>
          </p:cNvSpPr>
          <p:nvPr/>
        </p:nvSpPr>
        <p:spPr bwMode="auto">
          <a:xfrm>
            <a:off x="8031163" y="40259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919" name="Rectangle 63">
            <a:extLst>
              <a:ext uri="{FF2B5EF4-FFF2-40B4-BE49-F238E27FC236}">
                <a16:creationId xmlns:a16="http://schemas.microsoft.com/office/drawing/2014/main" id="{3E126543-6B7D-EB4F-83CE-CAE2E139A30E}"/>
              </a:ext>
            </a:extLst>
          </p:cNvPr>
          <p:cNvSpPr>
            <a:spLocks noChangeArrowheads="1"/>
          </p:cNvSpPr>
          <p:nvPr/>
        </p:nvSpPr>
        <p:spPr bwMode="auto">
          <a:xfrm>
            <a:off x="8023225" y="3429000"/>
            <a:ext cx="5683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YUSUF</a:t>
            </a:r>
          </a:p>
        </p:txBody>
      </p:sp>
      <p:sp>
        <p:nvSpPr>
          <p:cNvPr id="377922" name="Text Box 66">
            <a:extLst>
              <a:ext uri="{FF2B5EF4-FFF2-40B4-BE49-F238E27FC236}">
                <a16:creationId xmlns:a16="http://schemas.microsoft.com/office/drawing/2014/main" id="{14E561AF-07D4-9843-B19E-995DB109716F}"/>
              </a:ext>
            </a:extLst>
          </p:cNvPr>
          <p:cNvSpPr txBox="1">
            <a:spLocks noChangeArrowheads="1"/>
          </p:cNvSpPr>
          <p:nvPr/>
        </p:nvSpPr>
        <p:spPr bwMode="auto">
          <a:xfrm>
            <a:off x="1782763" y="0"/>
            <a:ext cx="19939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46: 3-7</a:t>
            </a:r>
            <a:endParaRPr lang="en-US" altLang="ko-KR" sz="1400" b="1">
              <a:solidFill>
                <a:schemeClr val="tx1"/>
              </a:solidFill>
              <a:effectLst/>
              <a:ea typeface="Gulim" panose="020B0600000101010101" pitchFamily="34" charset="-127"/>
            </a:endParaRPr>
          </a:p>
        </p:txBody>
      </p:sp>
      <p:sp>
        <p:nvSpPr>
          <p:cNvPr id="377923" name="Text Box 67">
            <a:extLst>
              <a:ext uri="{FF2B5EF4-FFF2-40B4-BE49-F238E27FC236}">
                <a16:creationId xmlns:a16="http://schemas.microsoft.com/office/drawing/2014/main" id="{89BB192F-3932-514F-BE5B-F5B5283D2C1F}"/>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377931" name="Rectangle 75">
            <a:extLst>
              <a:ext uri="{FF2B5EF4-FFF2-40B4-BE49-F238E27FC236}">
                <a16:creationId xmlns:a16="http://schemas.microsoft.com/office/drawing/2014/main" id="{E0E8A72D-168D-B44C-9B74-EA682558B854}"/>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57</a:t>
            </a:r>
          </a:p>
        </p:txBody>
      </p:sp>
      <p:sp>
        <p:nvSpPr>
          <p:cNvPr id="377932" name="Text Box 76">
            <a:extLst>
              <a:ext uri="{FF2B5EF4-FFF2-40B4-BE49-F238E27FC236}">
                <a16:creationId xmlns:a16="http://schemas.microsoft.com/office/drawing/2014/main" id="{FC228497-0F65-0F42-A6A7-6B6D35A4E76D}"/>
              </a:ext>
            </a:extLst>
          </p:cNvPr>
          <p:cNvSpPr txBox="1">
            <a:spLocks noChangeArrowheads="1"/>
          </p:cNvSpPr>
          <p:nvPr/>
        </p:nvSpPr>
        <p:spPr bwMode="auto">
          <a:xfrm>
            <a:off x="6816725"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24-25</a:t>
            </a:r>
          </a:p>
        </p:txBody>
      </p:sp>
      <p:grpSp>
        <p:nvGrpSpPr>
          <p:cNvPr id="377933" name="Group 77">
            <a:extLst>
              <a:ext uri="{FF2B5EF4-FFF2-40B4-BE49-F238E27FC236}">
                <a16:creationId xmlns:a16="http://schemas.microsoft.com/office/drawing/2014/main" id="{C40B144A-4FED-3C40-9C03-4F09E94021C0}"/>
              </a:ext>
            </a:extLst>
          </p:cNvPr>
          <p:cNvGrpSpPr>
            <a:grpSpLocks/>
          </p:cNvGrpSpPr>
          <p:nvPr/>
        </p:nvGrpSpPr>
        <p:grpSpPr bwMode="auto">
          <a:xfrm>
            <a:off x="3314700" y="2667000"/>
            <a:ext cx="4965700" cy="2743200"/>
            <a:chOff x="2088" y="1680"/>
            <a:chExt cx="3128" cy="1312"/>
          </a:xfrm>
        </p:grpSpPr>
        <p:sp>
          <p:nvSpPr>
            <p:cNvPr id="377934" name="Rectangle 78">
              <a:extLst>
                <a:ext uri="{FF2B5EF4-FFF2-40B4-BE49-F238E27FC236}">
                  <a16:creationId xmlns:a16="http://schemas.microsoft.com/office/drawing/2014/main" id="{F3132991-1798-FB4E-B743-84FB924A72DC}"/>
                </a:ext>
              </a:extLst>
            </p:cNvPr>
            <p:cNvSpPr>
              <a:spLocks noChangeArrowheads="1"/>
            </p:cNvSpPr>
            <p:nvPr/>
          </p:nvSpPr>
          <p:spPr bwMode="auto">
            <a:xfrm>
              <a:off x="2088" y="1680"/>
              <a:ext cx="3032" cy="1312"/>
            </a:xfrm>
            <a:prstGeom prst="rect">
              <a:avLst/>
            </a:prstGeom>
            <a:gradFill rotWithShape="0">
              <a:gsLst>
                <a:gs pos="0">
                  <a:schemeClr val="accent1">
                    <a:gamma/>
                    <a:shade val="20784"/>
                    <a:invGamma/>
                  </a:schemeClr>
                </a:gs>
                <a:gs pos="50000">
                  <a:schemeClr val="accent1"/>
                </a:gs>
                <a:gs pos="100000">
                  <a:schemeClr val="accent1">
                    <a:gamma/>
                    <a:shade val="20784"/>
                    <a:invGamma/>
                  </a:schemeClr>
                </a:gs>
              </a:gsLst>
              <a:lin ang="5400000" scaled="1"/>
            </a:gradFill>
            <a:ln w="76200">
              <a:solidFill>
                <a:srgbClr val="280383"/>
              </a:solidFill>
              <a:miter lim="800000"/>
              <a:headEnd/>
              <a:tailEnd/>
            </a:ln>
            <a:effectLst>
              <a:outerShdw dist="89803" dir="2700000" algn="ctr" rotWithShape="0">
                <a:schemeClr val="bg2"/>
              </a:outerShdw>
            </a:effectLst>
          </p:spPr>
          <p:txBody>
            <a:bodyPr wrap="none" anchor="ctr"/>
            <a:lstStyle/>
            <a:p>
              <a:endParaRPr lang="en-US"/>
            </a:p>
          </p:txBody>
        </p:sp>
        <p:sp>
          <p:nvSpPr>
            <p:cNvPr id="377935" name="Text Box 79">
              <a:extLst>
                <a:ext uri="{FF2B5EF4-FFF2-40B4-BE49-F238E27FC236}">
                  <a16:creationId xmlns:a16="http://schemas.microsoft.com/office/drawing/2014/main" id="{33D1E4F3-608C-8947-8701-E5AAA0D25FD7}"/>
                </a:ext>
              </a:extLst>
            </p:cNvPr>
            <p:cNvSpPr txBox="1">
              <a:spLocks noChangeArrowheads="1"/>
            </p:cNvSpPr>
            <p:nvPr/>
          </p:nvSpPr>
          <p:spPr bwMode="auto">
            <a:xfrm>
              <a:off x="2160" y="1760"/>
              <a:ext cx="3056" cy="1167"/>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rgbClr val="2E7E3B"/>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b="1">
                  <a:solidFill>
                    <a:srgbClr val="EEFF4B"/>
                  </a:solidFill>
                  <a:effectLst/>
                  <a:ea typeface="Gulim" panose="020B0600000101010101" pitchFamily="34" charset="-127"/>
                </a:rPr>
                <a:t>SELURUH KELUARGA PINDAH…</a:t>
              </a:r>
            </a:p>
            <a:p>
              <a:pPr>
                <a:spcBef>
                  <a:spcPct val="50000"/>
                </a:spcBef>
              </a:pPr>
              <a:r>
                <a:rPr lang="en-US" altLang="ko-KR" b="1" i="1" u="sng">
                  <a:solidFill>
                    <a:srgbClr val="EEFF4B"/>
                  </a:solidFill>
                  <a:effectLst/>
                  <a:ea typeface="Gulim" panose="020B0600000101010101" pitchFamily="34" charset="-127"/>
                </a:rPr>
                <a:t>KELUARGA</a:t>
              </a:r>
              <a:r>
                <a:rPr lang="en-US" altLang="ko-KR" b="1" i="1">
                  <a:solidFill>
                    <a:srgbClr val="EEFF4B"/>
                  </a:solidFill>
                  <a:effectLst/>
                  <a:ea typeface="Gulim" panose="020B0600000101010101" pitchFamily="34" charset="-127"/>
                </a:rPr>
                <a:t> </a:t>
              </a:r>
              <a:r>
                <a:rPr lang="en-US" altLang="ko-KR" b="1">
                  <a:solidFill>
                    <a:srgbClr val="EEFF4B"/>
                  </a:solidFill>
                  <a:effectLst/>
                  <a:ea typeface="Gulim" panose="020B0600000101010101" pitchFamily="34" charset="-127"/>
                </a:rPr>
                <a:t>INI AKAN MENJADI SEBUAH </a:t>
              </a:r>
              <a:r>
                <a:rPr lang="en-US" altLang="ko-KR" b="1" i="1" u="sng">
                  <a:solidFill>
                    <a:srgbClr val="EEFF4B"/>
                  </a:solidFill>
                  <a:effectLst/>
                  <a:ea typeface="Gulim" panose="020B0600000101010101" pitchFamily="34" charset="-127"/>
                </a:rPr>
                <a:t>BANGSA</a:t>
              </a:r>
              <a:r>
                <a:rPr lang="en-US" altLang="ko-KR" b="1" i="1">
                  <a:solidFill>
                    <a:srgbClr val="EEFF4B"/>
                  </a:solidFill>
                  <a:effectLst/>
                  <a:ea typeface="Gulim" panose="020B0600000101010101" pitchFamily="34" charset="-127"/>
                </a:rPr>
                <a:t> </a:t>
              </a:r>
              <a:r>
                <a:rPr lang="en-US" altLang="ko-KR" b="1">
                  <a:solidFill>
                    <a:srgbClr val="EEFF4B"/>
                  </a:solidFill>
                  <a:effectLst/>
                  <a:ea typeface="Gulim" panose="020B0600000101010101" pitchFamily="34" charset="-127"/>
                </a:rPr>
                <a:t>!</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77906"/>
                                        </p:tgtEl>
                                        <p:attrNameLst>
                                          <p:attrName>style.visibility</p:attrName>
                                        </p:attrNameLst>
                                      </p:cBhvr>
                                      <p:to>
                                        <p:strVal val="visible"/>
                                      </p:to>
                                    </p:set>
                                    <p:animEffect transition="in" filter="wipe(up)">
                                      <p:cBhvr>
                                        <p:cTn id="7" dur="500"/>
                                        <p:tgtEl>
                                          <p:spTgt spid="377906"/>
                                        </p:tgtEl>
                                      </p:cBhvr>
                                    </p:animEffect>
                                  </p:childTnLst>
                                </p:cTn>
                              </p:par>
                            </p:childTnLst>
                          </p:cTn>
                        </p:par>
                        <p:par>
                          <p:cTn id="8" fill="hold" nodeType="afterGroup">
                            <p:stCondLst>
                              <p:cond delay="500"/>
                            </p:stCondLst>
                            <p:childTnLst>
                              <p:par>
                                <p:cTn id="9" presetID="23" presetClass="entr" presetSubtype="528" fill="hold" nodeType="afterEffect">
                                  <p:stCondLst>
                                    <p:cond delay="1000"/>
                                  </p:stCondLst>
                                  <p:childTnLst>
                                    <p:set>
                                      <p:cBhvr>
                                        <p:cTn id="10" dur="1" fill="hold">
                                          <p:stCondLst>
                                            <p:cond delay="0"/>
                                          </p:stCondLst>
                                        </p:cTn>
                                        <p:tgtEl>
                                          <p:spTgt spid="377933"/>
                                        </p:tgtEl>
                                        <p:attrNameLst>
                                          <p:attrName>style.visibility</p:attrName>
                                        </p:attrNameLst>
                                      </p:cBhvr>
                                      <p:to>
                                        <p:strVal val="visible"/>
                                      </p:to>
                                    </p:set>
                                    <p:anim calcmode="lin" valueType="num">
                                      <p:cBhvr>
                                        <p:cTn id="11" dur="500" fill="hold"/>
                                        <p:tgtEl>
                                          <p:spTgt spid="377933"/>
                                        </p:tgtEl>
                                        <p:attrNameLst>
                                          <p:attrName>ppt_w</p:attrName>
                                        </p:attrNameLst>
                                      </p:cBhvr>
                                      <p:tavLst>
                                        <p:tav tm="0">
                                          <p:val>
                                            <p:fltVal val="0"/>
                                          </p:val>
                                        </p:tav>
                                        <p:tav tm="100000">
                                          <p:val>
                                            <p:strVal val="#ppt_w"/>
                                          </p:val>
                                        </p:tav>
                                      </p:tavLst>
                                    </p:anim>
                                    <p:anim calcmode="lin" valueType="num">
                                      <p:cBhvr>
                                        <p:cTn id="12" dur="500" fill="hold"/>
                                        <p:tgtEl>
                                          <p:spTgt spid="377933"/>
                                        </p:tgtEl>
                                        <p:attrNameLst>
                                          <p:attrName>ppt_h</p:attrName>
                                        </p:attrNameLst>
                                      </p:cBhvr>
                                      <p:tavLst>
                                        <p:tav tm="0">
                                          <p:val>
                                            <p:fltVal val="0"/>
                                          </p:val>
                                        </p:tav>
                                        <p:tav tm="100000">
                                          <p:val>
                                            <p:strVal val="#ppt_h"/>
                                          </p:val>
                                        </p:tav>
                                      </p:tavLst>
                                    </p:anim>
                                    <p:anim calcmode="lin" valueType="num">
                                      <p:cBhvr>
                                        <p:cTn id="13" dur="500" fill="hold"/>
                                        <p:tgtEl>
                                          <p:spTgt spid="377933"/>
                                        </p:tgtEl>
                                        <p:attrNameLst>
                                          <p:attrName>ppt_x</p:attrName>
                                        </p:attrNameLst>
                                      </p:cBhvr>
                                      <p:tavLst>
                                        <p:tav tm="0">
                                          <p:val>
                                            <p:fltVal val="0.5"/>
                                          </p:val>
                                        </p:tav>
                                        <p:tav tm="100000">
                                          <p:val>
                                            <p:strVal val="#ppt_x"/>
                                          </p:val>
                                        </p:tav>
                                      </p:tavLst>
                                    </p:anim>
                                    <p:anim calcmode="lin" valueType="num">
                                      <p:cBhvr>
                                        <p:cTn id="14" dur="500" fill="hold"/>
                                        <p:tgtEl>
                                          <p:spTgt spid="37793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7782" name="Rectangle 6">
            <a:extLst>
              <a:ext uri="{FF2B5EF4-FFF2-40B4-BE49-F238E27FC236}">
                <a16:creationId xmlns:a16="http://schemas.microsoft.com/office/drawing/2014/main" id="{CDB132AB-D8B7-0743-93A8-38203A1A28E5}"/>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587783" name="Line 7">
            <a:extLst>
              <a:ext uri="{FF2B5EF4-FFF2-40B4-BE49-F238E27FC236}">
                <a16:creationId xmlns:a16="http://schemas.microsoft.com/office/drawing/2014/main" id="{2341B92E-8B00-A84D-A923-E47EC424FECA}"/>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87796" name="Text Box 20">
            <a:extLst>
              <a:ext uri="{FF2B5EF4-FFF2-40B4-BE49-F238E27FC236}">
                <a16:creationId xmlns:a16="http://schemas.microsoft.com/office/drawing/2014/main" id="{E981E39E-FDD5-6647-84AA-8738F3FFCC0B}"/>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587803" name="Rectangle 27">
            <a:extLst>
              <a:ext uri="{FF2B5EF4-FFF2-40B4-BE49-F238E27FC236}">
                <a16:creationId xmlns:a16="http://schemas.microsoft.com/office/drawing/2014/main" id="{F31DB0B1-CD1C-C442-AA06-2ADB55C88C77}"/>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58</a:t>
            </a:r>
          </a:p>
        </p:txBody>
      </p:sp>
      <p:sp>
        <p:nvSpPr>
          <p:cNvPr id="587804" name="Text Box 28">
            <a:extLst>
              <a:ext uri="{FF2B5EF4-FFF2-40B4-BE49-F238E27FC236}">
                <a16:creationId xmlns:a16="http://schemas.microsoft.com/office/drawing/2014/main" id="{E17D4EC5-890E-CF43-B54A-0B457A74FFA8}"/>
              </a:ext>
            </a:extLst>
          </p:cNvPr>
          <p:cNvSpPr txBox="1">
            <a:spLocks noChangeArrowheads="1"/>
          </p:cNvSpPr>
          <p:nvPr/>
        </p:nvSpPr>
        <p:spPr bwMode="auto">
          <a:xfrm>
            <a:off x="6816725"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24-25</a:t>
            </a:r>
          </a:p>
        </p:txBody>
      </p:sp>
      <p:pic>
        <p:nvPicPr>
          <p:cNvPr id="587805" name="Picture 29" descr="Sphinx with Chefren's Pyramid">
            <a:extLst>
              <a:ext uri="{FF2B5EF4-FFF2-40B4-BE49-F238E27FC236}">
                <a16:creationId xmlns:a16="http://schemas.microsoft.com/office/drawing/2014/main" id="{28C3DE8D-B5B3-3140-89E0-D802C0EE762B}"/>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r="6920"/>
          <a:stretch>
            <a:fillRect/>
          </a:stretch>
        </p:blipFill>
        <p:spPr bwMode="auto">
          <a:xfrm>
            <a:off x="1193800" y="746125"/>
            <a:ext cx="7218363" cy="5111750"/>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blipFill dpi="0" rotWithShape="0">
                  <a:blip r:embed="rId5"/>
                  <a:srcRect r="6920"/>
                  <a:stretch>
                    <a:fillRect/>
                  </a:stretch>
                </a:blipFill>
              </a14:hiddenFill>
            </a:ext>
          </a:extLst>
        </p:spPr>
      </p:pic>
      <p:sp>
        <p:nvSpPr>
          <p:cNvPr id="587784" name="Freeform 8">
            <a:extLst>
              <a:ext uri="{FF2B5EF4-FFF2-40B4-BE49-F238E27FC236}">
                <a16:creationId xmlns:a16="http://schemas.microsoft.com/office/drawing/2014/main" id="{99F7A4D7-2E59-604F-8338-E5A37DDE1D84}"/>
              </a:ext>
            </a:extLst>
          </p:cNvPr>
          <p:cNvSpPr>
            <a:spLocks/>
          </p:cNvSpPr>
          <p:nvPr/>
        </p:nvSpPr>
        <p:spPr bwMode="auto">
          <a:xfrm>
            <a:off x="8570913"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7785" name="Rectangle 9">
            <a:extLst>
              <a:ext uri="{FF2B5EF4-FFF2-40B4-BE49-F238E27FC236}">
                <a16:creationId xmlns:a16="http://schemas.microsoft.com/office/drawing/2014/main" id="{E28669C6-32A5-274F-A617-74DE1AA412E5}"/>
              </a:ext>
            </a:extLst>
          </p:cNvPr>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7786" name="Freeform 10">
            <a:extLst>
              <a:ext uri="{FF2B5EF4-FFF2-40B4-BE49-F238E27FC236}">
                <a16:creationId xmlns:a16="http://schemas.microsoft.com/office/drawing/2014/main" id="{A26688DB-ED06-8045-AB1F-788F70F4818B}"/>
              </a:ext>
            </a:extLst>
          </p:cNvPr>
          <p:cNvSpPr>
            <a:spLocks/>
          </p:cNvSpPr>
          <p:nvPr/>
        </p:nvSpPr>
        <p:spPr bwMode="auto">
          <a:xfrm>
            <a:off x="8566150"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7787" name="AutoShape 11">
            <a:extLst>
              <a:ext uri="{FF2B5EF4-FFF2-40B4-BE49-F238E27FC236}">
                <a16:creationId xmlns:a16="http://schemas.microsoft.com/office/drawing/2014/main" id="{A123431A-A16A-4745-B957-7F997A261A00}"/>
              </a:ext>
            </a:extLst>
          </p:cNvPr>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7788" name="Rectangle 12">
            <a:extLst>
              <a:ext uri="{FF2B5EF4-FFF2-40B4-BE49-F238E27FC236}">
                <a16:creationId xmlns:a16="http://schemas.microsoft.com/office/drawing/2014/main" id="{2E731456-94DA-704F-86C1-F32FE1417E61}"/>
              </a:ext>
            </a:extLst>
          </p:cNvPr>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7789" name="Rectangle 13">
            <a:extLst>
              <a:ext uri="{FF2B5EF4-FFF2-40B4-BE49-F238E27FC236}">
                <a16:creationId xmlns:a16="http://schemas.microsoft.com/office/drawing/2014/main" id="{755F2971-2B01-D449-8D3D-8A5BF46933B6}"/>
              </a:ext>
            </a:extLst>
          </p:cNvPr>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7790" name="AutoShape 14">
            <a:extLst>
              <a:ext uri="{FF2B5EF4-FFF2-40B4-BE49-F238E27FC236}">
                <a16:creationId xmlns:a16="http://schemas.microsoft.com/office/drawing/2014/main" id="{36645141-EEE5-394A-A511-AF850571613D}"/>
              </a:ext>
            </a:extLst>
          </p:cNvPr>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7791" name="Line 15">
            <a:extLst>
              <a:ext uri="{FF2B5EF4-FFF2-40B4-BE49-F238E27FC236}">
                <a16:creationId xmlns:a16="http://schemas.microsoft.com/office/drawing/2014/main" id="{5B370A7E-1CCD-BF43-A16C-52EBB4D0BC76}"/>
              </a:ext>
            </a:extLst>
          </p:cNvPr>
          <p:cNvSpPr>
            <a:spLocks noChangeShapeType="1"/>
          </p:cNvSpPr>
          <p:nvPr/>
        </p:nvSpPr>
        <p:spPr bwMode="auto">
          <a:xfrm>
            <a:off x="8034338" y="38401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7792" name="Line 16">
            <a:extLst>
              <a:ext uri="{FF2B5EF4-FFF2-40B4-BE49-F238E27FC236}">
                <a16:creationId xmlns:a16="http://schemas.microsoft.com/office/drawing/2014/main" id="{91BD76CD-EA86-6B45-9F1D-963A011FD541}"/>
              </a:ext>
            </a:extLst>
          </p:cNvPr>
          <p:cNvSpPr>
            <a:spLocks noChangeShapeType="1"/>
          </p:cNvSpPr>
          <p:nvPr/>
        </p:nvSpPr>
        <p:spPr bwMode="auto">
          <a:xfrm>
            <a:off x="8031163" y="40259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7793" name="Rectangle 17">
            <a:extLst>
              <a:ext uri="{FF2B5EF4-FFF2-40B4-BE49-F238E27FC236}">
                <a16:creationId xmlns:a16="http://schemas.microsoft.com/office/drawing/2014/main" id="{3A1851C2-FF87-E749-806A-900663569CA5}"/>
              </a:ext>
            </a:extLst>
          </p:cNvPr>
          <p:cNvSpPr>
            <a:spLocks noChangeArrowheads="1"/>
          </p:cNvSpPr>
          <p:nvPr/>
        </p:nvSpPr>
        <p:spPr bwMode="auto">
          <a:xfrm>
            <a:off x="8023225" y="3429000"/>
            <a:ext cx="5683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YUSUF</a:t>
            </a:r>
          </a:p>
        </p:txBody>
      </p:sp>
      <p:sp>
        <p:nvSpPr>
          <p:cNvPr id="587808" name="Rectangle 32">
            <a:extLst>
              <a:ext uri="{FF2B5EF4-FFF2-40B4-BE49-F238E27FC236}">
                <a16:creationId xmlns:a16="http://schemas.microsoft.com/office/drawing/2014/main" id="{1AFC3ACD-D9A6-DC42-909E-7C0F1BA93A1C}"/>
              </a:ext>
            </a:extLst>
          </p:cNvPr>
          <p:cNvSpPr>
            <a:spLocks noChangeArrowheads="1"/>
          </p:cNvSpPr>
          <p:nvPr/>
        </p:nvSpPr>
        <p:spPr bwMode="auto">
          <a:xfrm>
            <a:off x="1671638" y="5549900"/>
            <a:ext cx="5749925" cy="596900"/>
          </a:xfrm>
          <a:prstGeom prst="rect">
            <a:avLst/>
          </a:prstGeom>
          <a:solidFill>
            <a:schemeClr val="folHlink"/>
          </a:solidFill>
          <a:ln w="50800">
            <a:solidFill>
              <a:schemeClr val="accent2"/>
            </a:solidFill>
            <a:miter lim="800000"/>
            <a:headEnd/>
            <a:tailEnd/>
          </a:ln>
          <a:effectLst>
            <a:outerShdw dist="45791" dir="3378596" algn="ctr" rotWithShape="0">
              <a:schemeClr val="bg2"/>
            </a:outerShdw>
          </a:effectLst>
        </p:spPr>
        <p:txBody>
          <a:bodyPr wrap="none" anchor="ctr"/>
          <a:lstStyle/>
          <a:p>
            <a:endParaRPr lang="en-US"/>
          </a:p>
        </p:txBody>
      </p:sp>
      <p:sp>
        <p:nvSpPr>
          <p:cNvPr id="587809" name="Rectangle 33">
            <a:extLst>
              <a:ext uri="{FF2B5EF4-FFF2-40B4-BE49-F238E27FC236}">
                <a16:creationId xmlns:a16="http://schemas.microsoft.com/office/drawing/2014/main" id="{D7E23936-A5C3-0045-896A-4149CF8A919A}"/>
              </a:ext>
            </a:extLst>
          </p:cNvPr>
          <p:cNvSpPr>
            <a:spLocks noChangeArrowheads="1"/>
          </p:cNvSpPr>
          <p:nvPr/>
        </p:nvSpPr>
        <p:spPr bwMode="auto">
          <a:xfrm>
            <a:off x="2606675" y="5621338"/>
            <a:ext cx="4225925" cy="4540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en-US" altLang="ko-KR" sz="2400" b="1">
                <a:solidFill>
                  <a:schemeClr val="accent2"/>
                </a:solidFill>
                <a:effectLst/>
                <a:ea typeface="Gulim" panose="020B0600000101010101" pitchFamily="34" charset="-127"/>
              </a:rPr>
              <a:t>Sphinx dan Piramid</a:t>
            </a:r>
          </a:p>
        </p:txBody>
      </p:sp>
    </p:spTree>
  </p:cSld>
  <p:clrMapOvr>
    <a:masterClrMapping/>
  </p:clrMapOvr>
  <p:transition>
    <p:wheel spokes="0"/>
  </p:transition>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8804" name="Rectangle 4">
            <a:extLst>
              <a:ext uri="{FF2B5EF4-FFF2-40B4-BE49-F238E27FC236}">
                <a16:creationId xmlns:a16="http://schemas.microsoft.com/office/drawing/2014/main" id="{F3DEA18E-5531-2045-82D2-B2B191990E48}"/>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588805" name="Line 5">
            <a:extLst>
              <a:ext uri="{FF2B5EF4-FFF2-40B4-BE49-F238E27FC236}">
                <a16:creationId xmlns:a16="http://schemas.microsoft.com/office/drawing/2014/main" id="{B2570B11-37AD-A64E-A63E-7B5EDCFE7C4C}"/>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88820" name="Text Box 20">
            <a:extLst>
              <a:ext uri="{FF2B5EF4-FFF2-40B4-BE49-F238E27FC236}">
                <a16:creationId xmlns:a16="http://schemas.microsoft.com/office/drawing/2014/main" id="{28C6D329-0698-3B4F-B767-68AEE3807EE8}"/>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588825" name="Rectangle 25">
            <a:extLst>
              <a:ext uri="{FF2B5EF4-FFF2-40B4-BE49-F238E27FC236}">
                <a16:creationId xmlns:a16="http://schemas.microsoft.com/office/drawing/2014/main" id="{A2A84D67-F456-9346-A1DC-FDAB05051323}"/>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59</a:t>
            </a:r>
          </a:p>
        </p:txBody>
      </p:sp>
      <p:sp>
        <p:nvSpPr>
          <p:cNvPr id="588826" name="Text Box 26">
            <a:extLst>
              <a:ext uri="{FF2B5EF4-FFF2-40B4-BE49-F238E27FC236}">
                <a16:creationId xmlns:a16="http://schemas.microsoft.com/office/drawing/2014/main" id="{E916B908-3BA6-1C41-94E0-E264F3A4EEFF}"/>
              </a:ext>
            </a:extLst>
          </p:cNvPr>
          <p:cNvSpPr txBox="1">
            <a:spLocks noChangeArrowheads="1"/>
          </p:cNvSpPr>
          <p:nvPr/>
        </p:nvSpPr>
        <p:spPr bwMode="auto">
          <a:xfrm>
            <a:off x="6816725"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24-25</a:t>
            </a:r>
          </a:p>
        </p:txBody>
      </p:sp>
      <p:pic>
        <p:nvPicPr>
          <p:cNvPr id="588827" name="Picture 27">
            <a:extLst>
              <a:ext uri="{FF2B5EF4-FFF2-40B4-BE49-F238E27FC236}">
                <a16:creationId xmlns:a16="http://schemas.microsoft.com/office/drawing/2014/main" id="{8664AB31-BA9B-3545-BBCF-241513E34559}"/>
              </a:ext>
            </a:extLst>
          </p:cNvPr>
          <p:cNvPicPr>
            <a:picLocks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1238250" y="776288"/>
            <a:ext cx="7123113" cy="5049837"/>
          </a:xfrm>
          <a:prstGeom prst="rect">
            <a:avLst/>
          </a:prstGeom>
          <a:noFill/>
          <a:ln w="762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8808" name="Freeform 8">
            <a:extLst>
              <a:ext uri="{FF2B5EF4-FFF2-40B4-BE49-F238E27FC236}">
                <a16:creationId xmlns:a16="http://schemas.microsoft.com/office/drawing/2014/main" id="{ACD40A3B-19E0-494D-8972-1B3660463F99}"/>
              </a:ext>
            </a:extLst>
          </p:cNvPr>
          <p:cNvSpPr>
            <a:spLocks/>
          </p:cNvSpPr>
          <p:nvPr/>
        </p:nvSpPr>
        <p:spPr bwMode="auto">
          <a:xfrm>
            <a:off x="8570913"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8809" name="Rectangle 9">
            <a:extLst>
              <a:ext uri="{FF2B5EF4-FFF2-40B4-BE49-F238E27FC236}">
                <a16:creationId xmlns:a16="http://schemas.microsoft.com/office/drawing/2014/main" id="{595C075E-1F77-AC4C-80D9-E8B9B3A496D7}"/>
              </a:ext>
            </a:extLst>
          </p:cNvPr>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10" name="Freeform 10">
            <a:extLst>
              <a:ext uri="{FF2B5EF4-FFF2-40B4-BE49-F238E27FC236}">
                <a16:creationId xmlns:a16="http://schemas.microsoft.com/office/drawing/2014/main" id="{93067E44-B9C8-5945-9A74-A000C1EA2D15}"/>
              </a:ext>
            </a:extLst>
          </p:cNvPr>
          <p:cNvSpPr>
            <a:spLocks/>
          </p:cNvSpPr>
          <p:nvPr/>
        </p:nvSpPr>
        <p:spPr bwMode="auto">
          <a:xfrm>
            <a:off x="8566150"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8811" name="AutoShape 11">
            <a:extLst>
              <a:ext uri="{FF2B5EF4-FFF2-40B4-BE49-F238E27FC236}">
                <a16:creationId xmlns:a16="http://schemas.microsoft.com/office/drawing/2014/main" id="{88FE1B1F-FE12-CE47-A67A-CED7F19DE095}"/>
              </a:ext>
            </a:extLst>
          </p:cNvPr>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12" name="Rectangle 12">
            <a:extLst>
              <a:ext uri="{FF2B5EF4-FFF2-40B4-BE49-F238E27FC236}">
                <a16:creationId xmlns:a16="http://schemas.microsoft.com/office/drawing/2014/main" id="{D49C275C-F3A7-8B4D-89DA-8B02BCE58048}"/>
              </a:ext>
            </a:extLst>
          </p:cNvPr>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13" name="Rectangle 13">
            <a:extLst>
              <a:ext uri="{FF2B5EF4-FFF2-40B4-BE49-F238E27FC236}">
                <a16:creationId xmlns:a16="http://schemas.microsoft.com/office/drawing/2014/main" id="{8338D685-3DCA-5742-BD6B-0AA485B01FE3}"/>
              </a:ext>
            </a:extLst>
          </p:cNvPr>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14" name="AutoShape 14">
            <a:extLst>
              <a:ext uri="{FF2B5EF4-FFF2-40B4-BE49-F238E27FC236}">
                <a16:creationId xmlns:a16="http://schemas.microsoft.com/office/drawing/2014/main" id="{7A5660ED-00D3-6C4E-9DBF-AC2D3D4D8541}"/>
              </a:ext>
            </a:extLst>
          </p:cNvPr>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15" name="Line 15">
            <a:extLst>
              <a:ext uri="{FF2B5EF4-FFF2-40B4-BE49-F238E27FC236}">
                <a16:creationId xmlns:a16="http://schemas.microsoft.com/office/drawing/2014/main" id="{BF68D7B7-2EDE-8948-B359-5F61677B9E66}"/>
              </a:ext>
            </a:extLst>
          </p:cNvPr>
          <p:cNvSpPr>
            <a:spLocks noChangeShapeType="1"/>
          </p:cNvSpPr>
          <p:nvPr/>
        </p:nvSpPr>
        <p:spPr bwMode="auto">
          <a:xfrm>
            <a:off x="8034338" y="38401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16" name="Line 16">
            <a:extLst>
              <a:ext uri="{FF2B5EF4-FFF2-40B4-BE49-F238E27FC236}">
                <a16:creationId xmlns:a16="http://schemas.microsoft.com/office/drawing/2014/main" id="{3F245C8B-CB3A-C94A-A3B7-9E3E8F4FDEA8}"/>
              </a:ext>
            </a:extLst>
          </p:cNvPr>
          <p:cNvSpPr>
            <a:spLocks noChangeShapeType="1"/>
          </p:cNvSpPr>
          <p:nvPr/>
        </p:nvSpPr>
        <p:spPr bwMode="auto">
          <a:xfrm>
            <a:off x="8031163" y="40259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17" name="Rectangle 17">
            <a:extLst>
              <a:ext uri="{FF2B5EF4-FFF2-40B4-BE49-F238E27FC236}">
                <a16:creationId xmlns:a16="http://schemas.microsoft.com/office/drawing/2014/main" id="{C6DAD6DC-D7F5-FA47-8D6A-3C2DC3D362F4}"/>
              </a:ext>
            </a:extLst>
          </p:cNvPr>
          <p:cNvSpPr>
            <a:spLocks noChangeArrowheads="1"/>
          </p:cNvSpPr>
          <p:nvPr/>
        </p:nvSpPr>
        <p:spPr bwMode="auto">
          <a:xfrm>
            <a:off x="8023225" y="3429000"/>
            <a:ext cx="5683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YUSUF</a:t>
            </a:r>
          </a:p>
        </p:txBody>
      </p:sp>
      <p:sp>
        <p:nvSpPr>
          <p:cNvPr id="588806" name="Rectangle 6">
            <a:extLst>
              <a:ext uri="{FF2B5EF4-FFF2-40B4-BE49-F238E27FC236}">
                <a16:creationId xmlns:a16="http://schemas.microsoft.com/office/drawing/2014/main" id="{12B3A291-1CEA-7542-B197-C27AB7FF4795}"/>
              </a:ext>
            </a:extLst>
          </p:cNvPr>
          <p:cNvSpPr>
            <a:spLocks noChangeArrowheads="1"/>
          </p:cNvSpPr>
          <p:nvPr/>
        </p:nvSpPr>
        <p:spPr bwMode="auto">
          <a:xfrm>
            <a:off x="1671638" y="5549900"/>
            <a:ext cx="5749925" cy="596900"/>
          </a:xfrm>
          <a:prstGeom prst="rect">
            <a:avLst/>
          </a:prstGeom>
          <a:solidFill>
            <a:schemeClr val="folHlink"/>
          </a:solidFill>
          <a:ln w="50800">
            <a:solidFill>
              <a:schemeClr val="accent2"/>
            </a:solidFill>
            <a:miter lim="800000"/>
            <a:headEnd/>
            <a:tailEnd/>
          </a:ln>
          <a:effectLst>
            <a:outerShdw dist="45791" dir="3378596" algn="ctr" rotWithShape="0">
              <a:schemeClr val="bg2"/>
            </a:outerShdw>
          </a:effectLst>
        </p:spPr>
        <p:txBody>
          <a:bodyPr wrap="none" anchor="ctr"/>
          <a:lstStyle/>
          <a:p>
            <a:endParaRPr lang="en-US"/>
          </a:p>
        </p:txBody>
      </p:sp>
      <p:sp>
        <p:nvSpPr>
          <p:cNvPr id="588828" name="Rectangle 28">
            <a:extLst>
              <a:ext uri="{FF2B5EF4-FFF2-40B4-BE49-F238E27FC236}">
                <a16:creationId xmlns:a16="http://schemas.microsoft.com/office/drawing/2014/main" id="{CA754D8C-E418-2F44-8D3D-9C6ED3575E0A}"/>
              </a:ext>
            </a:extLst>
          </p:cNvPr>
          <p:cNvSpPr>
            <a:spLocks noChangeArrowheads="1"/>
          </p:cNvSpPr>
          <p:nvPr/>
        </p:nvSpPr>
        <p:spPr bwMode="auto">
          <a:xfrm>
            <a:off x="2562225" y="5618163"/>
            <a:ext cx="4338638" cy="4540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en-US" altLang="ko-KR" sz="2400" b="1">
                <a:solidFill>
                  <a:schemeClr val="accent2"/>
                </a:solidFill>
                <a:effectLst/>
                <a:ea typeface="Gulim" panose="020B0600000101010101" pitchFamily="34" charset="-127"/>
              </a:rPr>
              <a:t>Penggalian pada Piramid</a:t>
            </a:r>
          </a:p>
        </p:txBody>
      </p:sp>
    </p:spTree>
  </p:cSld>
  <p:clrMapOvr>
    <a:masterClrMapping/>
  </p:clrMapOvr>
  <p:transition>
    <p:wheel spokes="0"/>
  </p:transition>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9828" name="Rectangle 4">
            <a:extLst>
              <a:ext uri="{FF2B5EF4-FFF2-40B4-BE49-F238E27FC236}">
                <a16:creationId xmlns:a16="http://schemas.microsoft.com/office/drawing/2014/main" id="{D42CBEBE-A81B-054D-A042-ACB449E790CA}"/>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589829" name="Line 5">
            <a:extLst>
              <a:ext uri="{FF2B5EF4-FFF2-40B4-BE49-F238E27FC236}">
                <a16:creationId xmlns:a16="http://schemas.microsoft.com/office/drawing/2014/main" id="{14CBEE22-B14C-3145-82A2-DFFB4738C2F5}"/>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89830" name="Freeform 6">
            <a:extLst>
              <a:ext uri="{FF2B5EF4-FFF2-40B4-BE49-F238E27FC236}">
                <a16:creationId xmlns:a16="http://schemas.microsoft.com/office/drawing/2014/main" id="{8A33AF6F-7F72-1A43-97FB-F9EE52931C69}"/>
              </a:ext>
            </a:extLst>
          </p:cNvPr>
          <p:cNvSpPr>
            <a:spLocks/>
          </p:cNvSpPr>
          <p:nvPr/>
        </p:nvSpPr>
        <p:spPr bwMode="auto">
          <a:xfrm>
            <a:off x="8570913"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9831" name="Rectangle 7">
            <a:extLst>
              <a:ext uri="{FF2B5EF4-FFF2-40B4-BE49-F238E27FC236}">
                <a16:creationId xmlns:a16="http://schemas.microsoft.com/office/drawing/2014/main" id="{5E4DAD91-F918-6D41-9476-FF1F5B0EA392}"/>
              </a:ext>
            </a:extLst>
          </p:cNvPr>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9832" name="Freeform 8">
            <a:extLst>
              <a:ext uri="{FF2B5EF4-FFF2-40B4-BE49-F238E27FC236}">
                <a16:creationId xmlns:a16="http://schemas.microsoft.com/office/drawing/2014/main" id="{3E649466-E26B-E743-AD60-C760B5E2AB17}"/>
              </a:ext>
            </a:extLst>
          </p:cNvPr>
          <p:cNvSpPr>
            <a:spLocks/>
          </p:cNvSpPr>
          <p:nvPr/>
        </p:nvSpPr>
        <p:spPr bwMode="auto">
          <a:xfrm>
            <a:off x="8566150"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9833" name="AutoShape 9">
            <a:extLst>
              <a:ext uri="{FF2B5EF4-FFF2-40B4-BE49-F238E27FC236}">
                <a16:creationId xmlns:a16="http://schemas.microsoft.com/office/drawing/2014/main" id="{8F6256D2-9B14-AF45-BB2A-36F41B52C5F4}"/>
              </a:ext>
            </a:extLst>
          </p:cNvPr>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9834" name="Rectangle 10">
            <a:extLst>
              <a:ext uri="{FF2B5EF4-FFF2-40B4-BE49-F238E27FC236}">
                <a16:creationId xmlns:a16="http://schemas.microsoft.com/office/drawing/2014/main" id="{23F3465D-4794-9241-B2D2-1C1EDD41CCF9}"/>
              </a:ext>
            </a:extLst>
          </p:cNvPr>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9835" name="Rectangle 11">
            <a:extLst>
              <a:ext uri="{FF2B5EF4-FFF2-40B4-BE49-F238E27FC236}">
                <a16:creationId xmlns:a16="http://schemas.microsoft.com/office/drawing/2014/main" id="{8965D25A-8DB0-BA45-B858-B3D91FB1EE3C}"/>
              </a:ext>
            </a:extLst>
          </p:cNvPr>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9836" name="AutoShape 12">
            <a:extLst>
              <a:ext uri="{FF2B5EF4-FFF2-40B4-BE49-F238E27FC236}">
                <a16:creationId xmlns:a16="http://schemas.microsoft.com/office/drawing/2014/main" id="{4B685A88-67CB-AC4A-A4F4-6FC1964BBF07}"/>
              </a:ext>
            </a:extLst>
          </p:cNvPr>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9837" name="Line 13">
            <a:extLst>
              <a:ext uri="{FF2B5EF4-FFF2-40B4-BE49-F238E27FC236}">
                <a16:creationId xmlns:a16="http://schemas.microsoft.com/office/drawing/2014/main" id="{5FD8B232-89C6-4E40-B8F0-55F8EE0CFDCD}"/>
              </a:ext>
            </a:extLst>
          </p:cNvPr>
          <p:cNvSpPr>
            <a:spLocks noChangeShapeType="1"/>
          </p:cNvSpPr>
          <p:nvPr/>
        </p:nvSpPr>
        <p:spPr bwMode="auto">
          <a:xfrm>
            <a:off x="8034338" y="38401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9838" name="Line 14">
            <a:extLst>
              <a:ext uri="{FF2B5EF4-FFF2-40B4-BE49-F238E27FC236}">
                <a16:creationId xmlns:a16="http://schemas.microsoft.com/office/drawing/2014/main" id="{E249CC2F-3B6E-E64C-AA07-D8B77C2CD5E8}"/>
              </a:ext>
            </a:extLst>
          </p:cNvPr>
          <p:cNvSpPr>
            <a:spLocks noChangeShapeType="1"/>
          </p:cNvSpPr>
          <p:nvPr/>
        </p:nvSpPr>
        <p:spPr bwMode="auto">
          <a:xfrm>
            <a:off x="8031163" y="40259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9839" name="Rectangle 15">
            <a:extLst>
              <a:ext uri="{FF2B5EF4-FFF2-40B4-BE49-F238E27FC236}">
                <a16:creationId xmlns:a16="http://schemas.microsoft.com/office/drawing/2014/main" id="{996E420E-C776-AB4C-A5AB-21D306AE25E2}"/>
              </a:ext>
            </a:extLst>
          </p:cNvPr>
          <p:cNvSpPr>
            <a:spLocks noChangeArrowheads="1"/>
          </p:cNvSpPr>
          <p:nvPr/>
        </p:nvSpPr>
        <p:spPr bwMode="auto">
          <a:xfrm>
            <a:off x="8023225" y="3429000"/>
            <a:ext cx="5683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YUSUF</a:t>
            </a:r>
          </a:p>
        </p:txBody>
      </p:sp>
      <p:sp>
        <p:nvSpPr>
          <p:cNvPr id="589865" name="Text Box 41">
            <a:extLst>
              <a:ext uri="{FF2B5EF4-FFF2-40B4-BE49-F238E27FC236}">
                <a16:creationId xmlns:a16="http://schemas.microsoft.com/office/drawing/2014/main" id="{E6DCE1DC-6B0E-074E-8F71-5152E294F7C6}"/>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589872" name="Rectangle 48">
            <a:extLst>
              <a:ext uri="{FF2B5EF4-FFF2-40B4-BE49-F238E27FC236}">
                <a16:creationId xmlns:a16="http://schemas.microsoft.com/office/drawing/2014/main" id="{209C3AE9-868E-3746-9C8D-62F0B6ADC9EC}"/>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60</a:t>
            </a:r>
          </a:p>
        </p:txBody>
      </p:sp>
      <p:sp>
        <p:nvSpPr>
          <p:cNvPr id="589873" name="Text Box 49">
            <a:extLst>
              <a:ext uri="{FF2B5EF4-FFF2-40B4-BE49-F238E27FC236}">
                <a16:creationId xmlns:a16="http://schemas.microsoft.com/office/drawing/2014/main" id="{7868A8BA-1FC8-8941-9677-E9A8C986890C}"/>
              </a:ext>
            </a:extLst>
          </p:cNvPr>
          <p:cNvSpPr txBox="1">
            <a:spLocks noChangeArrowheads="1"/>
          </p:cNvSpPr>
          <p:nvPr/>
        </p:nvSpPr>
        <p:spPr bwMode="auto">
          <a:xfrm>
            <a:off x="6816725"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24-25</a:t>
            </a:r>
          </a:p>
        </p:txBody>
      </p:sp>
      <p:pic>
        <p:nvPicPr>
          <p:cNvPr id="589874" name="Picture 50" descr="Three pyramids with smaller ones2">
            <a:extLst>
              <a:ext uri="{FF2B5EF4-FFF2-40B4-BE49-F238E27FC236}">
                <a16:creationId xmlns:a16="http://schemas.microsoft.com/office/drawing/2014/main" id="{F93D00CC-AE93-BD47-BE3B-D4EF7027AAEA}"/>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t="20184" r="15416" b="8774"/>
          <a:stretch>
            <a:fillRect/>
          </a:stretch>
        </p:blipFill>
        <p:spPr bwMode="auto">
          <a:xfrm>
            <a:off x="1543050" y="1423988"/>
            <a:ext cx="6210300" cy="3913187"/>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blipFill dpi="0" rotWithShape="0">
                  <a:blip r:embed="rId5"/>
                  <a:srcRect t="20184" r="15416" b="8774"/>
                  <a:stretch>
                    <a:fillRect/>
                  </a:stretch>
                </a:blipFill>
              </a14:hiddenFill>
            </a:ext>
          </a:extLst>
        </p:spPr>
      </p:pic>
      <p:pic>
        <p:nvPicPr>
          <p:cNvPr id="589860" name="Picture 36">
            <a:extLst>
              <a:ext uri="{FF2B5EF4-FFF2-40B4-BE49-F238E27FC236}">
                <a16:creationId xmlns:a16="http://schemas.microsoft.com/office/drawing/2014/main" id="{E7E08EBD-DB71-F943-9136-73AE032553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4388" y="3103563"/>
            <a:ext cx="1724025" cy="2538412"/>
          </a:xfrm>
          <a:prstGeom prst="rect">
            <a:avLst/>
          </a:prstGeom>
          <a:noFill/>
          <a:ln w="76200">
            <a:solidFill>
              <a:schemeClr val="accent2"/>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589863" name="Picture 39">
            <a:extLst>
              <a:ext uri="{FF2B5EF4-FFF2-40B4-BE49-F238E27FC236}">
                <a16:creationId xmlns:a16="http://schemas.microsoft.com/office/drawing/2014/main" id="{45EB1672-5367-C743-8491-4BA83557C7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7713" y="962025"/>
            <a:ext cx="2595562" cy="1720850"/>
          </a:xfrm>
          <a:prstGeom prst="rect">
            <a:avLst/>
          </a:prstGeom>
          <a:noFill/>
          <a:ln w="76200">
            <a:solidFill>
              <a:schemeClr val="accent2"/>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589859" name="Picture 35">
            <a:extLst>
              <a:ext uri="{FF2B5EF4-FFF2-40B4-BE49-F238E27FC236}">
                <a16:creationId xmlns:a16="http://schemas.microsoft.com/office/drawing/2014/main" id="{27EFFC9F-67BD-3F45-9682-9730195C34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97425" y="3887788"/>
            <a:ext cx="1473200" cy="2238375"/>
          </a:xfrm>
          <a:prstGeom prst="rect">
            <a:avLst/>
          </a:prstGeom>
          <a:noFill/>
          <a:ln w="76200">
            <a:solidFill>
              <a:schemeClr val="accent2"/>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589871" name="Text Box 47">
            <a:extLst>
              <a:ext uri="{FF2B5EF4-FFF2-40B4-BE49-F238E27FC236}">
                <a16:creationId xmlns:a16="http://schemas.microsoft.com/office/drawing/2014/main" id="{A6944EB5-918A-6B41-BA30-6A10E4360774}"/>
              </a:ext>
            </a:extLst>
          </p:cNvPr>
          <p:cNvSpPr txBox="1">
            <a:spLocks noChangeArrowheads="1"/>
          </p:cNvSpPr>
          <p:nvPr/>
        </p:nvSpPr>
        <p:spPr bwMode="auto">
          <a:xfrm>
            <a:off x="1046163" y="523875"/>
            <a:ext cx="7007225" cy="6413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lgn="r">
              <a:spcBef>
                <a:spcPct val="50000"/>
              </a:spcBef>
            </a:pPr>
            <a:r>
              <a:rPr lang="en-US" altLang="ko-KR" sz="3600" b="1" i="1">
                <a:solidFill>
                  <a:srgbClr val="FFFF00"/>
                </a:solidFill>
                <a:effectLst>
                  <a:outerShdw blurRad="38100" dist="38100" dir="2700000" algn="tl">
                    <a:srgbClr val="000000"/>
                  </a:outerShdw>
                </a:effectLst>
                <a:ea typeface="Gulim" panose="020B0600000101010101" pitchFamily="34" charset="-127"/>
              </a:rPr>
              <a:t>BANGSA ISRAEL MELIHAT…</a:t>
            </a:r>
          </a:p>
        </p:txBody>
      </p:sp>
      <p:sp>
        <p:nvSpPr>
          <p:cNvPr id="589870" name="Text Box 46">
            <a:extLst>
              <a:ext uri="{FF2B5EF4-FFF2-40B4-BE49-F238E27FC236}">
                <a16:creationId xmlns:a16="http://schemas.microsoft.com/office/drawing/2014/main" id="{8EC2698D-8717-4C4D-9DA6-2141400DA84B}"/>
              </a:ext>
            </a:extLst>
          </p:cNvPr>
          <p:cNvSpPr txBox="1">
            <a:spLocks noChangeArrowheads="1"/>
          </p:cNvSpPr>
          <p:nvPr/>
        </p:nvSpPr>
        <p:spPr bwMode="auto">
          <a:xfrm>
            <a:off x="917575" y="5668963"/>
            <a:ext cx="7713663" cy="6413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en-US" altLang="ko-KR" sz="3600" b="1" i="1">
                <a:solidFill>
                  <a:srgbClr val="FFFF00"/>
                </a:solidFill>
                <a:effectLst>
                  <a:outerShdw blurRad="38100" dist="38100" dir="2700000" algn="tl">
                    <a:srgbClr val="000000"/>
                  </a:outerShdw>
                </a:effectLst>
                <a:ea typeface="Gulim" panose="020B0600000101010101" pitchFamily="34" charset="-127"/>
              </a:rPr>
              <a:t>…KEAJAIBAN MESIR KUNO.</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589860"/>
                                        </p:tgtEl>
                                        <p:attrNameLst>
                                          <p:attrName>style.visibility</p:attrName>
                                        </p:attrNameLst>
                                      </p:cBhvr>
                                      <p:to>
                                        <p:strVal val="visible"/>
                                      </p:to>
                                    </p:set>
                                    <p:animEffect transition="in" filter="dissolve">
                                      <p:cBhvr>
                                        <p:cTn id="7" dur="500"/>
                                        <p:tgtEl>
                                          <p:spTgt spid="589860"/>
                                        </p:tgtEl>
                                      </p:cBhvr>
                                    </p:animEffect>
                                  </p:childTnLst>
                                </p:cTn>
                              </p:par>
                            </p:childTnLst>
                          </p:cTn>
                        </p:par>
                        <p:par>
                          <p:cTn id="8" fill="hold" nodeType="afterGroup">
                            <p:stCondLst>
                              <p:cond delay="1500"/>
                            </p:stCondLst>
                            <p:childTnLst>
                              <p:par>
                                <p:cTn id="9" presetID="9" presetClass="entr" presetSubtype="0" fill="hold" nodeType="afterEffect">
                                  <p:stCondLst>
                                    <p:cond delay="1000"/>
                                  </p:stCondLst>
                                  <p:childTnLst>
                                    <p:set>
                                      <p:cBhvr>
                                        <p:cTn id="10" dur="1" fill="hold">
                                          <p:stCondLst>
                                            <p:cond delay="0"/>
                                          </p:stCondLst>
                                        </p:cTn>
                                        <p:tgtEl>
                                          <p:spTgt spid="589863"/>
                                        </p:tgtEl>
                                        <p:attrNameLst>
                                          <p:attrName>style.visibility</p:attrName>
                                        </p:attrNameLst>
                                      </p:cBhvr>
                                      <p:to>
                                        <p:strVal val="visible"/>
                                      </p:to>
                                    </p:set>
                                    <p:animEffect transition="in" filter="dissolve">
                                      <p:cBhvr>
                                        <p:cTn id="11" dur="500"/>
                                        <p:tgtEl>
                                          <p:spTgt spid="589863"/>
                                        </p:tgtEl>
                                      </p:cBhvr>
                                    </p:animEffect>
                                  </p:childTnLst>
                                </p:cTn>
                              </p:par>
                            </p:childTnLst>
                          </p:cTn>
                        </p:par>
                        <p:par>
                          <p:cTn id="12" fill="hold" nodeType="afterGroup">
                            <p:stCondLst>
                              <p:cond delay="3000"/>
                            </p:stCondLst>
                            <p:childTnLst>
                              <p:par>
                                <p:cTn id="13" presetID="9" presetClass="entr" presetSubtype="0" fill="hold" nodeType="afterEffect">
                                  <p:stCondLst>
                                    <p:cond delay="1000"/>
                                  </p:stCondLst>
                                  <p:childTnLst>
                                    <p:set>
                                      <p:cBhvr>
                                        <p:cTn id="14" dur="1" fill="hold">
                                          <p:stCondLst>
                                            <p:cond delay="0"/>
                                          </p:stCondLst>
                                        </p:cTn>
                                        <p:tgtEl>
                                          <p:spTgt spid="589859"/>
                                        </p:tgtEl>
                                        <p:attrNameLst>
                                          <p:attrName>style.visibility</p:attrName>
                                        </p:attrNameLst>
                                      </p:cBhvr>
                                      <p:to>
                                        <p:strVal val="visible"/>
                                      </p:to>
                                    </p:set>
                                    <p:animEffect transition="in" filter="dissolve">
                                      <p:cBhvr>
                                        <p:cTn id="15" dur="500"/>
                                        <p:tgtEl>
                                          <p:spTgt spid="589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9698" name="Rectangle 2">
            <a:extLst>
              <a:ext uri="{FF2B5EF4-FFF2-40B4-BE49-F238E27FC236}">
                <a16:creationId xmlns:a16="http://schemas.microsoft.com/office/drawing/2014/main" id="{CCE66DC0-40B7-5E45-A3AD-32D0BAC4739A}"/>
              </a:ext>
            </a:extLst>
          </p:cNvPr>
          <p:cNvSpPr>
            <a:spLocks noChangeArrowheads="1"/>
          </p:cNvSpPr>
          <p:nvPr/>
        </p:nvSpPr>
        <p:spPr bwMode="auto">
          <a:xfrm>
            <a:off x="709613" y="4321175"/>
            <a:ext cx="2290762" cy="14303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4400">
                <a:solidFill>
                  <a:schemeClr val="tx2"/>
                </a:solidFill>
                <a:effectLst/>
                <a:latin typeface="Times" pitchFamily="2" charset="0"/>
                <a:ea typeface="Gulim" panose="020B0600000101010101" pitchFamily="34" charset="-127"/>
              </a:rPr>
              <a:t>A</a:t>
            </a:r>
            <a:r>
              <a:rPr lang="en-US" altLang="ko-KR" sz="8800">
                <a:solidFill>
                  <a:srgbClr val="51DC00"/>
                </a:solidFill>
                <a:effectLst/>
                <a:latin typeface="Times" pitchFamily="2" charset="0"/>
                <a:ea typeface="Gulim" panose="020B0600000101010101" pitchFamily="34" charset="-127"/>
              </a:rPr>
              <a:t>Y</a:t>
            </a:r>
            <a:r>
              <a:rPr lang="en-US" altLang="ko-KR" sz="4400">
                <a:solidFill>
                  <a:schemeClr val="tx2"/>
                </a:solidFill>
                <a:effectLst/>
                <a:latin typeface="Times" pitchFamily="2" charset="0"/>
                <a:ea typeface="Gulim" panose="020B0600000101010101" pitchFamily="34" charset="-127"/>
              </a:rPr>
              <a:t>MY</a:t>
            </a:r>
          </a:p>
        </p:txBody>
      </p:sp>
      <p:sp>
        <p:nvSpPr>
          <p:cNvPr id="669699" name="Rectangle 3">
            <a:extLst>
              <a:ext uri="{FF2B5EF4-FFF2-40B4-BE49-F238E27FC236}">
                <a16:creationId xmlns:a16="http://schemas.microsoft.com/office/drawing/2014/main" id="{B0AD4A91-504E-5D47-8038-A8B0A05D537C}"/>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00" name="Rectangle 4">
            <a:extLst>
              <a:ext uri="{FF2B5EF4-FFF2-40B4-BE49-F238E27FC236}">
                <a16:creationId xmlns:a16="http://schemas.microsoft.com/office/drawing/2014/main" id="{67C55BF1-ED43-FD4B-A5B1-42A04C2D89DA}"/>
              </a:ext>
            </a:extLst>
          </p:cNvPr>
          <p:cNvSpPr>
            <a:spLocks noChangeArrowheads="1"/>
          </p:cNvSpPr>
          <p:nvPr/>
        </p:nvSpPr>
        <p:spPr bwMode="auto">
          <a:xfrm>
            <a:off x="3338513" y="968375"/>
            <a:ext cx="13874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800" b="1">
                <a:solidFill>
                  <a:schemeClr val="accent2"/>
                </a:solidFill>
                <a:effectLst/>
                <a:latin typeface="Times" pitchFamily="2" charset="0"/>
                <a:ea typeface="Gulim" panose="020B0600000101010101" pitchFamily="34" charset="-127"/>
              </a:rPr>
              <a:t>ABRAHAM</a:t>
            </a:r>
          </a:p>
        </p:txBody>
      </p:sp>
      <p:sp>
        <p:nvSpPr>
          <p:cNvPr id="669701" name="Rectangle 5">
            <a:extLst>
              <a:ext uri="{FF2B5EF4-FFF2-40B4-BE49-F238E27FC236}">
                <a16:creationId xmlns:a16="http://schemas.microsoft.com/office/drawing/2014/main" id="{27C87118-2C2A-AA4E-85DF-8D9F943C3CC7}"/>
              </a:ext>
            </a:extLst>
          </p:cNvPr>
          <p:cNvSpPr>
            <a:spLocks noChangeArrowheads="1"/>
          </p:cNvSpPr>
          <p:nvPr/>
        </p:nvSpPr>
        <p:spPr bwMode="auto">
          <a:xfrm>
            <a:off x="3130550" y="1377950"/>
            <a:ext cx="2882900" cy="15875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669702" name="AutoShape 6">
            <a:extLst>
              <a:ext uri="{FF2B5EF4-FFF2-40B4-BE49-F238E27FC236}">
                <a16:creationId xmlns:a16="http://schemas.microsoft.com/office/drawing/2014/main" id="{05D9BB4A-2B77-7C4A-BF6B-57BB75BEF5AF}"/>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03" name="Rectangle 7">
            <a:extLst>
              <a:ext uri="{FF2B5EF4-FFF2-40B4-BE49-F238E27FC236}">
                <a16:creationId xmlns:a16="http://schemas.microsoft.com/office/drawing/2014/main" id="{1A9C69F6-8DC6-CE48-B0D7-B71C5FDFE0ED}"/>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04" name="Rectangle 8">
            <a:extLst>
              <a:ext uri="{FF2B5EF4-FFF2-40B4-BE49-F238E27FC236}">
                <a16:creationId xmlns:a16="http://schemas.microsoft.com/office/drawing/2014/main" id="{27DD9C6D-7002-534B-9BAD-87DC91068AAF}"/>
              </a:ext>
            </a:extLst>
          </p:cNvPr>
          <p:cNvSpPr>
            <a:spLocks noChangeArrowheads="1"/>
          </p:cNvSpPr>
          <p:nvPr/>
        </p:nvSpPr>
        <p:spPr bwMode="auto">
          <a:xfrm>
            <a:off x="3008313" y="904875"/>
            <a:ext cx="1558925"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ko-KR" altLang="en-US" sz="2000" b="1">
                <a:solidFill>
                  <a:schemeClr val="accent2"/>
                </a:solidFill>
                <a:effectLst/>
                <a:latin typeface="Times" pitchFamily="2" charset="0"/>
                <a:ea typeface="Gulim" panose="020B0600000101010101" pitchFamily="34" charset="-127"/>
              </a:rPr>
              <a:t>   </a:t>
            </a:r>
            <a:r>
              <a:rPr lang="en-US" altLang="ko-KR" b="1">
                <a:solidFill>
                  <a:schemeClr val="accent2"/>
                </a:solidFill>
                <a:effectLst/>
                <a:latin typeface="Times" pitchFamily="2" charset="0"/>
                <a:ea typeface="Gulim" panose="020B0600000101010101" pitchFamily="34" charset="-127"/>
              </a:rPr>
              <a:t>YUSUF</a:t>
            </a:r>
          </a:p>
        </p:txBody>
      </p:sp>
      <p:sp>
        <p:nvSpPr>
          <p:cNvPr id="669705" name="Line 9">
            <a:extLst>
              <a:ext uri="{FF2B5EF4-FFF2-40B4-BE49-F238E27FC236}">
                <a16:creationId xmlns:a16="http://schemas.microsoft.com/office/drawing/2014/main" id="{C3C8D87A-507B-2247-8DBE-6A5AA507AF1D}"/>
              </a:ext>
            </a:extLst>
          </p:cNvPr>
          <p:cNvSpPr>
            <a:spLocks noChangeShapeType="1"/>
          </p:cNvSpPr>
          <p:nvPr/>
        </p:nvSpPr>
        <p:spPr bwMode="auto">
          <a:xfrm>
            <a:off x="3321050" y="2514600"/>
            <a:ext cx="2501900"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06" name="Line 10">
            <a:extLst>
              <a:ext uri="{FF2B5EF4-FFF2-40B4-BE49-F238E27FC236}">
                <a16:creationId xmlns:a16="http://schemas.microsoft.com/office/drawing/2014/main" id="{5FA54F62-B9A8-5046-A102-8DE3ECE75B70}"/>
              </a:ext>
            </a:extLst>
          </p:cNvPr>
          <p:cNvSpPr>
            <a:spLocks noChangeShapeType="1"/>
          </p:cNvSpPr>
          <p:nvPr/>
        </p:nvSpPr>
        <p:spPr bwMode="auto">
          <a:xfrm>
            <a:off x="3321050" y="2057400"/>
            <a:ext cx="2501900"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07" name="Rectangle 11">
            <a:extLst>
              <a:ext uri="{FF2B5EF4-FFF2-40B4-BE49-F238E27FC236}">
                <a16:creationId xmlns:a16="http://schemas.microsoft.com/office/drawing/2014/main" id="{37EE7119-1DB9-D440-B5FD-708C7665624F}"/>
              </a:ext>
            </a:extLst>
          </p:cNvPr>
          <p:cNvSpPr>
            <a:spLocks noChangeArrowheads="1"/>
          </p:cNvSpPr>
          <p:nvPr/>
        </p:nvSpPr>
        <p:spPr bwMode="auto">
          <a:xfrm>
            <a:off x="3228975" y="1603375"/>
            <a:ext cx="3325813"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b="1">
                <a:solidFill>
                  <a:schemeClr val="accent2"/>
                </a:solidFill>
                <a:effectLst/>
                <a:latin typeface="Times" pitchFamily="2" charset="0"/>
                <a:ea typeface="Gulim" panose="020B0600000101010101" pitchFamily="34" charset="-127"/>
              </a:rPr>
              <a:t>PERBUDAKAN</a:t>
            </a:r>
            <a:r>
              <a:rPr lang="en-US" altLang="ko-KR" sz="2000" b="1">
                <a:solidFill>
                  <a:schemeClr val="accent2"/>
                </a:solidFill>
                <a:effectLst/>
                <a:latin typeface="Times" pitchFamily="2" charset="0"/>
                <a:ea typeface="Gulim" panose="020B0600000101010101" pitchFamily="34" charset="-127"/>
              </a:rPr>
              <a:t>          </a:t>
            </a:r>
          </a:p>
        </p:txBody>
      </p:sp>
      <p:sp>
        <p:nvSpPr>
          <p:cNvPr id="669709" name="Rectangle 13">
            <a:extLst>
              <a:ext uri="{FF2B5EF4-FFF2-40B4-BE49-F238E27FC236}">
                <a16:creationId xmlns:a16="http://schemas.microsoft.com/office/drawing/2014/main" id="{DE480D8C-93E3-CF4B-8105-B9C63CAD2D5E}"/>
              </a:ext>
            </a:extLst>
          </p:cNvPr>
          <p:cNvSpPr>
            <a:spLocks noChangeArrowheads="1"/>
          </p:cNvSpPr>
          <p:nvPr/>
        </p:nvSpPr>
        <p:spPr bwMode="auto">
          <a:xfrm>
            <a:off x="822325" y="2452688"/>
            <a:ext cx="20701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669710" name="Rectangle 14">
            <a:extLst>
              <a:ext uri="{FF2B5EF4-FFF2-40B4-BE49-F238E27FC236}">
                <a16:creationId xmlns:a16="http://schemas.microsoft.com/office/drawing/2014/main" id="{99E44656-9A37-6644-9F6C-26403167C5E5}"/>
              </a:ext>
            </a:extLst>
          </p:cNvPr>
          <p:cNvSpPr>
            <a:spLocks noChangeArrowheads="1"/>
          </p:cNvSpPr>
          <p:nvPr/>
        </p:nvSpPr>
        <p:spPr bwMode="auto">
          <a:xfrm>
            <a:off x="822325" y="2452688"/>
            <a:ext cx="2070100"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669711" name="Rectangle 15">
            <a:extLst>
              <a:ext uri="{FF2B5EF4-FFF2-40B4-BE49-F238E27FC236}">
                <a16:creationId xmlns:a16="http://schemas.microsoft.com/office/drawing/2014/main" id="{22E42D7C-7036-7844-8287-D55826D59D22}"/>
              </a:ext>
            </a:extLst>
          </p:cNvPr>
          <p:cNvSpPr>
            <a:spLocks noChangeArrowheads="1"/>
          </p:cNvSpPr>
          <p:nvPr/>
        </p:nvSpPr>
        <p:spPr bwMode="auto">
          <a:xfrm>
            <a:off x="1927225" y="3716338"/>
            <a:ext cx="2070100" cy="31416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669712" name="Line 16">
            <a:extLst>
              <a:ext uri="{FF2B5EF4-FFF2-40B4-BE49-F238E27FC236}">
                <a16:creationId xmlns:a16="http://schemas.microsoft.com/office/drawing/2014/main" id="{579C9472-63B2-F244-B854-24FE83035A15}"/>
              </a:ext>
            </a:extLst>
          </p:cNvPr>
          <p:cNvSpPr>
            <a:spLocks noChangeShapeType="1"/>
          </p:cNvSpPr>
          <p:nvPr/>
        </p:nvSpPr>
        <p:spPr bwMode="auto">
          <a:xfrm>
            <a:off x="3335338" y="25273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13" name="Line 17">
            <a:extLst>
              <a:ext uri="{FF2B5EF4-FFF2-40B4-BE49-F238E27FC236}">
                <a16:creationId xmlns:a16="http://schemas.microsoft.com/office/drawing/2014/main" id="{5DAF98CB-745A-F147-B4EF-DC23966A1B05}"/>
              </a:ext>
            </a:extLst>
          </p:cNvPr>
          <p:cNvSpPr>
            <a:spLocks noChangeShapeType="1"/>
          </p:cNvSpPr>
          <p:nvPr/>
        </p:nvSpPr>
        <p:spPr bwMode="auto">
          <a:xfrm>
            <a:off x="3335338" y="20701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14" name="Rectangle 18">
            <a:extLst>
              <a:ext uri="{FF2B5EF4-FFF2-40B4-BE49-F238E27FC236}">
                <a16:creationId xmlns:a16="http://schemas.microsoft.com/office/drawing/2014/main" id="{DADA242D-9111-594D-8BC0-C26D7A45D341}"/>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669715" name="Line 19">
            <a:extLst>
              <a:ext uri="{FF2B5EF4-FFF2-40B4-BE49-F238E27FC236}">
                <a16:creationId xmlns:a16="http://schemas.microsoft.com/office/drawing/2014/main" id="{69BE26BA-4906-C444-95A2-5588F62D50CB}"/>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69716" name="Rectangle 20">
            <a:extLst>
              <a:ext uri="{FF2B5EF4-FFF2-40B4-BE49-F238E27FC236}">
                <a16:creationId xmlns:a16="http://schemas.microsoft.com/office/drawing/2014/main" id="{47C198CF-2E76-494F-B943-4FABC50308EA}"/>
              </a:ext>
            </a:extLst>
          </p:cNvPr>
          <p:cNvSpPr>
            <a:spLocks noChangeArrowheads="1"/>
          </p:cNvSpPr>
          <p:nvPr/>
        </p:nvSpPr>
        <p:spPr bwMode="auto">
          <a:xfrm>
            <a:off x="482600" y="2036763"/>
            <a:ext cx="2665413" cy="31956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3200">
                <a:solidFill>
                  <a:srgbClr val="FAFD00"/>
                </a:solidFill>
                <a:effectLst/>
                <a:latin typeface="Times" pitchFamily="2" charset="0"/>
                <a:ea typeface="Gulim" panose="020B0600000101010101" pitchFamily="34" charset="-127"/>
              </a:rPr>
              <a:t>Orang</a:t>
            </a:r>
            <a:r>
              <a:rPr lang="en-US" altLang="ko-KR" sz="3200">
                <a:solidFill>
                  <a:schemeClr val="tx2"/>
                </a:solidFill>
                <a:effectLst/>
                <a:latin typeface="Times" pitchFamily="2" charset="0"/>
                <a:ea typeface="Gulim" panose="020B0600000101010101" pitchFamily="34" charset="-127"/>
              </a:rPr>
              <a:t> </a:t>
            </a:r>
            <a:r>
              <a:rPr lang="en-US" altLang="ko-KR" sz="3200" b="1" i="1">
                <a:solidFill>
                  <a:schemeClr val="tx1"/>
                </a:solidFill>
                <a:effectLst/>
                <a:latin typeface="Times" pitchFamily="2" charset="0"/>
                <a:ea typeface="Gulim" panose="020B0600000101010101" pitchFamily="34" charset="-127"/>
              </a:rPr>
              <a:t>KEDUA</a:t>
            </a:r>
            <a:r>
              <a:rPr lang="en-US" altLang="ko-KR" sz="3200" b="1">
                <a:solidFill>
                  <a:schemeClr val="tx1"/>
                </a:solidFill>
                <a:effectLst/>
                <a:latin typeface="Times" pitchFamily="2" charset="0"/>
                <a:ea typeface="Gulim" panose="020B0600000101010101" pitchFamily="34" charset="-127"/>
              </a:rPr>
              <a:t> </a:t>
            </a:r>
            <a:endParaRPr lang="en-US" altLang="ko-KR" sz="3200" b="1">
              <a:solidFill>
                <a:schemeClr val="tx2"/>
              </a:solidFill>
              <a:effectLst/>
              <a:latin typeface="Times" pitchFamily="2" charset="0"/>
              <a:ea typeface="Gulim" panose="020B0600000101010101" pitchFamily="34" charset="-127"/>
            </a:endParaRPr>
          </a:p>
          <a:p>
            <a:r>
              <a:rPr lang="en-US" altLang="ko-KR" sz="3200">
                <a:solidFill>
                  <a:srgbClr val="FAFD00"/>
                </a:solidFill>
                <a:effectLst/>
                <a:latin typeface="Times" pitchFamily="2" charset="0"/>
                <a:ea typeface="Gulim" panose="020B0600000101010101" pitchFamily="34" charset="-127"/>
              </a:rPr>
              <a:t>dari ke</a:t>
            </a:r>
          </a:p>
          <a:p>
            <a:r>
              <a:rPr lang="en-US" altLang="ko-KR" sz="3200" b="1">
                <a:solidFill>
                  <a:schemeClr val="tx1"/>
                </a:solidFill>
                <a:effectLst/>
                <a:latin typeface="Times" pitchFamily="2" charset="0"/>
                <a:ea typeface="Gulim" panose="020B0600000101010101" pitchFamily="34" charset="-127"/>
              </a:rPr>
              <a:t>4 TOKOH</a:t>
            </a:r>
            <a:endParaRPr lang="en-US" altLang="ko-KR" sz="3200">
              <a:solidFill>
                <a:schemeClr val="tx2"/>
              </a:solidFill>
              <a:effectLst/>
              <a:latin typeface="Times" pitchFamily="2" charset="0"/>
              <a:ea typeface="Gulim" panose="020B0600000101010101" pitchFamily="34" charset="-127"/>
            </a:endParaRPr>
          </a:p>
          <a:p>
            <a:r>
              <a:rPr lang="en-US" altLang="ko-KR" sz="3200">
                <a:solidFill>
                  <a:srgbClr val="FAFD00"/>
                </a:solidFill>
                <a:effectLst/>
                <a:latin typeface="Times" pitchFamily="2" charset="0"/>
                <a:ea typeface="Gulim" panose="020B0600000101010101" pitchFamily="34" charset="-127"/>
              </a:rPr>
              <a:t>adalah:</a:t>
            </a:r>
          </a:p>
          <a:p>
            <a:endParaRPr lang="ko-KR" altLang="en-US" sz="4400">
              <a:solidFill>
                <a:schemeClr val="tx2"/>
              </a:solidFill>
              <a:effectLst/>
              <a:latin typeface="Times" pitchFamily="2" charset="0"/>
              <a:ea typeface="Gulim" panose="020B0600000101010101" pitchFamily="34" charset="-127"/>
            </a:endParaRPr>
          </a:p>
        </p:txBody>
      </p:sp>
      <p:sp>
        <p:nvSpPr>
          <p:cNvPr id="669718" name="Text Box 22">
            <a:extLst>
              <a:ext uri="{FF2B5EF4-FFF2-40B4-BE49-F238E27FC236}">
                <a16:creationId xmlns:a16="http://schemas.microsoft.com/office/drawing/2014/main" id="{8314F243-95A7-0742-801F-6E38628A5D59}"/>
              </a:ext>
            </a:extLst>
          </p:cNvPr>
          <p:cNvSpPr txBox="1">
            <a:spLocks noChangeArrowheads="1"/>
          </p:cNvSpPr>
          <p:nvPr/>
        </p:nvSpPr>
        <p:spPr bwMode="auto">
          <a:xfrm>
            <a:off x="1778000" y="0"/>
            <a:ext cx="3738563"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Kel. 12:40-41; Gal. 3:17</a:t>
            </a:r>
            <a:endParaRPr lang="en-US" altLang="ko-KR" sz="800" b="1" u="sng">
              <a:solidFill>
                <a:srgbClr val="000000"/>
              </a:solidFill>
              <a:effectLst/>
              <a:latin typeface="Geneva" panose="020B0503030404040204" pitchFamily="34" charset="0"/>
              <a:ea typeface="Gulim" panose="020B0600000101010101" pitchFamily="34" charset="-127"/>
            </a:endParaRPr>
          </a:p>
        </p:txBody>
      </p:sp>
      <p:sp>
        <p:nvSpPr>
          <p:cNvPr id="669719" name="Rectangle 23">
            <a:extLst>
              <a:ext uri="{FF2B5EF4-FFF2-40B4-BE49-F238E27FC236}">
                <a16:creationId xmlns:a16="http://schemas.microsoft.com/office/drawing/2014/main" id="{62CB43CE-0904-F04B-9806-C1EB4444FC66}"/>
              </a:ext>
            </a:extLst>
          </p:cNvPr>
          <p:cNvSpPr>
            <a:spLocks noChangeArrowheads="1"/>
          </p:cNvSpPr>
          <p:nvPr/>
        </p:nvSpPr>
        <p:spPr bwMode="auto">
          <a:xfrm>
            <a:off x="1941513" y="4397375"/>
            <a:ext cx="180975" cy="7588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endParaRPr lang="ko-KR" altLang="en-US" sz="4400">
              <a:solidFill>
                <a:schemeClr val="tx2"/>
              </a:solidFill>
              <a:effectLst/>
              <a:latin typeface="Times" pitchFamily="2" charset="0"/>
              <a:ea typeface="Gulim" panose="020B0600000101010101" pitchFamily="34" charset="-127"/>
            </a:endParaRPr>
          </a:p>
        </p:txBody>
      </p:sp>
      <p:sp>
        <p:nvSpPr>
          <p:cNvPr id="669720" name="Text Box 24">
            <a:extLst>
              <a:ext uri="{FF2B5EF4-FFF2-40B4-BE49-F238E27FC236}">
                <a16:creationId xmlns:a16="http://schemas.microsoft.com/office/drawing/2014/main" id="{316F1585-1F15-8D47-925C-80C5E24DF23B}"/>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grpSp>
        <p:nvGrpSpPr>
          <p:cNvPr id="669722" name="Group 26">
            <a:extLst>
              <a:ext uri="{FF2B5EF4-FFF2-40B4-BE49-F238E27FC236}">
                <a16:creationId xmlns:a16="http://schemas.microsoft.com/office/drawing/2014/main" id="{50F57427-3E15-3944-AC98-BB06C4355557}"/>
              </a:ext>
            </a:extLst>
          </p:cNvPr>
          <p:cNvGrpSpPr>
            <a:grpSpLocks/>
          </p:cNvGrpSpPr>
          <p:nvPr/>
        </p:nvGrpSpPr>
        <p:grpSpPr bwMode="auto">
          <a:xfrm>
            <a:off x="750888" y="3008313"/>
            <a:ext cx="4062412" cy="2838450"/>
            <a:chOff x="2363" y="2032"/>
            <a:chExt cx="2559" cy="1788"/>
          </a:xfrm>
        </p:grpSpPr>
        <p:grpSp>
          <p:nvGrpSpPr>
            <p:cNvPr id="669723" name="Group 27">
              <a:extLst>
                <a:ext uri="{FF2B5EF4-FFF2-40B4-BE49-F238E27FC236}">
                  <a16:creationId xmlns:a16="http://schemas.microsoft.com/office/drawing/2014/main" id="{48F5CA25-5839-A447-B388-2C9501B2AFEA}"/>
                </a:ext>
              </a:extLst>
            </p:cNvPr>
            <p:cNvGrpSpPr>
              <a:grpSpLocks/>
            </p:cNvGrpSpPr>
            <p:nvPr/>
          </p:nvGrpSpPr>
          <p:grpSpPr bwMode="auto">
            <a:xfrm>
              <a:off x="3361" y="2338"/>
              <a:ext cx="346" cy="304"/>
              <a:chOff x="3098" y="2084"/>
              <a:chExt cx="346" cy="304"/>
            </a:xfrm>
          </p:grpSpPr>
          <p:sp>
            <p:nvSpPr>
              <p:cNvPr id="669724" name="Oval 28">
                <a:extLst>
                  <a:ext uri="{FF2B5EF4-FFF2-40B4-BE49-F238E27FC236}">
                    <a16:creationId xmlns:a16="http://schemas.microsoft.com/office/drawing/2014/main" id="{49537EE1-AAD0-F749-8A77-FC1E60489AD3}"/>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25" name="Oval 29">
                <a:extLst>
                  <a:ext uri="{FF2B5EF4-FFF2-40B4-BE49-F238E27FC236}">
                    <a16:creationId xmlns:a16="http://schemas.microsoft.com/office/drawing/2014/main" id="{933875C0-58BC-4D4D-AB1B-CA6D056AAFC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26" name="Oval 30">
                <a:extLst>
                  <a:ext uri="{FF2B5EF4-FFF2-40B4-BE49-F238E27FC236}">
                    <a16:creationId xmlns:a16="http://schemas.microsoft.com/office/drawing/2014/main" id="{197760B4-114C-2148-9F02-52305FD5E87F}"/>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27" name="Oval 31">
                <a:extLst>
                  <a:ext uri="{FF2B5EF4-FFF2-40B4-BE49-F238E27FC236}">
                    <a16:creationId xmlns:a16="http://schemas.microsoft.com/office/drawing/2014/main" id="{EC1BD4EA-9D6E-0145-9C1E-4679F33BDE2B}"/>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28" name="Oval 32">
                <a:extLst>
                  <a:ext uri="{FF2B5EF4-FFF2-40B4-BE49-F238E27FC236}">
                    <a16:creationId xmlns:a16="http://schemas.microsoft.com/office/drawing/2014/main" id="{54CA9453-A7C9-A44B-9A7D-6750AF7965F3}"/>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29" name="Oval 33">
                <a:extLst>
                  <a:ext uri="{FF2B5EF4-FFF2-40B4-BE49-F238E27FC236}">
                    <a16:creationId xmlns:a16="http://schemas.microsoft.com/office/drawing/2014/main" id="{9EFC2B7E-AD0E-014C-9A93-4C6E66010B9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30" name="Oval 34">
                <a:extLst>
                  <a:ext uri="{FF2B5EF4-FFF2-40B4-BE49-F238E27FC236}">
                    <a16:creationId xmlns:a16="http://schemas.microsoft.com/office/drawing/2014/main" id="{8FE1217D-18DE-F646-9D1C-C6CFF85EF574}"/>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31" name="Oval 35">
                <a:extLst>
                  <a:ext uri="{FF2B5EF4-FFF2-40B4-BE49-F238E27FC236}">
                    <a16:creationId xmlns:a16="http://schemas.microsoft.com/office/drawing/2014/main" id="{3CB73B87-29B9-304B-83B9-1ABAD7410BFF}"/>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32" name="Oval 36">
                <a:extLst>
                  <a:ext uri="{FF2B5EF4-FFF2-40B4-BE49-F238E27FC236}">
                    <a16:creationId xmlns:a16="http://schemas.microsoft.com/office/drawing/2014/main" id="{156215DA-7133-4648-8674-4700F09D8420}"/>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33" name="Oval 37">
                <a:extLst>
                  <a:ext uri="{FF2B5EF4-FFF2-40B4-BE49-F238E27FC236}">
                    <a16:creationId xmlns:a16="http://schemas.microsoft.com/office/drawing/2014/main" id="{5C1CB086-491B-A147-8B0B-21151ED863B2}"/>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34" name="Oval 38">
                <a:extLst>
                  <a:ext uri="{FF2B5EF4-FFF2-40B4-BE49-F238E27FC236}">
                    <a16:creationId xmlns:a16="http://schemas.microsoft.com/office/drawing/2014/main" id="{4391C869-EE1C-D240-930A-45AA8446FC20}"/>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35" name="Oval 39">
                <a:extLst>
                  <a:ext uri="{FF2B5EF4-FFF2-40B4-BE49-F238E27FC236}">
                    <a16:creationId xmlns:a16="http://schemas.microsoft.com/office/drawing/2014/main" id="{EACABD37-D0DD-E74D-BD28-F2D8FA302BCB}"/>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36" name="Oval 40">
                <a:extLst>
                  <a:ext uri="{FF2B5EF4-FFF2-40B4-BE49-F238E27FC236}">
                    <a16:creationId xmlns:a16="http://schemas.microsoft.com/office/drawing/2014/main" id="{8E7D4182-8880-D549-BFC7-628C7B25A6A5}"/>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37" name="Oval 41">
                <a:extLst>
                  <a:ext uri="{FF2B5EF4-FFF2-40B4-BE49-F238E27FC236}">
                    <a16:creationId xmlns:a16="http://schemas.microsoft.com/office/drawing/2014/main" id="{DE439FC3-C934-364F-9B27-5E01C6E20163}"/>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9738" name="Group 42">
              <a:extLst>
                <a:ext uri="{FF2B5EF4-FFF2-40B4-BE49-F238E27FC236}">
                  <a16:creationId xmlns:a16="http://schemas.microsoft.com/office/drawing/2014/main" id="{5494C212-14D2-F64A-9418-F68E8A5F877D}"/>
                </a:ext>
              </a:extLst>
            </p:cNvPr>
            <p:cNvGrpSpPr>
              <a:grpSpLocks/>
            </p:cNvGrpSpPr>
            <p:nvPr/>
          </p:nvGrpSpPr>
          <p:grpSpPr bwMode="auto">
            <a:xfrm>
              <a:off x="3768" y="2252"/>
              <a:ext cx="346" cy="304"/>
              <a:chOff x="3098" y="2084"/>
              <a:chExt cx="346" cy="304"/>
            </a:xfrm>
          </p:grpSpPr>
          <p:sp>
            <p:nvSpPr>
              <p:cNvPr id="669739" name="Oval 43">
                <a:extLst>
                  <a:ext uri="{FF2B5EF4-FFF2-40B4-BE49-F238E27FC236}">
                    <a16:creationId xmlns:a16="http://schemas.microsoft.com/office/drawing/2014/main" id="{03FC04DC-151A-0E4A-B4DC-389DEEE23F1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40" name="Oval 44">
                <a:extLst>
                  <a:ext uri="{FF2B5EF4-FFF2-40B4-BE49-F238E27FC236}">
                    <a16:creationId xmlns:a16="http://schemas.microsoft.com/office/drawing/2014/main" id="{74D6E392-F025-494E-82C4-E146AD2FCA6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41" name="Oval 45">
                <a:extLst>
                  <a:ext uri="{FF2B5EF4-FFF2-40B4-BE49-F238E27FC236}">
                    <a16:creationId xmlns:a16="http://schemas.microsoft.com/office/drawing/2014/main" id="{9DD159B6-EEF8-AB4E-A09A-EC2667A122FF}"/>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42" name="Oval 46">
                <a:extLst>
                  <a:ext uri="{FF2B5EF4-FFF2-40B4-BE49-F238E27FC236}">
                    <a16:creationId xmlns:a16="http://schemas.microsoft.com/office/drawing/2014/main" id="{596442D2-3EE4-2C44-9E7D-9DA570E55D3A}"/>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43" name="Oval 47">
                <a:extLst>
                  <a:ext uri="{FF2B5EF4-FFF2-40B4-BE49-F238E27FC236}">
                    <a16:creationId xmlns:a16="http://schemas.microsoft.com/office/drawing/2014/main" id="{F98CF806-A57B-E14E-A328-BD07F374E0E6}"/>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44" name="Oval 48">
                <a:extLst>
                  <a:ext uri="{FF2B5EF4-FFF2-40B4-BE49-F238E27FC236}">
                    <a16:creationId xmlns:a16="http://schemas.microsoft.com/office/drawing/2014/main" id="{75073480-B468-E849-9B28-CAA7852ED5F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45" name="Oval 49">
                <a:extLst>
                  <a:ext uri="{FF2B5EF4-FFF2-40B4-BE49-F238E27FC236}">
                    <a16:creationId xmlns:a16="http://schemas.microsoft.com/office/drawing/2014/main" id="{F305C024-ED84-554B-9C3B-35B18B00F0DB}"/>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46" name="Oval 50">
                <a:extLst>
                  <a:ext uri="{FF2B5EF4-FFF2-40B4-BE49-F238E27FC236}">
                    <a16:creationId xmlns:a16="http://schemas.microsoft.com/office/drawing/2014/main" id="{9A0E9E5A-4334-DE4B-8B64-FCA5F75D8B93}"/>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47" name="Oval 51">
                <a:extLst>
                  <a:ext uri="{FF2B5EF4-FFF2-40B4-BE49-F238E27FC236}">
                    <a16:creationId xmlns:a16="http://schemas.microsoft.com/office/drawing/2014/main" id="{DC938E9C-4158-1549-B29C-6932A598186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48" name="Oval 52">
                <a:extLst>
                  <a:ext uri="{FF2B5EF4-FFF2-40B4-BE49-F238E27FC236}">
                    <a16:creationId xmlns:a16="http://schemas.microsoft.com/office/drawing/2014/main" id="{3DA83C51-8BA5-1246-B462-24C097DFD52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49" name="Oval 53">
                <a:extLst>
                  <a:ext uri="{FF2B5EF4-FFF2-40B4-BE49-F238E27FC236}">
                    <a16:creationId xmlns:a16="http://schemas.microsoft.com/office/drawing/2014/main" id="{2C11EAB1-B84B-C649-B50E-94876785E171}"/>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50" name="Oval 54">
                <a:extLst>
                  <a:ext uri="{FF2B5EF4-FFF2-40B4-BE49-F238E27FC236}">
                    <a16:creationId xmlns:a16="http://schemas.microsoft.com/office/drawing/2014/main" id="{0F89B7D4-EE03-7B46-A1E0-2DBDA4DD59CB}"/>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51" name="Oval 55">
                <a:extLst>
                  <a:ext uri="{FF2B5EF4-FFF2-40B4-BE49-F238E27FC236}">
                    <a16:creationId xmlns:a16="http://schemas.microsoft.com/office/drawing/2014/main" id="{1F88B037-15C2-4C4A-A39A-25418697F3D4}"/>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52" name="Oval 56">
                <a:extLst>
                  <a:ext uri="{FF2B5EF4-FFF2-40B4-BE49-F238E27FC236}">
                    <a16:creationId xmlns:a16="http://schemas.microsoft.com/office/drawing/2014/main" id="{C0C4A7CB-3577-E04F-B03A-360BAA4EFA39}"/>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9753" name="Group 57">
              <a:extLst>
                <a:ext uri="{FF2B5EF4-FFF2-40B4-BE49-F238E27FC236}">
                  <a16:creationId xmlns:a16="http://schemas.microsoft.com/office/drawing/2014/main" id="{90DF93DE-BCEB-5D4C-B4EC-5ED0D8E306F3}"/>
                </a:ext>
              </a:extLst>
            </p:cNvPr>
            <p:cNvGrpSpPr>
              <a:grpSpLocks/>
            </p:cNvGrpSpPr>
            <p:nvPr/>
          </p:nvGrpSpPr>
          <p:grpSpPr bwMode="auto">
            <a:xfrm>
              <a:off x="2948" y="2795"/>
              <a:ext cx="346" cy="304"/>
              <a:chOff x="3098" y="2084"/>
              <a:chExt cx="346" cy="304"/>
            </a:xfrm>
          </p:grpSpPr>
          <p:sp>
            <p:nvSpPr>
              <p:cNvPr id="669754" name="Oval 58">
                <a:extLst>
                  <a:ext uri="{FF2B5EF4-FFF2-40B4-BE49-F238E27FC236}">
                    <a16:creationId xmlns:a16="http://schemas.microsoft.com/office/drawing/2014/main" id="{EA02C8F8-4B1C-0640-9ABC-890A4765A82F}"/>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55" name="Oval 59">
                <a:extLst>
                  <a:ext uri="{FF2B5EF4-FFF2-40B4-BE49-F238E27FC236}">
                    <a16:creationId xmlns:a16="http://schemas.microsoft.com/office/drawing/2014/main" id="{0DB076DD-E939-6A4E-AEC6-3CF9A038E0D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56" name="Oval 60">
                <a:extLst>
                  <a:ext uri="{FF2B5EF4-FFF2-40B4-BE49-F238E27FC236}">
                    <a16:creationId xmlns:a16="http://schemas.microsoft.com/office/drawing/2014/main" id="{49DA4F05-2072-1046-88A0-C6EAA39812D6}"/>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57" name="Oval 61">
                <a:extLst>
                  <a:ext uri="{FF2B5EF4-FFF2-40B4-BE49-F238E27FC236}">
                    <a16:creationId xmlns:a16="http://schemas.microsoft.com/office/drawing/2014/main" id="{529C68F2-4D99-DD43-AE4C-514A8E7D583C}"/>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58" name="Oval 62">
                <a:extLst>
                  <a:ext uri="{FF2B5EF4-FFF2-40B4-BE49-F238E27FC236}">
                    <a16:creationId xmlns:a16="http://schemas.microsoft.com/office/drawing/2014/main" id="{508576F1-7B21-0348-916F-4BAF64E2228D}"/>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59" name="Oval 63">
                <a:extLst>
                  <a:ext uri="{FF2B5EF4-FFF2-40B4-BE49-F238E27FC236}">
                    <a16:creationId xmlns:a16="http://schemas.microsoft.com/office/drawing/2014/main" id="{065EB9A2-F841-E14B-BE08-A04150F7A40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60" name="Oval 64">
                <a:extLst>
                  <a:ext uri="{FF2B5EF4-FFF2-40B4-BE49-F238E27FC236}">
                    <a16:creationId xmlns:a16="http://schemas.microsoft.com/office/drawing/2014/main" id="{96736118-D7ED-2449-8ABD-ED4CE544D982}"/>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61" name="Oval 65">
                <a:extLst>
                  <a:ext uri="{FF2B5EF4-FFF2-40B4-BE49-F238E27FC236}">
                    <a16:creationId xmlns:a16="http://schemas.microsoft.com/office/drawing/2014/main" id="{40B42B62-51A9-FB4F-A2A4-139587EBBE2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62" name="Oval 66">
                <a:extLst>
                  <a:ext uri="{FF2B5EF4-FFF2-40B4-BE49-F238E27FC236}">
                    <a16:creationId xmlns:a16="http://schemas.microsoft.com/office/drawing/2014/main" id="{0F75636E-102E-804D-8E87-DB161F47F193}"/>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63" name="Oval 67">
                <a:extLst>
                  <a:ext uri="{FF2B5EF4-FFF2-40B4-BE49-F238E27FC236}">
                    <a16:creationId xmlns:a16="http://schemas.microsoft.com/office/drawing/2014/main" id="{80EE6E75-72F0-A541-BBBC-93383CF8D97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64" name="Oval 68">
                <a:extLst>
                  <a:ext uri="{FF2B5EF4-FFF2-40B4-BE49-F238E27FC236}">
                    <a16:creationId xmlns:a16="http://schemas.microsoft.com/office/drawing/2014/main" id="{C282AA28-B5CB-FC41-BB2B-7CE4245EAECB}"/>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65" name="Oval 69">
                <a:extLst>
                  <a:ext uri="{FF2B5EF4-FFF2-40B4-BE49-F238E27FC236}">
                    <a16:creationId xmlns:a16="http://schemas.microsoft.com/office/drawing/2014/main" id="{027E8D13-65DE-2A43-8CBE-D9DEC47808D8}"/>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66" name="Oval 70">
                <a:extLst>
                  <a:ext uri="{FF2B5EF4-FFF2-40B4-BE49-F238E27FC236}">
                    <a16:creationId xmlns:a16="http://schemas.microsoft.com/office/drawing/2014/main" id="{8EF9322D-D6C1-634E-84A0-DF8D532681B0}"/>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67" name="Oval 71">
                <a:extLst>
                  <a:ext uri="{FF2B5EF4-FFF2-40B4-BE49-F238E27FC236}">
                    <a16:creationId xmlns:a16="http://schemas.microsoft.com/office/drawing/2014/main" id="{AE58237C-F7D8-D346-B915-4AB7D69744A1}"/>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9768" name="Group 72">
              <a:extLst>
                <a:ext uri="{FF2B5EF4-FFF2-40B4-BE49-F238E27FC236}">
                  <a16:creationId xmlns:a16="http://schemas.microsoft.com/office/drawing/2014/main" id="{346BEB7E-0D5E-6144-86E4-04D9C2E97355}"/>
                </a:ext>
              </a:extLst>
            </p:cNvPr>
            <p:cNvGrpSpPr>
              <a:grpSpLocks/>
            </p:cNvGrpSpPr>
            <p:nvPr/>
          </p:nvGrpSpPr>
          <p:grpSpPr bwMode="auto">
            <a:xfrm>
              <a:off x="2527" y="2695"/>
              <a:ext cx="1106" cy="319"/>
              <a:chOff x="2431" y="2599"/>
              <a:chExt cx="1106" cy="319"/>
            </a:xfrm>
          </p:grpSpPr>
          <p:grpSp>
            <p:nvGrpSpPr>
              <p:cNvPr id="669769" name="Group 73">
                <a:extLst>
                  <a:ext uri="{FF2B5EF4-FFF2-40B4-BE49-F238E27FC236}">
                    <a16:creationId xmlns:a16="http://schemas.microsoft.com/office/drawing/2014/main" id="{86AC324A-ACE2-7B4A-9C0E-82B9475D3A6D}"/>
                  </a:ext>
                </a:extLst>
              </p:cNvPr>
              <p:cNvGrpSpPr>
                <a:grpSpLocks/>
              </p:cNvGrpSpPr>
              <p:nvPr/>
            </p:nvGrpSpPr>
            <p:grpSpPr bwMode="auto">
              <a:xfrm>
                <a:off x="3191" y="2599"/>
                <a:ext cx="346" cy="304"/>
                <a:chOff x="3098" y="2084"/>
                <a:chExt cx="346" cy="304"/>
              </a:xfrm>
            </p:grpSpPr>
            <p:sp>
              <p:nvSpPr>
                <p:cNvPr id="669770" name="Oval 74">
                  <a:extLst>
                    <a:ext uri="{FF2B5EF4-FFF2-40B4-BE49-F238E27FC236}">
                      <a16:creationId xmlns:a16="http://schemas.microsoft.com/office/drawing/2014/main" id="{FAEC4D5A-1C67-8941-9030-CBC8378ECCE4}"/>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71" name="Oval 75">
                  <a:extLst>
                    <a:ext uri="{FF2B5EF4-FFF2-40B4-BE49-F238E27FC236}">
                      <a16:creationId xmlns:a16="http://schemas.microsoft.com/office/drawing/2014/main" id="{E5F78130-402E-AF42-9350-E96B8901AE5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72" name="Oval 76">
                  <a:extLst>
                    <a:ext uri="{FF2B5EF4-FFF2-40B4-BE49-F238E27FC236}">
                      <a16:creationId xmlns:a16="http://schemas.microsoft.com/office/drawing/2014/main" id="{B2A487B4-1AA1-1D49-A046-AC8A6BC81B17}"/>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73" name="Oval 77">
                  <a:extLst>
                    <a:ext uri="{FF2B5EF4-FFF2-40B4-BE49-F238E27FC236}">
                      <a16:creationId xmlns:a16="http://schemas.microsoft.com/office/drawing/2014/main" id="{120CF2CF-B13C-DC42-ACAA-87F89FA6FB03}"/>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74" name="Oval 78">
                  <a:extLst>
                    <a:ext uri="{FF2B5EF4-FFF2-40B4-BE49-F238E27FC236}">
                      <a16:creationId xmlns:a16="http://schemas.microsoft.com/office/drawing/2014/main" id="{8EFB79AE-CB83-D64E-9998-650EB4EFA6F7}"/>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75" name="Oval 79">
                  <a:extLst>
                    <a:ext uri="{FF2B5EF4-FFF2-40B4-BE49-F238E27FC236}">
                      <a16:creationId xmlns:a16="http://schemas.microsoft.com/office/drawing/2014/main" id="{4685AA8B-A891-FD4A-B689-AA1BCADF48A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76" name="Oval 80">
                  <a:extLst>
                    <a:ext uri="{FF2B5EF4-FFF2-40B4-BE49-F238E27FC236}">
                      <a16:creationId xmlns:a16="http://schemas.microsoft.com/office/drawing/2014/main" id="{3DA7F74F-444D-3D46-A79C-34BD2B8DC466}"/>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77" name="Oval 81">
                  <a:extLst>
                    <a:ext uri="{FF2B5EF4-FFF2-40B4-BE49-F238E27FC236}">
                      <a16:creationId xmlns:a16="http://schemas.microsoft.com/office/drawing/2014/main" id="{41D2D05C-45D6-2F42-AE72-73B32D4484E4}"/>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78" name="Oval 82">
                  <a:extLst>
                    <a:ext uri="{FF2B5EF4-FFF2-40B4-BE49-F238E27FC236}">
                      <a16:creationId xmlns:a16="http://schemas.microsoft.com/office/drawing/2014/main" id="{81F7175A-AAEB-3C4E-AB78-689C21BC2666}"/>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79" name="Oval 83">
                  <a:extLst>
                    <a:ext uri="{FF2B5EF4-FFF2-40B4-BE49-F238E27FC236}">
                      <a16:creationId xmlns:a16="http://schemas.microsoft.com/office/drawing/2014/main" id="{404B5C44-4C54-5446-B0CE-295D49B2013A}"/>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80" name="Oval 84">
                  <a:extLst>
                    <a:ext uri="{FF2B5EF4-FFF2-40B4-BE49-F238E27FC236}">
                      <a16:creationId xmlns:a16="http://schemas.microsoft.com/office/drawing/2014/main" id="{2F50A145-6564-E245-9970-A3EB71E597F2}"/>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81" name="Oval 85">
                  <a:extLst>
                    <a:ext uri="{FF2B5EF4-FFF2-40B4-BE49-F238E27FC236}">
                      <a16:creationId xmlns:a16="http://schemas.microsoft.com/office/drawing/2014/main" id="{27B7DF02-298B-4B43-8222-5676BCD45B72}"/>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82" name="Oval 86">
                  <a:extLst>
                    <a:ext uri="{FF2B5EF4-FFF2-40B4-BE49-F238E27FC236}">
                      <a16:creationId xmlns:a16="http://schemas.microsoft.com/office/drawing/2014/main" id="{6A5E5792-2441-524D-8480-E346F76FE515}"/>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83" name="Oval 87">
                  <a:extLst>
                    <a:ext uri="{FF2B5EF4-FFF2-40B4-BE49-F238E27FC236}">
                      <a16:creationId xmlns:a16="http://schemas.microsoft.com/office/drawing/2014/main" id="{1CF38975-6BAB-A84F-8217-4C4E8BEE8A9D}"/>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9784" name="Group 88">
                <a:extLst>
                  <a:ext uri="{FF2B5EF4-FFF2-40B4-BE49-F238E27FC236}">
                    <a16:creationId xmlns:a16="http://schemas.microsoft.com/office/drawing/2014/main" id="{EE55234A-511B-AF4C-888F-F37EB971C820}"/>
                  </a:ext>
                </a:extLst>
              </p:cNvPr>
              <p:cNvGrpSpPr>
                <a:grpSpLocks/>
              </p:cNvGrpSpPr>
              <p:nvPr/>
            </p:nvGrpSpPr>
            <p:grpSpPr bwMode="auto">
              <a:xfrm>
                <a:off x="2431" y="2614"/>
                <a:ext cx="346" cy="304"/>
                <a:chOff x="3098" y="2084"/>
                <a:chExt cx="346" cy="304"/>
              </a:xfrm>
            </p:grpSpPr>
            <p:sp>
              <p:nvSpPr>
                <p:cNvPr id="669785" name="Oval 89">
                  <a:extLst>
                    <a:ext uri="{FF2B5EF4-FFF2-40B4-BE49-F238E27FC236}">
                      <a16:creationId xmlns:a16="http://schemas.microsoft.com/office/drawing/2014/main" id="{EE928CBB-3F70-894C-BC65-2C41834E49DD}"/>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86" name="Oval 90">
                  <a:extLst>
                    <a:ext uri="{FF2B5EF4-FFF2-40B4-BE49-F238E27FC236}">
                      <a16:creationId xmlns:a16="http://schemas.microsoft.com/office/drawing/2014/main" id="{D2491E16-0C82-7646-80D1-30D55BCD320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87" name="Oval 91">
                  <a:extLst>
                    <a:ext uri="{FF2B5EF4-FFF2-40B4-BE49-F238E27FC236}">
                      <a16:creationId xmlns:a16="http://schemas.microsoft.com/office/drawing/2014/main" id="{7AB54A3C-A5E9-804F-B2D6-F51FFAF2BAA9}"/>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88" name="Oval 92">
                  <a:extLst>
                    <a:ext uri="{FF2B5EF4-FFF2-40B4-BE49-F238E27FC236}">
                      <a16:creationId xmlns:a16="http://schemas.microsoft.com/office/drawing/2014/main" id="{7B67B6DB-8161-E84C-880F-D11A84BC07EA}"/>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89" name="Oval 93">
                  <a:extLst>
                    <a:ext uri="{FF2B5EF4-FFF2-40B4-BE49-F238E27FC236}">
                      <a16:creationId xmlns:a16="http://schemas.microsoft.com/office/drawing/2014/main" id="{33B1D501-4FA1-0343-B0E8-3678AD91E3C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90" name="Oval 94">
                  <a:extLst>
                    <a:ext uri="{FF2B5EF4-FFF2-40B4-BE49-F238E27FC236}">
                      <a16:creationId xmlns:a16="http://schemas.microsoft.com/office/drawing/2014/main" id="{240EBB7B-E851-804C-8111-B7EC795BB50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91" name="Oval 95">
                  <a:extLst>
                    <a:ext uri="{FF2B5EF4-FFF2-40B4-BE49-F238E27FC236}">
                      <a16:creationId xmlns:a16="http://schemas.microsoft.com/office/drawing/2014/main" id="{EB2C0202-DCEB-EB41-80B2-BD09906BBB11}"/>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92" name="Oval 96">
                  <a:extLst>
                    <a:ext uri="{FF2B5EF4-FFF2-40B4-BE49-F238E27FC236}">
                      <a16:creationId xmlns:a16="http://schemas.microsoft.com/office/drawing/2014/main" id="{190D674B-B903-0C4B-A58A-3E265375D0B3}"/>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93" name="Oval 97">
                  <a:extLst>
                    <a:ext uri="{FF2B5EF4-FFF2-40B4-BE49-F238E27FC236}">
                      <a16:creationId xmlns:a16="http://schemas.microsoft.com/office/drawing/2014/main" id="{3036CA59-4104-B641-9116-39C2E6D8A376}"/>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94" name="Oval 98">
                  <a:extLst>
                    <a:ext uri="{FF2B5EF4-FFF2-40B4-BE49-F238E27FC236}">
                      <a16:creationId xmlns:a16="http://schemas.microsoft.com/office/drawing/2014/main" id="{364CE319-F164-8340-83C9-51656C09204D}"/>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95" name="Oval 99">
                  <a:extLst>
                    <a:ext uri="{FF2B5EF4-FFF2-40B4-BE49-F238E27FC236}">
                      <a16:creationId xmlns:a16="http://schemas.microsoft.com/office/drawing/2014/main" id="{CE087756-5FC9-434A-9997-42A51BCBDAE3}"/>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96" name="Oval 100">
                  <a:extLst>
                    <a:ext uri="{FF2B5EF4-FFF2-40B4-BE49-F238E27FC236}">
                      <a16:creationId xmlns:a16="http://schemas.microsoft.com/office/drawing/2014/main" id="{85F1CC6D-08D3-EE44-9975-1B065139986B}"/>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97" name="Oval 101">
                  <a:extLst>
                    <a:ext uri="{FF2B5EF4-FFF2-40B4-BE49-F238E27FC236}">
                      <a16:creationId xmlns:a16="http://schemas.microsoft.com/office/drawing/2014/main" id="{950C2DF0-C716-2C4F-9BA5-10F54F68758F}"/>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798" name="Oval 102">
                  <a:extLst>
                    <a:ext uri="{FF2B5EF4-FFF2-40B4-BE49-F238E27FC236}">
                      <a16:creationId xmlns:a16="http://schemas.microsoft.com/office/drawing/2014/main" id="{8A997AB1-2769-2349-BF6C-D4D7C4CC053C}"/>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69799" name="Group 103">
              <a:extLst>
                <a:ext uri="{FF2B5EF4-FFF2-40B4-BE49-F238E27FC236}">
                  <a16:creationId xmlns:a16="http://schemas.microsoft.com/office/drawing/2014/main" id="{7A691F79-BC1D-F442-BB9F-8A2A7C3510CC}"/>
                </a:ext>
              </a:extLst>
            </p:cNvPr>
            <p:cNvGrpSpPr>
              <a:grpSpLocks/>
            </p:cNvGrpSpPr>
            <p:nvPr/>
          </p:nvGrpSpPr>
          <p:grpSpPr bwMode="auto">
            <a:xfrm>
              <a:off x="2880" y="2112"/>
              <a:ext cx="1664" cy="593"/>
              <a:chOff x="2784" y="2016"/>
              <a:chExt cx="1664" cy="593"/>
            </a:xfrm>
          </p:grpSpPr>
          <p:grpSp>
            <p:nvGrpSpPr>
              <p:cNvPr id="669800" name="Group 104">
                <a:extLst>
                  <a:ext uri="{FF2B5EF4-FFF2-40B4-BE49-F238E27FC236}">
                    <a16:creationId xmlns:a16="http://schemas.microsoft.com/office/drawing/2014/main" id="{CC64B935-9D9D-C84D-BD9D-747DEB4F76CA}"/>
                  </a:ext>
                </a:extLst>
              </p:cNvPr>
              <p:cNvGrpSpPr>
                <a:grpSpLocks/>
              </p:cNvGrpSpPr>
              <p:nvPr/>
            </p:nvGrpSpPr>
            <p:grpSpPr bwMode="auto">
              <a:xfrm>
                <a:off x="4102" y="2016"/>
                <a:ext cx="346" cy="304"/>
                <a:chOff x="3098" y="2084"/>
                <a:chExt cx="346" cy="304"/>
              </a:xfrm>
            </p:grpSpPr>
            <p:sp>
              <p:nvSpPr>
                <p:cNvPr id="669801" name="Oval 105">
                  <a:extLst>
                    <a:ext uri="{FF2B5EF4-FFF2-40B4-BE49-F238E27FC236}">
                      <a16:creationId xmlns:a16="http://schemas.microsoft.com/office/drawing/2014/main" id="{2BD146FC-58B6-1D4D-901D-979EE95477BF}"/>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02" name="Oval 106">
                  <a:extLst>
                    <a:ext uri="{FF2B5EF4-FFF2-40B4-BE49-F238E27FC236}">
                      <a16:creationId xmlns:a16="http://schemas.microsoft.com/office/drawing/2014/main" id="{FF14A175-550F-0B45-B23F-BE403210448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03" name="Oval 107">
                  <a:extLst>
                    <a:ext uri="{FF2B5EF4-FFF2-40B4-BE49-F238E27FC236}">
                      <a16:creationId xmlns:a16="http://schemas.microsoft.com/office/drawing/2014/main" id="{54690116-129A-A046-87E4-663DE2D34CF7}"/>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04" name="Oval 108">
                  <a:extLst>
                    <a:ext uri="{FF2B5EF4-FFF2-40B4-BE49-F238E27FC236}">
                      <a16:creationId xmlns:a16="http://schemas.microsoft.com/office/drawing/2014/main" id="{99F57B3C-FE45-894A-9258-6A8ACF7C2F17}"/>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05" name="Oval 109">
                  <a:extLst>
                    <a:ext uri="{FF2B5EF4-FFF2-40B4-BE49-F238E27FC236}">
                      <a16:creationId xmlns:a16="http://schemas.microsoft.com/office/drawing/2014/main" id="{4C8DE93B-C54D-D24E-9B04-90B5F712C6F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06" name="Oval 110">
                  <a:extLst>
                    <a:ext uri="{FF2B5EF4-FFF2-40B4-BE49-F238E27FC236}">
                      <a16:creationId xmlns:a16="http://schemas.microsoft.com/office/drawing/2014/main" id="{AF4682BB-39AA-8248-B33A-6CE6DE215F4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07" name="Oval 111">
                  <a:extLst>
                    <a:ext uri="{FF2B5EF4-FFF2-40B4-BE49-F238E27FC236}">
                      <a16:creationId xmlns:a16="http://schemas.microsoft.com/office/drawing/2014/main" id="{8B4E2934-3F67-BD4D-BC17-B16F71D6DF4B}"/>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08" name="Oval 112">
                  <a:extLst>
                    <a:ext uri="{FF2B5EF4-FFF2-40B4-BE49-F238E27FC236}">
                      <a16:creationId xmlns:a16="http://schemas.microsoft.com/office/drawing/2014/main" id="{AA1C6880-405D-8C44-BAFA-E2EEFD15DA13}"/>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09" name="Oval 113">
                  <a:extLst>
                    <a:ext uri="{FF2B5EF4-FFF2-40B4-BE49-F238E27FC236}">
                      <a16:creationId xmlns:a16="http://schemas.microsoft.com/office/drawing/2014/main" id="{1A27855A-28D0-B440-B685-7DACCBFAC45E}"/>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10" name="Oval 114">
                  <a:extLst>
                    <a:ext uri="{FF2B5EF4-FFF2-40B4-BE49-F238E27FC236}">
                      <a16:creationId xmlns:a16="http://schemas.microsoft.com/office/drawing/2014/main" id="{8AEA679D-16CD-B244-A841-68620BBF98C6}"/>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11" name="Oval 115">
                  <a:extLst>
                    <a:ext uri="{FF2B5EF4-FFF2-40B4-BE49-F238E27FC236}">
                      <a16:creationId xmlns:a16="http://schemas.microsoft.com/office/drawing/2014/main" id="{CF60A733-93D0-3947-8ADF-FE6956FBE93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12" name="Oval 116">
                  <a:extLst>
                    <a:ext uri="{FF2B5EF4-FFF2-40B4-BE49-F238E27FC236}">
                      <a16:creationId xmlns:a16="http://schemas.microsoft.com/office/drawing/2014/main" id="{C26FFDB5-D7DE-FE4E-A609-CDC334CF775A}"/>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13" name="Oval 117">
                  <a:extLst>
                    <a:ext uri="{FF2B5EF4-FFF2-40B4-BE49-F238E27FC236}">
                      <a16:creationId xmlns:a16="http://schemas.microsoft.com/office/drawing/2014/main" id="{8B4CFB6D-875C-E14D-805C-9491CF39D6DB}"/>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14" name="Oval 118">
                  <a:extLst>
                    <a:ext uri="{FF2B5EF4-FFF2-40B4-BE49-F238E27FC236}">
                      <a16:creationId xmlns:a16="http://schemas.microsoft.com/office/drawing/2014/main" id="{1DF64DD7-1A1F-1349-8A38-211784604320}"/>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9815" name="Group 119">
                <a:extLst>
                  <a:ext uri="{FF2B5EF4-FFF2-40B4-BE49-F238E27FC236}">
                    <a16:creationId xmlns:a16="http://schemas.microsoft.com/office/drawing/2014/main" id="{CD5D5C6C-6A7E-5148-AEF8-E5E5FFCF7970}"/>
                  </a:ext>
                </a:extLst>
              </p:cNvPr>
              <p:cNvGrpSpPr>
                <a:grpSpLocks/>
              </p:cNvGrpSpPr>
              <p:nvPr/>
            </p:nvGrpSpPr>
            <p:grpSpPr bwMode="auto">
              <a:xfrm>
                <a:off x="2784" y="2305"/>
                <a:ext cx="346" cy="304"/>
                <a:chOff x="3098" y="2084"/>
                <a:chExt cx="346" cy="304"/>
              </a:xfrm>
            </p:grpSpPr>
            <p:sp>
              <p:nvSpPr>
                <p:cNvPr id="669816" name="Oval 120">
                  <a:extLst>
                    <a:ext uri="{FF2B5EF4-FFF2-40B4-BE49-F238E27FC236}">
                      <a16:creationId xmlns:a16="http://schemas.microsoft.com/office/drawing/2014/main" id="{40154956-1318-2041-8A70-262F3A080543}"/>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17" name="Oval 121">
                  <a:extLst>
                    <a:ext uri="{FF2B5EF4-FFF2-40B4-BE49-F238E27FC236}">
                      <a16:creationId xmlns:a16="http://schemas.microsoft.com/office/drawing/2014/main" id="{2AC76B5A-A97D-014C-9B38-0D9E7762F62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18" name="Oval 122">
                  <a:extLst>
                    <a:ext uri="{FF2B5EF4-FFF2-40B4-BE49-F238E27FC236}">
                      <a16:creationId xmlns:a16="http://schemas.microsoft.com/office/drawing/2014/main" id="{6AC39C6F-0973-114B-8178-0CCF0A71725A}"/>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19" name="Oval 123">
                  <a:extLst>
                    <a:ext uri="{FF2B5EF4-FFF2-40B4-BE49-F238E27FC236}">
                      <a16:creationId xmlns:a16="http://schemas.microsoft.com/office/drawing/2014/main" id="{D7C50D8F-A19C-8342-A4E1-55BDE9518556}"/>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20" name="Oval 124">
                  <a:extLst>
                    <a:ext uri="{FF2B5EF4-FFF2-40B4-BE49-F238E27FC236}">
                      <a16:creationId xmlns:a16="http://schemas.microsoft.com/office/drawing/2014/main" id="{590750B7-152C-524D-8E8A-61D63975A61C}"/>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21" name="Oval 125">
                  <a:extLst>
                    <a:ext uri="{FF2B5EF4-FFF2-40B4-BE49-F238E27FC236}">
                      <a16:creationId xmlns:a16="http://schemas.microsoft.com/office/drawing/2014/main" id="{F4EECF42-F641-EF4D-966F-5077DB6DED6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22" name="Oval 126">
                  <a:extLst>
                    <a:ext uri="{FF2B5EF4-FFF2-40B4-BE49-F238E27FC236}">
                      <a16:creationId xmlns:a16="http://schemas.microsoft.com/office/drawing/2014/main" id="{8F2C4E7F-DF62-AB4C-BEAA-C64F550E01A9}"/>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23" name="Oval 127">
                  <a:extLst>
                    <a:ext uri="{FF2B5EF4-FFF2-40B4-BE49-F238E27FC236}">
                      <a16:creationId xmlns:a16="http://schemas.microsoft.com/office/drawing/2014/main" id="{94808806-ACDF-8B49-9797-5A48DD322A0F}"/>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24" name="Oval 128">
                  <a:extLst>
                    <a:ext uri="{FF2B5EF4-FFF2-40B4-BE49-F238E27FC236}">
                      <a16:creationId xmlns:a16="http://schemas.microsoft.com/office/drawing/2014/main" id="{D7D0A8CB-0775-EB40-965B-236A1BE7060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25" name="Oval 129">
                  <a:extLst>
                    <a:ext uri="{FF2B5EF4-FFF2-40B4-BE49-F238E27FC236}">
                      <a16:creationId xmlns:a16="http://schemas.microsoft.com/office/drawing/2014/main" id="{BBCB67F2-86E2-5D4A-9DBD-FA6018F1B0B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26" name="Oval 130">
                  <a:extLst>
                    <a:ext uri="{FF2B5EF4-FFF2-40B4-BE49-F238E27FC236}">
                      <a16:creationId xmlns:a16="http://schemas.microsoft.com/office/drawing/2014/main" id="{C2E3685F-AE3F-4D48-A68A-EE1B740E4749}"/>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27" name="Oval 131">
                  <a:extLst>
                    <a:ext uri="{FF2B5EF4-FFF2-40B4-BE49-F238E27FC236}">
                      <a16:creationId xmlns:a16="http://schemas.microsoft.com/office/drawing/2014/main" id="{57FA460A-8496-514B-AD2B-0791DCEE8805}"/>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28" name="Oval 132">
                  <a:extLst>
                    <a:ext uri="{FF2B5EF4-FFF2-40B4-BE49-F238E27FC236}">
                      <a16:creationId xmlns:a16="http://schemas.microsoft.com/office/drawing/2014/main" id="{9739E1D9-0F9D-1C43-8591-F44B32EB7605}"/>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29" name="Oval 133">
                  <a:extLst>
                    <a:ext uri="{FF2B5EF4-FFF2-40B4-BE49-F238E27FC236}">
                      <a16:creationId xmlns:a16="http://schemas.microsoft.com/office/drawing/2014/main" id="{43344C87-E1F3-554A-B533-04B815317B91}"/>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69830" name="Group 134">
              <a:extLst>
                <a:ext uri="{FF2B5EF4-FFF2-40B4-BE49-F238E27FC236}">
                  <a16:creationId xmlns:a16="http://schemas.microsoft.com/office/drawing/2014/main" id="{3110A6AE-FC85-7441-AF86-56E2AFE9FC27}"/>
                </a:ext>
              </a:extLst>
            </p:cNvPr>
            <p:cNvGrpSpPr>
              <a:grpSpLocks/>
            </p:cNvGrpSpPr>
            <p:nvPr/>
          </p:nvGrpSpPr>
          <p:grpSpPr bwMode="auto">
            <a:xfrm>
              <a:off x="3906" y="2655"/>
              <a:ext cx="631" cy="1062"/>
              <a:chOff x="3810" y="2559"/>
              <a:chExt cx="631" cy="1062"/>
            </a:xfrm>
          </p:grpSpPr>
          <p:grpSp>
            <p:nvGrpSpPr>
              <p:cNvPr id="669831" name="Group 135">
                <a:extLst>
                  <a:ext uri="{FF2B5EF4-FFF2-40B4-BE49-F238E27FC236}">
                    <a16:creationId xmlns:a16="http://schemas.microsoft.com/office/drawing/2014/main" id="{F28FAA1D-11B9-7948-9DDA-338483ED66DF}"/>
                  </a:ext>
                </a:extLst>
              </p:cNvPr>
              <p:cNvGrpSpPr>
                <a:grpSpLocks/>
              </p:cNvGrpSpPr>
              <p:nvPr/>
            </p:nvGrpSpPr>
            <p:grpSpPr bwMode="auto">
              <a:xfrm>
                <a:off x="4095" y="3317"/>
                <a:ext cx="346" cy="304"/>
                <a:chOff x="3098" y="2084"/>
                <a:chExt cx="346" cy="304"/>
              </a:xfrm>
            </p:grpSpPr>
            <p:sp>
              <p:nvSpPr>
                <p:cNvPr id="669832" name="Oval 136">
                  <a:extLst>
                    <a:ext uri="{FF2B5EF4-FFF2-40B4-BE49-F238E27FC236}">
                      <a16:creationId xmlns:a16="http://schemas.microsoft.com/office/drawing/2014/main" id="{96FAB738-FEED-6941-BB36-99A0449E7F0A}"/>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33" name="Oval 137">
                  <a:extLst>
                    <a:ext uri="{FF2B5EF4-FFF2-40B4-BE49-F238E27FC236}">
                      <a16:creationId xmlns:a16="http://schemas.microsoft.com/office/drawing/2014/main" id="{77ACB526-88BE-E049-AAD4-FA250FA1EE6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34" name="Oval 138">
                  <a:extLst>
                    <a:ext uri="{FF2B5EF4-FFF2-40B4-BE49-F238E27FC236}">
                      <a16:creationId xmlns:a16="http://schemas.microsoft.com/office/drawing/2014/main" id="{6C5E9681-5C6A-CB4D-BC8B-086418B2B8E1}"/>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35" name="Oval 139">
                  <a:extLst>
                    <a:ext uri="{FF2B5EF4-FFF2-40B4-BE49-F238E27FC236}">
                      <a16:creationId xmlns:a16="http://schemas.microsoft.com/office/drawing/2014/main" id="{348065F4-3F8E-9541-A30F-CD13013C424F}"/>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36" name="Oval 140">
                  <a:extLst>
                    <a:ext uri="{FF2B5EF4-FFF2-40B4-BE49-F238E27FC236}">
                      <a16:creationId xmlns:a16="http://schemas.microsoft.com/office/drawing/2014/main" id="{B124BA15-3F3A-EF47-A5A2-6835B4DFC137}"/>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37" name="Oval 141">
                  <a:extLst>
                    <a:ext uri="{FF2B5EF4-FFF2-40B4-BE49-F238E27FC236}">
                      <a16:creationId xmlns:a16="http://schemas.microsoft.com/office/drawing/2014/main" id="{1F487831-1225-9843-81E9-82E349C1396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38" name="Oval 142">
                  <a:extLst>
                    <a:ext uri="{FF2B5EF4-FFF2-40B4-BE49-F238E27FC236}">
                      <a16:creationId xmlns:a16="http://schemas.microsoft.com/office/drawing/2014/main" id="{7A70F826-22E6-8546-A961-D23C4631FAD2}"/>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39" name="Oval 143">
                  <a:extLst>
                    <a:ext uri="{FF2B5EF4-FFF2-40B4-BE49-F238E27FC236}">
                      <a16:creationId xmlns:a16="http://schemas.microsoft.com/office/drawing/2014/main" id="{6339038D-4EED-9241-B5C8-369940C4B75C}"/>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40" name="Oval 144">
                  <a:extLst>
                    <a:ext uri="{FF2B5EF4-FFF2-40B4-BE49-F238E27FC236}">
                      <a16:creationId xmlns:a16="http://schemas.microsoft.com/office/drawing/2014/main" id="{11A98B50-AF21-224B-9D4B-CC6AAA45B8AA}"/>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41" name="Oval 145">
                  <a:extLst>
                    <a:ext uri="{FF2B5EF4-FFF2-40B4-BE49-F238E27FC236}">
                      <a16:creationId xmlns:a16="http://schemas.microsoft.com/office/drawing/2014/main" id="{1DD9269D-E7E6-3349-8C05-117DF473933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42" name="Oval 146">
                  <a:extLst>
                    <a:ext uri="{FF2B5EF4-FFF2-40B4-BE49-F238E27FC236}">
                      <a16:creationId xmlns:a16="http://schemas.microsoft.com/office/drawing/2014/main" id="{A0045A8B-D37D-274F-A490-CEA4432BBE17}"/>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43" name="Oval 147">
                  <a:extLst>
                    <a:ext uri="{FF2B5EF4-FFF2-40B4-BE49-F238E27FC236}">
                      <a16:creationId xmlns:a16="http://schemas.microsoft.com/office/drawing/2014/main" id="{926DA4E1-0537-7341-B5DB-EF1270C0F8BA}"/>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44" name="Oval 148">
                  <a:extLst>
                    <a:ext uri="{FF2B5EF4-FFF2-40B4-BE49-F238E27FC236}">
                      <a16:creationId xmlns:a16="http://schemas.microsoft.com/office/drawing/2014/main" id="{D9A45266-D5F8-1D46-A2B3-E7BEE94B68AD}"/>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45" name="Oval 149">
                  <a:extLst>
                    <a:ext uri="{FF2B5EF4-FFF2-40B4-BE49-F238E27FC236}">
                      <a16:creationId xmlns:a16="http://schemas.microsoft.com/office/drawing/2014/main" id="{9BEEAFE8-C620-F443-B33E-899F759924F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9846" name="Group 150">
                <a:extLst>
                  <a:ext uri="{FF2B5EF4-FFF2-40B4-BE49-F238E27FC236}">
                    <a16:creationId xmlns:a16="http://schemas.microsoft.com/office/drawing/2014/main" id="{161150F5-723A-8A44-9DCC-A59C6AAC52BB}"/>
                  </a:ext>
                </a:extLst>
              </p:cNvPr>
              <p:cNvGrpSpPr>
                <a:grpSpLocks/>
              </p:cNvGrpSpPr>
              <p:nvPr/>
            </p:nvGrpSpPr>
            <p:grpSpPr bwMode="auto">
              <a:xfrm>
                <a:off x="3810" y="2559"/>
                <a:ext cx="346" cy="304"/>
                <a:chOff x="3098" y="2084"/>
                <a:chExt cx="346" cy="304"/>
              </a:xfrm>
            </p:grpSpPr>
            <p:sp>
              <p:nvSpPr>
                <p:cNvPr id="669847" name="Oval 151">
                  <a:extLst>
                    <a:ext uri="{FF2B5EF4-FFF2-40B4-BE49-F238E27FC236}">
                      <a16:creationId xmlns:a16="http://schemas.microsoft.com/office/drawing/2014/main" id="{FC928661-48C3-CA48-AB1E-83D110E0929F}"/>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48" name="Oval 152">
                  <a:extLst>
                    <a:ext uri="{FF2B5EF4-FFF2-40B4-BE49-F238E27FC236}">
                      <a16:creationId xmlns:a16="http://schemas.microsoft.com/office/drawing/2014/main" id="{5F704A79-5EDF-E942-A1B5-283B1C21CDB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49" name="Oval 153">
                  <a:extLst>
                    <a:ext uri="{FF2B5EF4-FFF2-40B4-BE49-F238E27FC236}">
                      <a16:creationId xmlns:a16="http://schemas.microsoft.com/office/drawing/2014/main" id="{1BDC8E3C-7FAF-4F49-A6C7-4FAD5516E025}"/>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50" name="Oval 154">
                  <a:extLst>
                    <a:ext uri="{FF2B5EF4-FFF2-40B4-BE49-F238E27FC236}">
                      <a16:creationId xmlns:a16="http://schemas.microsoft.com/office/drawing/2014/main" id="{71A22A32-8B7D-6F44-AA11-21E6B18C4266}"/>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51" name="Oval 155">
                  <a:extLst>
                    <a:ext uri="{FF2B5EF4-FFF2-40B4-BE49-F238E27FC236}">
                      <a16:creationId xmlns:a16="http://schemas.microsoft.com/office/drawing/2014/main" id="{D0E1B620-18D3-D74C-8768-1AF40A3CA79A}"/>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52" name="Oval 156">
                  <a:extLst>
                    <a:ext uri="{FF2B5EF4-FFF2-40B4-BE49-F238E27FC236}">
                      <a16:creationId xmlns:a16="http://schemas.microsoft.com/office/drawing/2014/main" id="{F27D4FDB-C8A4-0849-8CCB-C314E315171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53" name="Oval 157">
                  <a:extLst>
                    <a:ext uri="{FF2B5EF4-FFF2-40B4-BE49-F238E27FC236}">
                      <a16:creationId xmlns:a16="http://schemas.microsoft.com/office/drawing/2014/main" id="{49A1CBEE-ED17-574C-ABB7-F4AFDD86F961}"/>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54" name="Oval 158">
                  <a:extLst>
                    <a:ext uri="{FF2B5EF4-FFF2-40B4-BE49-F238E27FC236}">
                      <a16:creationId xmlns:a16="http://schemas.microsoft.com/office/drawing/2014/main" id="{778212B8-0FFE-294C-9C48-939234FC66E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55" name="Oval 159">
                  <a:extLst>
                    <a:ext uri="{FF2B5EF4-FFF2-40B4-BE49-F238E27FC236}">
                      <a16:creationId xmlns:a16="http://schemas.microsoft.com/office/drawing/2014/main" id="{853BB2E1-2154-E04D-87C4-CD66A5AC9ECB}"/>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56" name="Oval 160">
                  <a:extLst>
                    <a:ext uri="{FF2B5EF4-FFF2-40B4-BE49-F238E27FC236}">
                      <a16:creationId xmlns:a16="http://schemas.microsoft.com/office/drawing/2014/main" id="{79F738E0-870A-914D-9806-FAB19D749D3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57" name="Oval 161">
                  <a:extLst>
                    <a:ext uri="{FF2B5EF4-FFF2-40B4-BE49-F238E27FC236}">
                      <a16:creationId xmlns:a16="http://schemas.microsoft.com/office/drawing/2014/main" id="{05C50A19-1CED-0D40-8EDC-00B2A07CE296}"/>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58" name="Oval 162">
                  <a:extLst>
                    <a:ext uri="{FF2B5EF4-FFF2-40B4-BE49-F238E27FC236}">
                      <a16:creationId xmlns:a16="http://schemas.microsoft.com/office/drawing/2014/main" id="{A5BD7867-609B-7C4B-9EFD-55FA699F4ED2}"/>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59" name="Oval 163">
                  <a:extLst>
                    <a:ext uri="{FF2B5EF4-FFF2-40B4-BE49-F238E27FC236}">
                      <a16:creationId xmlns:a16="http://schemas.microsoft.com/office/drawing/2014/main" id="{F5397A80-3F4E-3042-9442-9738D262893E}"/>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60" name="Oval 164">
                  <a:extLst>
                    <a:ext uri="{FF2B5EF4-FFF2-40B4-BE49-F238E27FC236}">
                      <a16:creationId xmlns:a16="http://schemas.microsoft.com/office/drawing/2014/main" id="{8B4884DD-418C-5946-BAC3-407C20707A2C}"/>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69861" name="Group 165">
              <a:extLst>
                <a:ext uri="{FF2B5EF4-FFF2-40B4-BE49-F238E27FC236}">
                  <a16:creationId xmlns:a16="http://schemas.microsoft.com/office/drawing/2014/main" id="{50C199DC-9DC8-C04C-9726-38DE93C13133}"/>
                </a:ext>
              </a:extLst>
            </p:cNvPr>
            <p:cNvGrpSpPr>
              <a:grpSpLocks/>
            </p:cNvGrpSpPr>
            <p:nvPr/>
          </p:nvGrpSpPr>
          <p:grpSpPr bwMode="auto">
            <a:xfrm>
              <a:off x="3619" y="2032"/>
              <a:ext cx="1303" cy="973"/>
              <a:chOff x="3523" y="1936"/>
              <a:chExt cx="1303" cy="973"/>
            </a:xfrm>
          </p:grpSpPr>
          <p:grpSp>
            <p:nvGrpSpPr>
              <p:cNvPr id="669862" name="Group 166">
                <a:extLst>
                  <a:ext uri="{FF2B5EF4-FFF2-40B4-BE49-F238E27FC236}">
                    <a16:creationId xmlns:a16="http://schemas.microsoft.com/office/drawing/2014/main" id="{2A3131B3-FB70-1D4D-820A-2953950533A0}"/>
                  </a:ext>
                </a:extLst>
              </p:cNvPr>
              <p:cNvGrpSpPr>
                <a:grpSpLocks/>
              </p:cNvGrpSpPr>
              <p:nvPr/>
            </p:nvGrpSpPr>
            <p:grpSpPr bwMode="auto">
              <a:xfrm>
                <a:off x="4480" y="2605"/>
                <a:ext cx="346" cy="304"/>
                <a:chOff x="3098" y="2084"/>
                <a:chExt cx="346" cy="304"/>
              </a:xfrm>
            </p:grpSpPr>
            <p:sp>
              <p:nvSpPr>
                <p:cNvPr id="669863" name="Oval 167">
                  <a:extLst>
                    <a:ext uri="{FF2B5EF4-FFF2-40B4-BE49-F238E27FC236}">
                      <a16:creationId xmlns:a16="http://schemas.microsoft.com/office/drawing/2014/main" id="{2B255F52-9E9C-A94B-88C1-891A4B594FC5}"/>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64" name="Oval 168">
                  <a:extLst>
                    <a:ext uri="{FF2B5EF4-FFF2-40B4-BE49-F238E27FC236}">
                      <a16:creationId xmlns:a16="http://schemas.microsoft.com/office/drawing/2014/main" id="{208D640C-14B1-BF4A-9A26-A1C86995D27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65" name="Oval 169">
                  <a:extLst>
                    <a:ext uri="{FF2B5EF4-FFF2-40B4-BE49-F238E27FC236}">
                      <a16:creationId xmlns:a16="http://schemas.microsoft.com/office/drawing/2014/main" id="{EF608F9A-36C2-C84B-8EA0-800F9A6B9247}"/>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66" name="Oval 170">
                  <a:extLst>
                    <a:ext uri="{FF2B5EF4-FFF2-40B4-BE49-F238E27FC236}">
                      <a16:creationId xmlns:a16="http://schemas.microsoft.com/office/drawing/2014/main" id="{5A54629A-5DA7-8C49-A849-804EF9EA34EB}"/>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67" name="Oval 171">
                  <a:extLst>
                    <a:ext uri="{FF2B5EF4-FFF2-40B4-BE49-F238E27FC236}">
                      <a16:creationId xmlns:a16="http://schemas.microsoft.com/office/drawing/2014/main" id="{F9832102-9954-264B-8655-7A16BD331834}"/>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68" name="Oval 172">
                  <a:extLst>
                    <a:ext uri="{FF2B5EF4-FFF2-40B4-BE49-F238E27FC236}">
                      <a16:creationId xmlns:a16="http://schemas.microsoft.com/office/drawing/2014/main" id="{4E56EC50-E43B-9B47-8C77-DAA1E4979FF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69" name="Oval 173">
                  <a:extLst>
                    <a:ext uri="{FF2B5EF4-FFF2-40B4-BE49-F238E27FC236}">
                      <a16:creationId xmlns:a16="http://schemas.microsoft.com/office/drawing/2014/main" id="{859B79A3-262C-0146-AA53-B9636571629B}"/>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70" name="Oval 174">
                  <a:extLst>
                    <a:ext uri="{FF2B5EF4-FFF2-40B4-BE49-F238E27FC236}">
                      <a16:creationId xmlns:a16="http://schemas.microsoft.com/office/drawing/2014/main" id="{3909AA77-A16B-8941-B336-B48EE8D63FAC}"/>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71" name="Oval 175">
                  <a:extLst>
                    <a:ext uri="{FF2B5EF4-FFF2-40B4-BE49-F238E27FC236}">
                      <a16:creationId xmlns:a16="http://schemas.microsoft.com/office/drawing/2014/main" id="{0966C41E-12BC-CF41-B64A-AE8EBB353446}"/>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72" name="Oval 176">
                  <a:extLst>
                    <a:ext uri="{FF2B5EF4-FFF2-40B4-BE49-F238E27FC236}">
                      <a16:creationId xmlns:a16="http://schemas.microsoft.com/office/drawing/2014/main" id="{A3E56B36-838C-C340-9B84-A515DEB836E8}"/>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73" name="Oval 177">
                  <a:extLst>
                    <a:ext uri="{FF2B5EF4-FFF2-40B4-BE49-F238E27FC236}">
                      <a16:creationId xmlns:a16="http://schemas.microsoft.com/office/drawing/2014/main" id="{2FCEBA6D-2A9C-1D4F-8C20-A6F053734299}"/>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74" name="Oval 178">
                  <a:extLst>
                    <a:ext uri="{FF2B5EF4-FFF2-40B4-BE49-F238E27FC236}">
                      <a16:creationId xmlns:a16="http://schemas.microsoft.com/office/drawing/2014/main" id="{10AE1BDF-2096-1742-9EDA-CABD28A760A2}"/>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75" name="Oval 179">
                  <a:extLst>
                    <a:ext uri="{FF2B5EF4-FFF2-40B4-BE49-F238E27FC236}">
                      <a16:creationId xmlns:a16="http://schemas.microsoft.com/office/drawing/2014/main" id="{94B29386-5D87-3C44-88EA-DE2A8E9E0C71}"/>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76" name="Oval 180">
                  <a:extLst>
                    <a:ext uri="{FF2B5EF4-FFF2-40B4-BE49-F238E27FC236}">
                      <a16:creationId xmlns:a16="http://schemas.microsoft.com/office/drawing/2014/main" id="{5392EC49-FD95-EE41-9809-8E896E67BD90}"/>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9877" name="Group 181">
                <a:extLst>
                  <a:ext uri="{FF2B5EF4-FFF2-40B4-BE49-F238E27FC236}">
                    <a16:creationId xmlns:a16="http://schemas.microsoft.com/office/drawing/2014/main" id="{20B84594-D265-DA4E-813F-4659919A2C7B}"/>
                  </a:ext>
                </a:extLst>
              </p:cNvPr>
              <p:cNvGrpSpPr>
                <a:grpSpLocks/>
              </p:cNvGrpSpPr>
              <p:nvPr/>
            </p:nvGrpSpPr>
            <p:grpSpPr bwMode="auto">
              <a:xfrm>
                <a:off x="3523" y="1936"/>
                <a:ext cx="346" cy="304"/>
                <a:chOff x="3098" y="2084"/>
                <a:chExt cx="346" cy="304"/>
              </a:xfrm>
            </p:grpSpPr>
            <p:sp>
              <p:nvSpPr>
                <p:cNvPr id="669878" name="Oval 182">
                  <a:extLst>
                    <a:ext uri="{FF2B5EF4-FFF2-40B4-BE49-F238E27FC236}">
                      <a16:creationId xmlns:a16="http://schemas.microsoft.com/office/drawing/2014/main" id="{C9391501-64A3-3642-9AB5-41EF3A939503}"/>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79" name="Oval 183">
                  <a:extLst>
                    <a:ext uri="{FF2B5EF4-FFF2-40B4-BE49-F238E27FC236}">
                      <a16:creationId xmlns:a16="http://schemas.microsoft.com/office/drawing/2014/main" id="{D3F123EE-1E82-9148-96CD-89D3925442F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80" name="Oval 184">
                  <a:extLst>
                    <a:ext uri="{FF2B5EF4-FFF2-40B4-BE49-F238E27FC236}">
                      <a16:creationId xmlns:a16="http://schemas.microsoft.com/office/drawing/2014/main" id="{2557231C-CF01-984C-8A62-6FA409CD8168}"/>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81" name="Oval 185">
                  <a:extLst>
                    <a:ext uri="{FF2B5EF4-FFF2-40B4-BE49-F238E27FC236}">
                      <a16:creationId xmlns:a16="http://schemas.microsoft.com/office/drawing/2014/main" id="{E49CBE7C-BE49-864E-A9D3-1B53C1202CE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82" name="Oval 186">
                  <a:extLst>
                    <a:ext uri="{FF2B5EF4-FFF2-40B4-BE49-F238E27FC236}">
                      <a16:creationId xmlns:a16="http://schemas.microsoft.com/office/drawing/2014/main" id="{EE88A9D1-7AA1-3E44-A0EF-DD370AD15EF0}"/>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83" name="Oval 187">
                  <a:extLst>
                    <a:ext uri="{FF2B5EF4-FFF2-40B4-BE49-F238E27FC236}">
                      <a16:creationId xmlns:a16="http://schemas.microsoft.com/office/drawing/2014/main" id="{F316F962-2F04-0E4A-B3B9-F095CB78394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84" name="Oval 188">
                  <a:extLst>
                    <a:ext uri="{FF2B5EF4-FFF2-40B4-BE49-F238E27FC236}">
                      <a16:creationId xmlns:a16="http://schemas.microsoft.com/office/drawing/2014/main" id="{A89466AF-B36B-424A-A12E-2A4429D616BF}"/>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85" name="Oval 189">
                  <a:extLst>
                    <a:ext uri="{FF2B5EF4-FFF2-40B4-BE49-F238E27FC236}">
                      <a16:creationId xmlns:a16="http://schemas.microsoft.com/office/drawing/2014/main" id="{99BE0F3E-3873-EB40-838C-B02CF797FDB9}"/>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86" name="Oval 190">
                  <a:extLst>
                    <a:ext uri="{FF2B5EF4-FFF2-40B4-BE49-F238E27FC236}">
                      <a16:creationId xmlns:a16="http://schemas.microsoft.com/office/drawing/2014/main" id="{460C74E0-F7EF-B74F-A7C8-B2704A9E2E8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87" name="Oval 191">
                  <a:extLst>
                    <a:ext uri="{FF2B5EF4-FFF2-40B4-BE49-F238E27FC236}">
                      <a16:creationId xmlns:a16="http://schemas.microsoft.com/office/drawing/2014/main" id="{272CEC5D-C69B-754B-84A4-B257DE7784B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88" name="Oval 192">
                  <a:extLst>
                    <a:ext uri="{FF2B5EF4-FFF2-40B4-BE49-F238E27FC236}">
                      <a16:creationId xmlns:a16="http://schemas.microsoft.com/office/drawing/2014/main" id="{5988CE88-C977-EF4C-AD1A-1F0E8B6DAB99}"/>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89" name="Oval 193">
                  <a:extLst>
                    <a:ext uri="{FF2B5EF4-FFF2-40B4-BE49-F238E27FC236}">
                      <a16:creationId xmlns:a16="http://schemas.microsoft.com/office/drawing/2014/main" id="{8729B221-A221-B44C-9168-D56003A04C5E}"/>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90" name="Oval 194">
                  <a:extLst>
                    <a:ext uri="{FF2B5EF4-FFF2-40B4-BE49-F238E27FC236}">
                      <a16:creationId xmlns:a16="http://schemas.microsoft.com/office/drawing/2014/main" id="{06E89A45-2B7E-004E-BFD0-FCCE9C8F61D2}"/>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91" name="Oval 195">
                  <a:extLst>
                    <a:ext uri="{FF2B5EF4-FFF2-40B4-BE49-F238E27FC236}">
                      <a16:creationId xmlns:a16="http://schemas.microsoft.com/office/drawing/2014/main" id="{44FCBF90-A914-DC4F-92F0-14293C140067}"/>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69892" name="Group 196">
              <a:extLst>
                <a:ext uri="{FF2B5EF4-FFF2-40B4-BE49-F238E27FC236}">
                  <a16:creationId xmlns:a16="http://schemas.microsoft.com/office/drawing/2014/main" id="{531DAE3A-6717-0C48-A4EB-472A42F0F0E1}"/>
                </a:ext>
              </a:extLst>
            </p:cNvPr>
            <p:cNvGrpSpPr>
              <a:grpSpLocks/>
            </p:cNvGrpSpPr>
            <p:nvPr/>
          </p:nvGrpSpPr>
          <p:grpSpPr bwMode="auto">
            <a:xfrm>
              <a:off x="2624" y="2100"/>
              <a:ext cx="986" cy="508"/>
              <a:chOff x="2528" y="2004"/>
              <a:chExt cx="986" cy="508"/>
            </a:xfrm>
          </p:grpSpPr>
          <p:grpSp>
            <p:nvGrpSpPr>
              <p:cNvPr id="669893" name="Group 197">
                <a:extLst>
                  <a:ext uri="{FF2B5EF4-FFF2-40B4-BE49-F238E27FC236}">
                    <a16:creationId xmlns:a16="http://schemas.microsoft.com/office/drawing/2014/main" id="{2EF71EE1-1329-2A4A-B249-F89CF709E63F}"/>
                  </a:ext>
                </a:extLst>
              </p:cNvPr>
              <p:cNvGrpSpPr>
                <a:grpSpLocks/>
              </p:cNvGrpSpPr>
              <p:nvPr/>
            </p:nvGrpSpPr>
            <p:grpSpPr bwMode="auto">
              <a:xfrm>
                <a:off x="3168" y="2004"/>
                <a:ext cx="346" cy="304"/>
                <a:chOff x="3098" y="2084"/>
                <a:chExt cx="346" cy="304"/>
              </a:xfrm>
            </p:grpSpPr>
            <p:sp>
              <p:nvSpPr>
                <p:cNvPr id="669894" name="Oval 198">
                  <a:extLst>
                    <a:ext uri="{FF2B5EF4-FFF2-40B4-BE49-F238E27FC236}">
                      <a16:creationId xmlns:a16="http://schemas.microsoft.com/office/drawing/2014/main" id="{30A3DBDA-9968-5B4B-AD36-5185D08BEC5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95" name="Oval 199">
                  <a:extLst>
                    <a:ext uri="{FF2B5EF4-FFF2-40B4-BE49-F238E27FC236}">
                      <a16:creationId xmlns:a16="http://schemas.microsoft.com/office/drawing/2014/main" id="{F1521B28-9296-C947-AB78-D2CF584F94A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96" name="Oval 200">
                  <a:extLst>
                    <a:ext uri="{FF2B5EF4-FFF2-40B4-BE49-F238E27FC236}">
                      <a16:creationId xmlns:a16="http://schemas.microsoft.com/office/drawing/2014/main" id="{E15C8527-1288-DF46-80C3-B30F6BDBD23D}"/>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97" name="Oval 201">
                  <a:extLst>
                    <a:ext uri="{FF2B5EF4-FFF2-40B4-BE49-F238E27FC236}">
                      <a16:creationId xmlns:a16="http://schemas.microsoft.com/office/drawing/2014/main" id="{BE4CA3E5-1C63-5F44-957B-810C1725F6F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98" name="Oval 202">
                  <a:extLst>
                    <a:ext uri="{FF2B5EF4-FFF2-40B4-BE49-F238E27FC236}">
                      <a16:creationId xmlns:a16="http://schemas.microsoft.com/office/drawing/2014/main" id="{5D06373F-1512-EB4E-96A9-014A76082A07}"/>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899" name="Oval 203">
                  <a:extLst>
                    <a:ext uri="{FF2B5EF4-FFF2-40B4-BE49-F238E27FC236}">
                      <a16:creationId xmlns:a16="http://schemas.microsoft.com/office/drawing/2014/main" id="{CB7E303A-5F2E-DC4F-9E5A-BD9BDFDE08F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00" name="Oval 204">
                  <a:extLst>
                    <a:ext uri="{FF2B5EF4-FFF2-40B4-BE49-F238E27FC236}">
                      <a16:creationId xmlns:a16="http://schemas.microsoft.com/office/drawing/2014/main" id="{0E895540-BC5E-814B-82CA-63E7AFB03A6C}"/>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01" name="Oval 205">
                  <a:extLst>
                    <a:ext uri="{FF2B5EF4-FFF2-40B4-BE49-F238E27FC236}">
                      <a16:creationId xmlns:a16="http://schemas.microsoft.com/office/drawing/2014/main" id="{356B2EC6-69D6-FF4D-AA7B-FD80E99047C4}"/>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02" name="Oval 206">
                  <a:extLst>
                    <a:ext uri="{FF2B5EF4-FFF2-40B4-BE49-F238E27FC236}">
                      <a16:creationId xmlns:a16="http://schemas.microsoft.com/office/drawing/2014/main" id="{1E9BDA83-7AD7-4743-9F81-49BE731CB4D9}"/>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03" name="Oval 207">
                  <a:extLst>
                    <a:ext uri="{FF2B5EF4-FFF2-40B4-BE49-F238E27FC236}">
                      <a16:creationId xmlns:a16="http://schemas.microsoft.com/office/drawing/2014/main" id="{60FFB203-EE0C-DE46-AE0F-866C173F8688}"/>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04" name="Oval 208">
                  <a:extLst>
                    <a:ext uri="{FF2B5EF4-FFF2-40B4-BE49-F238E27FC236}">
                      <a16:creationId xmlns:a16="http://schemas.microsoft.com/office/drawing/2014/main" id="{1328433B-1EA1-6243-AD9A-350F7DC8BB95}"/>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05" name="Oval 209">
                  <a:extLst>
                    <a:ext uri="{FF2B5EF4-FFF2-40B4-BE49-F238E27FC236}">
                      <a16:creationId xmlns:a16="http://schemas.microsoft.com/office/drawing/2014/main" id="{462551EC-2EB9-3647-80F9-10945C408211}"/>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06" name="Oval 210">
                  <a:extLst>
                    <a:ext uri="{FF2B5EF4-FFF2-40B4-BE49-F238E27FC236}">
                      <a16:creationId xmlns:a16="http://schemas.microsoft.com/office/drawing/2014/main" id="{700AD737-13A3-B547-8A10-782F19D780AB}"/>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07" name="Oval 211">
                  <a:extLst>
                    <a:ext uri="{FF2B5EF4-FFF2-40B4-BE49-F238E27FC236}">
                      <a16:creationId xmlns:a16="http://schemas.microsoft.com/office/drawing/2014/main" id="{3F5F43FA-1911-4743-9A95-71994623C893}"/>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9908" name="Group 212">
                <a:extLst>
                  <a:ext uri="{FF2B5EF4-FFF2-40B4-BE49-F238E27FC236}">
                    <a16:creationId xmlns:a16="http://schemas.microsoft.com/office/drawing/2014/main" id="{E3771C3E-BC24-7B49-8C22-EBE12736CA29}"/>
                  </a:ext>
                </a:extLst>
              </p:cNvPr>
              <p:cNvGrpSpPr>
                <a:grpSpLocks/>
              </p:cNvGrpSpPr>
              <p:nvPr/>
            </p:nvGrpSpPr>
            <p:grpSpPr bwMode="auto">
              <a:xfrm>
                <a:off x="2528" y="2208"/>
                <a:ext cx="346" cy="304"/>
                <a:chOff x="3098" y="2084"/>
                <a:chExt cx="346" cy="304"/>
              </a:xfrm>
            </p:grpSpPr>
            <p:sp>
              <p:nvSpPr>
                <p:cNvPr id="669909" name="Oval 213">
                  <a:extLst>
                    <a:ext uri="{FF2B5EF4-FFF2-40B4-BE49-F238E27FC236}">
                      <a16:creationId xmlns:a16="http://schemas.microsoft.com/office/drawing/2014/main" id="{BBA1F861-8E06-A042-B033-E0949597D5EE}"/>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10" name="Oval 214">
                  <a:extLst>
                    <a:ext uri="{FF2B5EF4-FFF2-40B4-BE49-F238E27FC236}">
                      <a16:creationId xmlns:a16="http://schemas.microsoft.com/office/drawing/2014/main" id="{8CBA0FA3-EB9E-C342-9FE9-CC8AC8190FA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11" name="Oval 215">
                  <a:extLst>
                    <a:ext uri="{FF2B5EF4-FFF2-40B4-BE49-F238E27FC236}">
                      <a16:creationId xmlns:a16="http://schemas.microsoft.com/office/drawing/2014/main" id="{C3ED495E-20FC-B445-90AA-F0148052C87A}"/>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12" name="Oval 216">
                  <a:extLst>
                    <a:ext uri="{FF2B5EF4-FFF2-40B4-BE49-F238E27FC236}">
                      <a16:creationId xmlns:a16="http://schemas.microsoft.com/office/drawing/2014/main" id="{682F4CAE-2917-D647-85B1-64476324437F}"/>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13" name="Oval 217">
                  <a:extLst>
                    <a:ext uri="{FF2B5EF4-FFF2-40B4-BE49-F238E27FC236}">
                      <a16:creationId xmlns:a16="http://schemas.microsoft.com/office/drawing/2014/main" id="{62C0FB83-31D5-7042-9190-0218823618CC}"/>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14" name="Oval 218">
                  <a:extLst>
                    <a:ext uri="{FF2B5EF4-FFF2-40B4-BE49-F238E27FC236}">
                      <a16:creationId xmlns:a16="http://schemas.microsoft.com/office/drawing/2014/main" id="{DA73D9A6-BE1F-924D-9C5A-C80842754ED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15" name="Oval 219">
                  <a:extLst>
                    <a:ext uri="{FF2B5EF4-FFF2-40B4-BE49-F238E27FC236}">
                      <a16:creationId xmlns:a16="http://schemas.microsoft.com/office/drawing/2014/main" id="{12602790-2FD2-C64A-8BC1-780CFD54C8C0}"/>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16" name="Oval 220">
                  <a:extLst>
                    <a:ext uri="{FF2B5EF4-FFF2-40B4-BE49-F238E27FC236}">
                      <a16:creationId xmlns:a16="http://schemas.microsoft.com/office/drawing/2014/main" id="{E2A3E5C7-0489-3941-AC00-6D9BE194122B}"/>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17" name="Oval 221">
                  <a:extLst>
                    <a:ext uri="{FF2B5EF4-FFF2-40B4-BE49-F238E27FC236}">
                      <a16:creationId xmlns:a16="http://schemas.microsoft.com/office/drawing/2014/main" id="{0556824C-8014-E542-A366-C851866AA045}"/>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18" name="Oval 222">
                  <a:extLst>
                    <a:ext uri="{FF2B5EF4-FFF2-40B4-BE49-F238E27FC236}">
                      <a16:creationId xmlns:a16="http://schemas.microsoft.com/office/drawing/2014/main" id="{E240EBDC-C034-1C4D-9319-6DA83A4436BC}"/>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19" name="Oval 223">
                  <a:extLst>
                    <a:ext uri="{FF2B5EF4-FFF2-40B4-BE49-F238E27FC236}">
                      <a16:creationId xmlns:a16="http://schemas.microsoft.com/office/drawing/2014/main" id="{BA0BBF72-505F-6A4E-8206-F56671DF8E40}"/>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20" name="Oval 224">
                  <a:extLst>
                    <a:ext uri="{FF2B5EF4-FFF2-40B4-BE49-F238E27FC236}">
                      <a16:creationId xmlns:a16="http://schemas.microsoft.com/office/drawing/2014/main" id="{BC7B80D0-5155-0741-BD57-65DBE9CCF112}"/>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21" name="Oval 225">
                  <a:extLst>
                    <a:ext uri="{FF2B5EF4-FFF2-40B4-BE49-F238E27FC236}">
                      <a16:creationId xmlns:a16="http://schemas.microsoft.com/office/drawing/2014/main" id="{BB22F6A8-C6F7-8741-AF3C-1ACB606DCC9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22" name="Oval 226">
                  <a:extLst>
                    <a:ext uri="{FF2B5EF4-FFF2-40B4-BE49-F238E27FC236}">
                      <a16:creationId xmlns:a16="http://schemas.microsoft.com/office/drawing/2014/main" id="{FF67E5EC-E51F-4B42-BEA4-6D532EB6B35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69923" name="Group 227">
              <a:extLst>
                <a:ext uri="{FF2B5EF4-FFF2-40B4-BE49-F238E27FC236}">
                  <a16:creationId xmlns:a16="http://schemas.microsoft.com/office/drawing/2014/main" id="{7DF14710-3868-554B-A2F5-4431B7DF5812}"/>
                </a:ext>
              </a:extLst>
            </p:cNvPr>
            <p:cNvGrpSpPr>
              <a:grpSpLocks/>
            </p:cNvGrpSpPr>
            <p:nvPr/>
          </p:nvGrpSpPr>
          <p:grpSpPr bwMode="auto">
            <a:xfrm>
              <a:off x="2954" y="2152"/>
              <a:ext cx="904" cy="429"/>
              <a:chOff x="2858" y="2056"/>
              <a:chExt cx="904" cy="429"/>
            </a:xfrm>
          </p:grpSpPr>
          <p:grpSp>
            <p:nvGrpSpPr>
              <p:cNvPr id="669924" name="Group 228">
                <a:extLst>
                  <a:ext uri="{FF2B5EF4-FFF2-40B4-BE49-F238E27FC236}">
                    <a16:creationId xmlns:a16="http://schemas.microsoft.com/office/drawing/2014/main" id="{2A62076D-5C38-3245-9E3C-B1417433E2DC}"/>
                  </a:ext>
                </a:extLst>
              </p:cNvPr>
              <p:cNvGrpSpPr>
                <a:grpSpLocks/>
              </p:cNvGrpSpPr>
              <p:nvPr/>
            </p:nvGrpSpPr>
            <p:grpSpPr bwMode="auto">
              <a:xfrm>
                <a:off x="2858" y="2056"/>
                <a:ext cx="346" cy="304"/>
                <a:chOff x="3098" y="2084"/>
                <a:chExt cx="346" cy="304"/>
              </a:xfrm>
            </p:grpSpPr>
            <p:sp>
              <p:nvSpPr>
                <p:cNvPr id="669925" name="Oval 229">
                  <a:extLst>
                    <a:ext uri="{FF2B5EF4-FFF2-40B4-BE49-F238E27FC236}">
                      <a16:creationId xmlns:a16="http://schemas.microsoft.com/office/drawing/2014/main" id="{4B373B71-34B9-714D-8180-F871F38802BE}"/>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26" name="Oval 230">
                  <a:extLst>
                    <a:ext uri="{FF2B5EF4-FFF2-40B4-BE49-F238E27FC236}">
                      <a16:creationId xmlns:a16="http://schemas.microsoft.com/office/drawing/2014/main" id="{C6AE5AD3-A4E4-E643-849D-2E62A588878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27" name="Oval 231">
                  <a:extLst>
                    <a:ext uri="{FF2B5EF4-FFF2-40B4-BE49-F238E27FC236}">
                      <a16:creationId xmlns:a16="http://schemas.microsoft.com/office/drawing/2014/main" id="{8E766268-3AEA-EC49-AF6D-39F8F30B6EC9}"/>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28" name="Oval 232">
                  <a:extLst>
                    <a:ext uri="{FF2B5EF4-FFF2-40B4-BE49-F238E27FC236}">
                      <a16:creationId xmlns:a16="http://schemas.microsoft.com/office/drawing/2014/main" id="{7551821D-094D-E240-AFD8-8CF35166746E}"/>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29" name="Oval 233">
                  <a:extLst>
                    <a:ext uri="{FF2B5EF4-FFF2-40B4-BE49-F238E27FC236}">
                      <a16:creationId xmlns:a16="http://schemas.microsoft.com/office/drawing/2014/main" id="{53970EB2-B753-2049-92DA-CA0BBA056738}"/>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30" name="Oval 234">
                  <a:extLst>
                    <a:ext uri="{FF2B5EF4-FFF2-40B4-BE49-F238E27FC236}">
                      <a16:creationId xmlns:a16="http://schemas.microsoft.com/office/drawing/2014/main" id="{1E70568D-A1EC-4B41-BCE4-4E08AA8A79E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31" name="Oval 235">
                  <a:extLst>
                    <a:ext uri="{FF2B5EF4-FFF2-40B4-BE49-F238E27FC236}">
                      <a16:creationId xmlns:a16="http://schemas.microsoft.com/office/drawing/2014/main" id="{0CA904DF-56AA-CE43-8570-45B82E38EF09}"/>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32" name="Oval 236">
                  <a:extLst>
                    <a:ext uri="{FF2B5EF4-FFF2-40B4-BE49-F238E27FC236}">
                      <a16:creationId xmlns:a16="http://schemas.microsoft.com/office/drawing/2014/main" id="{C8D77B78-5698-5D4A-A807-77D82D58CB0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33" name="Oval 237">
                  <a:extLst>
                    <a:ext uri="{FF2B5EF4-FFF2-40B4-BE49-F238E27FC236}">
                      <a16:creationId xmlns:a16="http://schemas.microsoft.com/office/drawing/2014/main" id="{44AAE4FA-DA92-1E4D-85A6-C81A0BCB2338}"/>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34" name="Oval 238">
                  <a:extLst>
                    <a:ext uri="{FF2B5EF4-FFF2-40B4-BE49-F238E27FC236}">
                      <a16:creationId xmlns:a16="http://schemas.microsoft.com/office/drawing/2014/main" id="{507827C6-05EB-A44F-ABE8-DA8ED31045C1}"/>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35" name="Oval 239">
                  <a:extLst>
                    <a:ext uri="{FF2B5EF4-FFF2-40B4-BE49-F238E27FC236}">
                      <a16:creationId xmlns:a16="http://schemas.microsoft.com/office/drawing/2014/main" id="{6EAE437F-4ED9-D743-94BA-FC594E71945C}"/>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36" name="Oval 240">
                  <a:extLst>
                    <a:ext uri="{FF2B5EF4-FFF2-40B4-BE49-F238E27FC236}">
                      <a16:creationId xmlns:a16="http://schemas.microsoft.com/office/drawing/2014/main" id="{774D6CBE-E262-534B-A406-FA1AFEEAF179}"/>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37" name="Oval 241">
                  <a:extLst>
                    <a:ext uri="{FF2B5EF4-FFF2-40B4-BE49-F238E27FC236}">
                      <a16:creationId xmlns:a16="http://schemas.microsoft.com/office/drawing/2014/main" id="{59686463-59C7-B14E-85D1-EA562B3B06E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38" name="Oval 242">
                  <a:extLst>
                    <a:ext uri="{FF2B5EF4-FFF2-40B4-BE49-F238E27FC236}">
                      <a16:creationId xmlns:a16="http://schemas.microsoft.com/office/drawing/2014/main" id="{CDC16250-A9B5-784E-8E9F-86BFCAB32D43}"/>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9939" name="Group 243">
                <a:extLst>
                  <a:ext uri="{FF2B5EF4-FFF2-40B4-BE49-F238E27FC236}">
                    <a16:creationId xmlns:a16="http://schemas.microsoft.com/office/drawing/2014/main" id="{EB71CEEC-5B78-E547-823E-30A46D97BDF9}"/>
                  </a:ext>
                </a:extLst>
              </p:cNvPr>
              <p:cNvGrpSpPr>
                <a:grpSpLocks/>
              </p:cNvGrpSpPr>
              <p:nvPr/>
            </p:nvGrpSpPr>
            <p:grpSpPr bwMode="auto">
              <a:xfrm>
                <a:off x="3416" y="2181"/>
                <a:ext cx="346" cy="304"/>
                <a:chOff x="3098" y="2084"/>
                <a:chExt cx="346" cy="304"/>
              </a:xfrm>
            </p:grpSpPr>
            <p:sp>
              <p:nvSpPr>
                <p:cNvPr id="669940" name="Oval 244">
                  <a:extLst>
                    <a:ext uri="{FF2B5EF4-FFF2-40B4-BE49-F238E27FC236}">
                      <a16:creationId xmlns:a16="http://schemas.microsoft.com/office/drawing/2014/main" id="{F19126EB-A0F9-A341-A9DE-AD7B124AF603}"/>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41" name="Oval 245">
                  <a:extLst>
                    <a:ext uri="{FF2B5EF4-FFF2-40B4-BE49-F238E27FC236}">
                      <a16:creationId xmlns:a16="http://schemas.microsoft.com/office/drawing/2014/main" id="{8DF8B1E9-0ED8-8948-B01E-CD05E6A3AC8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42" name="Oval 246">
                  <a:extLst>
                    <a:ext uri="{FF2B5EF4-FFF2-40B4-BE49-F238E27FC236}">
                      <a16:creationId xmlns:a16="http://schemas.microsoft.com/office/drawing/2014/main" id="{F95F5816-8F7D-3148-A34D-BAF44CF904E5}"/>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43" name="Oval 247">
                  <a:extLst>
                    <a:ext uri="{FF2B5EF4-FFF2-40B4-BE49-F238E27FC236}">
                      <a16:creationId xmlns:a16="http://schemas.microsoft.com/office/drawing/2014/main" id="{0D97A5A2-58BB-694C-8A1E-3B803162DC6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44" name="Oval 248">
                  <a:extLst>
                    <a:ext uri="{FF2B5EF4-FFF2-40B4-BE49-F238E27FC236}">
                      <a16:creationId xmlns:a16="http://schemas.microsoft.com/office/drawing/2014/main" id="{B7B168E0-B915-DA4A-8FF5-7C7960DDD229}"/>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45" name="Oval 249">
                  <a:extLst>
                    <a:ext uri="{FF2B5EF4-FFF2-40B4-BE49-F238E27FC236}">
                      <a16:creationId xmlns:a16="http://schemas.microsoft.com/office/drawing/2014/main" id="{B4A847AC-BA7D-ED40-8607-5C43AE366B3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46" name="Oval 250">
                  <a:extLst>
                    <a:ext uri="{FF2B5EF4-FFF2-40B4-BE49-F238E27FC236}">
                      <a16:creationId xmlns:a16="http://schemas.microsoft.com/office/drawing/2014/main" id="{AAA29241-EE2F-F648-8F60-2863CE8E58E8}"/>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47" name="Oval 251">
                  <a:extLst>
                    <a:ext uri="{FF2B5EF4-FFF2-40B4-BE49-F238E27FC236}">
                      <a16:creationId xmlns:a16="http://schemas.microsoft.com/office/drawing/2014/main" id="{4B565228-A323-CA46-958A-3640C1950A6D}"/>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48" name="Oval 252">
                  <a:extLst>
                    <a:ext uri="{FF2B5EF4-FFF2-40B4-BE49-F238E27FC236}">
                      <a16:creationId xmlns:a16="http://schemas.microsoft.com/office/drawing/2014/main" id="{9150AE3F-C169-7342-A0FF-AFDBF876CBCE}"/>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49" name="Oval 253">
                  <a:extLst>
                    <a:ext uri="{FF2B5EF4-FFF2-40B4-BE49-F238E27FC236}">
                      <a16:creationId xmlns:a16="http://schemas.microsoft.com/office/drawing/2014/main" id="{8CB6D742-BD25-0946-A1B3-B93C02CD9AFF}"/>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50" name="Oval 254">
                  <a:extLst>
                    <a:ext uri="{FF2B5EF4-FFF2-40B4-BE49-F238E27FC236}">
                      <a16:creationId xmlns:a16="http://schemas.microsoft.com/office/drawing/2014/main" id="{956D626E-42B0-7046-B8B1-CEC66B18B84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51" name="Oval 255">
                  <a:extLst>
                    <a:ext uri="{FF2B5EF4-FFF2-40B4-BE49-F238E27FC236}">
                      <a16:creationId xmlns:a16="http://schemas.microsoft.com/office/drawing/2014/main" id="{8ACBB4F9-11D7-2A4A-A48F-56FAD6FCD10C}"/>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52" name="Oval 256">
                  <a:extLst>
                    <a:ext uri="{FF2B5EF4-FFF2-40B4-BE49-F238E27FC236}">
                      <a16:creationId xmlns:a16="http://schemas.microsoft.com/office/drawing/2014/main" id="{A4EC0AA3-4500-3B4F-874D-B371800482D6}"/>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53" name="Oval 257">
                  <a:extLst>
                    <a:ext uri="{FF2B5EF4-FFF2-40B4-BE49-F238E27FC236}">
                      <a16:creationId xmlns:a16="http://schemas.microsoft.com/office/drawing/2014/main" id="{1BBA8BD9-3FC5-2F46-AC93-C37EC846AC5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69954" name="Group 258">
              <a:extLst>
                <a:ext uri="{FF2B5EF4-FFF2-40B4-BE49-F238E27FC236}">
                  <a16:creationId xmlns:a16="http://schemas.microsoft.com/office/drawing/2014/main" id="{10CDF1D8-CA66-CB41-AE6E-AD54C7E8C9F8}"/>
                </a:ext>
              </a:extLst>
            </p:cNvPr>
            <p:cNvGrpSpPr>
              <a:grpSpLocks/>
            </p:cNvGrpSpPr>
            <p:nvPr/>
          </p:nvGrpSpPr>
          <p:grpSpPr bwMode="auto">
            <a:xfrm>
              <a:off x="3151" y="2435"/>
              <a:ext cx="661" cy="752"/>
              <a:chOff x="3055" y="2339"/>
              <a:chExt cx="661" cy="752"/>
            </a:xfrm>
          </p:grpSpPr>
          <p:grpSp>
            <p:nvGrpSpPr>
              <p:cNvPr id="669955" name="Group 259">
                <a:extLst>
                  <a:ext uri="{FF2B5EF4-FFF2-40B4-BE49-F238E27FC236}">
                    <a16:creationId xmlns:a16="http://schemas.microsoft.com/office/drawing/2014/main" id="{6E6A3876-CF44-F945-83E8-7B9C0B64D73B}"/>
                  </a:ext>
                </a:extLst>
              </p:cNvPr>
              <p:cNvGrpSpPr>
                <a:grpSpLocks/>
              </p:cNvGrpSpPr>
              <p:nvPr/>
            </p:nvGrpSpPr>
            <p:grpSpPr bwMode="auto">
              <a:xfrm>
                <a:off x="3055" y="2339"/>
                <a:ext cx="346" cy="304"/>
                <a:chOff x="3098" y="2084"/>
                <a:chExt cx="346" cy="304"/>
              </a:xfrm>
            </p:grpSpPr>
            <p:sp>
              <p:nvSpPr>
                <p:cNvPr id="669956" name="Oval 260">
                  <a:extLst>
                    <a:ext uri="{FF2B5EF4-FFF2-40B4-BE49-F238E27FC236}">
                      <a16:creationId xmlns:a16="http://schemas.microsoft.com/office/drawing/2014/main" id="{711CEC6C-76A2-884E-9297-C5E6F6E78A73}"/>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57" name="Oval 261">
                  <a:extLst>
                    <a:ext uri="{FF2B5EF4-FFF2-40B4-BE49-F238E27FC236}">
                      <a16:creationId xmlns:a16="http://schemas.microsoft.com/office/drawing/2014/main" id="{1AFF0B5D-B6D5-9D42-8C23-A3DA54C605B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58" name="Oval 262">
                  <a:extLst>
                    <a:ext uri="{FF2B5EF4-FFF2-40B4-BE49-F238E27FC236}">
                      <a16:creationId xmlns:a16="http://schemas.microsoft.com/office/drawing/2014/main" id="{C9E34DC3-4080-284C-86C9-7260CA55FD18}"/>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59" name="Oval 263">
                  <a:extLst>
                    <a:ext uri="{FF2B5EF4-FFF2-40B4-BE49-F238E27FC236}">
                      <a16:creationId xmlns:a16="http://schemas.microsoft.com/office/drawing/2014/main" id="{CA164E4E-80CC-6247-B7C1-547617437F9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60" name="Oval 264">
                  <a:extLst>
                    <a:ext uri="{FF2B5EF4-FFF2-40B4-BE49-F238E27FC236}">
                      <a16:creationId xmlns:a16="http://schemas.microsoft.com/office/drawing/2014/main" id="{50C25F30-A73C-3F4C-A8FD-78D605A55B46}"/>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61" name="Oval 265">
                  <a:extLst>
                    <a:ext uri="{FF2B5EF4-FFF2-40B4-BE49-F238E27FC236}">
                      <a16:creationId xmlns:a16="http://schemas.microsoft.com/office/drawing/2014/main" id="{83ED1DFA-F9C1-3C40-9CE9-F56F18AC731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62" name="Oval 266">
                  <a:extLst>
                    <a:ext uri="{FF2B5EF4-FFF2-40B4-BE49-F238E27FC236}">
                      <a16:creationId xmlns:a16="http://schemas.microsoft.com/office/drawing/2014/main" id="{D956281F-FDD3-0B48-9211-0797F0563A41}"/>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63" name="Oval 267">
                  <a:extLst>
                    <a:ext uri="{FF2B5EF4-FFF2-40B4-BE49-F238E27FC236}">
                      <a16:creationId xmlns:a16="http://schemas.microsoft.com/office/drawing/2014/main" id="{A7E1DDD1-3DB8-5847-B7EB-1C02593A2579}"/>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64" name="Oval 268">
                  <a:extLst>
                    <a:ext uri="{FF2B5EF4-FFF2-40B4-BE49-F238E27FC236}">
                      <a16:creationId xmlns:a16="http://schemas.microsoft.com/office/drawing/2014/main" id="{B2C46491-64B5-9140-B005-A82A1BAA80B9}"/>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65" name="Oval 269">
                  <a:extLst>
                    <a:ext uri="{FF2B5EF4-FFF2-40B4-BE49-F238E27FC236}">
                      <a16:creationId xmlns:a16="http://schemas.microsoft.com/office/drawing/2014/main" id="{C0F97206-1CF5-024E-82C8-44D46D3F25A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66" name="Oval 270">
                  <a:extLst>
                    <a:ext uri="{FF2B5EF4-FFF2-40B4-BE49-F238E27FC236}">
                      <a16:creationId xmlns:a16="http://schemas.microsoft.com/office/drawing/2014/main" id="{EA1A26DB-54CB-9B41-AE94-59D9FDD346F2}"/>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67" name="Oval 271">
                  <a:extLst>
                    <a:ext uri="{FF2B5EF4-FFF2-40B4-BE49-F238E27FC236}">
                      <a16:creationId xmlns:a16="http://schemas.microsoft.com/office/drawing/2014/main" id="{E07FF7CB-57AF-1247-A6B2-D6AF350F01B0}"/>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68" name="Oval 272">
                  <a:extLst>
                    <a:ext uri="{FF2B5EF4-FFF2-40B4-BE49-F238E27FC236}">
                      <a16:creationId xmlns:a16="http://schemas.microsoft.com/office/drawing/2014/main" id="{FEAE9B8B-339C-0F4F-B768-5358B31E23DC}"/>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69" name="Oval 273">
                  <a:extLst>
                    <a:ext uri="{FF2B5EF4-FFF2-40B4-BE49-F238E27FC236}">
                      <a16:creationId xmlns:a16="http://schemas.microsoft.com/office/drawing/2014/main" id="{84DF2DAE-028B-BA46-9A37-24683A6676F3}"/>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69970" name="Group 274">
                <a:extLst>
                  <a:ext uri="{FF2B5EF4-FFF2-40B4-BE49-F238E27FC236}">
                    <a16:creationId xmlns:a16="http://schemas.microsoft.com/office/drawing/2014/main" id="{EFD601E5-E1B5-B34C-AE5F-B617B54BD5D4}"/>
                  </a:ext>
                </a:extLst>
              </p:cNvPr>
              <p:cNvGrpSpPr>
                <a:grpSpLocks/>
              </p:cNvGrpSpPr>
              <p:nvPr/>
            </p:nvGrpSpPr>
            <p:grpSpPr bwMode="auto">
              <a:xfrm>
                <a:off x="3370" y="2787"/>
                <a:ext cx="346" cy="304"/>
                <a:chOff x="3098" y="2084"/>
                <a:chExt cx="346" cy="304"/>
              </a:xfrm>
            </p:grpSpPr>
            <p:sp>
              <p:nvSpPr>
                <p:cNvPr id="669971" name="Oval 275">
                  <a:extLst>
                    <a:ext uri="{FF2B5EF4-FFF2-40B4-BE49-F238E27FC236}">
                      <a16:creationId xmlns:a16="http://schemas.microsoft.com/office/drawing/2014/main" id="{2C5BFBF1-09E8-694D-ABBC-26F5BBD0F3F9}"/>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72" name="Oval 276">
                  <a:extLst>
                    <a:ext uri="{FF2B5EF4-FFF2-40B4-BE49-F238E27FC236}">
                      <a16:creationId xmlns:a16="http://schemas.microsoft.com/office/drawing/2014/main" id="{4F985FE5-B8DE-2A46-95EF-61EBE321A09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73" name="Oval 277">
                  <a:extLst>
                    <a:ext uri="{FF2B5EF4-FFF2-40B4-BE49-F238E27FC236}">
                      <a16:creationId xmlns:a16="http://schemas.microsoft.com/office/drawing/2014/main" id="{96EA6279-0FBB-E046-8288-6137E8C59C96}"/>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74" name="Oval 278">
                  <a:extLst>
                    <a:ext uri="{FF2B5EF4-FFF2-40B4-BE49-F238E27FC236}">
                      <a16:creationId xmlns:a16="http://schemas.microsoft.com/office/drawing/2014/main" id="{7B18ADA5-02F0-B148-873F-19AF6FC9B0B2}"/>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75" name="Oval 279">
                  <a:extLst>
                    <a:ext uri="{FF2B5EF4-FFF2-40B4-BE49-F238E27FC236}">
                      <a16:creationId xmlns:a16="http://schemas.microsoft.com/office/drawing/2014/main" id="{AAD97DAE-D228-F74F-9C5E-34B6FAE81AB8}"/>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76" name="Oval 280">
                  <a:extLst>
                    <a:ext uri="{FF2B5EF4-FFF2-40B4-BE49-F238E27FC236}">
                      <a16:creationId xmlns:a16="http://schemas.microsoft.com/office/drawing/2014/main" id="{E0964A50-52A3-9643-9B7E-ABB730561ED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77" name="Oval 281">
                  <a:extLst>
                    <a:ext uri="{FF2B5EF4-FFF2-40B4-BE49-F238E27FC236}">
                      <a16:creationId xmlns:a16="http://schemas.microsoft.com/office/drawing/2014/main" id="{E0CBA351-A2CD-4441-8F33-70DF7FDE8488}"/>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78" name="Oval 282">
                  <a:extLst>
                    <a:ext uri="{FF2B5EF4-FFF2-40B4-BE49-F238E27FC236}">
                      <a16:creationId xmlns:a16="http://schemas.microsoft.com/office/drawing/2014/main" id="{D086869E-B16A-7047-8771-239A1B23E0B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79" name="Oval 283">
                  <a:extLst>
                    <a:ext uri="{FF2B5EF4-FFF2-40B4-BE49-F238E27FC236}">
                      <a16:creationId xmlns:a16="http://schemas.microsoft.com/office/drawing/2014/main" id="{2ED2DC59-DC04-B048-B02C-31E9C468E86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80" name="Oval 284">
                  <a:extLst>
                    <a:ext uri="{FF2B5EF4-FFF2-40B4-BE49-F238E27FC236}">
                      <a16:creationId xmlns:a16="http://schemas.microsoft.com/office/drawing/2014/main" id="{16A1F1D6-58D6-374E-A4BC-B0487B104BA8}"/>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81" name="Oval 285">
                  <a:extLst>
                    <a:ext uri="{FF2B5EF4-FFF2-40B4-BE49-F238E27FC236}">
                      <a16:creationId xmlns:a16="http://schemas.microsoft.com/office/drawing/2014/main" id="{1C4AE811-9D14-ED4D-BDA4-4DE535FBEED3}"/>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82" name="Oval 286">
                  <a:extLst>
                    <a:ext uri="{FF2B5EF4-FFF2-40B4-BE49-F238E27FC236}">
                      <a16:creationId xmlns:a16="http://schemas.microsoft.com/office/drawing/2014/main" id="{24A1D3F4-7E68-A74F-AA31-D603BBB67CE3}"/>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83" name="Oval 287">
                  <a:extLst>
                    <a:ext uri="{FF2B5EF4-FFF2-40B4-BE49-F238E27FC236}">
                      <a16:creationId xmlns:a16="http://schemas.microsoft.com/office/drawing/2014/main" id="{01D49C95-8C21-2A4F-AA54-9383A36020F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84" name="Oval 288">
                  <a:extLst>
                    <a:ext uri="{FF2B5EF4-FFF2-40B4-BE49-F238E27FC236}">
                      <a16:creationId xmlns:a16="http://schemas.microsoft.com/office/drawing/2014/main" id="{EA5B8E09-33B0-CB43-9E01-FF8BCCCD8447}"/>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69985" name="Group 289">
              <a:extLst>
                <a:ext uri="{FF2B5EF4-FFF2-40B4-BE49-F238E27FC236}">
                  <a16:creationId xmlns:a16="http://schemas.microsoft.com/office/drawing/2014/main" id="{30856DF3-AAB0-2343-B157-4E4265647E7C}"/>
                </a:ext>
              </a:extLst>
            </p:cNvPr>
            <p:cNvGrpSpPr>
              <a:grpSpLocks/>
            </p:cNvGrpSpPr>
            <p:nvPr/>
          </p:nvGrpSpPr>
          <p:grpSpPr bwMode="auto">
            <a:xfrm>
              <a:off x="2710" y="2080"/>
              <a:ext cx="1487" cy="1132"/>
              <a:chOff x="2614" y="1984"/>
              <a:chExt cx="1487" cy="1132"/>
            </a:xfrm>
          </p:grpSpPr>
          <p:grpSp>
            <p:nvGrpSpPr>
              <p:cNvPr id="669986" name="Group 290">
                <a:extLst>
                  <a:ext uri="{FF2B5EF4-FFF2-40B4-BE49-F238E27FC236}">
                    <a16:creationId xmlns:a16="http://schemas.microsoft.com/office/drawing/2014/main" id="{2FB4840C-D301-C747-86B6-A08D82FF13D4}"/>
                  </a:ext>
                </a:extLst>
              </p:cNvPr>
              <p:cNvGrpSpPr>
                <a:grpSpLocks/>
              </p:cNvGrpSpPr>
              <p:nvPr/>
            </p:nvGrpSpPr>
            <p:grpSpPr bwMode="auto">
              <a:xfrm>
                <a:off x="2614" y="2812"/>
                <a:ext cx="346" cy="304"/>
                <a:chOff x="3098" y="2084"/>
                <a:chExt cx="346" cy="304"/>
              </a:xfrm>
            </p:grpSpPr>
            <p:sp>
              <p:nvSpPr>
                <p:cNvPr id="669987" name="Oval 291">
                  <a:extLst>
                    <a:ext uri="{FF2B5EF4-FFF2-40B4-BE49-F238E27FC236}">
                      <a16:creationId xmlns:a16="http://schemas.microsoft.com/office/drawing/2014/main" id="{098A758D-36D7-E441-BBB2-8F23436676D0}"/>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88" name="Oval 292">
                  <a:extLst>
                    <a:ext uri="{FF2B5EF4-FFF2-40B4-BE49-F238E27FC236}">
                      <a16:creationId xmlns:a16="http://schemas.microsoft.com/office/drawing/2014/main" id="{882D2DF5-B84F-2B4E-81D4-85FE07AD9D6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89" name="Oval 293">
                  <a:extLst>
                    <a:ext uri="{FF2B5EF4-FFF2-40B4-BE49-F238E27FC236}">
                      <a16:creationId xmlns:a16="http://schemas.microsoft.com/office/drawing/2014/main" id="{1E938065-ABA7-324D-9A70-FC292438357B}"/>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90" name="Oval 294">
                  <a:extLst>
                    <a:ext uri="{FF2B5EF4-FFF2-40B4-BE49-F238E27FC236}">
                      <a16:creationId xmlns:a16="http://schemas.microsoft.com/office/drawing/2014/main" id="{22F4EA28-D728-4040-8C63-B56BABC7C46B}"/>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91" name="Oval 295">
                  <a:extLst>
                    <a:ext uri="{FF2B5EF4-FFF2-40B4-BE49-F238E27FC236}">
                      <a16:creationId xmlns:a16="http://schemas.microsoft.com/office/drawing/2014/main" id="{F004F363-116A-174B-95D9-2E56ABED0323}"/>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92" name="Oval 296">
                  <a:extLst>
                    <a:ext uri="{FF2B5EF4-FFF2-40B4-BE49-F238E27FC236}">
                      <a16:creationId xmlns:a16="http://schemas.microsoft.com/office/drawing/2014/main" id="{9A169F89-F26B-A447-8563-15464FE4614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93" name="Oval 297">
                  <a:extLst>
                    <a:ext uri="{FF2B5EF4-FFF2-40B4-BE49-F238E27FC236}">
                      <a16:creationId xmlns:a16="http://schemas.microsoft.com/office/drawing/2014/main" id="{2D1D4E66-6EC7-874F-A018-CEC8B4BD9BBB}"/>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94" name="Oval 298">
                  <a:extLst>
                    <a:ext uri="{FF2B5EF4-FFF2-40B4-BE49-F238E27FC236}">
                      <a16:creationId xmlns:a16="http://schemas.microsoft.com/office/drawing/2014/main" id="{C26DD9EE-6837-F14C-B873-BEF27107443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95" name="Oval 299">
                  <a:extLst>
                    <a:ext uri="{FF2B5EF4-FFF2-40B4-BE49-F238E27FC236}">
                      <a16:creationId xmlns:a16="http://schemas.microsoft.com/office/drawing/2014/main" id="{AB07583F-BDEB-664A-A916-0DC80503796C}"/>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96" name="Oval 300">
                  <a:extLst>
                    <a:ext uri="{FF2B5EF4-FFF2-40B4-BE49-F238E27FC236}">
                      <a16:creationId xmlns:a16="http://schemas.microsoft.com/office/drawing/2014/main" id="{0EDAB1EC-3D29-6E4F-8E19-8148D224BE2F}"/>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97" name="Oval 301">
                  <a:extLst>
                    <a:ext uri="{FF2B5EF4-FFF2-40B4-BE49-F238E27FC236}">
                      <a16:creationId xmlns:a16="http://schemas.microsoft.com/office/drawing/2014/main" id="{5A581376-5561-7F45-A82B-1EBA0D353346}"/>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98" name="Oval 302">
                  <a:extLst>
                    <a:ext uri="{FF2B5EF4-FFF2-40B4-BE49-F238E27FC236}">
                      <a16:creationId xmlns:a16="http://schemas.microsoft.com/office/drawing/2014/main" id="{2C4FA498-B2A8-894D-9D5F-2FCDD0558A87}"/>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9999" name="Oval 303">
                  <a:extLst>
                    <a:ext uri="{FF2B5EF4-FFF2-40B4-BE49-F238E27FC236}">
                      <a16:creationId xmlns:a16="http://schemas.microsoft.com/office/drawing/2014/main" id="{3016A127-27CF-314D-AEA4-3A6626968A6D}"/>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00" name="Oval 304">
                  <a:extLst>
                    <a:ext uri="{FF2B5EF4-FFF2-40B4-BE49-F238E27FC236}">
                      <a16:creationId xmlns:a16="http://schemas.microsoft.com/office/drawing/2014/main" id="{0B52D673-14AB-484F-9861-6C57FB1CEA53}"/>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001" name="Group 305">
                <a:extLst>
                  <a:ext uri="{FF2B5EF4-FFF2-40B4-BE49-F238E27FC236}">
                    <a16:creationId xmlns:a16="http://schemas.microsoft.com/office/drawing/2014/main" id="{87980F69-4ACB-F948-A02B-FA6FCA681BF1}"/>
                  </a:ext>
                </a:extLst>
              </p:cNvPr>
              <p:cNvGrpSpPr>
                <a:grpSpLocks/>
              </p:cNvGrpSpPr>
              <p:nvPr/>
            </p:nvGrpSpPr>
            <p:grpSpPr bwMode="auto">
              <a:xfrm>
                <a:off x="3755" y="1984"/>
                <a:ext cx="346" cy="304"/>
                <a:chOff x="3098" y="2084"/>
                <a:chExt cx="346" cy="304"/>
              </a:xfrm>
            </p:grpSpPr>
            <p:sp>
              <p:nvSpPr>
                <p:cNvPr id="670002" name="Oval 306">
                  <a:extLst>
                    <a:ext uri="{FF2B5EF4-FFF2-40B4-BE49-F238E27FC236}">
                      <a16:creationId xmlns:a16="http://schemas.microsoft.com/office/drawing/2014/main" id="{31E0878B-446A-AD46-B57B-3E665475B270}"/>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03" name="Oval 307">
                  <a:extLst>
                    <a:ext uri="{FF2B5EF4-FFF2-40B4-BE49-F238E27FC236}">
                      <a16:creationId xmlns:a16="http://schemas.microsoft.com/office/drawing/2014/main" id="{C61AB538-E2C2-ED4B-ADCB-8F1724C57C4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04" name="Oval 308">
                  <a:extLst>
                    <a:ext uri="{FF2B5EF4-FFF2-40B4-BE49-F238E27FC236}">
                      <a16:creationId xmlns:a16="http://schemas.microsoft.com/office/drawing/2014/main" id="{CC11E22B-2FB9-524E-ABAE-9CEDC02727F2}"/>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05" name="Oval 309">
                  <a:extLst>
                    <a:ext uri="{FF2B5EF4-FFF2-40B4-BE49-F238E27FC236}">
                      <a16:creationId xmlns:a16="http://schemas.microsoft.com/office/drawing/2014/main" id="{0816C3A8-307B-344B-AEF9-257A9D1F3F22}"/>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06" name="Oval 310">
                  <a:extLst>
                    <a:ext uri="{FF2B5EF4-FFF2-40B4-BE49-F238E27FC236}">
                      <a16:creationId xmlns:a16="http://schemas.microsoft.com/office/drawing/2014/main" id="{EE566441-1D01-6F4B-8B41-7B57D6740F08}"/>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07" name="Oval 311">
                  <a:extLst>
                    <a:ext uri="{FF2B5EF4-FFF2-40B4-BE49-F238E27FC236}">
                      <a16:creationId xmlns:a16="http://schemas.microsoft.com/office/drawing/2014/main" id="{3D6195CA-4D8C-174B-B76A-676549B0CA8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08" name="Oval 312">
                  <a:extLst>
                    <a:ext uri="{FF2B5EF4-FFF2-40B4-BE49-F238E27FC236}">
                      <a16:creationId xmlns:a16="http://schemas.microsoft.com/office/drawing/2014/main" id="{90EC433D-126C-7647-97F4-1E8AC604839B}"/>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09" name="Oval 313">
                  <a:extLst>
                    <a:ext uri="{FF2B5EF4-FFF2-40B4-BE49-F238E27FC236}">
                      <a16:creationId xmlns:a16="http://schemas.microsoft.com/office/drawing/2014/main" id="{120A1468-7C3B-A04C-8683-5529A1A9DEF9}"/>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10" name="Oval 314">
                  <a:extLst>
                    <a:ext uri="{FF2B5EF4-FFF2-40B4-BE49-F238E27FC236}">
                      <a16:creationId xmlns:a16="http://schemas.microsoft.com/office/drawing/2014/main" id="{4E294E92-DC6F-774A-A6FC-F7AEF522B94C}"/>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11" name="Oval 315">
                  <a:extLst>
                    <a:ext uri="{FF2B5EF4-FFF2-40B4-BE49-F238E27FC236}">
                      <a16:creationId xmlns:a16="http://schemas.microsoft.com/office/drawing/2014/main" id="{5FC05F9C-38CB-424D-AE93-95DEBEC88D0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12" name="Oval 316">
                  <a:extLst>
                    <a:ext uri="{FF2B5EF4-FFF2-40B4-BE49-F238E27FC236}">
                      <a16:creationId xmlns:a16="http://schemas.microsoft.com/office/drawing/2014/main" id="{144DE159-C36D-A949-8FB9-81EF9674D688}"/>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13" name="Oval 317">
                  <a:extLst>
                    <a:ext uri="{FF2B5EF4-FFF2-40B4-BE49-F238E27FC236}">
                      <a16:creationId xmlns:a16="http://schemas.microsoft.com/office/drawing/2014/main" id="{98061F3B-6524-5041-98D0-C8106A9D8474}"/>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14" name="Oval 318">
                  <a:extLst>
                    <a:ext uri="{FF2B5EF4-FFF2-40B4-BE49-F238E27FC236}">
                      <a16:creationId xmlns:a16="http://schemas.microsoft.com/office/drawing/2014/main" id="{4C212CEB-C8E8-B247-BCD1-3960EAFEAF6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15" name="Oval 319">
                  <a:extLst>
                    <a:ext uri="{FF2B5EF4-FFF2-40B4-BE49-F238E27FC236}">
                      <a16:creationId xmlns:a16="http://schemas.microsoft.com/office/drawing/2014/main" id="{C714B96D-8EF9-AA49-8122-CD1204F4690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016" name="Group 320">
              <a:extLst>
                <a:ext uri="{FF2B5EF4-FFF2-40B4-BE49-F238E27FC236}">
                  <a16:creationId xmlns:a16="http://schemas.microsoft.com/office/drawing/2014/main" id="{789BBCB5-37DC-BF4A-9891-6F0667BE3A55}"/>
                </a:ext>
              </a:extLst>
            </p:cNvPr>
            <p:cNvGrpSpPr>
              <a:grpSpLocks/>
            </p:cNvGrpSpPr>
            <p:nvPr/>
          </p:nvGrpSpPr>
          <p:grpSpPr bwMode="auto">
            <a:xfrm>
              <a:off x="3130" y="2584"/>
              <a:ext cx="788" cy="488"/>
              <a:chOff x="3034" y="2488"/>
              <a:chExt cx="788" cy="488"/>
            </a:xfrm>
          </p:grpSpPr>
          <p:grpSp>
            <p:nvGrpSpPr>
              <p:cNvPr id="670017" name="Group 321">
                <a:extLst>
                  <a:ext uri="{FF2B5EF4-FFF2-40B4-BE49-F238E27FC236}">
                    <a16:creationId xmlns:a16="http://schemas.microsoft.com/office/drawing/2014/main" id="{6E100AFE-5C49-9F49-9149-4E59DB537149}"/>
                  </a:ext>
                </a:extLst>
              </p:cNvPr>
              <p:cNvGrpSpPr>
                <a:grpSpLocks/>
              </p:cNvGrpSpPr>
              <p:nvPr/>
            </p:nvGrpSpPr>
            <p:grpSpPr bwMode="auto">
              <a:xfrm>
                <a:off x="3034" y="2672"/>
                <a:ext cx="346" cy="304"/>
                <a:chOff x="3098" y="2084"/>
                <a:chExt cx="346" cy="304"/>
              </a:xfrm>
            </p:grpSpPr>
            <p:sp>
              <p:nvSpPr>
                <p:cNvPr id="670018" name="Oval 322">
                  <a:extLst>
                    <a:ext uri="{FF2B5EF4-FFF2-40B4-BE49-F238E27FC236}">
                      <a16:creationId xmlns:a16="http://schemas.microsoft.com/office/drawing/2014/main" id="{6DEFFF7B-015C-1042-AB27-34C03A782EC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19" name="Oval 323">
                  <a:extLst>
                    <a:ext uri="{FF2B5EF4-FFF2-40B4-BE49-F238E27FC236}">
                      <a16:creationId xmlns:a16="http://schemas.microsoft.com/office/drawing/2014/main" id="{5793B1C2-3051-3B46-A31F-0CA1F9BA7AB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20" name="Oval 324">
                  <a:extLst>
                    <a:ext uri="{FF2B5EF4-FFF2-40B4-BE49-F238E27FC236}">
                      <a16:creationId xmlns:a16="http://schemas.microsoft.com/office/drawing/2014/main" id="{948DEA0B-849A-DF47-A804-78D619DBA5E0}"/>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21" name="Oval 325">
                  <a:extLst>
                    <a:ext uri="{FF2B5EF4-FFF2-40B4-BE49-F238E27FC236}">
                      <a16:creationId xmlns:a16="http://schemas.microsoft.com/office/drawing/2014/main" id="{DBBFB01C-9578-5943-9747-BBCE217D45B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22" name="Oval 326">
                  <a:extLst>
                    <a:ext uri="{FF2B5EF4-FFF2-40B4-BE49-F238E27FC236}">
                      <a16:creationId xmlns:a16="http://schemas.microsoft.com/office/drawing/2014/main" id="{E868AE50-3C16-5840-A424-95E3D0200A1A}"/>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23" name="Oval 327">
                  <a:extLst>
                    <a:ext uri="{FF2B5EF4-FFF2-40B4-BE49-F238E27FC236}">
                      <a16:creationId xmlns:a16="http://schemas.microsoft.com/office/drawing/2014/main" id="{A5D25220-A4D4-2D40-A108-2361A48E6C5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24" name="Oval 328">
                  <a:extLst>
                    <a:ext uri="{FF2B5EF4-FFF2-40B4-BE49-F238E27FC236}">
                      <a16:creationId xmlns:a16="http://schemas.microsoft.com/office/drawing/2014/main" id="{13951528-32A7-C84B-9320-208D3A86855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25" name="Oval 329">
                  <a:extLst>
                    <a:ext uri="{FF2B5EF4-FFF2-40B4-BE49-F238E27FC236}">
                      <a16:creationId xmlns:a16="http://schemas.microsoft.com/office/drawing/2014/main" id="{5093AAC8-635D-5B46-89B6-7BFBB7BA53AD}"/>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26" name="Oval 330">
                  <a:extLst>
                    <a:ext uri="{FF2B5EF4-FFF2-40B4-BE49-F238E27FC236}">
                      <a16:creationId xmlns:a16="http://schemas.microsoft.com/office/drawing/2014/main" id="{563D68E7-2B32-7C4E-A355-3A99432F7B33}"/>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27" name="Oval 331">
                  <a:extLst>
                    <a:ext uri="{FF2B5EF4-FFF2-40B4-BE49-F238E27FC236}">
                      <a16:creationId xmlns:a16="http://schemas.microsoft.com/office/drawing/2014/main" id="{5F27F695-DE41-DD4D-8965-7B441686A661}"/>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28" name="Oval 332">
                  <a:extLst>
                    <a:ext uri="{FF2B5EF4-FFF2-40B4-BE49-F238E27FC236}">
                      <a16:creationId xmlns:a16="http://schemas.microsoft.com/office/drawing/2014/main" id="{81222B20-579A-2047-9E0B-40EDA5317806}"/>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29" name="Oval 333">
                  <a:extLst>
                    <a:ext uri="{FF2B5EF4-FFF2-40B4-BE49-F238E27FC236}">
                      <a16:creationId xmlns:a16="http://schemas.microsoft.com/office/drawing/2014/main" id="{261999B5-2E8A-9442-B96E-14D1B398B4FA}"/>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30" name="Oval 334">
                  <a:extLst>
                    <a:ext uri="{FF2B5EF4-FFF2-40B4-BE49-F238E27FC236}">
                      <a16:creationId xmlns:a16="http://schemas.microsoft.com/office/drawing/2014/main" id="{199E38D3-153C-1547-9D22-E9F9BCC257D0}"/>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31" name="Oval 335">
                  <a:extLst>
                    <a:ext uri="{FF2B5EF4-FFF2-40B4-BE49-F238E27FC236}">
                      <a16:creationId xmlns:a16="http://schemas.microsoft.com/office/drawing/2014/main" id="{81ABC5A7-ADB2-AF41-BFA5-E13BDA266E68}"/>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032" name="Group 336">
                <a:extLst>
                  <a:ext uri="{FF2B5EF4-FFF2-40B4-BE49-F238E27FC236}">
                    <a16:creationId xmlns:a16="http://schemas.microsoft.com/office/drawing/2014/main" id="{AFBF935B-B85A-274D-9BB9-8744DE76E0B5}"/>
                  </a:ext>
                </a:extLst>
              </p:cNvPr>
              <p:cNvGrpSpPr>
                <a:grpSpLocks/>
              </p:cNvGrpSpPr>
              <p:nvPr/>
            </p:nvGrpSpPr>
            <p:grpSpPr bwMode="auto">
              <a:xfrm>
                <a:off x="3476" y="2488"/>
                <a:ext cx="346" cy="304"/>
                <a:chOff x="3098" y="2084"/>
                <a:chExt cx="346" cy="304"/>
              </a:xfrm>
            </p:grpSpPr>
            <p:sp>
              <p:nvSpPr>
                <p:cNvPr id="670033" name="Oval 337">
                  <a:extLst>
                    <a:ext uri="{FF2B5EF4-FFF2-40B4-BE49-F238E27FC236}">
                      <a16:creationId xmlns:a16="http://schemas.microsoft.com/office/drawing/2014/main" id="{FB3BBCAB-5D92-5347-B0F1-50B7534F87DC}"/>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34" name="Oval 338">
                  <a:extLst>
                    <a:ext uri="{FF2B5EF4-FFF2-40B4-BE49-F238E27FC236}">
                      <a16:creationId xmlns:a16="http://schemas.microsoft.com/office/drawing/2014/main" id="{7212BDB2-7F84-134F-A1EB-2E8CFD0CF81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35" name="Oval 339">
                  <a:extLst>
                    <a:ext uri="{FF2B5EF4-FFF2-40B4-BE49-F238E27FC236}">
                      <a16:creationId xmlns:a16="http://schemas.microsoft.com/office/drawing/2014/main" id="{4EC4978F-157A-AE4A-A9F6-43B998943043}"/>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36" name="Oval 340">
                  <a:extLst>
                    <a:ext uri="{FF2B5EF4-FFF2-40B4-BE49-F238E27FC236}">
                      <a16:creationId xmlns:a16="http://schemas.microsoft.com/office/drawing/2014/main" id="{C6109DCB-2CAF-E641-9CEE-3072D3ED73B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37" name="Oval 341">
                  <a:extLst>
                    <a:ext uri="{FF2B5EF4-FFF2-40B4-BE49-F238E27FC236}">
                      <a16:creationId xmlns:a16="http://schemas.microsoft.com/office/drawing/2014/main" id="{5294BEA0-D2D4-1142-B645-A2770FD69868}"/>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38" name="Oval 342">
                  <a:extLst>
                    <a:ext uri="{FF2B5EF4-FFF2-40B4-BE49-F238E27FC236}">
                      <a16:creationId xmlns:a16="http://schemas.microsoft.com/office/drawing/2014/main" id="{AFD9C7B6-B5B6-1E43-9B7E-D39119447D4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39" name="Oval 343">
                  <a:extLst>
                    <a:ext uri="{FF2B5EF4-FFF2-40B4-BE49-F238E27FC236}">
                      <a16:creationId xmlns:a16="http://schemas.microsoft.com/office/drawing/2014/main" id="{0FEE8E10-1651-914B-8B47-DED6B8C336C0}"/>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40" name="Oval 344">
                  <a:extLst>
                    <a:ext uri="{FF2B5EF4-FFF2-40B4-BE49-F238E27FC236}">
                      <a16:creationId xmlns:a16="http://schemas.microsoft.com/office/drawing/2014/main" id="{4859FD8E-2889-3141-AAF4-D1318F6379FC}"/>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41" name="Oval 345">
                  <a:extLst>
                    <a:ext uri="{FF2B5EF4-FFF2-40B4-BE49-F238E27FC236}">
                      <a16:creationId xmlns:a16="http://schemas.microsoft.com/office/drawing/2014/main" id="{4E235C00-2BC4-784C-95DC-99EAAD932EDC}"/>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42" name="Oval 346">
                  <a:extLst>
                    <a:ext uri="{FF2B5EF4-FFF2-40B4-BE49-F238E27FC236}">
                      <a16:creationId xmlns:a16="http://schemas.microsoft.com/office/drawing/2014/main" id="{78A8E997-6A2E-224F-B6B7-C0DB91F11D6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43" name="Oval 347">
                  <a:extLst>
                    <a:ext uri="{FF2B5EF4-FFF2-40B4-BE49-F238E27FC236}">
                      <a16:creationId xmlns:a16="http://schemas.microsoft.com/office/drawing/2014/main" id="{3D0D98B2-17DA-5B49-A98B-2BCE95DF263D}"/>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44" name="Oval 348">
                  <a:extLst>
                    <a:ext uri="{FF2B5EF4-FFF2-40B4-BE49-F238E27FC236}">
                      <a16:creationId xmlns:a16="http://schemas.microsoft.com/office/drawing/2014/main" id="{8CF30C95-93CD-4A45-B782-2EE8C66FD9DB}"/>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45" name="Oval 349">
                  <a:extLst>
                    <a:ext uri="{FF2B5EF4-FFF2-40B4-BE49-F238E27FC236}">
                      <a16:creationId xmlns:a16="http://schemas.microsoft.com/office/drawing/2014/main" id="{90F63D49-4886-5647-BF88-14423678B1AA}"/>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46" name="Oval 350">
                  <a:extLst>
                    <a:ext uri="{FF2B5EF4-FFF2-40B4-BE49-F238E27FC236}">
                      <a16:creationId xmlns:a16="http://schemas.microsoft.com/office/drawing/2014/main" id="{DFBEAAF7-DE64-6145-B546-CE5AFF667DF5}"/>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047" name="Group 351">
              <a:extLst>
                <a:ext uri="{FF2B5EF4-FFF2-40B4-BE49-F238E27FC236}">
                  <a16:creationId xmlns:a16="http://schemas.microsoft.com/office/drawing/2014/main" id="{8F4027D6-60EA-CF4A-AA1F-06758F930061}"/>
                </a:ext>
              </a:extLst>
            </p:cNvPr>
            <p:cNvGrpSpPr>
              <a:grpSpLocks/>
            </p:cNvGrpSpPr>
            <p:nvPr/>
          </p:nvGrpSpPr>
          <p:grpSpPr bwMode="auto">
            <a:xfrm>
              <a:off x="3869" y="3143"/>
              <a:ext cx="650" cy="402"/>
              <a:chOff x="3773" y="3047"/>
              <a:chExt cx="650" cy="402"/>
            </a:xfrm>
          </p:grpSpPr>
          <p:grpSp>
            <p:nvGrpSpPr>
              <p:cNvPr id="670048" name="Group 352">
                <a:extLst>
                  <a:ext uri="{FF2B5EF4-FFF2-40B4-BE49-F238E27FC236}">
                    <a16:creationId xmlns:a16="http://schemas.microsoft.com/office/drawing/2014/main" id="{DE31EC77-FA4E-7343-A7E2-877FC052432C}"/>
                  </a:ext>
                </a:extLst>
              </p:cNvPr>
              <p:cNvGrpSpPr>
                <a:grpSpLocks/>
              </p:cNvGrpSpPr>
              <p:nvPr/>
            </p:nvGrpSpPr>
            <p:grpSpPr bwMode="auto">
              <a:xfrm>
                <a:off x="4077" y="3047"/>
                <a:ext cx="346" cy="304"/>
                <a:chOff x="3098" y="2084"/>
                <a:chExt cx="346" cy="304"/>
              </a:xfrm>
            </p:grpSpPr>
            <p:sp>
              <p:nvSpPr>
                <p:cNvPr id="670049" name="Oval 353">
                  <a:extLst>
                    <a:ext uri="{FF2B5EF4-FFF2-40B4-BE49-F238E27FC236}">
                      <a16:creationId xmlns:a16="http://schemas.microsoft.com/office/drawing/2014/main" id="{F06CF2DE-AFBC-FD47-86FE-A5A3396C5060}"/>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50" name="Oval 354">
                  <a:extLst>
                    <a:ext uri="{FF2B5EF4-FFF2-40B4-BE49-F238E27FC236}">
                      <a16:creationId xmlns:a16="http://schemas.microsoft.com/office/drawing/2014/main" id="{205D5AD8-C9BE-6B41-8FFC-47D5F0EEC14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51" name="Oval 355">
                  <a:extLst>
                    <a:ext uri="{FF2B5EF4-FFF2-40B4-BE49-F238E27FC236}">
                      <a16:creationId xmlns:a16="http://schemas.microsoft.com/office/drawing/2014/main" id="{7372F71B-05BF-FE45-88C5-28F193ACD439}"/>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52" name="Oval 356">
                  <a:extLst>
                    <a:ext uri="{FF2B5EF4-FFF2-40B4-BE49-F238E27FC236}">
                      <a16:creationId xmlns:a16="http://schemas.microsoft.com/office/drawing/2014/main" id="{7DDD900B-232C-9C49-89FB-819332F9EBC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53" name="Oval 357">
                  <a:extLst>
                    <a:ext uri="{FF2B5EF4-FFF2-40B4-BE49-F238E27FC236}">
                      <a16:creationId xmlns:a16="http://schemas.microsoft.com/office/drawing/2014/main" id="{D3224C15-ED52-3B42-9FB7-E9EA05A4C6B4}"/>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54" name="Oval 358">
                  <a:extLst>
                    <a:ext uri="{FF2B5EF4-FFF2-40B4-BE49-F238E27FC236}">
                      <a16:creationId xmlns:a16="http://schemas.microsoft.com/office/drawing/2014/main" id="{78E80983-BA62-904C-B511-7E8206E85A8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55" name="Oval 359">
                  <a:extLst>
                    <a:ext uri="{FF2B5EF4-FFF2-40B4-BE49-F238E27FC236}">
                      <a16:creationId xmlns:a16="http://schemas.microsoft.com/office/drawing/2014/main" id="{582AA4B3-8FD6-D744-9BBD-F46FEE818127}"/>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56" name="Oval 360">
                  <a:extLst>
                    <a:ext uri="{FF2B5EF4-FFF2-40B4-BE49-F238E27FC236}">
                      <a16:creationId xmlns:a16="http://schemas.microsoft.com/office/drawing/2014/main" id="{8F503F8D-A042-7C41-88C8-8AA6C4C6BA13}"/>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57" name="Oval 361">
                  <a:extLst>
                    <a:ext uri="{FF2B5EF4-FFF2-40B4-BE49-F238E27FC236}">
                      <a16:creationId xmlns:a16="http://schemas.microsoft.com/office/drawing/2014/main" id="{9EDD4107-8610-E04B-BAAA-10D4E075E149}"/>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58" name="Oval 362">
                  <a:extLst>
                    <a:ext uri="{FF2B5EF4-FFF2-40B4-BE49-F238E27FC236}">
                      <a16:creationId xmlns:a16="http://schemas.microsoft.com/office/drawing/2014/main" id="{281BCA92-A33C-A445-B497-8C54B935AFF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59" name="Oval 363">
                  <a:extLst>
                    <a:ext uri="{FF2B5EF4-FFF2-40B4-BE49-F238E27FC236}">
                      <a16:creationId xmlns:a16="http://schemas.microsoft.com/office/drawing/2014/main" id="{4FA3E936-8CC8-4D4C-BD04-88D61FCB2217}"/>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60" name="Oval 364">
                  <a:extLst>
                    <a:ext uri="{FF2B5EF4-FFF2-40B4-BE49-F238E27FC236}">
                      <a16:creationId xmlns:a16="http://schemas.microsoft.com/office/drawing/2014/main" id="{95995BA4-103E-FA42-BC1A-D3E1C90A3980}"/>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61" name="Oval 365">
                  <a:extLst>
                    <a:ext uri="{FF2B5EF4-FFF2-40B4-BE49-F238E27FC236}">
                      <a16:creationId xmlns:a16="http://schemas.microsoft.com/office/drawing/2014/main" id="{9EEF26A1-E003-4F45-AF8F-4392D05389DD}"/>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62" name="Oval 366">
                  <a:extLst>
                    <a:ext uri="{FF2B5EF4-FFF2-40B4-BE49-F238E27FC236}">
                      <a16:creationId xmlns:a16="http://schemas.microsoft.com/office/drawing/2014/main" id="{4B075D17-2C09-9D4D-A3E6-25DD5A5C8C85}"/>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063" name="Group 367">
                <a:extLst>
                  <a:ext uri="{FF2B5EF4-FFF2-40B4-BE49-F238E27FC236}">
                    <a16:creationId xmlns:a16="http://schemas.microsoft.com/office/drawing/2014/main" id="{E3B1413D-4448-8141-A5F8-1105E621E37A}"/>
                  </a:ext>
                </a:extLst>
              </p:cNvPr>
              <p:cNvGrpSpPr>
                <a:grpSpLocks/>
              </p:cNvGrpSpPr>
              <p:nvPr/>
            </p:nvGrpSpPr>
            <p:grpSpPr bwMode="auto">
              <a:xfrm>
                <a:off x="3773" y="3145"/>
                <a:ext cx="346" cy="304"/>
                <a:chOff x="3098" y="2084"/>
                <a:chExt cx="346" cy="304"/>
              </a:xfrm>
            </p:grpSpPr>
            <p:sp>
              <p:nvSpPr>
                <p:cNvPr id="670064" name="Oval 368">
                  <a:extLst>
                    <a:ext uri="{FF2B5EF4-FFF2-40B4-BE49-F238E27FC236}">
                      <a16:creationId xmlns:a16="http://schemas.microsoft.com/office/drawing/2014/main" id="{27C7CAFE-5B10-9043-9FC1-51F85FF510ED}"/>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65" name="Oval 369">
                  <a:extLst>
                    <a:ext uri="{FF2B5EF4-FFF2-40B4-BE49-F238E27FC236}">
                      <a16:creationId xmlns:a16="http://schemas.microsoft.com/office/drawing/2014/main" id="{922D36F7-BE0A-A443-8FED-325CE81D3CD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66" name="Oval 370">
                  <a:extLst>
                    <a:ext uri="{FF2B5EF4-FFF2-40B4-BE49-F238E27FC236}">
                      <a16:creationId xmlns:a16="http://schemas.microsoft.com/office/drawing/2014/main" id="{357437CE-C54C-2941-9933-02997F888C6D}"/>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67" name="Oval 371">
                  <a:extLst>
                    <a:ext uri="{FF2B5EF4-FFF2-40B4-BE49-F238E27FC236}">
                      <a16:creationId xmlns:a16="http://schemas.microsoft.com/office/drawing/2014/main" id="{88275AC0-8441-2B40-951D-7418B6C018B0}"/>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68" name="Oval 372">
                  <a:extLst>
                    <a:ext uri="{FF2B5EF4-FFF2-40B4-BE49-F238E27FC236}">
                      <a16:creationId xmlns:a16="http://schemas.microsoft.com/office/drawing/2014/main" id="{69224358-F6B5-3B44-942F-6B91BA38343F}"/>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69" name="Oval 373">
                  <a:extLst>
                    <a:ext uri="{FF2B5EF4-FFF2-40B4-BE49-F238E27FC236}">
                      <a16:creationId xmlns:a16="http://schemas.microsoft.com/office/drawing/2014/main" id="{78E61C4D-EFDB-C84A-956F-5156E6C0D52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70" name="Oval 374">
                  <a:extLst>
                    <a:ext uri="{FF2B5EF4-FFF2-40B4-BE49-F238E27FC236}">
                      <a16:creationId xmlns:a16="http://schemas.microsoft.com/office/drawing/2014/main" id="{74E6D72C-7E9E-3A44-86CB-3EB4FD8EB068}"/>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71" name="Oval 375">
                  <a:extLst>
                    <a:ext uri="{FF2B5EF4-FFF2-40B4-BE49-F238E27FC236}">
                      <a16:creationId xmlns:a16="http://schemas.microsoft.com/office/drawing/2014/main" id="{D7F3150E-C721-F546-9F95-09ED3E4C9A44}"/>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72" name="Oval 376">
                  <a:extLst>
                    <a:ext uri="{FF2B5EF4-FFF2-40B4-BE49-F238E27FC236}">
                      <a16:creationId xmlns:a16="http://schemas.microsoft.com/office/drawing/2014/main" id="{1EA9079E-FBD2-8B46-9DB9-24CA258BA3A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73" name="Oval 377">
                  <a:extLst>
                    <a:ext uri="{FF2B5EF4-FFF2-40B4-BE49-F238E27FC236}">
                      <a16:creationId xmlns:a16="http://schemas.microsoft.com/office/drawing/2014/main" id="{4B66DE22-B8C1-C84D-A0FB-A51E46DE3DD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74" name="Oval 378">
                  <a:extLst>
                    <a:ext uri="{FF2B5EF4-FFF2-40B4-BE49-F238E27FC236}">
                      <a16:creationId xmlns:a16="http://schemas.microsoft.com/office/drawing/2014/main" id="{6304DC8C-C6A3-EF4E-B083-61EE7EF2987B}"/>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75" name="Oval 379">
                  <a:extLst>
                    <a:ext uri="{FF2B5EF4-FFF2-40B4-BE49-F238E27FC236}">
                      <a16:creationId xmlns:a16="http://schemas.microsoft.com/office/drawing/2014/main" id="{224C8B22-AA7F-2549-9284-DB9AA5B0586A}"/>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76" name="Oval 380">
                  <a:extLst>
                    <a:ext uri="{FF2B5EF4-FFF2-40B4-BE49-F238E27FC236}">
                      <a16:creationId xmlns:a16="http://schemas.microsoft.com/office/drawing/2014/main" id="{E0E90A6A-BABE-0A42-8CD4-7009968C19FF}"/>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77" name="Oval 381">
                  <a:extLst>
                    <a:ext uri="{FF2B5EF4-FFF2-40B4-BE49-F238E27FC236}">
                      <a16:creationId xmlns:a16="http://schemas.microsoft.com/office/drawing/2014/main" id="{04EBC8FC-ED64-5F4D-A50B-944C9ABB78E5}"/>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078" name="Group 382">
              <a:extLst>
                <a:ext uri="{FF2B5EF4-FFF2-40B4-BE49-F238E27FC236}">
                  <a16:creationId xmlns:a16="http://schemas.microsoft.com/office/drawing/2014/main" id="{8B30FC42-6230-A24F-B4DC-E40E161FC8B7}"/>
                </a:ext>
              </a:extLst>
            </p:cNvPr>
            <p:cNvGrpSpPr>
              <a:grpSpLocks/>
            </p:cNvGrpSpPr>
            <p:nvPr/>
          </p:nvGrpSpPr>
          <p:grpSpPr bwMode="auto">
            <a:xfrm>
              <a:off x="2585" y="3197"/>
              <a:ext cx="1569" cy="622"/>
              <a:chOff x="2489" y="3101"/>
              <a:chExt cx="1569" cy="622"/>
            </a:xfrm>
          </p:grpSpPr>
          <p:grpSp>
            <p:nvGrpSpPr>
              <p:cNvPr id="670079" name="Group 383">
                <a:extLst>
                  <a:ext uri="{FF2B5EF4-FFF2-40B4-BE49-F238E27FC236}">
                    <a16:creationId xmlns:a16="http://schemas.microsoft.com/office/drawing/2014/main" id="{A1DA064C-6B2C-E643-AF8D-05E532A0BC52}"/>
                  </a:ext>
                </a:extLst>
              </p:cNvPr>
              <p:cNvGrpSpPr>
                <a:grpSpLocks/>
              </p:cNvGrpSpPr>
              <p:nvPr/>
            </p:nvGrpSpPr>
            <p:grpSpPr bwMode="auto">
              <a:xfrm>
                <a:off x="3712" y="3419"/>
                <a:ext cx="346" cy="304"/>
                <a:chOff x="3098" y="2084"/>
                <a:chExt cx="346" cy="304"/>
              </a:xfrm>
            </p:grpSpPr>
            <p:sp>
              <p:nvSpPr>
                <p:cNvPr id="670080" name="Oval 384">
                  <a:extLst>
                    <a:ext uri="{FF2B5EF4-FFF2-40B4-BE49-F238E27FC236}">
                      <a16:creationId xmlns:a16="http://schemas.microsoft.com/office/drawing/2014/main" id="{2939A0CE-0EFA-4E41-8423-5EAC94AD2EF6}"/>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81" name="Oval 385">
                  <a:extLst>
                    <a:ext uri="{FF2B5EF4-FFF2-40B4-BE49-F238E27FC236}">
                      <a16:creationId xmlns:a16="http://schemas.microsoft.com/office/drawing/2014/main" id="{C849389F-EE97-4E41-A598-CFD60A36927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82" name="Oval 386">
                  <a:extLst>
                    <a:ext uri="{FF2B5EF4-FFF2-40B4-BE49-F238E27FC236}">
                      <a16:creationId xmlns:a16="http://schemas.microsoft.com/office/drawing/2014/main" id="{C931A9BD-0816-2F4A-9F9C-5881270B5B80}"/>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83" name="Oval 387">
                  <a:extLst>
                    <a:ext uri="{FF2B5EF4-FFF2-40B4-BE49-F238E27FC236}">
                      <a16:creationId xmlns:a16="http://schemas.microsoft.com/office/drawing/2014/main" id="{BB74A5D7-BB6E-244E-B1AB-D99E4393A1A1}"/>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84" name="Oval 388">
                  <a:extLst>
                    <a:ext uri="{FF2B5EF4-FFF2-40B4-BE49-F238E27FC236}">
                      <a16:creationId xmlns:a16="http://schemas.microsoft.com/office/drawing/2014/main" id="{C7B64B57-7F47-3C4D-96CF-D410F6050637}"/>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85" name="Oval 389">
                  <a:extLst>
                    <a:ext uri="{FF2B5EF4-FFF2-40B4-BE49-F238E27FC236}">
                      <a16:creationId xmlns:a16="http://schemas.microsoft.com/office/drawing/2014/main" id="{BFD614A1-555C-4F41-86B8-A7B9E0368FA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86" name="Oval 390">
                  <a:extLst>
                    <a:ext uri="{FF2B5EF4-FFF2-40B4-BE49-F238E27FC236}">
                      <a16:creationId xmlns:a16="http://schemas.microsoft.com/office/drawing/2014/main" id="{479099D2-E69C-4F46-B4DC-A100920C633F}"/>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87" name="Oval 391">
                  <a:extLst>
                    <a:ext uri="{FF2B5EF4-FFF2-40B4-BE49-F238E27FC236}">
                      <a16:creationId xmlns:a16="http://schemas.microsoft.com/office/drawing/2014/main" id="{11145302-7A6A-7640-A152-C1E3300351EB}"/>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88" name="Oval 392">
                  <a:extLst>
                    <a:ext uri="{FF2B5EF4-FFF2-40B4-BE49-F238E27FC236}">
                      <a16:creationId xmlns:a16="http://schemas.microsoft.com/office/drawing/2014/main" id="{A392538E-6D65-3748-B82B-3FD7ED48A5AF}"/>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89" name="Oval 393">
                  <a:extLst>
                    <a:ext uri="{FF2B5EF4-FFF2-40B4-BE49-F238E27FC236}">
                      <a16:creationId xmlns:a16="http://schemas.microsoft.com/office/drawing/2014/main" id="{77149F44-87C0-DF43-91D9-F4AD86F1FDE7}"/>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90" name="Oval 394">
                  <a:extLst>
                    <a:ext uri="{FF2B5EF4-FFF2-40B4-BE49-F238E27FC236}">
                      <a16:creationId xmlns:a16="http://schemas.microsoft.com/office/drawing/2014/main" id="{6386D781-EA79-3D43-9FE7-17778D64124A}"/>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91" name="Oval 395">
                  <a:extLst>
                    <a:ext uri="{FF2B5EF4-FFF2-40B4-BE49-F238E27FC236}">
                      <a16:creationId xmlns:a16="http://schemas.microsoft.com/office/drawing/2014/main" id="{ECB7033D-8C77-BC4F-AD10-8E09AD826803}"/>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92" name="Oval 396">
                  <a:extLst>
                    <a:ext uri="{FF2B5EF4-FFF2-40B4-BE49-F238E27FC236}">
                      <a16:creationId xmlns:a16="http://schemas.microsoft.com/office/drawing/2014/main" id="{B7D38D91-5154-BA4F-9627-6A866189D3AA}"/>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93" name="Oval 397">
                  <a:extLst>
                    <a:ext uri="{FF2B5EF4-FFF2-40B4-BE49-F238E27FC236}">
                      <a16:creationId xmlns:a16="http://schemas.microsoft.com/office/drawing/2014/main" id="{9CD6B823-206B-1F40-949D-4AF2DCDB728D}"/>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094" name="Group 398">
                <a:extLst>
                  <a:ext uri="{FF2B5EF4-FFF2-40B4-BE49-F238E27FC236}">
                    <a16:creationId xmlns:a16="http://schemas.microsoft.com/office/drawing/2014/main" id="{469EFFD7-3129-2D4B-82B7-E4C50A7C6A3D}"/>
                  </a:ext>
                </a:extLst>
              </p:cNvPr>
              <p:cNvGrpSpPr>
                <a:grpSpLocks/>
              </p:cNvGrpSpPr>
              <p:nvPr/>
            </p:nvGrpSpPr>
            <p:grpSpPr bwMode="auto">
              <a:xfrm>
                <a:off x="2489" y="3101"/>
                <a:ext cx="346" cy="304"/>
                <a:chOff x="3098" y="2084"/>
                <a:chExt cx="346" cy="304"/>
              </a:xfrm>
            </p:grpSpPr>
            <p:sp>
              <p:nvSpPr>
                <p:cNvPr id="670095" name="Oval 399">
                  <a:extLst>
                    <a:ext uri="{FF2B5EF4-FFF2-40B4-BE49-F238E27FC236}">
                      <a16:creationId xmlns:a16="http://schemas.microsoft.com/office/drawing/2014/main" id="{6B0AAFA1-5E65-3C41-97C7-85487027C18A}"/>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96" name="Oval 400">
                  <a:extLst>
                    <a:ext uri="{FF2B5EF4-FFF2-40B4-BE49-F238E27FC236}">
                      <a16:creationId xmlns:a16="http://schemas.microsoft.com/office/drawing/2014/main" id="{ADD91731-6BE6-2C48-8917-DF9FB397088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97" name="Oval 401">
                  <a:extLst>
                    <a:ext uri="{FF2B5EF4-FFF2-40B4-BE49-F238E27FC236}">
                      <a16:creationId xmlns:a16="http://schemas.microsoft.com/office/drawing/2014/main" id="{63932EBA-3F87-C948-8672-3D229E648EB4}"/>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98" name="Oval 402">
                  <a:extLst>
                    <a:ext uri="{FF2B5EF4-FFF2-40B4-BE49-F238E27FC236}">
                      <a16:creationId xmlns:a16="http://schemas.microsoft.com/office/drawing/2014/main" id="{D47C21B3-5573-144E-B78D-06A5B79ED681}"/>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099" name="Oval 403">
                  <a:extLst>
                    <a:ext uri="{FF2B5EF4-FFF2-40B4-BE49-F238E27FC236}">
                      <a16:creationId xmlns:a16="http://schemas.microsoft.com/office/drawing/2014/main" id="{CC0D6650-B4DD-B142-A74F-E01E3A218370}"/>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00" name="Oval 404">
                  <a:extLst>
                    <a:ext uri="{FF2B5EF4-FFF2-40B4-BE49-F238E27FC236}">
                      <a16:creationId xmlns:a16="http://schemas.microsoft.com/office/drawing/2014/main" id="{237E53B8-A155-504C-A605-DDE6EE41723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01" name="Oval 405">
                  <a:extLst>
                    <a:ext uri="{FF2B5EF4-FFF2-40B4-BE49-F238E27FC236}">
                      <a16:creationId xmlns:a16="http://schemas.microsoft.com/office/drawing/2014/main" id="{E39D09AA-ED68-0647-8190-29FA6FA1A0E8}"/>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02" name="Oval 406">
                  <a:extLst>
                    <a:ext uri="{FF2B5EF4-FFF2-40B4-BE49-F238E27FC236}">
                      <a16:creationId xmlns:a16="http://schemas.microsoft.com/office/drawing/2014/main" id="{E85C4025-647C-CA48-B4E8-6A5A07346C26}"/>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03" name="Oval 407">
                  <a:extLst>
                    <a:ext uri="{FF2B5EF4-FFF2-40B4-BE49-F238E27FC236}">
                      <a16:creationId xmlns:a16="http://schemas.microsoft.com/office/drawing/2014/main" id="{D571B4A7-A508-2B48-B925-745F487F6B4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04" name="Oval 408">
                  <a:extLst>
                    <a:ext uri="{FF2B5EF4-FFF2-40B4-BE49-F238E27FC236}">
                      <a16:creationId xmlns:a16="http://schemas.microsoft.com/office/drawing/2014/main" id="{08696B12-92D8-B54E-A9BD-9FB49FE9F211}"/>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05" name="Oval 409">
                  <a:extLst>
                    <a:ext uri="{FF2B5EF4-FFF2-40B4-BE49-F238E27FC236}">
                      <a16:creationId xmlns:a16="http://schemas.microsoft.com/office/drawing/2014/main" id="{82E210EC-5194-5749-BEC1-1D40CF2F686B}"/>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06" name="Oval 410">
                  <a:extLst>
                    <a:ext uri="{FF2B5EF4-FFF2-40B4-BE49-F238E27FC236}">
                      <a16:creationId xmlns:a16="http://schemas.microsoft.com/office/drawing/2014/main" id="{8C4B1344-B0F7-B848-BF53-C1267532B86F}"/>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07" name="Oval 411">
                  <a:extLst>
                    <a:ext uri="{FF2B5EF4-FFF2-40B4-BE49-F238E27FC236}">
                      <a16:creationId xmlns:a16="http://schemas.microsoft.com/office/drawing/2014/main" id="{75731F86-D88D-F74C-9FA5-4496229A622A}"/>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08" name="Oval 412">
                  <a:extLst>
                    <a:ext uri="{FF2B5EF4-FFF2-40B4-BE49-F238E27FC236}">
                      <a16:creationId xmlns:a16="http://schemas.microsoft.com/office/drawing/2014/main" id="{B6F00307-506E-C347-92FB-3E4E8CE62F3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109" name="Group 413">
              <a:extLst>
                <a:ext uri="{FF2B5EF4-FFF2-40B4-BE49-F238E27FC236}">
                  <a16:creationId xmlns:a16="http://schemas.microsoft.com/office/drawing/2014/main" id="{C88D01F1-DA21-2345-B5D0-D666EC460DD7}"/>
                </a:ext>
              </a:extLst>
            </p:cNvPr>
            <p:cNvGrpSpPr>
              <a:grpSpLocks/>
            </p:cNvGrpSpPr>
            <p:nvPr/>
          </p:nvGrpSpPr>
          <p:grpSpPr bwMode="auto">
            <a:xfrm>
              <a:off x="2363" y="2853"/>
              <a:ext cx="1414" cy="967"/>
              <a:chOff x="2267" y="2757"/>
              <a:chExt cx="1414" cy="967"/>
            </a:xfrm>
          </p:grpSpPr>
          <p:grpSp>
            <p:nvGrpSpPr>
              <p:cNvPr id="670110" name="Group 414">
                <a:extLst>
                  <a:ext uri="{FF2B5EF4-FFF2-40B4-BE49-F238E27FC236}">
                    <a16:creationId xmlns:a16="http://schemas.microsoft.com/office/drawing/2014/main" id="{E2FA2B6E-506E-2540-821F-73420F3F540B}"/>
                  </a:ext>
                </a:extLst>
              </p:cNvPr>
              <p:cNvGrpSpPr>
                <a:grpSpLocks/>
              </p:cNvGrpSpPr>
              <p:nvPr/>
            </p:nvGrpSpPr>
            <p:grpSpPr bwMode="auto">
              <a:xfrm>
                <a:off x="3335" y="3420"/>
                <a:ext cx="346" cy="304"/>
                <a:chOff x="3098" y="2084"/>
                <a:chExt cx="346" cy="304"/>
              </a:xfrm>
            </p:grpSpPr>
            <p:sp>
              <p:nvSpPr>
                <p:cNvPr id="670111" name="Oval 415">
                  <a:extLst>
                    <a:ext uri="{FF2B5EF4-FFF2-40B4-BE49-F238E27FC236}">
                      <a16:creationId xmlns:a16="http://schemas.microsoft.com/office/drawing/2014/main" id="{8FEFDA59-9B86-6441-90F3-94B220216C20}"/>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12" name="Oval 416">
                  <a:extLst>
                    <a:ext uri="{FF2B5EF4-FFF2-40B4-BE49-F238E27FC236}">
                      <a16:creationId xmlns:a16="http://schemas.microsoft.com/office/drawing/2014/main" id="{C5EE18D2-3A5F-9648-B1E0-8FC0072D9AE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13" name="Oval 417">
                  <a:extLst>
                    <a:ext uri="{FF2B5EF4-FFF2-40B4-BE49-F238E27FC236}">
                      <a16:creationId xmlns:a16="http://schemas.microsoft.com/office/drawing/2014/main" id="{37ED2B0D-CDB4-244B-BA30-B71457074FE3}"/>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14" name="Oval 418">
                  <a:extLst>
                    <a:ext uri="{FF2B5EF4-FFF2-40B4-BE49-F238E27FC236}">
                      <a16:creationId xmlns:a16="http://schemas.microsoft.com/office/drawing/2014/main" id="{84CBB89B-7F34-5646-8928-DF1F4DB9353C}"/>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15" name="Oval 419">
                  <a:extLst>
                    <a:ext uri="{FF2B5EF4-FFF2-40B4-BE49-F238E27FC236}">
                      <a16:creationId xmlns:a16="http://schemas.microsoft.com/office/drawing/2014/main" id="{6369E674-27C0-7E45-AC36-8BC05C1B24B8}"/>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16" name="Oval 420">
                  <a:extLst>
                    <a:ext uri="{FF2B5EF4-FFF2-40B4-BE49-F238E27FC236}">
                      <a16:creationId xmlns:a16="http://schemas.microsoft.com/office/drawing/2014/main" id="{F8D485B9-0D9C-784B-ABA1-06DC90D6235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17" name="Oval 421">
                  <a:extLst>
                    <a:ext uri="{FF2B5EF4-FFF2-40B4-BE49-F238E27FC236}">
                      <a16:creationId xmlns:a16="http://schemas.microsoft.com/office/drawing/2014/main" id="{135CD152-EB48-B844-B0FA-B57CEAEAB728}"/>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18" name="Oval 422">
                  <a:extLst>
                    <a:ext uri="{FF2B5EF4-FFF2-40B4-BE49-F238E27FC236}">
                      <a16:creationId xmlns:a16="http://schemas.microsoft.com/office/drawing/2014/main" id="{38043C67-EF49-2543-AF61-AD53CAB50C9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19" name="Oval 423">
                  <a:extLst>
                    <a:ext uri="{FF2B5EF4-FFF2-40B4-BE49-F238E27FC236}">
                      <a16:creationId xmlns:a16="http://schemas.microsoft.com/office/drawing/2014/main" id="{C200F7F6-37F9-5F4C-88B7-878B486CF8F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20" name="Oval 424">
                  <a:extLst>
                    <a:ext uri="{FF2B5EF4-FFF2-40B4-BE49-F238E27FC236}">
                      <a16:creationId xmlns:a16="http://schemas.microsoft.com/office/drawing/2014/main" id="{9E283E1B-2064-1C4C-A069-B9D13E23A4EB}"/>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21" name="Oval 425">
                  <a:extLst>
                    <a:ext uri="{FF2B5EF4-FFF2-40B4-BE49-F238E27FC236}">
                      <a16:creationId xmlns:a16="http://schemas.microsoft.com/office/drawing/2014/main" id="{A74BDAB8-B72E-AD41-9561-1298FED4B583}"/>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22" name="Oval 426">
                  <a:extLst>
                    <a:ext uri="{FF2B5EF4-FFF2-40B4-BE49-F238E27FC236}">
                      <a16:creationId xmlns:a16="http://schemas.microsoft.com/office/drawing/2014/main" id="{2A02082F-2025-1647-A6C3-4142C1D6CB06}"/>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23" name="Oval 427">
                  <a:extLst>
                    <a:ext uri="{FF2B5EF4-FFF2-40B4-BE49-F238E27FC236}">
                      <a16:creationId xmlns:a16="http://schemas.microsoft.com/office/drawing/2014/main" id="{320EBD25-F857-8B42-9BBC-99A24D126D44}"/>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24" name="Oval 428">
                  <a:extLst>
                    <a:ext uri="{FF2B5EF4-FFF2-40B4-BE49-F238E27FC236}">
                      <a16:creationId xmlns:a16="http://schemas.microsoft.com/office/drawing/2014/main" id="{C8876EE5-CF13-454D-BB35-C49EA1FB9EE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125" name="Group 429">
                <a:extLst>
                  <a:ext uri="{FF2B5EF4-FFF2-40B4-BE49-F238E27FC236}">
                    <a16:creationId xmlns:a16="http://schemas.microsoft.com/office/drawing/2014/main" id="{95734A09-0C56-F941-BC16-81116343A07F}"/>
                  </a:ext>
                </a:extLst>
              </p:cNvPr>
              <p:cNvGrpSpPr>
                <a:grpSpLocks/>
              </p:cNvGrpSpPr>
              <p:nvPr/>
            </p:nvGrpSpPr>
            <p:grpSpPr bwMode="auto">
              <a:xfrm>
                <a:off x="2267" y="2757"/>
                <a:ext cx="346" cy="304"/>
                <a:chOff x="3098" y="2084"/>
                <a:chExt cx="346" cy="304"/>
              </a:xfrm>
            </p:grpSpPr>
            <p:sp>
              <p:nvSpPr>
                <p:cNvPr id="670126" name="Oval 430">
                  <a:extLst>
                    <a:ext uri="{FF2B5EF4-FFF2-40B4-BE49-F238E27FC236}">
                      <a16:creationId xmlns:a16="http://schemas.microsoft.com/office/drawing/2014/main" id="{B6784CEB-286C-2D42-80AD-21EE591FF72D}"/>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27" name="Oval 431">
                  <a:extLst>
                    <a:ext uri="{FF2B5EF4-FFF2-40B4-BE49-F238E27FC236}">
                      <a16:creationId xmlns:a16="http://schemas.microsoft.com/office/drawing/2014/main" id="{2A6418A9-4F33-D84E-AF5C-26809D65295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28" name="Oval 432">
                  <a:extLst>
                    <a:ext uri="{FF2B5EF4-FFF2-40B4-BE49-F238E27FC236}">
                      <a16:creationId xmlns:a16="http://schemas.microsoft.com/office/drawing/2014/main" id="{44BE936D-7CB4-3E49-8654-94977E6CC7C2}"/>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29" name="Oval 433">
                  <a:extLst>
                    <a:ext uri="{FF2B5EF4-FFF2-40B4-BE49-F238E27FC236}">
                      <a16:creationId xmlns:a16="http://schemas.microsoft.com/office/drawing/2014/main" id="{929A393F-9665-9F43-8F04-267C7DCA82A4}"/>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30" name="Oval 434">
                  <a:extLst>
                    <a:ext uri="{FF2B5EF4-FFF2-40B4-BE49-F238E27FC236}">
                      <a16:creationId xmlns:a16="http://schemas.microsoft.com/office/drawing/2014/main" id="{9F0C6124-5ECB-EA43-AD9B-5F66D52D21C4}"/>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31" name="Oval 435">
                  <a:extLst>
                    <a:ext uri="{FF2B5EF4-FFF2-40B4-BE49-F238E27FC236}">
                      <a16:creationId xmlns:a16="http://schemas.microsoft.com/office/drawing/2014/main" id="{34E888ED-7A1A-9640-8EB2-B763502249C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32" name="Oval 436">
                  <a:extLst>
                    <a:ext uri="{FF2B5EF4-FFF2-40B4-BE49-F238E27FC236}">
                      <a16:creationId xmlns:a16="http://schemas.microsoft.com/office/drawing/2014/main" id="{6B04F09F-1F31-0C4E-9C0B-7293FA7E01C4}"/>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33" name="Oval 437">
                  <a:extLst>
                    <a:ext uri="{FF2B5EF4-FFF2-40B4-BE49-F238E27FC236}">
                      <a16:creationId xmlns:a16="http://schemas.microsoft.com/office/drawing/2014/main" id="{26FBF8C4-F390-5C4A-8308-95B86F41B923}"/>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34" name="Oval 438">
                  <a:extLst>
                    <a:ext uri="{FF2B5EF4-FFF2-40B4-BE49-F238E27FC236}">
                      <a16:creationId xmlns:a16="http://schemas.microsoft.com/office/drawing/2014/main" id="{86C84E94-C73C-D84A-8FA2-25F202CF8626}"/>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35" name="Oval 439">
                  <a:extLst>
                    <a:ext uri="{FF2B5EF4-FFF2-40B4-BE49-F238E27FC236}">
                      <a16:creationId xmlns:a16="http://schemas.microsoft.com/office/drawing/2014/main" id="{A213EB5E-CA3F-5F48-93B2-70DF9F6D68E1}"/>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36" name="Oval 440">
                  <a:extLst>
                    <a:ext uri="{FF2B5EF4-FFF2-40B4-BE49-F238E27FC236}">
                      <a16:creationId xmlns:a16="http://schemas.microsoft.com/office/drawing/2014/main" id="{CA800BCF-D53F-4E43-A404-69486AA252A2}"/>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37" name="Oval 441">
                  <a:extLst>
                    <a:ext uri="{FF2B5EF4-FFF2-40B4-BE49-F238E27FC236}">
                      <a16:creationId xmlns:a16="http://schemas.microsoft.com/office/drawing/2014/main" id="{F5683016-600A-6546-9F43-77AE7F470416}"/>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38" name="Oval 442">
                  <a:extLst>
                    <a:ext uri="{FF2B5EF4-FFF2-40B4-BE49-F238E27FC236}">
                      <a16:creationId xmlns:a16="http://schemas.microsoft.com/office/drawing/2014/main" id="{0521FF6B-3FA6-DC4C-A5FA-6514109A800F}"/>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39" name="Oval 443">
                  <a:extLst>
                    <a:ext uri="{FF2B5EF4-FFF2-40B4-BE49-F238E27FC236}">
                      <a16:creationId xmlns:a16="http://schemas.microsoft.com/office/drawing/2014/main" id="{BD40BEA1-226B-4E4E-82C7-6EFCD4E0C521}"/>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140" name="Group 444">
              <a:extLst>
                <a:ext uri="{FF2B5EF4-FFF2-40B4-BE49-F238E27FC236}">
                  <a16:creationId xmlns:a16="http://schemas.microsoft.com/office/drawing/2014/main" id="{061D96E8-4EFB-154F-B55C-F9E0A35576E2}"/>
                </a:ext>
              </a:extLst>
            </p:cNvPr>
            <p:cNvGrpSpPr>
              <a:grpSpLocks/>
            </p:cNvGrpSpPr>
            <p:nvPr/>
          </p:nvGrpSpPr>
          <p:grpSpPr bwMode="auto">
            <a:xfrm>
              <a:off x="3094" y="2440"/>
              <a:ext cx="1189" cy="937"/>
              <a:chOff x="2998" y="2344"/>
              <a:chExt cx="1189" cy="937"/>
            </a:xfrm>
          </p:grpSpPr>
          <p:grpSp>
            <p:nvGrpSpPr>
              <p:cNvPr id="670141" name="Group 445">
                <a:extLst>
                  <a:ext uri="{FF2B5EF4-FFF2-40B4-BE49-F238E27FC236}">
                    <a16:creationId xmlns:a16="http://schemas.microsoft.com/office/drawing/2014/main" id="{814BF7FC-48E6-4C49-A1F7-83EF97388F9C}"/>
                  </a:ext>
                </a:extLst>
              </p:cNvPr>
              <p:cNvGrpSpPr>
                <a:grpSpLocks/>
              </p:cNvGrpSpPr>
              <p:nvPr/>
            </p:nvGrpSpPr>
            <p:grpSpPr bwMode="auto">
              <a:xfrm>
                <a:off x="2998" y="2977"/>
                <a:ext cx="346" cy="304"/>
                <a:chOff x="3098" y="2084"/>
                <a:chExt cx="346" cy="304"/>
              </a:xfrm>
            </p:grpSpPr>
            <p:sp>
              <p:nvSpPr>
                <p:cNvPr id="670142" name="Oval 446">
                  <a:extLst>
                    <a:ext uri="{FF2B5EF4-FFF2-40B4-BE49-F238E27FC236}">
                      <a16:creationId xmlns:a16="http://schemas.microsoft.com/office/drawing/2014/main" id="{C21FEB7F-A516-4E4B-9A07-BC4CF4925098}"/>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43" name="Oval 447">
                  <a:extLst>
                    <a:ext uri="{FF2B5EF4-FFF2-40B4-BE49-F238E27FC236}">
                      <a16:creationId xmlns:a16="http://schemas.microsoft.com/office/drawing/2014/main" id="{3D436852-A507-1A4F-A3B8-831563DEC54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44" name="Oval 448">
                  <a:extLst>
                    <a:ext uri="{FF2B5EF4-FFF2-40B4-BE49-F238E27FC236}">
                      <a16:creationId xmlns:a16="http://schemas.microsoft.com/office/drawing/2014/main" id="{AF8385E7-A43E-CB47-B6FB-6BF6E8DC7D01}"/>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45" name="Oval 449">
                  <a:extLst>
                    <a:ext uri="{FF2B5EF4-FFF2-40B4-BE49-F238E27FC236}">
                      <a16:creationId xmlns:a16="http://schemas.microsoft.com/office/drawing/2014/main" id="{DB0D5AFF-EA95-244A-865B-A2B4899E741A}"/>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46" name="Oval 450">
                  <a:extLst>
                    <a:ext uri="{FF2B5EF4-FFF2-40B4-BE49-F238E27FC236}">
                      <a16:creationId xmlns:a16="http://schemas.microsoft.com/office/drawing/2014/main" id="{A4E096DF-1F02-3E4A-8CAC-AFCE7AD03D21}"/>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47" name="Oval 451">
                  <a:extLst>
                    <a:ext uri="{FF2B5EF4-FFF2-40B4-BE49-F238E27FC236}">
                      <a16:creationId xmlns:a16="http://schemas.microsoft.com/office/drawing/2014/main" id="{8D4D5593-7E1B-614B-BD25-F50202276BD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48" name="Oval 452">
                  <a:extLst>
                    <a:ext uri="{FF2B5EF4-FFF2-40B4-BE49-F238E27FC236}">
                      <a16:creationId xmlns:a16="http://schemas.microsoft.com/office/drawing/2014/main" id="{D3705637-1E9A-E646-BF66-464AC5D3997D}"/>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49" name="Oval 453">
                  <a:extLst>
                    <a:ext uri="{FF2B5EF4-FFF2-40B4-BE49-F238E27FC236}">
                      <a16:creationId xmlns:a16="http://schemas.microsoft.com/office/drawing/2014/main" id="{08399698-BDA3-D44F-9EBC-2FFB02853FA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50" name="Oval 454">
                  <a:extLst>
                    <a:ext uri="{FF2B5EF4-FFF2-40B4-BE49-F238E27FC236}">
                      <a16:creationId xmlns:a16="http://schemas.microsoft.com/office/drawing/2014/main" id="{4D2502B8-CE9A-8246-99CE-5DA45EBF5362}"/>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51" name="Oval 455">
                  <a:extLst>
                    <a:ext uri="{FF2B5EF4-FFF2-40B4-BE49-F238E27FC236}">
                      <a16:creationId xmlns:a16="http://schemas.microsoft.com/office/drawing/2014/main" id="{B102380E-681A-DB4E-B76D-527F15E1424F}"/>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52" name="Oval 456">
                  <a:extLst>
                    <a:ext uri="{FF2B5EF4-FFF2-40B4-BE49-F238E27FC236}">
                      <a16:creationId xmlns:a16="http://schemas.microsoft.com/office/drawing/2014/main" id="{1BC181FC-F735-3A4F-91AF-49B851C8D1B5}"/>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53" name="Oval 457">
                  <a:extLst>
                    <a:ext uri="{FF2B5EF4-FFF2-40B4-BE49-F238E27FC236}">
                      <a16:creationId xmlns:a16="http://schemas.microsoft.com/office/drawing/2014/main" id="{59E6416F-AE09-4143-B874-CEA81A3AC167}"/>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54" name="Oval 458">
                  <a:extLst>
                    <a:ext uri="{FF2B5EF4-FFF2-40B4-BE49-F238E27FC236}">
                      <a16:creationId xmlns:a16="http://schemas.microsoft.com/office/drawing/2014/main" id="{3A111A6E-54B5-B348-BEB0-3D0BAE07895D}"/>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55" name="Oval 459">
                  <a:extLst>
                    <a:ext uri="{FF2B5EF4-FFF2-40B4-BE49-F238E27FC236}">
                      <a16:creationId xmlns:a16="http://schemas.microsoft.com/office/drawing/2014/main" id="{F6A4D24A-EEBB-BC40-B753-5DCD267C1886}"/>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156" name="Group 460">
                <a:extLst>
                  <a:ext uri="{FF2B5EF4-FFF2-40B4-BE49-F238E27FC236}">
                    <a16:creationId xmlns:a16="http://schemas.microsoft.com/office/drawing/2014/main" id="{26744C97-D3F2-244D-8B83-9B24B16F9F5B}"/>
                  </a:ext>
                </a:extLst>
              </p:cNvPr>
              <p:cNvGrpSpPr>
                <a:grpSpLocks/>
              </p:cNvGrpSpPr>
              <p:nvPr/>
            </p:nvGrpSpPr>
            <p:grpSpPr bwMode="auto">
              <a:xfrm>
                <a:off x="3841" y="2344"/>
                <a:ext cx="346" cy="304"/>
                <a:chOff x="3098" y="2084"/>
                <a:chExt cx="346" cy="304"/>
              </a:xfrm>
            </p:grpSpPr>
            <p:sp>
              <p:nvSpPr>
                <p:cNvPr id="670157" name="Oval 461">
                  <a:extLst>
                    <a:ext uri="{FF2B5EF4-FFF2-40B4-BE49-F238E27FC236}">
                      <a16:creationId xmlns:a16="http://schemas.microsoft.com/office/drawing/2014/main" id="{51968F37-814F-8E4C-AF5E-B5DE25579AFE}"/>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58" name="Oval 462">
                  <a:extLst>
                    <a:ext uri="{FF2B5EF4-FFF2-40B4-BE49-F238E27FC236}">
                      <a16:creationId xmlns:a16="http://schemas.microsoft.com/office/drawing/2014/main" id="{CA608640-A180-7545-ACFA-6E2334187E5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59" name="Oval 463">
                  <a:extLst>
                    <a:ext uri="{FF2B5EF4-FFF2-40B4-BE49-F238E27FC236}">
                      <a16:creationId xmlns:a16="http://schemas.microsoft.com/office/drawing/2014/main" id="{9FAD333C-48B6-1A41-BF19-F0ACF6B7C781}"/>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60" name="Oval 464">
                  <a:extLst>
                    <a:ext uri="{FF2B5EF4-FFF2-40B4-BE49-F238E27FC236}">
                      <a16:creationId xmlns:a16="http://schemas.microsoft.com/office/drawing/2014/main" id="{302DD541-9681-0642-A89E-ABBCC472E4FB}"/>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61" name="Oval 465">
                  <a:extLst>
                    <a:ext uri="{FF2B5EF4-FFF2-40B4-BE49-F238E27FC236}">
                      <a16:creationId xmlns:a16="http://schemas.microsoft.com/office/drawing/2014/main" id="{328BEE76-E25F-7148-94DB-41EABEDE638C}"/>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62" name="Oval 466">
                  <a:extLst>
                    <a:ext uri="{FF2B5EF4-FFF2-40B4-BE49-F238E27FC236}">
                      <a16:creationId xmlns:a16="http://schemas.microsoft.com/office/drawing/2014/main" id="{28AE2F30-D5A2-984D-A044-CBD9ED7D928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63" name="Oval 467">
                  <a:extLst>
                    <a:ext uri="{FF2B5EF4-FFF2-40B4-BE49-F238E27FC236}">
                      <a16:creationId xmlns:a16="http://schemas.microsoft.com/office/drawing/2014/main" id="{2143EACA-FCFB-6341-9234-7DC3AD1B85D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64" name="Oval 468">
                  <a:extLst>
                    <a:ext uri="{FF2B5EF4-FFF2-40B4-BE49-F238E27FC236}">
                      <a16:creationId xmlns:a16="http://schemas.microsoft.com/office/drawing/2014/main" id="{855541A6-E69E-AF4F-B199-941F33E7DC99}"/>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65" name="Oval 469">
                  <a:extLst>
                    <a:ext uri="{FF2B5EF4-FFF2-40B4-BE49-F238E27FC236}">
                      <a16:creationId xmlns:a16="http://schemas.microsoft.com/office/drawing/2014/main" id="{29009C55-43D2-B34A-A6E5-9CF7511460EE}"/>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66" name="Oval 470">
                  <a:extLst>
                    <a:ext uri="{FF2B5EF4-FFF2-40B4-BE49-F238E27FC236}">
                      <a16:creationId xmlns:a16="http://schemas.microsoft.com/office/drawing/2014/main" id="{EFC4E89C-BB20-FF42-B946-DEBE92C23951}"/>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67" name="Oval 471">
                  <a:extLst>
                    <a:ext uri="{FF2B5EF4-FFF2-40B4-BE49-F238E27FC236}">
                      <a16:creationId xmlns:a16="http://schemas.microsoft.com/office/drawing/2014/main" id="{E66B7F55-77A3-7147-B2E5-27926D75A5B7}"/>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68" name="Oval 472">
                  <a:extLst>
                    <a:ext uri="{FF2B5EF4-FFF2-40B4-BE49-F238E27FC236}">
                      <a16:creationId xmlns:a16="http://schemas.microsoft.com/office/drawing/2014/main" id="{0EE6E52F-8803-C847-9538-6AAE0B5B95B5}"/>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69" name="Oval 473">
                  <a:extLst>
                    <a:ext uri="{FF2B5EF4-FFF2-40B4-BE49-F238E27FC236}">
                      <a16:creationId xmlns:a16="http://schemas.microsoft.com/office/drawing/2014/main" id="{992D02CE-BF7F-3344-9F50-454AC8BFC9D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70" name="Oval 474">
                  <a:extLst>
                    <a:ext uri="{FF2B5EF4-FFF2-40B4-BE49-F238E27FC236}">
                      <a16:creationId xmlns:a16="http://schemas.microsoft.com/office/drawing/2014/main" id="{718718D7-705D-AD4C-BD4E-883317FFE809}"/>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171" name="Group 475">
              <a:extLst>
                <a:ext uri="{FF2B5EF4-FFF2-40B4-BE49-F238E27FC236}">
                  <a16:creationId xmlns:a16="http://schemas.microsoft.com/office/drawing/2014/main" id="{1CB854BD-5F49-4A41-AF20-A0FF51735704}"/>
                </a:ext>
              </a:extLst>
            </p:cNvPr>
            <p:cNvGrpSpPr>
              <a:grpSpLocks/>
            </p:cNvGrpSpPr>
            <p:nvPr/>
          </p:nvGrpSpPr>
          <p:grpSpPr bwMode="auto">
            <a:xfrm>
              <a:off x="3665" y="2899"/>
              <a:ext cx="884" cy="539"/>
              <a:chOff x="3569" y="2803"/>
              <a:chExt cx="884" cy="539"/>
            </a:xfrm>
          </p:grpSpPr>
          <p:grpSp>
            <p:nvGrpSpPr>
              <p:cNvPr id="670172" name="Group 476">
                <a:extLst>
                  <a:ext uri="{FF2B5EF4-FFF2-40B4-BE49-F238E27FC236}">
                    <a16:creationId xmlns:a16="http://schemas.microsoft.com/office/drawing/2014/main" id="{2252C17B-D402-8340-9436-81878A044640}"/>
                  </a:ext>
                </a:extLst>
              </p:cNvPr>
              <p:cNvGrpSpPr>
                <a:grpSpLocks/>
              </p:cNvGrpSpPr>
              <p:nvPr/>
            </p:nvGrpSpPr>
            <p:grpSpPr bwMode="auto">
              <a:xfrm>
                <a:off x="4107" y="2803"/>
                <a:ext cx="346" cy="304"/>
                <a:chOff x="3098" y="2084"/>
                <a:chExt cx="346" cy="304"/>
              </a:xfrm>
            </p:grpSpPr>
            <p:sp>
              <p:nvSpPr>
                <p:cNvPr id="670173" name="Oval 477">
                  <a:extLst>
                    <a:ext uri="{FF2B5EF4-FFF2-40B4-BE49-F238E27FC236}">
                      <a16:creationId xmlns:a16="http://schemas.microsoft.com/office/drawing/2014/main" id="{34B6E9D5-D460-BA40-A151-9EEF3605C76F}"/>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74" name="Oval 478">
                  <a:extLst>
                    <a:ext uri="{FF2B5EF4-FFF2-40B4-BE49-F238E27FC236}">
                      <a16:creationId xmlns:a16="http://schemas.microsoft.com/office/drawing/2014/main" id="{9B25E734-FB18-8544-B660-CF01D82223C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75" name="Oval 479">
                  <a:extLst>
                    <a:ext uri="{FF2B5EF4-FFF2-40B4-BE49-F238E27FC236}">
                      <a16:creationId xmlns:a16="http://schemas.microsoft.com/office/drawing/2014/main" id="{F8A1D8B4-C3EC-8F41-98EB-FF8743639B8D}"/>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76" name="Oval 480">
                  <a:extLst>
                    <a:ext uri="{FF2B5EF4-FFF2-40B4-BE49-F238E27FC236}">
                      <a16:creationId xmlns:a16="http://schemas.microsoft.com/office/drawing/2014/main" id="{4EF90FC4-8197-CF48-813B-97F4575DFA7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77" name="Oval 481">
                  <a:extLst>
                    <a:ext uri="{FF2B5EF4-FFF2-40B4-BE49-F238E27FC236}">
                      <a16:creationId xmlns:a16="http://schemas.microsoft.com/office/drawing/2014/main" id="{F550DFF0-2D63-8942-96DB-3819872EE8C1}"/>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78" name="Oval 482">
                  <a:extLst>
                    <a:ext uri="{FF2B5EF4-FFF2-40B4-BE49-F238E27FC236}">
                      <a16:creationId xmlns:a16="http://schemas.microsoft.com/office/drawing/2014/main" id="{07B7D6F7-99D4-1648-9E97-7CBE5F864B8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79" name="Oval 483">
                  <a:extLst>
                    <a:ext uri="{FF2B5EF4-FFF2-40B4-BE49-F238E27FC236}">
                      <a16:creationId xmlns:a16="http://schemas.microsoft.com/office/drawing/2014/main" id="{5E157291-A9C2-8C43-A4DE-1B9B7FD15600}"/>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80" name="Oval 484">
                  <a:extLst>
                    <a:ext uri="{FF2B5EF4-FFF2-40B4-BE49-F238E27FC236}">
                      <a16:creationId xmlns:a16="http://schemas.microsoft.com/office/drawing/2014/main" id="{60630092-08D0-EC4C-A4F8-328A0B2A909D}"/>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81" name="Oval 485">
                  <a:extLst>
                    <a:ext uri="{FF2B5EF4-FFF2-40B4-BE49-F238E27FC236}">
                      <a16:creationId xmlns:a16="http://schemas.microsoft.com/office/drawing/2014/main" id="{3F9D3367-83DB-8349-AF42-A6163402AB0F}"/>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82" name="Oval 486">
                  <a:extLst>
                    <a:ext uri="{FF2B5EF4-FFF2-40B4-BE49-F238E27FC236}">
                      <a16:creationId xmlns:a16="http://schemas.microsoft.com/office/drawing/2014/main" id="{9FE58709-6518-6B46-9640-6702D944A2C8}"/>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83" name="Oval 487">
                  <a:extLst>
                    <a:ext uri="{FF2B5EF4-FFF2-40B4-BE49-F238E27FC236}">
                      <a16:creationId xmlns:a16="http://schemas.microsoft.com/office/drawing/2014/main" id="{BCF7B6FA-8EBE-A542-86A4-DF6FA8B4307C}"/>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84" name="Oval 488">
                  <a:extLst>
                    <a:ext uri="{FF2B5EF4-FFF2-40B4-BE49-F238E27FC236}">
                      <a16:creationId xmlns:a16="http://schemas.microsoft.com/office/drawing/2014/main" id="{72FD0041-BBD9-FA42-A53C-7D7B50FF6C14}"/>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85" name="Oval 489">
                  <a:extLst>
                    <a:ext uri="{FF2B5EF4-FFF2-40B4-BE49-F238E27FC236}">
                      <a16:creationId xmlns:a16="http://schemas.microsoft.com/office/drawing/2014/main" id="{DD334F80-9B62-EF4B-813D-0A088BA29486}"/>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86" name="Oval 490">
                  <a:extLst>
                    <a:ext uri="{FF2B5EF4-FFF2-40B4-BE49-F238E27FC236}">
                      <a16:creationId xmlns:a16="http://schemas.microsoft.com/office/drawing/2014/main" id="{B2019CBE-33B9-1040-A94A-56F7C6AB977B}"/>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187" name="Group 491">
                <a:extLst>
                  <a:ext uri="{FF2B5EF4-FFF2-40B4-BE49-F238E27FC236}">
                    <a16:creationId xmlns:a16="http://schemas.microsoft.com/office/drawing/2014/main" id="{D53CC98D-536E-AD42-B9C0-8CBFB10C6D23}"/>
                  </a:ext>
                </a:extLst>
              </p:cNvPr>
              <p:cNvGrpSpPr>
                <a:grpSpLocks/>
              </p:cNvGrpSpPr>
              <p:nvPr/>
            </p:nvGrpSpPr>
            <p:grpSpPr bwMode="auto">
              <a:xfrm>
                <a:off x="3569" y="3038"/>
                <a:ext cx="346" cy="304"/>
                <a:chOff x="3098" y="2084"/>
                <a:chExt cx="346" cy="304"/>
              </a:xfrm>
            </p:grpSpPr>
            <p:sp>
              <p:nvSpPr>
                <p:cNvPr id="670188" name="Oval 492">
                  <a:extLst>
                    <a:ext uri="{FF2B5EF4-FFF2-40B4-BE49-F238E27FC236}">
                      <a16:creationId xmlns:a16="http://schemas.microsoft.com/office/drawing/2014/main" id="{C1E822B0-C7C3-014D-BCBE-FE518E226F24}"/>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89" name="Oval 493">
                  <a:extLst>
                    <a:ext uri="{FF2B5EF4-FFF2-40B4-BE49-F238E27FC236}">
                      <a16:creationId xmlns:a16="http://schemas.microsoft.com/office/drawing/2014/main" id="{B3FD1F83-32A0-F445-B384-C68B20F8778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90" name="Oval 494">
                  <a:extLst>
                    <a:ext uri="{FF2B5EF4-FFF2-40B4-BE49-F238E27FC236}">
                      <a16:creationId xmlns:a16="http://schemas.microsoft.com/office/drawing/2014/main" id="{898C9F4F-5D84-1441-90D1-10B27C3D6E2E}"/>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91" name="Oval 495">
                  <a:extLst>
                    <a:ext uri="{FF2B5EF4-FFF2-40B4-BE49-F238E27FC236}">
                      <a16:creationId xmlns:a16="http://schemas.microsoft.com/office/drawing/2014/main" id="{4621013E-666B-1C43-90CA-EA4BC1DCC52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92" name="Oval 496">
                  <a:extLst>
                    <a:ext uri="{FF2B5EF4-FFF2-40B4-BE49-F238E27FC236}">
                      <a16:creationId xmlns:a16="http://schemas.microsoft.com/office/drawing/2014/main" id="{B8A07573-EB1E-084A-BD94-32A155872C9F}"/>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93" name="Oval 497">
                  <a:extLst>
                    <a:ext uri="{FF2B5EF4-FFF2-40B4-BE49-F238E27FC236}">
                      <a16:creationId xmlns:a16="http://schemas.microsoft.com/office/drawing/2014/main" id="{F11A364C-0DBF-5349-9913-4EC97B8D4B8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94" name="Oval 498">
                  <a:extLst>
                    <a:ext uri="{FF2B5EF4-FFF2-40B4-BE49-F238E27FC236}">
                      <a16:creationId xmlns:a16="http://schemas.microsoft.com/office/drawing/2014/main" id="{C86A92DC-177D-4B44-B6A1-4B6D46CE630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95" name="Oval 499">
                  <a:extLst>
                    <a:ext uri="{FF2B5EF4-FFF2-40B4-BE49-F238E27FC236}">
                      <a16:creationId xmlns:a16="http://schemas.microsoft.com/office/drawing/2014/main" id="{C458DAB4-2381-8443-A09C-DADE4105E077}"/>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96" name="Oval 500">
                  <a:extLst>
                    <a:ext uri="{FF2B5EF4-FFF2-40B4-BE49-F238E27FC236}">
                      <a16:creationId xmlns:a16="http://schemas.microsoft.com/office/drawing/2014/main" id="{FFD6AB78-F769-A74C-BE8E-CBF3C3A099E5}"/>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97" name="Oval 501">
                  <a:extLst>
                    <a:ext uri="{FF2B5EF4-FFF2-40B4-BE49-F238E27FC236}">
                      <a16:creationId xmlns:a16="http://schemas.microsoft.com/office/drawing/2014/main" id="{D460CB6F-468B-824B-B5A3-F49677499FE4}"/>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98" name="Oval 502">
                  <a:extLst>
                    <a:ext uri="{FF2B5EF4-FFF2-40B4-BE49-F238E27FC236}">
                      <a16:creationId xmlns:a16="http://schemas.microsoft.com/office/drawing/2014/main" id="{F79DB856-291D-064F-92BA-AD9103A24EFC}"/>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199" name="Oval 503">
                  <a:extLst>
                    <a:ext uri="{FF2B5EF4-FFF2-40B4-BE49-F238E27FC236}">
                      <a16:creationId xmlns:a16="http://schemas.microsoft.com/office/drawing/2014/main" id="{C7530779-9146-6F41-891C-5D60897E6C0C}"/>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00" name="Oval 504">
                  <a:extLst>
                    <a:ext uri="{FF2B5EF4-FFF2-40B4-BE49-F238E27FC236}">
                      <a16:creationId xmlns:a16="http://schemas.microsoft.com/office/drawing/2014/main" id="{BA236D2A-7915-8F48-B6C4-DF175906866B}"/>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01" name="Oval 505">
                  <a:extLst>
                    <a:ext uri="{FF2B5EF4-FFF2-40B4-BE49-F238E27FC236}">
                      <a16:creationId xmlns:a16="http://schemas.microsoft.com/office/drawing/2014/main" id="{9B114313-51F6-5A45-B033-66FD39D95D42}"/>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202" name="Group 506">
              <a:extLst>
                <a:ext uri="{FF2B5EF4-FFF2-40B4-BE49-F238E27FC236}">
                  <a16:creationId xmlns:a16="http://schemas.microsoft.com/office/drawing/2014/main" id="{1284EEF4-D5B7-674D-A7FE-657EE0B0D2FA}"/>
                </a:ext>
              </a:extLst>
            </p:cNvPr>
            <p:cNvGrpSpPr>
              <a:grpSpLocks/>
            </p:cNvGrpSpPr>
            <p:nvPr/>
          </p:nvGrpSpPr>
          <p:grpSpPr bwMode="auto">
            <a:xfrm>
              <a:off x="3465" y="2712"/>
              <a:ext cx="1088" cy="816"/>
              <a:chOff x="3369" y="2616"/>
              <a:chExt cx="1088" cy="816"/>
            </a:xfrm>
          </p:grpSpPr>
          <p:grpSp>
            <p:nvGrpSpPr>
              <p:cNvPr id="670203" name="Group 507">
                <a:extLst>
                  <a:ext uri="{FF2B5EF4-FFF2-40B4-BE49-F238E27FC236}">
                    <a16:creationId xmlns:a16="http://schemas.microsoft.com/office/drawing/2014/main" id="{5485DA66-31C8-B44F-B122-C81A9DA17A0D}"/>
                  </a:ext>
                </a:extLst>
              </p:cNvPr>
              <p:cNvGrpSpPr>
                <a:grpSpLocks/>
              </p:cNvGrpSpPr>
              <p:nvPr/>
            </p:nvGrpSpPr>
            <p:grpSpPr bwMode="auto">
              <a:xfrm>
                <a:off x="3369" y="3128"/>
                <a:ext cx="346" cy="304"/>
                <a:chOff x="3098" y="2084"/>
                <a:chExt cx="346" cy="304"/>
              </a:xfrm>
            </p:grpSpPr>
            <p:sp>
              <p:nvSpPr>
                <p:cNvPr id="670204" name="Oval 508">
                  <a:extLst>
                    <a:ext uri="{FF2B5EF4-FFF2-40B4-BE49-F238E27FC236}">
                      <a16:creationId xmlns:a16="http://schemas.microsoft.com/office/drawing/2014/main" id="{1B056F74-7117-2542-BD59-49365E8BC1D1}"/>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05" name="Oval 509">
                  <a:extLst>
                    <a:ext uri="{FF2B5EF4-FFF2-40B4-BE49-F238E27FC236}">
                      <a16:creationId xmlns:a16="http://schemas.microsoft.com/office/drawing/2014/main" id="{62622DF4-4734-B44B-84D6-73E08500174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06" name="Oval 510">
                  <a:extLst>
                    <a:ext uri="{FF2B5EF4-FFF2-40B4-BE49-F238E27FC236}">
                      <a16:creationId xmlns:a16="http://schemas.microsoft.com/office/drawing/2014/main" id="{991FBF40-26FD-C949-A5C6-07F84C5E9434}"/>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07" name="Oval 511">
                  <a:extLst>
                    <a:ext uri="{FF2B5EF4-FFF2-40B4-BE49-F238E27FC236}">
                      <a16:creationId xmlns:a16="http://schemas.microsoft.com/office/drawing/2014/main" id="{3DC80610-F912-A544-828B-4A3D1264B16E}"/>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08" name="Oval 512">
                  <a:extLst>
                    <a:ext uri="{FF2B5EF4-FFF2-40B4-BE49-F238E27FC236}">
                      <a16:creationId xmlns:a16="http://schemas.microsoft.com/office/drawing/2014/main" id="{0A870FC2-AF62-224B-B3B1-260220516B9F}"/>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09" name="Oval 513">
                  <a:extLst>
                    <a:ext uri="{FF2B5EF4-FFF2-40B4-BE49-F238E27FC236}">
                      <a16:creationId xmlns:a16="http://schemas.microsoft.com/office/drawing/2014/main" id="{5AC128A6-E7E4-974B-B700-5C39C3225BB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10" name="Oval 514">
                  <a:extLst>
                    <a:ext uri="{FF2B5EF4-FFF2-40B4-BE49-F238E27FC236}">
                      <a16:creationId xmlns:a16="http://schemas.microsoft.com/office/drawing/2014/main" id="{968989CC-242F-5B42-AC54-FDE906B3CEAF}"/>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11" name="Oval 515">
                  <a:extLst>
                    <a:ext uri="{FF2B5EF4-FFF2-40B4-BE49-F238E27FC236}">
                      <a16:creationId xmlns:a16="http://schemas.microsoft.com/office/drawing/2014/main" id="{4D0B10DE-B04A-634A-A1A6-E5819C3A027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12" name="Oval 516">
                  <a:extLst>
                    <a:ext uri="{FF2B5EF4-FFF2-40B4-BE49-F238E27FC236}">
                      <a16:creationId xmlns:a16="http://schemas.microsoft.com/office/drawing/2014/main" id="{DF99CA7B-DA0A-024F-BA23-B2F63D60E1E8}"/>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13" name="Oval 517">
                  <a:extLst>
                    <a:ext uri="{FF2B5EF4-FFF2-40B4-BE49-F238E27FC236}">
                      <a16:creationId xmlns:a16="http://schemas.microsoft.com/office/drawing/2014/main" id="{F023EFE7-8937-8447-A532-FC35A3B3E672}"/>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14" name="Oval 518">
                  <a:extLst>
                    <a:ext uri="{FF2B5EF4-FFF2-40B4-BE49-F238E27FC236}">
                      <a16:creationId xmlns:a16="http://schemas.microsoft.com/office/drawing/2014/main" id="{9CF9A0F7-C056-4B4F-95DA-FAD93D79B1DC}"/>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15" name="Oval 519">
                  <a:extLst>
                    <a:ext uri="{FF2B5EF4-FFF2-40B4-BE49-F238E27FC236}">
                      <a16:creationId xmlns:a16="http://schemas.microsoft.com/office/drawing/2014/main" id="{9E7B5DC5-2E4B-C145-9F9D-B4B3B31C9158}"/>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16" name="Oval 520">
                  <a:extLst>
                    <a:ext uri="{FF2B5EF4-FFF2-40B4-BE49-F238E27FC236}">
                      <a16:creationId xmlns:a16="http://schemas.microsoft.com/office/drawing/2014/main" id="{50A5E53B-15A6-C84C-91A0-7F1B3391633E}"/>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17" name="Oval 521">
                  <a:extLst>
                    <a:ext uri="{FF2B5EF4-FFF2-40B4-BE49-F238E27FC236}">
                      <a16:creationId xmlns:a16="http://schemas.microsoft.com/office/drawing/2014/main" id="{0DF0705D-967E-EF4F-A4B6-1E274C20AE4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218" name="Group 522">
                <a:extLst>
                  <a:ext uri="{FF2B5EF4-FFF2-40B4-BE49-F238E27FC236}">
                    <a16:creationId xmlns:a16="http://schemas.microsoft.com/office/drawing/2014/main" id="{9E566B8E-59A6-1D48-8DB5-2B4AB947B07B}"/>
                  </a:ext>
                </a:extLst>
              </p:cNvPr>
              <p:cNvGrpSpPr>
                <a:grpSpLocks/>
              </p:cNvGrpSpPr>
              <p:nvPr/>
            </p:nvGrpSpPr>
            <p:grpSpPr bwMode="auto">
              <a:xfrm>
                <a:off x="4111" y="2616"/>
                <a:ext cx="346" cy="304"/>
                <a:chOff x="3098" y="2084"/>
                <a:chExt cx="346" cy="304"/>
              </a:xfrm>
            </p:grpSpPr>
            <p:sp>
              <p:nvSpPr>
                <p:cNvPr id="670219" name="Oval 523">
                  <a:extLst>
                    <a:ext uri="{FF2B5EF4-FFF2-40B4-BE49-F238E27FC236}">
                      <a16:creationId xmlns:a16="http://schemas.microsoft.com/office/drawing/2014/main" id="{C42C07BC-5A1D-8B40-9560-1EF5582CFBD3}"/>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20" name="Oval 524">
                  <a:extLst>
                    <a:ext uri="{FF2B5EF4-FFF2-40B4-BE49-F238E27FC236}">
                      <a16:creationId xmlns:a16="http://schemas.microsoft.com/office/drawing/2014/main" id="{F342127D-EA96-3044-BB74-2996D651A42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21" name="Oval 525">
                  <a:extLst>
                    <a:ext uri="{FF2B5EF4-FFF2-40B4-BE49-F238E27FC236}">
                      <a16:creationId xmlns:a16="http://schemas.microsoft.com/office/drawing/2014/main" id="{B1D19304-B782-9646-8962-28B6B7074923}"/>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22" name="Oval 526">
                  <a:extLst>
                    <a:ext uri="{FF2B5EF4-FFF2-40B4-BE49-F238E27FC236}">
                      <a16:creationId xmlns:a16="http://schemas.microsoft.com/office/drawing/2014/main" id="{30C3DA45-F2DA-AA4F-B92B-0108259996B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23" name="Oval 527">
                  <a:extLst>
                    <a:ext uri="{FF2B5EF4-FFF2-40B4-BE49-F238E27FC236}">
                      <a16:creationId xmlns:a16="http://schemas.microsoft.com/office/drawing/2014/main" id="{60773DEC-796A-9143-BBF5-0CFD8F4F2520}"/>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24" name="Oval 528">
                  <a:extLst>
                    <a:ext uri="{FF2B5EF4-FFF2-40B4-BE49-F238E27FC236}">
                      <a16:creationId xmlns:a16="http://schemas.microsoft.com/office/drawing/2014/main" id="{F7C7D522-536C-8241-B805-9D6825BEC25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25" name="Oval 529">
                  <a:extLst>
                    <a:ext uri="{FF2B5EF4-FFF2-40B4-BE49-F238E27FC236}">
                      <a16:creationId xmlns:a16="http://schemas.microsoft.com/office/drawing/2014/main" id="{EEE25E9A-053B-CE40-945B-D16DE3D46F52}"/>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26" name="Oval 530">
                  <a:extLst>
                    <a:ext uri="{FF2B5EF4-FFF2-40B4-BE49-F238E27FC236}">
                      <a16:creationId xmlns:a16="http://schemas.microsoft.com/office/drawing/2014/main" id="{C14EA04D-7AF4-0A42-A6F8-9B7A23A5D78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27" name="Oval 531">
                  <a:extLst>
                    <a:ext uri="{FF2B5EF4-FFF2-40B4-BE49-F238E27FC236}">
                      <a16:creationId xmlns:a16="http://schemas.microsoft.com/office/drawing/2014/main" id="{CB806A7C-182A-AC43-A656-DDD81583A8F3}"/>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28" name="Oval 532">
                  <a:extLst>
                    <a:ext uri="{FF2B5EF4-FFF2-40B4-BE49-F238E27FC236}">
                      <a16:creationId xmlns:a16="http://schemas.microsoft.com/office/drawing/2014/main" id="{AEE32277-4E77-DD42-9E66-77BF51813D98}"/>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29" name="Oval 533">
                  <a:extLst>
                    <a:ext uri="{FF2B5EF4-FFF2-40B4-BE49-F238E27FC236}">
                      <a16:creationId xmlns:a16="http://schemas.microsoft.com/office/drawing/2014/main" id="{076E5AC6-BD48-AA48-B2D3-B7ECD2193A90}"/>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30" name="Oval 534">
                  <a:extLst>
                    <a:ext uri="{FF2B5EF4-FFF2-40B4-BE49-F238E27FC236}">
                      <a16:creationId xmlns:a16="http://schemas.microsoft.com/office/drawing/2014/main" id="{B17A9A0F-84C6-9941-85D4-FF5B4AA15877}"/>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31" name="Oval 535">
                  <a:extLst>
                    <a:ext uri="{FF2B5EF4-FFF2-40B4-BE49-F238E27FC236}">
                      <a16:creationId xmlns:a16="http://schemas.microsoft.com/office/drawing/2014/main" id="{C0FFBB8E-2BFA-7443-868D-93981F60436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32" name="Oval 536">
                  <a:extLst>
                    <a:ext uri="{FF2B5EF4-FFF2-40B4-BE49-F238E27FC236}">
                      <a16:creationId xmlns:a16="http://schemas.microsoft.com/office/drawing/2014/main" id="{80C4CDA8-4828-B74C-9D9A-2B147C86C92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233" name="Group 537">
              <a:extLst>
                <a:ext uri="{FF2B5EF4-FFF2-40B4-BE49-F238E27FC236}">
                  <a16:creationId xmlns:a16="http://schemas.microsoft.com/office/drawing/2014/main" id="{4C818F06-6998-7644-9806-1114F6F5EA72}"/>
                </a:ext>
              </a:extLst>
            </p:cNvPr>
            <p:cNvGrpSpPr>
              <a:grpSpLocks/>
            </p:cNvGrpSpPr>
            <p:nvPr/>
          </p:nvGrpSpPr>
          <p:grpSpPr bwMode="auto">
            <a:xfrm>
              <a:off x="4326" y="2407"/>
              <a:ext cx="457" cy="899"/>
              <a:chOff x="4230" y="2311"/>
              <a:chExt cx="457" cy="899"/>
            </a:xfrm>
          </p:grpSpPr>
          <p:grpSp>
            <p:nvGrpSpPr>
              <p:cNvPr id="670234" name="Group 538">
                <a:extLst>
                  <a:ext uri="{FF2B5EF4-FFF2-40B4-BE49-F238E27FC236}">
                    <a16:creationId xmlns:a16="http://schemas.microsoft.com/office/drawing/2014/main" id="{5857313C-EF72-644D-A2EA-534DB2EEED23}"/>
                  </a:ext>
                </a:extLst>
              </p:cNvPr>
              <p:cNvGrpSpPr>
                <a:grpSpLocks/>
              </p:cNvGrpSpPr>
              <p:nvPr/>
            </p:nvGrpSpPr>
            <p:grpSpPr bwMode="auto">
              <a:xfrm>
                <a:off x="4230" y="2311"/>
                <a:ext cx="346" cy="304"/>
                <a:chOff x="3098" y="2084"/>
                <a:chExt cx="346" cy="304"/>
              </a:xfrm>
            </p:grpSpPr>
            <p:sp>
              <p:nvSpPr>
                <p:cNvPr id="670235" name="Oval 539">
                  <a:extLst>
                    <a:ext uri="{FF2B5EF4-FFF2-40B4-BE49-F238E27FC236}">
                      <a16:creationId xmlns:a16="http://schemas.microsoft.com/office/drawing/2014/main" id="{30F31A10-AC5C-DD4E-AA3F-8499ADC1A8E6}"/>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36" name="Oval 540">
                  <a:extLst>
                    <a:ext uri="{FF2B5EF4-FFF2-40B4-BE49-F238E27FC236}">
                      <a16:creationId xmlns:a16="http://schemas.microsoft.com/office/drawing/2014/main" id="{7B41DF66-1411-9F4D-B008-6EF1685E78D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37" name="Oval 541">
                  <a:extLst>
                    <a:ext uri="{FF2B5EF4-FFF2-40B4-BE49-F238E27FC236}">
                      <a16:creationId xmlns:a16="http://schemas.microsoft.com/office/drawing/2014/main" id="{21E9E2FA-6E25-D246-8EC8-17FFEFFA572C}"/>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38" name="Oval 542">
                  <a:extLst>
                    <a:ext uri="{FF2B5EF4-FFF2-40B4-BE49-F238E27FC236}">
                      <a16:creationId xmlns:a16="http://schemas.microsoft.com/office/drawing/2014/main" id="{821BE7B8-230D-AE4B-B6A5-30C5F8444D80}"/>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39" name="Oval 543">
                  <a:extLst>
                    <a:ext uri="{FF2B5EF4-FFF2-40B4-BE49-F238E27FC236}">
                      <a16:creationId xmlns:a16="http://schemas.microsoft.com/office/drawing/2014/main" id="{69B8A6A4-3972-E449-861D-EE40026FBE79}"/>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40" name="Oval 544">
                  <a:extLst>
                    <a:ext uri="{FF2B5EF4-FFF2-40B4-BE49-F238E27FC236}">
                      <a16:creationId xmlns:a16="http://schemas.microsoft.com/office/drawing/2014/main" id="{91CB3266-A3EF-E845-80BF-456D22D360F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41" name="Oval 545">
                  <a:extLst>
                    <a:ext uri="{FF2B5EF4-FFF2-40B4-BE49-F238E27FC236}">
                      <a16:creationId xmlns:a16="http://schemas.microsoft.com/office/drawing/2014/main" id="{0FA8FF42-F913-C84E-BA93-535DC6BB31DA}"/>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42" name="Oval 546">
                  <a:extLst>
                    <a:ext uri="{FF2B5EF4-FFF2-40B4-BE49-F238E27FC236}">
                      <a16:creationId xmlns:a16="http://schemas.microsoft.com/office/drawing/2014/main" id="{4BE6FE29-8F71-CF48-8C63-3CD3CE51E71F}"/>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43" name="Oval 547">
                  <a:extLst>
                    <a:ext uri="{FF2B5EF4-FFF2-40B4-BE49-F238E27FC236}">
                      <a16:creationId xmlns:a16="http://schemas.microsoft.com/office/drawing/2014/main" id="{DEC82AD3-187B-5C4D-A1BF-BB3DAB513CF9}"/>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44" name="Oval 548">
                  <a:extLst>
                    <a:ext uri="{FF2B5EF4-FFF2-40B4-BE49-F238E27FC236}">
                      <a16:creationId xmlns:a16="http://schemas.microsoft.com/office/drawing/2014/main" id="{D4725BE8-4356-CC41-ABE3-D6A472EC3F1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45" name="Oval 549">
                  <a:extLst>
                    <a:ext uri="{FF2B5EF4-FFF2-40B4-BE49-F238E27FC236}">
                      <a16:creationId xmlns:a16="http://schemas.microsoft.com/office/drawing/2014/main" id="{71CBD968-4258-E24B-B612-089535CDBEB8}"/>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46" name="Oval 550">
                  <a:extLst>
                    <a:ext uri="{FF2B5EF4-FFF2-40B4-BE49-F238E27FC236}">
                      <a16:creationId xmlns:a16="http://schemas.microsoft.com/office/drawing/2014/main" id="{06ADB34B-454C-094C-858D-E4C6CBBBE7FA}"/>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47" name="Oval 551">
                  <a:extLst>
                    <a:ext uri="{FF2B5EF4-FFF2-40B4-BE49-F238E27FC236}">
                      <a16:creationId xmlns:a16="http://schemas.microsoft.com/office/drawing/2014/main" id="{8152C17E-D87A-0E4B-9BB1-3A0BD8014BF4}"/>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48" name="Oval 552">
                  <a:extLst>
                    <a:ext uri="{FF2B5EF4-FFF2-40B4-BE49-F238E27FC236}">
                      <a16:creationId xmlns:a16="http://schemas.microsoft.com/office/drawing/2014/main" id="{6AD91DE6-1325-9548-9C7C-7F357D7B53D6}"/>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249" name="Group 553">
                <a:extLst>
                  <a:ext uri="{FF2B5EF4-FFF2-40B4-BE49-F238E27FC236}">
                    <a16:creationId xmlns:a16="http://schemas.microsoft.com/office/drawing/2014/main" id="{05C727FA-02AE-9C43-9396-1AEDD75FB4B8}"/>
                  </a:ext>
                </a:extLst>
              </p:cNvPr>
              <p:cNvGrpSpPr>
                <a:grpSpLocks/>
              </p:cNvGrpSpPr>
              <p:nvPr/>
            </p:nvGrpSpPr>
            <p:grpSpPr bwMode="auto">
              <a:xfrm>
                <a:off x="4341" y="2906"/>
                <a:ext cx="346" cy="304"/>
                <a:chOff x="3098" y="2084"/>
                <a:chExt cx="346" cy="304"/>
              </a:xfrm>
            </p:grpSpPr>
            <p:sp>
              <p:nvSpPr>
                <p:cNvPr id="670250" name="Oval 554">
                  <a:extLst>
                    <a:ext uri="{FF2B5EF4-FFF2-40B4-BE49-F238E27FC236}">
                      <a16:creationId xmlns:a16="http://schemas.microsoft.com/office/drawing/2014/main" id="{0F365613-F511-8D4D-A341-94E2535D0ACE}"/>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51" name="Oval 555">
                  <a:extLst>
                    <a:ext uri="{FF2B5EF4-FFF2-40B4-BE49-F238E27FC236}">
                      <a16:creationId xmlns:a16="http://schemas.microsoft.com/office/drawing/2014/main" id="{0386DFEA-6850-524D-9C87-B86158C7783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52" name="Oval 556">
                  <a:extLst>
                    <a:ext uri="{FF2B5EF4-FFF2-40B4-BE49-F238E27FC236}">
                      <a16:creationId xmlns:a16="http://schemas.microsoft.com/office/drawing/2014/main" id="{138A6EF1-1E55-C24B-9FEF-C9FADBE0E5FB}"/>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53" name="Oval 557">
                  <a:extLst>
                    <a:ext uri="{FF2B5EF4-FFF2-40B4-BE49-F238E27FC236}">
                      <a16:creationId xmlns:a16="http://schemas.microsoft.com/office/drawing/2014/main" id="{BCC09955-6431-704D-9D96-F1969F187BF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54" name="Oval 558">
                  <a:extLst>
                    <a:ext uri="{FF2B5EF4-FFF2-40B4-BE49-F238E27FC236}">
                      <a16:creationId xmlns:a16="http://schemas.microsoft.com/office/drawing/2014/main" id="{9A46E0AE-C4A1-7440-9E24-BF7F6A2E1F18}"/>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55" name="Oval 559">
                  <a:extLst>
                    <a:ext uri="{FF2B5EF4-FFF2-40B4-BE49-F238E27FC236}">
                      <a16:creationId xmlns:a16="http://schemas.microsoft.com/office/drawing/2014/main" id="{15C96D8D-4BA3-0B4D-BE26-7C3AC15DD04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56" name="Oval 560">
                  <a:extLst>
                    <a:ext uri="{FF2B5EF4-FFF2-40B4-BE49-F238E27FC236}">
                      <a16:creationId xmlns:a16="http://schemas.microsoft.com/office/drawing/2014/main" id="{3FF787BF-107A-284D-8018-6CB67948EE10}"/>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57" name="Oval 561">
                  <a:extLst>
                    <a:ext uri="{FF2B5EF4-FFF2-40B4-BE49-F238E27FC236}">
                      <a16:creationId xmlns:a16="http://schemas.microsoft.com/office/drawing/2014/main" id="{F7BA365C-5397-804C-A8E4-980236E2D7E3}"/>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58" name="Oval 562">
                  <a:extLst>
                    <a:ext uri="{FF2B5EF4-FFF2-40B4-BE49-F238E27FC236}">
                      <a16:creationId xmlns:a16="http://schemas.microsoft.com/office/drawing/2014/main" id="{E5C3E74C-04C2-4C4B-8684-49850C5D78BB}"/>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59" name="Oval 563">
                  <a:extLst>
                    <a:ext uri="{FF2B5EF4-FFF2-40B4-BE49-F238E27FC236}">
                      <a16:creationId xmlns:a16="http://schemas.microsoft.com/office/drawing/2014/main" id="{FB54DBF0-320D-844C-980A-AD93BC7703AC}"/>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60" name="Oval 564">
                  <a:extLst>
                    <a:ext uri="{FF2B5EF4-FFF2-40B4-BE49-F238E27FC236}">
                      <a16:creationId xmlns:a16="http://schemas.microsoft.com/office/drawing/2014/main" id="{D09F4195-6264-FE40-A3E0-C99525D997E3}"/>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61" name="Oval 565">
                  <a:extLst>
                    <a:ext uri="{FF2B5EF4-FFF2-40B4-BE49-F238E27FC236}">
                      <a16:creationId xmlns:a16="http://schemas.microsoft.com/office/drawing/2014/main" id="{C61DB3A8-345B-6246-AA0C-8BCB3C96F179}"/>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62" name="Oval 566">
                  <a:extLst>
                    <a:ext uri="{FF2B5EF4-FFF2-40B4-BE49-F238E27FC236}">
                      <a16:creationId xmlns:a16="http://schemas.microsoft.com/office/drawing/2014/main" id="{0125688C-118D-6841-A90A-7F256E324430}"/>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63" name="Oval 567">
                  <a:extLst>
                    <a:ext uri="{FF2B5EF4-FFF2-40B4-BE49-F238E27FC236}">
                      <a16:creationId xmlns:a16="http://schemas.microsoft.com/office/drawing/2014/main" id="{0D809A7D-CE23-4C43-B888-4F3E1AEB6525}"/>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264" name="Group 568">
              <a:extLst>
                <a:ext uri="{FF2B5EF4-FFF2-40B4-BE49-F238E27FC236}">
                  <a16:creationId xmlns:a16="http://schemas.microsoft.com/office/drawing/2014/main" id="{4A1A964A-B208-9944-98D5-D907F7E6A9DF}"/>
                </a:ext>
              </a:extLst>
            </p:cNvPr>
            <p:cNvGrpSpPr>
              <a:grpSpLocks/>
            </p:cNvGrpSpPr>
            <p:nvPr/>
          </p:nvGrpSpPr>
          <p:grpSpPr bwMode="auto">
            <a:xfrm>
              <a:off x="2771" y="2841"/>
              <a:ext cx="1246" cy="598"/>
              <a:chOff x="2675" y="2745"/>
              <a:chExt cx="1246" cy="598"/>
            </a:xfrm>
          </p:grpSpPr>
          <p:grpSp>
            <p:nvGrpSpPr>
              <p:cNvPr id="670265" name="Group 569">
                <a:extLst>
                  <a:ext uri="{FF2B5EF4-FFF2-40B4-BE49-F238E27FC236}">
                    <a16:creationId xmlns:a16="http://schemas.microsoft.com/office/drawing/2014/main" id="{ABA5D804-11FF-7645-81F5-7E626109CD7D}"/>
                  </a:ext>
                </a:extLst>
              </p:cNvPr>
              <p:cNvGrpSpPr>
                <a:grpSpLocks/>
              </p:cNvGrpSpPr>
              <p:nvPr/>
            </p:nvGrpSpPr>
            <p:grpSpPr bwMode="auto">
              <a:xfrm>
                <a:off x="2675" y="3039"/>
                <a:ext cx="346" cy="304"/>
                <a:chOff x="3098" y="2084"/>
                <a:chExt cx="346" cy="304"/>
              </a:xfrm>
            </p:grpSpPr>
            <p:sp>
              <p:nvSpPr>
                <p:cNvPr id="670266" name="Oval 570">
                  <a:extLst>
                    <a:ext uri="{FF2B5EF4-FFF2-40B4-BE49-F238E27FC236}">
                      <a16:creationId xmlns:a16="http://schemas.microsoft.com/office/drawing/2014/main" id="{A5E24FE6-3B4D-CF4E-979B-7F6ED3FF813F}"/>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67" name="Oval 571">
                  <a:extLst>
                    <a:ext uri="{FF2B5EF4-FFF2-40B4-BE49-F238E27FC236}">
                      <a16:creationId xmlns:a16="http://schemas.microsoft.com/office/drawing/2014/main" id="{EC595CC8-C9AE-D043-B4D1-30670A3E7DE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68" name="Oval 572">
                  <a:extLst>
                    <a:ext uri="{FF2B5EF4-FFF2-40B4-BE49-F238E27FC236}">
                      <a16:creationId xmlns:a16="http://schemas.microsoft.com/office/drawing/2014/main" id="{938938A5-0F61-684E-AC5E-1C14833A1073}"/>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69" name="Oval 573">
                  <a:extLst>
                    <a:ext uri="{FF2B5EF4-FFF2-40B4-BE49-F238E27FC236}">
                      <a16:creationId xmlns:a16="http://schemas.microsoft.com/office/drawing/2014/main" id="{67A48047-0722-5544-8DCD-1B1608ABCA0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70" name="Oval 574">
                  <a:extLst>
                    <a:ext uri="{FF2B5EF4-FFF2-40B4-BE49-F238E27FC236}">
                      <a16:creationId xmlns:a16="http://schemas.microsoft.com/office/drawing/2014/main" id="{8920F803-9CF7-514E-A0A5-6AC97A880A66}"/>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71" name="Oval 575">
                  <a:extLst>
                    <a:ext uri="{FF2B5EF4-FFF2-40B4-BE49-F238E27FC236}">
                      <a16:creationId xmlns:a16="http://schemas.microsoft.com/office/drawing/2014/main" id="{ACA4C0DC-750E-F64E-B0A1-1438575CCFF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72" name="Oval 576">
                  <a:extLst>
                    <a:ext uri="{FF2B5EF4-FFF2-40B4-BE49-F238E27FC236}">
                      <a16:creationId xmlns:a16="http://schemas.microsoft.com/office/drawing/2014/main" id="{E66B051B-DDF1-4240-BB71-581A8FAC1BCD}"/>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73" name="Oval 577">
                  <a:extLst>
                    <a:ext uri="{FF2B5EF4-FFF2-40B4-BE49-F238E27FC236}">
                      <a16:creationId xmlns:a16="http://schemas.microsoft.com/office/drawing/2014/main" id="{F69E26BB-B9F5-EC48-9014-50C3AB7EFBCA}"/>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74" name="Oval 578">
                  <a:extLst>
                    <a:ext uri="{FF2B5EF4-FFF2-40B4-BE49-F238E27FC236}">
                      <a16:creationId xmlns:a16="http://schemas.microsoft.com/office/drawing/2014/main" id="{2CC98FB2-C94F-6342-99F3-2917EBD739FA}"/>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75" name="Oval 579">
                  <a:extLst>
                    <a:ext uri="{FF2B5EF4-FFF2-40B4-BE49-F238E27FC236}">
                      <a16:creationId xmlns:a16="http://schemas.microsoft.com/office/drawing/2014/main" id="{363582BF-CBC0-324D-B4CF-D0AE273C183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76" name="Oval 580">
                  <a:extLst>
                    <a:ext uri="{FF2B5EF4-FFF2-40B4-BE49-F238E27FC236}">
                      <a16:creationId xmlns:a16="http://schemas.microsoft.com/office/drawing/2014/main" id="{7B3FDECD-DFC0-9D47-BF1D-EB4AC9131C46}"/>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77" name="Oval 581">
                  <a:extLst>
                    <a:ext uri="{FF2B5EF4-FFF2-40B4-BE49-F238E27FC236}">
                      <a16:creationId xmlns:a16="http://schemas.microsoft.com/office/drawing/2014/main" id="{511342DF-BE24-3B41-85E7-D6D355F80E7E}"/>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78" name="Oval 582">
                  <a:extLst>
                    <a:ext uri="{FF2B5EF4-FFF2-40B4-BE49-F238E27FC236}">
                      <a16:creationId xmlns:a16="http://schemas.microsoft.com/office/drawing/2014/main" id="{8F860D81-C8C7-4742-BA2C-2131A4A3F8BE}"/>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79" name="Oval 583">
                  <a:extLst>
                    <a:ext uri="{FF2B5EF4-FFF2-40B4-BE49-F238E27FC236}">
                      <a16:creationId xmlns:a16="http://schemas.microsoft.com/office/drawing/2014/main" id="{A9D626DF-FABF-444E-AB4E-93AE4E0A544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280" name="Group 584">
                <a:extLst>
                  <a:ext uri="{FF2B5EF4-FFF2-40B4-BE49-F238E27FC236}">
                    <a16:creationId xmlns:a16="http://schemas.microsoft.com/office/drawing/2014/main" id="{4CFA87B8-1EC4-DD4F-AD20-68A4B9661EAD}"/>
                  </a:ext>
                </a:extLst>
              </p:cNvPr>
              <p:cNvGrpSpPr>
                <a:grpSpLocks/>
              </p:cNvGrpSpPr>
              <p:nvPr/>
            </p:nvGrpSpPr>
            <p:grpSpPr bwMode="auto">
              <a:xfrm>
                <a:off x="3575" y="2745"/>
                <a:ext cx="346" cy="304"/>
                <a:chOff x="3098" y="2084"/>
                <a:chExt cx="346" cy="304"/>
              </a:xfrm>
            </p:grpSpPr>
            <p:sp>
              <p:nvSpPr>
                <p:cNvPr id="670281" name="Oval 585">
                  <a:extLst>
                    <a:ext uri="{FF2B5EF4-FFF2-40B4-BE49-F238E27FC236}">
                      <a16:creationId xmlns:a16="http://schemas.microsoft.com/office/drawing/2014/main" id="{7D0E6B09-09F9-6D47-BD16-E07739E5AED8}"/>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82" name="Oval 586">
                  <a:extLst>
                    <a:ext uri="{FF2B5EF4-FFF2-40B4-BE49-F238E27FC236}">
                      <a16:creationId xmlns:a16="http://schemas.microsoft.com/office/drawing/2014/main" id="{E23E7F1F-0FC2-3847-8E80-33E10708752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83" name="Oval 587">
                  <a:extLst>
                    <a:ext uri="{FF2B5EF4-FFF2-40B4-BE49-F238E27FC236}">
                      <a16:creationId xmlns:a16="http://schemas.microsoft.com/office/drawing/2014/main" id="{EB98CBA9-F6D6-5149-A499-926C6378030B}"/>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84" name="Oval 588">
                  <a:extLst>
                    <a:ext uri="{FF2B5EF4-FFF2-40B4-BE49-F238E27FC236}">
                      <a16:creationId xmlns:a16="http://schemas.microsoft.com/office/drawing/2014/main" id="{E20A9A27-3043-BD4B-A1EE-661B86642E8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85" name="Oval 589">
                  <a:extLst>
                    <a:ext uri="{FF2B5EF4-FFF2-40B4-BE49-F238E27FC236}">
                      <a16:creationId xmlns:a16="http://schemas.microsoft.com/office/drawing/2014/main" id="{8E320B05-E81D-1541-8752-D8907F142FF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86" name="Oval 590">
                  <a:extLst>
                    <a:ext uri="{FF2B5EF4-FFF2-40B4-BE49-F238E27FC236}">
                      <a16:creationId xmlns:a16="http://schemas.microsoft.com/office/drawing/2014/main" id="{494B980B-6846-3F48-BF1F-93DAFB1C8CF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87" name="Oval 591">
                  <a:extLst>
                    <a:ext uri="{FF2B5EF4-FFF2-40B4-BE49-F238E27FC236}">
                      <a16:creationId xmlns:a16="http://schemas.microsoft.com/office/drawing/2014/main" id="{3D79C20D-BD4C-7C48-822B-D86F88766BE2}"/>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88" name="Oval 592">
                  <a:extLst>
                    <a:ext uri="{FF2B5EF4-FFF2-40B4-BE49-F238E27FC236}">
                      <a16:creationId xmlns:a16="http://schemas.microsoft.com/office/drawing/2014/main" id="{E5426FA1-D895-7443-8B4C-1CB27D1BD1D2}"/>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89" name="Oval 593">
                  <a:extLst>
                    <a:ext uri="{FF2B5EF4-FFF2-40B4-BE49-F238E27FC236}">
                      <a16:creationId xmlns:a16="http://schemas.microsoft.com/office/drawing/2014/main" id="{C838CEBA-91CB-C845-95D5-A3D19CE7C03E}"/>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90" name="Oval 594">
                  <a:extLst>
                    <a:ext uri="{FF2B5EF4-FFF2-40B4-BE49-F238E27FC236}">
                      <a16:creationId xmlns:a16="http://schemas.microsoft.com/office/drawing/2014/main" id="{CC37A914-4229-5643-985A-1CADDFFA613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91" name="Oval 595">
                  <a:extLst>
                    <a:ext uri="{FF2B5EF4-FFF2-40B4-BE49-F238E27FC236}">
                      <a16:creationId xmlns:a16="http://schemas.microsoft.com/office/drawing/2014/main" id="{C15696F2-E1C2-D046-AC1E-6E299CB57ADF}"/>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92" name="Oval 596">
                  <a:extLst>
                    <a:ext uri="{FF2B5EF4-FFF2-40B4-BE49-F238E27FC236}">
                      <a16:creationId xmlns:a16="http://schemas.microsoft.com/office/drawing/2014/main" id="{55C2DF87-A963-DC4F-B133-0B0EF43DE209}"/>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93" name="Oval 597">
                  <a:extLst>
                    <a:ext uri="{FF2B5EF4-FFF2-40B4-BE49-F238E27FC236}">
                      <a16:creationId xmlns:a16="http://schemas.microsoft.com/office/drawing/2014/main" id="{5AC9A124-3D41-B341-AE33-303710110654}"/>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94" name="Oval 598">
                  <a:extLst>
                    <a:ext uri="{FF2B5EF4-FFF2-40B4-BE49-F238E27FC236}">
                      <a16:creationId xmlns:a16="http://schemas.microsoft.com/office/drawing/2014/main" id="{0A978A69-97CC-4D42-89AB-3375D74DD442}"/>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295" name="Group 599">
              <a:extLst>
                <a:ext uri="{FF2B5EF4-FFF2-40B4-BE49-F238E27FC236}">
                  <a16:creationId xmlns:a16="http://schemas.microsoft.com/office/drawing/2014/main" id="{64803501-4FFE-094F-9902-DCFFC5048ADA}"/>
                </a:ext>
              </a:extLst>
            </p:cNvPr>
            <p:cNvGrpSpPr>
              <a:grpSpLocks/>
            </p:cNvGrpSpPr>
            <p:nvPr/>
          </p:nvGrpSpPr>
          <p:grpSpPr bwMode="auto">
            <a:xfrm>
              <a:off x="2772" y="2585"/>
              <a:ext cx="1437" cy="648"/>
              <a:chOff x="2676" y="2489"/>
              <a:chExt cx="1437" cy="648"/>
            </a:xfrm>
          </p:grpSpPr>
          <p:grpSp>
            <p:nvGrpSpPr>
              <p:cNvPr id="670296" name="Group 600">
                <a:extLst>
                  <a:ext uri="{FF2B5EF4-FFF2-40B4-BE49-F238E27FC236}">
                    <a16:creationId xmlns:a16="http://schemas.microsoft.com/office/drawing/2014/main" id="{A23A69F2-9C24-B047-9D97-E1C80F1E704D}"/>
                  </a:ext>
                </a:extLst>
              </p:cNvPr>
              <p:cNvGrpSpPr>
                <a:grpSpLocks/>
              </p:cNvGrpSpPr>
              <p:nvPr/>
            </p:nvGrpSpPr>
            <p:grpSpPr bwMode="auto">
              <a:xfrm>
                <a:off x="2676" y="2489"/>
                <a:ext cx="346" cy="304"/>
                <a:chOff x="3098" y="2084"/>
                <a:chExt cx="346" cy="304"/>
              </a:xfrm>
            </p:grpSpPr>
            <p:sp>
              <p:nvSpPr>
                <p:cNvPr id="670297" name="Oval 601">
                  <a:extLst>
                    <a:ext uri="{FF2B5EF4-FFF2-40B4-BE49-F238E27FC236}">
                      <a16:creationId xmlns:a16="http://schemas.microsoft.com/office/drawing/2014/main" id="{29E96208-2141-C441-9AE5-8E06F99DAF26}"/>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98" name="Oval 602">
                  <a:extLst>
                    <a:ext uri="{FF2B5EF4-FFF2-40B4-BE49-F238E27FC236}">
                      <a16:creationId xmlns:a16="http://schemas.microsoft.com/office/drawing/2014/main" id="{F2F4CBA9-D9B4-8648-8ADA-FD9221986CF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299" name="Oval 603">
                  <a:extLst>
                    <a:ext uri="{FF2B5EF4-FFF2-40B4-BE49-F238E27FC236}">
                      <a16:creationId xmlns:a16="http://schemas.microsoft.com/office/drawing/2014/main" id="{19FEFE23-62A5-9A48-8390-BA9BEFF86DAF}"/>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00" name="Oval 604">
                  <a:extLst>
                    <a:ext uri="{FF2B5EF4-FFF2-40B4-BE49-F238E27FC236}">
                      <a16:creationId xmlns:a16="http://schemas.microsoft.com/office/drawing/2014/main" id="{091D43FC-AF05-7848-81FE-269C70E6323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01" name="Oval 605">
                  <a:extLst>
                    <a:ext uri="{FF2B5EF4-FFF2-40B4-BE49-F238E27FC236}">
                      <a16:creationId xmlns:a16="http://schemas.microsoft.com/office/drawing/2014/main" id="{8F68981B-E5C8-7E45-9720-3C46B2E32297}"/>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02" name="Oval 606">
                  <a:extLst>
                    <a:ext uri="{FF2B5EF4-FFF2-40B4-BE49-F238E27FC236}">
                      <a16:creationId xmlns:a16="http://schemas.microsoft.com/office/drawing/2014/main" id="{8287DF1D-EA81-D24A-B48F-76EF7B9FFEC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03" name="Oval 607">
                  <a:extLst>
                    <a:ext uri="{FF2B5EF4-FFF2-40B4-BE49-F238E27FC236}">
                      <a16:creationId xmlns:a16="http://schemas.microsoft.com/office/drawing/2014/main" id="{493C7CC9-71B9-5A45-BD2E-445A2E7A1FDC}"/>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04" name="Oval 608">
                  <a:extLst>
                    <a:ext uri="{FF2B5EF4-FFF2-40B4-BE49-F238E27FC236}">
                      <a16:creationId xmlns:a16="http://schemas.microsoft.com/office/drawing/2014/main" id="{9278E3BA-0A88-6941-9BC0-7FC4FDCF14D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05" name="Oval 609">
                  <a:extLst>
                    <a:ext uri="{FF2B5EF4-FFF2-40B4-BE49-F238E27FC236}">
                      <a16:creationId xmlns:a16="http://schemas.microsoft.com/office/drawing/2014/main" id="{703A401D-77D8-B34D-AC2B-A5FBA9645E36}"/>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06" name="Oval 610">
                  <a:extLst>
                    <a:ext uri="{FF2B5EF4-FFF2-40B4-BE49-F238E27FC236}">
                      <a16:creationId xmlns:a16="http://schemas.microsoft.com/office/drawing/2014/main" id="{93E15190-018D-5A43-B147-29F45DC71D03}"/>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07" name="Oval 611">
                  <a:extLst>
                    <a:ext uri="{FF2B5EF4-FFF2-40B4-BE49-F238E27FC236}">
                      <a16:creationId xmlns:a16="http://schemas.microsoft.com/office/drawing/2014/main" id="{F67C7801-730E-DB48-AB93-6D263AAC98F7}"/>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08" name="Oval 612">
                  <a:extLst>
                    <a:ext uri="{FF2B5EF4-FFF2-40B4-BE49-F238E27FC236}">
                      <a16:creationId xmlns:a16="http://schemas.microsoft.com/office/drawing/2014/main" id="{97AB415A-351C-134C-9FB5-908F711DE927}"/>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09" name="Oval 613">
                  <a:extLst>
                    <a:ext uri="{FF2B5EF4-FFF2-40B4-BE49-F238E27FC236}">
                      <a16:creationId xmlns:a16="http://schemas.microsoft.com/office/drawing/2014/main" id="{B8F40493-F01A-6544-9847-71937026F64F}"/>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10" name="Oval 614">
                  <a:extLst>
                    <a:ext uri="{FF2B5EF4-FFF2-40B4-BE49-F238E27FC236}">
                      <a16:creationId xmlns:a16="http://schemas.microsoft.com/office/drawing/2014/main" id="{11F99E2A-AFEC-AD49-A2EA-7DFFF9F6847C}"/>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311" name="Group 615">
                <a:extLst>
                  <a:ext uri="{FF2B5EF4-FFF2-40B4-BE49-F238E27FC236}">
                    <a16:creationId xmlns:a16="http://schemas.microsoft.com/office/drawing/2014/main" id="{79690AA7-35DF-4141-B398-00D7F8FD7182}"/>
                  </a:ext>
                </a:extLst>
              </p:cNvPr>
              <p:cNvGrpSpPr>
                <a:grpSpLocks/>
              </p:cNvGrpSpPr>
              <p:nvPr/>
            </p:nvGrpSpPr>
            <p:grpSpPr bwMode="auto">
              <a:xfrm>
                <a:off x="3767" y="2833"/>
                <a:ext cx="346" cy="304"/>
                <a:chOff x="3098" y="2084"/>
                <a:chExt cx="346" cy="304"/>
              </a:xfrm>
            </p:grpSpPr>
            <p:sp>
              <p:nvSpPr>
                <p:cNvPr id="670312" name="Oval 616">
                  <a:extLst>
                    <a:ext uri="{FF2B5EF4-FFF2-40B4-BE49-F238E27FC236}">
                      <a16:creationId xmlns:a16="http://schemas.microsoft.com/office/drawing/2014/main" id="{BB778F6B-9D5F-B048-A9E7-B54F16EDC09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13" name="Oval 617">
                  <a:extLst>
                    <a:ext uri="{FF2B5EF4-FFF2-40B4-BE49-F238E27FC236}">
                      <a16:creationId xmlns:a16="http://schemas.microsoft.com/office/drawing/2014/main" id="{60FEF538-37AB-914E-974D-696755CFD62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14" name="Oval 618">
                  <a:extLst>
                    <a:ext uri="{FF2B5EF4-FFF2-40B4-BE49-F238E27FC236}">
                      <a16:creationId xmlns:a16="http://schemas.microsoft.com/office/drawing/2014/main" id="{20796A5B-01BC-584A-AD6D-561907F3BBC4}"/>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15" name="Oval 619">
                  <a:extLst>
                    <a:ext uri="{FF2B5EF4-FFF2-40B4-BE49-F238E27FC236}">
                      <a16:creationId xmlns:a16="http://schemas.microsoft.com/office/drawing/2014/main" id="{6CF6C0F2-8AFE-EC4B-9C91-5D48C1259B73}"/>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16" name="Oval 620">
                  <a:extLst>
                    <a:ext uri="{FF2B5EF4-FFF2-40B4-BE49-F238E27FC236}">
                      <a16:creationId xmlns:a16="http://schemas.microsoft.com/office/drawing/2014/main" id="{C24EAD25-9CFC-744B-9DB1-29CC3E9062F1}"/>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17" name="Oval 621">
                  <a:extLst>
                    <a:ext uri="{FF2B5EF4-FFF2-40B4-BE49-F238E27FC236}">
                      <a16:creationId xmlns:a16="http://schemas.microsoft.com/office/drawing/2014/main" id="{1D589A46-30CB-D04B-8CA5-E967D511069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18" name="Oval 622">
                  <a:extLst>
                    <a:ext uri="{FF2B5EF4-FFF2-40B4-BE49-F238E27FC236}">
                      <a16:creationId xmlns:a16="http://schemas.microsoft.com/office/drawing/2014/main" id="{6726A1B2-38B6-E54C-8004-AC76A92A5D1D}"/>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19" name="Oval 623">
                  <a:extLst>
                    <a:ext uri="{FF2B5EF4-FFF2-40B4-BE49-F238E27FC236}">
                      <a16:creationId xmlns:a16="http://schemas.microsoft.com/office/drawing/2014/main" id="{21C68BEA-962C-0F4A-B02B-B9EDBE48A1B3}"/>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20" name="Oval 624">
                  <a:extLst>
                    <a:ext uri="{FF2B5EF4-FFF2-40B4-BE49-F238E27FC236}">
                      <a16:creationId xmlns:a16="http://schemas.microsoft.com/office/drawing/2014/main" id="{66AA8CA3-D1E3-B844-A068-EAC683BD8D1F}"/>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21" name="Oval 625">
                  <a:extLst>
                    <a:ext uri="{FF2B5EF4-FFF2-40B4-BE49-F238E27FC236}">
                      <a16:creationId xmlns:a16="http://schemas.microsoft.com/office/drawing/2014/main" id="{DEDB2857-7034-4B4F-B796-34AFBD2FDD54}"/>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22" name="Oval 626">
                  <a:extLst>
                    <a:ext uri="{FF2B5EF4-FFF2-40B4-BE49-F238E27FC236}">
                      <a16:creationId xmlns:a16="http://schemas.microsoft.com/office/drawing/2014/main" id="{759F4F9C-FAB6-6743-801A-AA6DB80EC8F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23" name="Oval 627">
                  <a:extLst>
                    <a:ext uri="{FF2B5EF4-FFF2-40B4-BE49-F238E27FC236}">
                      <a16:creationId xmlns:a16="http://schemas.microsoft.com/office/drawing/2014/main" id="{48D4C6EA-1740-C842-ADBB-61A6E403462C}"/>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24" name="Oval 628">
                  <a:extLst>
                    <a:ext uri="{FF2B5EF4-FFF2-40B4-BE49-F238E27FC236}">
                      <a16:creationId xmlns:a16="http://schemas.microsoft.com/office/drawing/2014/main" id="{E27BD2E5-0F9E-7648-BD1A-9AD86897F636}"/>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25" name="Oval 629">
                  <a:extLst>
                    <a:ext uri="{FF2B5EF4-FFF2-40B4-BE49-F238E27FC236}">
                      <a16:creationId xmlns:a16="http://schemas.microsoft.com/office/drawing/2014/main" id="{CF560175-BCC0-4645-B1B3-1E368571C7F4}"/>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326" name="Group 630">
              <a:extLst>
                <a:ext uri="{FF2B5EF4-FFF2-40B4-BE49-F238E27FC236}">
                  <a16:creationId xmlns:a16="http://schemas.microsoft.com/office/drawing/2014/main" id="{D66CC980-DC36-1E4A-BBBC-9FC6BA97EF05}"/>
                </a:ext>
              </a:extLst>
            </p:cNvPr>
            <p:cNvGrpSpPr>
              <a:grpSpLocks/>
            </p:cNvGrpSpPr>
            <p:nvPr/>
          </p:nvGrpSpPr>
          <p:grpSpPr bwMode="auto">
            <a:xfrm>
              <a:off x="2367" y="2454"/>
              <a:ext cx="1005" cy="1172"/>
              <a:chOff x="2271" y="2358"/>
              <a:chExt cx="1005" cy="1172"/>
            </a:xfrm>
          </p:grpSpPr>
          <p:grpSp>
            <p:nvGrpSpPr>
              <p:cNvPr id="670327" name="Group 631">
                <a:extLst>
                  <a:ext uri="{FF2B5EF4-FFF2-40B4-BE49-F238E27FC236}">
                    <a16:creationId xmlns:a16="http://schemas.microsoft.com/office/drawing/2014/main" id="{46B647DE-E910-4744-BDCF-50CC82344FE2}"/>
                  </a:ext>
                </a:extLst>
              </p:cNvPr>
              <p:cNvGrpSpPr>
                <a:grpSpLocks/>
              </p:cNvGrpSpPr>
              <p:nvPr/>
            </p:nvGrpSpPr>
            <p:grpSpPr bwMode="auto">
              <a:xfrm>
                <a:off x="2930" y="3226"/>
                <a:ext cx="346" cy="304"/>
                <a:chOff x="3098" y="2084"/>
                <a:chExt cx="346" cy="304"/>
              </a:xfrm>
            </p:grpSpPr>
            <p:sp>
              <p:nvSpPr>
                <p:cNvPr id="670328" name="Oval 632">
                  <a:extLst>
                    <a:ext uri="{FF2B5EF4-FFF2-40B4-BE49-F238E27FC236}">
                      <a16:creationId xmlns:a16="http://schemas.microsoft.com/office/drawing/2014/main" id="{271D6DDC-EA44-AA46-A7A3-E9E95CBDD0CE}"/>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29" name="Oval 633">
                  <a:extLst>
                    <a:ext uri="{FF2B5EF4-FFF2-40B4-BE49-F238E27FC236}">
                      <a16:creationId xmlns:a16="http://schemas.microsoft.com/office/drawing/2014/main" id="{C96A5289-F3DE-4F4B-80B0-9AEBDE0FD01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30" name="Oval 634">
                  <a:extLst>
                    <a:ext uri="{FF2B5EF4-FFF2-40B4-BE49-F238E27FC236}">
                      <a16:creationId xmlns:a16="http://schemas.microsoft.com/office/drawing/2014/main" id="{BE5D67C5-6F32-DF4B-A14A-FCA497E9DC42}"/>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31" name="Oval 635">
                  <a:extLst>
                    <a:ext uri="{FF2B5EF4-FFF2-40B4-BE49-F238E27FC236}">
                      <a16:creationId xmlns:a16="http://schemas.microsoft.com/office/drawing/2014/main" id="{86D7D155-3BA2-6E4E-8333-28AB94D48EC8}"/>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32" name="Oval 636">
                  <a:extLst>
                    <a:ext uri="{FF2B5EF4-FFF2-40B4-BE49-F238E27FC236}">
                      <a16:creationId xmlns:a16="http://schemas.microsoft.com/office/drawing/2014/main" id="{6D8EABFB-CD56-E442-B7EB-53D8234CBDE2}"/>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33" name="Oval 637">
                  <a:extLst>
                    <a:ext uri="{FF2B5EF4-FFF2-40B4-BE49-F238E27FC236}">
                      <a16:creationId xmlns:a16="http://schemas.microsoft.com/office/drawing/2014/main" id="{71F9BE0D-4868-C043-BA38-B74631BFF2A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34" name="Oval 638">
                  <a:extLst>
                    <a:ext uri="{FF2B5EF4-FFF2-40B4-BE49-F238E27FC236}">
                      <a16:creationId xmlns:a16="http://schemas.microsoft.com/office/drawing/2014/main" id="{0465BF8F-3126-FB4F-B9A8-B808737AACF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35" name="Oval 639">
                  <a:extLst>
                    <a:ext uri="{FF2B5EF4-FFF2-40B4-BE49-F238E27FC236}">
                      <a16:creationId xmlns:a16="http://schemas.microsoft.com/office/drawing/2014/main" id="{6FE7C413-C670-6C45-B4E5-931BA7DA9A5C}"/>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36" name="Oval 640">
                  <a:extLst>
                    <a:ext uri="{FF2B5EF4-FFF2-40B4-BE49-F238E27FC236}">
                      <a16:creationId xmlns:a16="http://schemas.microsoft.com/office/drawing/2014/main" id="{8805CF7A-0774-1847-B000-8B6C482E3FB9}"/>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37" name="Oval 641">
                  <a:extLst>
                    <a:ext uri="{FF2B5EF4-FFF2-40B4-BE49-F238E27FC236}">
                      <a16:creationId xmlns:a16="http://schemas.microsoft.com/office/drawing/2014/main" id="{B761B503-02A4-8C43-9B4F-B186634EF2ED}"/>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38" name="Oval 642">
                  <a:extLst>
                    <a:ext uri="{FF2B5EF4-FFF2-40B4-BE49-F238E27FC236}">
                      <a16:creationId xmlns:a16="http://schemas.microsoft.com/office/drawing/2014/main" id="{74477285-0E98-2E4A-B64D-65BF7766B7D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39" name="Oval 643">
                  <a:extLst>
                    <a:ext uri="{FF2B5EF4-FFF2-40B4-BE49-F238E27FC236}">
                      <a16:creationId xmlns:a16="http://schemas.microsoft.com/office/drawing/2014/main" id="{8ED161E2-4327-764F-B2E5-D081EC1ADAEC}"/>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40" name="Oval 644">
                  <a:extLst>
                    <a:ext uri="{FF2B5EF4-FFF2-40B4-BE49-F238E27FC236}">
                      <a16:creationId xmlns:a16="http://schemas.microsoft.com/office/drawing/2014/main" id="{3022569C-81A2-EF49-82D3-3A00ED01FF52}"/>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41" name="Oval 645">
                  <a:extLst>
                    <a:ext uri="{FF2B5EF4-FFF2-40B4-BE49-F238E27FC236}">
                      <a16:creationId xmlns:a16="http://schemas.microsoft.com/office/drawing/2014/main" id="{244C69AA-28F6-E944-86F1-92CCA3AF604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342" name="Group 646">
                <a:extLst>
                  <a:ext uri="{FF2B5EF4-FFF2-40B4-BE49-F238E27FC236}">
                    <a16:creationId xmlns:a16="http://schemas.microsoft.com/office/drawing/2014/main" id="{A4F0C931-245C-E840-9829-8B4DF7186FA0}"/>
                  </a:ext>
                </a:extLst>
              </p:cNvPr>
              <p:cNvGrpSpPr>
                <a:grpSpLocks/>
              </p:cNvGrpSpPr>
              <p:nvPr/>
            </p:nvGrpSpPr>
            <p:grpSpPr bwMode="auto">
              <a:xfrm>
                <a:off x="2271" y="2358"/>
                <a:ext cx="346" cy="304"/>
                <a:chOff x="3098" y="2084"/>
                <a:chExt cx="346" cy="304"/>
              </a:xfrm>
            </p:grpSpPr>
            <p:sp>
              <p:nvSpPr>
                <p:cNvPr id="670343" name="Oval 647">
                  <a:extLst>
                    <a:ext uri="{FF2B5EF4-FFF2-40B4-BE49-F238E27FC236}">
                      <a16:creationId xmlns:a16="http://schemas.microsoft.com/office/drawing/2014/main" id="{571295FB-FB25-5940-B65D-34801931FB47}"/>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44" name="Oval 648">
                  <a:extLst>
                    <a:ext uri="{FF2B5EF4-FFF2-40B4-BE49-F238E27FC236}">
                      <a16:creationId xmlns:a16="http://schemas.microsoft.com/office/drawing/2014/main" id="{7AB1E398-15C4-6948-84E5-0E8A00B7A69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45" name="Oval 649">
                  <a:extLst>
                    <a:ext uri="{FF2B5EF4-FFF2-40B4-BE49-F238E27FC236}">
                      <a16:creationId xmlns:a16="http://schemas.microsoft.com/office/drawing/2014/main" id="{7BDB55F4-5A74-044A-B04E-82C42A9ACC54}"/>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46" name="Oval 650">
                  <a:extLst>
                    <a:ext uri="{FF2B5EF4-FFF2-40B4-BE49-F238E27FC236}">
                      <a16:creationId xmlns:a16="http://schemas.microsoft.com/office/drawing/2014/main" id="{D2FDA5AC-6E1F-1C48-842D-9E48729F224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47" name="Oval 651">
                  <a:extLst>
                    <a:ext uri="{FF2B5EF4-FFF2-40B4-BE49-F238E27FC236}">
                      <a16:creationId xmlns:a16="http://schemas.microsoft.com/office/drawing/2014/main" id="{B146E277-185A-3448-A06C-D2F51B3806C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48" name="Oval 652">
                  <a:extLst>
                    <a:ext uri="{FF2B5EF4-FFF2-40B4-BE49-F238E27FC236}">
                      <a16:creationId xmlns:a16="http://schemas.microsoft.com/office/drawing/2014/main" id="{7B659645-8733-E34D-9689-0605D42A19E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49" name="Oval 653">
                  <a:extLst>
                    <a:ext uri="{FF2B5EF4-FFF2-40B4-BE49-F238E27FC236}">
                      <a16:creationId xmlns:a16="http://schemas.microsoft.com/office/drawing/2014/main" id="{C0374928-AF9F-F24E-A660-A3B2BBDCC44F}"/>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50" name="Oval 654">
                  <a:extLst>
                    <a:ext uri="{FF2B5EF4-FFF2-40B4-BE49-F238E27FC236}">
                      <a16:creationId xmlns:a16="http://schemas.microsoft.com/office/drawing/2014/main" id="{5E9456BF-DBFA-7E4D-8496-C7F95E7BA965}"/>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51" name="Oval 655">
                  <a:extLst>
                    <a:ext uri="{FF2B5EF4-FFF2-40B4-BE49-F238E27FC236}">
                      <a16:creationId xmlns:a16="http://schemas.microsoft.com/office/drawing/2014/main" id="{A80A1700-7510-4D4E-AF32-D5DC52714DBA}"/>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52" name="Oval 656">
                  <a:extLst>
                    <a:ext uri="{FF2B5EF4-FFF2-40B4-BE49-F238E27FC236}">
                      <a16:creationId xmlns:a16="http://schemas.microsoft.com/office/drawing/2014/main" id="{04BE11F1-EAFC-B247-9930-204A33670E5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53" name="Oval 657">
                  <a:extLst>
                    <a:ext uri="{FF2B5EF4-FFF2-40B4-BE49-F238E27FC236}">
                      <a16:creationId xmlns:a16="http://schemas.microsoft.com/office/drawing/2014/main" id="{08ABFCDC-E7F6-7A42-91D1-18508495F643}"/>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54" name="Oval 658">
                  <a:extLst>
                    <a:ext uri="{FF2B5EF4-FFF2-40B4-BE49-F238E27FC236}">
                      <a16:creationId xmlns:a16="http://schemas.microsoft.com/office/drawing/2014/main" id="{C9784845-5E25-5042-85B6-BAF49A131FE3}"/>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55" name="Oval 659">
                  <a:extLst>
                    <a:ext uri="{FF2B5EF4-FFF2-40B4-BE49-F238E27FC236}">
                      <a16:creationId xmlns:a16="http://schemas.microsoft.com/office/drawing/2014/main" id="{C2432DCC-2EC5-E142-B009-4C36A8E450D0}"/>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56" name="Oval 660">
                  <a:extLst>
                    <a:ext uri="{FF2B5EF4-FFF2-40B4-BE49-F238E27FC236}">
                      <a16:creationId xmlns:a16="http://schemas.microsoft.com/office/drawing/2014/main" id="{097C8616-63BB-544F-9EC4-62C198584B2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670357" name="Group 661">
            <a:extLst>
              <a:ext uri="{FF2B5EF4-FFF2-40B4-BE49-F238E27FC236}">
                <a16:creationId xmlns:a16="http://schemas.microsoft.com/office/drawing/2014/main" id="{1E99D4A4-FA80-894C-A2AC-36EB115CD3BE}"/>
              </a:ext>
            </a:extLst>
          </p:cNvPr>
          <p:cNvGrpSpPr>
            <a:grpSpLocks/>
          </p:cNvGrpSpPr>
          <p:nvPr/>
        </p:nvGrpSpPr>
        <p:grpSpPr bwMode="auto">
          <a:xfrm>
            <a:off x="3249613" y="2641600"/>
            <a:ext cx="4062412" cy="2838450"/>
            <a:chOff x="2363" y="2032"/>
            <a:chExt cx="2559" cy="1788"/>
          </a:xfrm>
        </p:grpSpPr>
        <p:grpSp>
          <p:nvGrpSpPr>
            <p:cNvPr id="670358" name="Group 662">
              <a:extLst>
                <a:ext uri="{FF2B5EF4-FFF2-40B4-BE49-F238E27FC236}">
                  <a16:creationId xmlns:a16="http://schemas.microsoft.com/office/drawing/2014/main" id="{24238043-A62C-2043-8FF6-D45AFDACC064}"/>
                </a:ext>
              </a:extLst>
            </p:cNvPr>
            <p:cNvGrpSpPr>
              <a:grpSpLocks/>
            </p:cNvGrpSpPr>
            <p:nvPr/>
          </p:nvGrpSpPr>
          <p:grpSpPr bwMode="auto">
            <a:xfrm>
              <a:off x="3361" y="2338"/>
              <a:ext cx="346" cy="304"/>
              <a:chOff x="3098" y="2084"/>
              <a:chExt cx="346" cy="304"/>
            </a:xfrm>
          </p:grpSpPr>
          <p:sp>
            <p:nvSpPr>
              <p:cNvPr id="670359" name="Oval 663">
                <a:extLst>
                  <a:ext uri="{FF2B5EF4-FFF2-40B4-BE49-F238E27FC236}">
                    <a16:creationId xmlns:a16="http://schemas.microsoft.com/office/drawing/2014/main" id="{A93480D0-DF77-354F-B75A-0A2BAE916146}"/>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60" name="Oval 664">
                <a:extLst>
                  <a:ext uri="{FF2B5EF4-FFF2-40B4-BE49-F238E27FC236}">
                    <a16:creationId xmlns:a16="http://schemas.microsoft.com/office/drawing/2014/main" id="{FD6762FC-4FF8-044C-80A6-C470E8E06C5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61" name="Oval 665">
                <a:extLst>
                  <a:ext uri="{FF2B5EF4-FFF2-40B4-BE49-F238E27FC236}">
                    <a16:creationId xmlns:a16="http://schemas.microsoft.com/office/drawing/2014/main" id="{11C9AF39-CB1B-354F-B700-6A5AD2020C12}"/>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62" name="Oval 666">
                <a:extLst>
                  <a:ext uri="{FF2B5EF4-FFF2-40B4-BE49-F238E27FC236}">
                    <a16:creationId xmlns:a16="http://schemas.microsoft.com/office/drawing/2014/main" id="{82F9929F-513D-7842-8102-61B6128D05A4}"/>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63" name="Oval 667">
                <a:extLst>
                  <a:ext uri="{FF2B5EF4-FFF2-40B4-BE49-F238E27FC236}">
                    <a16:creationId xmlns:a16="http://schemas.microsoft.com/office/drawing/2014/main" id="{CF626121-024F-F64F-9CE0-956808B1B139}"/>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64" name="Oval 668">
                <a:extLst>
                  <a:ext uri="{FF2B5EF4-FFF2-40B4-BE49-F238E27FC236}">
                    <a16:creationId xmlns:a16="http://schemas.microsoft.com/office/drawing/2014/main" id="{41982282-B6A4-9B4C-BE3C-D251F4A5127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65" name="Oval 669">
                <a:extLst>
                  <a:ext uri="{FF2B5EF4-FFF2-40B4-BE49-F238E27FC236}">
                    <a16:creationId xmlns:a16="http://schemas.microsoft.com/office/drawing/2014/main" id="{147287D0-AEE5-0347-B6F4-F3B85FD1669F}"/>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66" name="Oval 670">
                <a:extLst>
                  <a:ext uri="{FF2B5EF4-FFF2-40B4-BE49-F238E27FC236}">
                    <a16:creationId xmlns:a16="http://schemas.microsoft.com/office/drawing/2014/main" id="{4E24CB99-FD76-D947-A5B0-A829BCEA5DA2}"/>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67" name="Oval 671">
                <a:extLst>
                  <a:ext uri="{FF2B5EF4-FFF2-40B4-BE49-F238E27FC236}">
                    <a16:creationId xmlns:a16="http://schemas.microsoft.com/office/drawing/2014/main" id="{D6F7C021-C305-7643-8186-EAD0762B8976}"/>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68" name="Oval 672">
                <a:extLst>
                  <a:ext uri="{FF2B5EF4-FFF2-40B4-BE49-F238E27FC236}">
                    <a16:creationId xmlns:a16="http://schemas.microsoft.com/office/drawing/2014/main" id="{6F4672FC-9C40-D24D-AC2C-74174E052583}"/>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69" name="Oval 673">
                <a:extLst>
                  <a:ext uri="{FF2B5EF4-FFF2-40B4-BE49-F238E27FC236}">
                    <a16:creationId xmlns:a16="http://schemas.microsoft.com/office/drawing/2014/main" id="{FA8B6FD9-A502-EC4C-A1C3-B60E31F01D1F}"/>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70" name="Oval 674">
                <a:extLst>
                  <a:ext uri="{FF2B5EF4-FFF2-40B4-BE49-F238E27FC236}">
                    <a16:creationId xmlns:a16="http://schemas.microsoft.com/office/drawing/2014/main" id="{C8D3D233-8F32-E847-94EA-F686999DB391}"/>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71" name="Oval 675">
                <a:extLst>
                  <a:ext uri="{FF2B5EF4-FFF2-40B4-BE49-F238E27FC236}">
                    <a16:creationId xmlns:a16="http://schemas.microsoft.com/office/drawing/2014/main" id="{BD8B836E-855A-BC4D-B1A3-4199BA16D08D}"/>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72" name="Oval 676">
                <a:extLst>
                  <a:ext uri="{FF2B5EF4-FFF2-40B4-BE49-F238E27FC236}">
                    <a16:creationId xmlns:a16="http://schemas.microsoft.com/office/drawing/2014/main" id="{E1A0FC6D-67C7-1C42-A413-904548F4DB9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373" name="Group 677">
              <a:extLst>
                <a:ext uri="{FF2B5EF4-FFF2-40B4-BE49-F238E27FC236}">
                  <a16:creationId xmlns:a16="http://schemas.microsoft.com/office/drawing/2014/main" id="{C7190723-6709-FA4C-9694-321E39EB25BE}"/>
                </a:ext>
              </a:extLst>
            </p:cNvPr>
            <p:cNvGrpSpPr>
              <a:grpSpLocks/>
            </p:cNvGrpSpPr>
            <p:nvPr/>
          </p:nvGrpSpPr>
          <p:grpSpPr bwMode="auto">
            <a:xfrm>
              <a:off x="3768" y="2252"/>
              <a:ext cx="346" cy="304"/>
              <a:chOff x="3098" y="2084"/>
              <a:chExt cx="346" cy="304"/>
            </a:xfrm>
          </p:grpSpPr>
          <p:sp>
            <p:nvSpPr>
              <p:cNvPr id="670374" name="Oval 678">
                <a:extLst>
                  <a:ext uri="{FF2B5EF4-FFF2-40B4-BE49-F238E27FC236}">
                    <a16:creationId xmlns:a16="http://schemas.microsoft.com/office/drawing/2014/main" id="{68CA1211-0638-3241-80AB-598CD71B0D7A}"/>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75" name="Oval 679">
                <a:extLst>
                  <a:ext uri="{FF2B5EF4-FFF2-40B4-BE49-F238E27FC236}">
                    <a16:creationId xmlns:a16="http://schemas.microsoft.com/office/drawing/2014/main" id="{C3BA37FF-3F38-434A-81A4-926C67C1F5B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76" name="Oval 680">
                <a:extLst>
                  <a:ext uri="{FF2B5EF4-FFF2-40B4-BE49-F238E27FC236}">
                    <a16:creationId xmlns:a16="http://schemas.microsoft.com/office/drawing/2014/main" id="{1824B594-FF68-1B45-9DAB-191EA1EFD9AE}"/>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77" name="Oval 681">
                <a:extLst>
                  <a:ext uri="{FF2B5EF4-FFF2-40B4-BE49-F238E27FC236}">
                    <a16:creationId xmlns:a16="http://schemas.microsoft.com/office/drawing/2014/main" id="{150AB4A9-3260-D047-96CC-03EEDF8ED69F}"/>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78" name="Oval 682">
                <a:extLst>
                  <a:ext uri="{FF2B5EF4-FFF2-40B4-BE49-F238E27FC236}">
                    <a16:creationId xmlns:a16="http://schemas.microsoft.com/office/drawing/2014/main" id="{7C0E17A3-A51F-B241-9336-B78FE2F4A68F}"/>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79" name="Oval 683">
                <a:extLst>
                  <a:ext uri="{FF2B5EF4-FFF2-40B4-BE49-F238E27FC236}">
                    <a16:creationId xmlns:a16="http://schemas.microsoft.com/office/drawing/2014/main" id="{F4B16AF6-F17A-EF44-95C9-490AB36BE5D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80" name="Oval 684">
                <a:extLst>
                  <a:ext uri="{FF2B5EF4-FFF2-40B4-BE49-F238E27FC236}">
                    <a16:creationId xmlns:a16="http://schemas.microsoft.com/office/drawing/2014/main" id="{72AB1313-1F2B-5345-95B5-78B9ED972A90}"/>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81" name="Oval 685">
                <a:extLst>
                  <a:ext uri="{FF2B5EF4-FFF2-40B4-BE49-F238E27FC236}">
                    <a16:creationId xmlns:a16="http://schemas.microsoft.com/office/drawing/2014/main" id="{F73F7075-961C-584C-BB0D-623F65B91030}"/>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82" name="Oval 686">
                <a:extLst>
                  <a:ext uri="{FF2B5EF4-FFF2-40B4-BE49-F238E27FC236}">
                    <a16:creationId xmlns:a16="http://schemas.microsoft.com/office/drawing/2014/main" id="{5084538B-B101-D640-8DDF-CAA0B0442D75}"/>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83" name="Oval 687">
                <a:extLst>
                  <a:ext uri="{FF2B5EF4-FFF2-40B4-BE49-F238E27FC236}">
                    <a16:creationId xmlns:a16="http://schemas.microsoft.com/office/drawing/2014/main" id="{89C77B1B-14E1-9642-A6B4-7C170160E451}"/>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84" name="Oval 688">
                <a:extLst>
                  <a:ext uri="{FF2B5EF4-FFF2-40B4-BE49-F238E27FC236}">
                    <a16:creationId xmlns:a16="http://schemas.microsoft.com/office/drawing/2014/main" id="{A75B439C-39B8-084B-A8E4-E937CAE8E131}"/>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85" name="Oval 689">
                <a:extLst>
                  <a:ext uri="{FF2B5EF4-FFF2-40B4-BE49-F238E27FC236}">
                    <a16:creationId xmlns:a16="http://schemas.microsoft.com/office/drawing/2014/main" id="{065F3732-AF46-CF4A-9076-E5872CAF304D}"/>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86" name="Oval 690">
                <a:extLst>
                  <a:ext uri="{FF2B5EF4-FFF2-40B4-BE49-F238E27FC236}">
                    <a16:creationId xmlns:a16="http://schemas.microsoft.com/office/drawing/2014/main" id="{4A1F2ACF-7D47-3840-B09D-35892AA2D43A}"/>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87" name="Oval 691">
                <a:extLst>
                  <a:ext uri="{FF2B5EF4-FFF2-40B4-BE49-F238E27FC236}">
                    <a16:creationId xmlns:a16="http://schemas.microsoft.com/office/drawing/2014/main" id="{86DF7658-606A-D14A-A6FA-36A0123575A2}"/>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388" name="Group 692">
              <a:extLst>
                <a:ext uri="{FF2B5EF4-FFF2-40B4-BE49-F238E27FC236}">
                  <a16:creationId xmlns:a16="http://schemas.microsoft.com/office/drawing/2014/main" id="{5CFFB109-1931-4348-A464-1A35C90D7EB3}"/>
                </a:ext>
              </a:extLst>
            </p:cNvPr>
            <p:cNvGrpSpPr>
              <a:grpSpLocks/>
            </p:cNvGrpSpPr>
            <p:nvPr/>
          </p:nvGrpSpPr>
          <p:grpSpPr bwMode="auto">
            <a:xfrm>
              <a:off x="2948" y="2795"/>
              <a:ext cx="346" cy="304"/>
              <a:chOff x="3098" y="2084"/>
              <a:chExt cx="346" cy="304"/>
            </a:xfrm>
          </p:grpSpPr>
          <p:sp>
            <p:nvSpPr>
              <p:cNvPr id="670389" name="Oval 693">
                <a:extLst>
                  <a:ext uri="{FF2B5EF4-FFF2-40B4-BE49-F238E27FC236}">
                    <a16:creationId xmlns:a16="http://schemas.microsoft.com/office/drawing/2014/main" id="{EE5D2E52-9016-9A44-954E-D53D5C3DA1CE}"/>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90" name="Oval 694">
                <a:extLst>
                  <a:ext uri="{FF2B5EF4-FFF2-40B4-BE49-F238E27FC236}">
                    <a16:creationId xmlns:a16="http://schemas.microsoft.com/office/drawing/2014/main" id="{1BF5E6EA-F0C0-DD49-8740-72C88A883B5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91" name="Oval 695">
                <a:extLst>
                  <a:ext uri="{FF2B5EF4-FFF2-40B4-BE49-F238E27FC236}">
                    <a16:creationId xmlns:a16="http://schemas.microsoft.com/office/drawing/2014/main" id="{168AB1D3-6034-424C-ACB8-38269206B014}"/>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92" name="Oval 696">
                <a:extLst>
                  <a:ext uri="{FF2B5EF4-FFF2-40B4-BE49-F238E27FC236}">
                    <a16:creationId xmlns:a16="http://schemas.microsoft.com/office/drawing/2014/main" id="{A514E52D-A06A-D842-8FA2-A9C93BF9F43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93" name="Oval 697">
                <a:extLst>
                  <a:ext uri="{FF2B5EF4-FFF2-40B4-BE49-F238E27FC236}">
                    <a16:creationId xmlns:a16="http://schemas.microsoft.com/office/drawing/2014/main" id="{9C2D7698-BEC7-9147-8B6C-DDF8BDCB4550}"/>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94" name="Oval 698">
                <a:extLst>
                  <a:ext uri="{FF2B5EF4-FFF2-40B4-BE49-F238E27FC236}">
                    <a16:creationId xmlns:a16="http://schemas.microsoft.com/office/drawing/2014/main" id="{9B746478-9098-2F45-B31D-C6297F9FCE8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95" name="Oval 699">
                <a:extLst>
                  <a:ext uri="{FF2B5EF4-FFF2-40B4-BE49-F238E27FC236}">
                    <a16:creationId xmlns:a16="http://schemas.microsoft.com/office/drawing/2014/main" id="{6E78A449-A44D-BA4D-9E8E-A67542DD7694}"/>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96" name="Oval 700">
                <a:extLst>
                  <a:ext uri="{FF2B5EF4-FFF2-40B4-BE49-F238E27FC236}">
                    <a16:creationId xmlns:a16="http://schemas.microsoft.com/office/drawing/2014/main" id="{BDCB1D25-BBDC-3447-9C01-490E1E418B13}"/>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97" name="Oval 701">
                <a:extLst>
                  <a:ext uri="{FF2B5EF4-FFF2-40B4-BE49-F238E27FC236}">
                    <a16:creationId xmlns:a16="http://schemas.microsoft.com/office/drawing/2014/main" id="{BB4DD0BB-2DA0-AD4F-BFC8-D00BF03CCC9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98" name="Oval 702">
                <a:extLst>
                  <a:ext uri="{FF2B5EF4-FFF2-40B4-BE49-F238E27FC236}">
                    <a16:creationId xmlns:a16="http://schemas.microsoft.com/office/drawing/2014/main" id="{8F498C6D-F39E-8B4D-9BD0-0D4917412A41}"/>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399" name="Oval 703">
                <a:extLst>
                  <a:ext uri="{FF2B5EF4-FFF2-40B4-BE49-F238E27FC236}">
                    <a16:creationId xmlns:a16="http://schemas.microsoft.com/office/drawing/2014/main" id="{1667C1B0-0F7A-8747-AFF3-746215D4D4B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00" name="Oval 704">
                <a:extLst>
                  <a:ext uri="{FF2B5EF4-FFF2-40B4-BE49-F238E27FC236}">
                    <a16:creationId xmlns:a16="http://schemas.microsoft.com/office/drawing/2014/main" id="{4C4A7E1A-547D-3941-98C0-B86CCFC69784}"/>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01" name="Oval 705">
                <a:extLst>
                  <a:ext uri="{FF2B5EF4-FFF2-40B4-BE49-F238E27FC236}">
                    <a16:creationId xmlns:a16="http://schemas.microsoft.com/office/drawing/2014/main" id="{4D1B514F-581D-604D-917A-119DE56DE0B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02" name="Oval 706">
                <a:extLst>
                  <a:ext uri="{FF2B5EF4-FFF2-40B4-BE49-F238E27FC236}">
                    <a16:creationId xmlns:a16="http://schemas.microsoft.com/office/drawing/2014/main" id="{592A23C8-8387-4B43-9D96-6D5E06496844}"/>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403" name="Group 707">
              <a:extLst>
                <a:ext uri="{FF2B5EF4-FFF2-40B4-BE49-F238E27FC236}">
                  <a16:creationId xmlns:a16="http://schemas.microsoft.com/office/drawing/2014/main" id="{D71387A0-770A-8048-BFA9-923A0DD6E417}"/>
                </a:ext>
              </a:extLst>
            </p:cNvPr>
            <p:cNvGrpSpPr>
              <a:grpSpLocks/>
            </p:cNvGrpSpPr>
            <p:nvPr/>
          </p:nvGrpSpPr>
          <p:grpSpPr bwMode="auto">
            <a:xfrm>
              <a:off x="2527" y="2695"/>
              <a:ext cx="1106" cy="319"/>
              <a:chOff x="2431" y="2599"/>
              <a:chExt cx="1106" cy="319"/>
            </a:xfrm>
          </p:grpSpPr>
          <p:grpSp>
            <p:nvGrpSpPr>
              <p:cNvPr id="670404" name="Group 708">
                <a:extLst>
                  <a:ext uri="{FF2B5EF4-FFF2-40B4-BE49-F238E27FC236}">
                    <a16:creationId xmlns:a16="http://schemas.microsoft.com/office/drawing/2014/main" id="{C8E6307F-9BAC-4843-8D11-7AF7804EA6EF}"/>
                  </a:ext>
                </a:extLst>
              </p:cNvPr>
              <p:cNvGrpSpPr>
                <a:grpSpLocks/>
              </p:cNvGrpSpPr>
              <p:nvPr/>
            </p:nvGrpSpPr>
            <p:grpSpPr bwMode="auto">
              <a:xfrm>
                <a:off x="3191" y="2599"/>
                <a:ext cx="346" cy="304"/>
                <a:chOff x="3098" y="2084"/>
                <a:chExt cx="346" cy="304"/>
              </a:xfrm>
            </p:grpSpPr>
            <p:sp>
              <p:nvSpPr>
                <p:cNvPr id="670405" name="Oval 709">
                  <a:extLst>
                    <a:ext uri="{FF2B5EF4-FFF2-40B4-BE49-F238E27FC236}">
                      <a16:creationId xmlns:a16="http://schemas.microsoft.com/office/drawing/2014/main" id="{15382A30-131B-544A-8C1A-9CD9D083387D}"/>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06" name="Oval 710">
                  <a:extLst>
                    <a:ext uri="{FF2B5EF4-FFF2-40B4-BE49-F238E27FC236}">
                      <a16:creationId xmlns:a16="http://schemas.microsoft.com/office/drawing/2014/main" id="{302A7C7C-01BD-AC4D-AD4D-53F1A73D043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07" name="Oval 711">
                  <a:extLst>
                    <a:ext uri="{FF2B5EF4-FFF2-40B4-BE49-F238E27FC236}">
                      <a16:creationId xmlns:a16="http://schemas.microsoft.com/office/drawing/2014/main" id="{51504666-5113-1942-A4AA-4E68EE1A2E01}"/>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08" name="Oval 712">
                  <a:extLst>
                    <a:ext uri="{FF2B5EF4-FFF2-40B4-BE49-F238E27FC236}">
                      <a16:creationId xmlns:a16="http://schemas.microsoft.com/office/drawing/2014/main" id="{B08740AF-5FCC-7843-9243-CA4F5536B19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09" name="Oval 713">
                  <a:extLst>
                    <a:ext uri="{FF2B5EF4-FFF2-40B4-BE49-F238E27FC236}">
                      <a16:creationId xmlns:a16="http://schemas.microsoft.com/office/drawing/2014/main" id="{39D7716A-C523-DF42-A8B3-EBD6C6D2A839}"/>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10" name="Oval 714">
                  <a:extLst>
                    <a:ext uri="{FF2B5EF4-FFF2-40B4-BE49-F238E27FC236}">
                      <a16:creationId xmlns:a16="http://schemas.microsoft.com/office/drawing/2014/main" id="{8C1CF9A9-7B31-4942-955A-8FCC67FEF19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11" name="Oval 715">
                  <a:extLst>
                    <a:ext uri="{FF2B5EF4-FFF2-40B4-BE49-F238E27FC236}">
                      <a16:creationId xmlns:a16="http://schemas.microsoft.com/office/drawing/2014/main" id="{2CCCE1D8-C6D2-764D-9D79-FF57FAD954D0}"/>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12" name="Oval 716">
                  <a:extLst>
                    <a:ext uri="{FF2B5EF4-FFF2-40B4-BE49-F238E27FC236}">
                      <a16:creationId xmlns:a16="http://schemas.microsoft.com/office/drawing/2014/main" id="{30E0E8D4-5261-D546-A47C-5298A7EB687C}"/>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13" name="Oval 717">
                  <a:extLst>
                    <a:ext uri="{FF2B5EF4-FFF2-40B4-BE49-F238E27FC236}">
                      <a16:creationId xmlns:a16="http://schemas.microsoft.com/office/drawing/2014/main" id="{7B0D5C00-0FEC-CC49-8AFB-E25E3D33C19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14" name="Oval 718">
                  <a:extLst>
                    <a:ext uri="{FF2B5EF4-FFF2-40B4-BE49-F238E27FC236}">
                      <a16:creationId xmlns:a16="http://schemas.microsoft.com/office/drawing/2014/main" id="{11ACF4F8-67BA-4A48-894A-256D93576F56}"/>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15" name="Oval 719">
                  <a:extLst>
                    <a:ext uri="{FF2B5EF4-FFF2-40B4-BE49-F238E27FC236}">
                      <a16:creationId xmlns:a16="http://schemas.microsoft.com/office/drawing/2014/main" id="{74610D31-E0C1-924D-8CD6-E12FD1EA386C}"/>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16" name="Oval 720">
                  <a:extLst>
                    <a:ext uri="{FF2B5EF4-FFF2-40B4-BE49-F238E27FC236}">
                      <a16:creationId xmlns:a16="http://schemas.microsoft.com/office/drawing/2014/main" id="{F7401B04-1431-024F-B828-492F3DCBC95D}"/>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17" name="Oval 721">
                  <a:extLst>
                    <a:ext uri="{FF2B5EF4-FFF2-40B4-BE49-F238E27FC236}">
                      <a16:creationId xmlns:a16="http://schemas.microsoft.com/office/drawing/2014/main" id="{F3A6D321-C636-1B42-B1A6-1599CE4AF593}"/>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18" name="Oval 722">
                  <a:extLst>
                    <a:ext uri="{FF2B5EF4-FFF2-40B4-BE49-F238E27FC236}">
                      <a16:creationId xmlns:a16="http://schemas.microsoft.com/office/drawing/2014/main" id="{A060C135-95B0-6347-A676-24A50D266FF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419" name="Group 723">
                <a:extLst>
                  <a:ext uri="{FF2B5EF4-FFF2-40B4-BE49-F238E27FC236}">
                    <a16:creationId xmlns:a16="http://schemas.microsoft.com/office/drawing/2014/main" id="{52F5B556-D4A0-704C-9031-13441697219E}"/>
                  </a:ext>
                </a:extLst>
              </p:cNvPr>
              <p:cNvGrpSpPr>
                <a:grpSpLocks/>
              </p:cNvGrpSpPr>
              <p:nvPr/>
            </p:nvGrpSpPr>
            <p:grpSpPr bwMode="auto">
              <a:xfrm>
                <a:off x="2431" y="2614"/>
                <a:ext cx="346" cy="304"/>
                <a:chOff x="3098" y="2084"/>
                <a:chExt cx="346" cy="304"/>
              </a:xfrm>
            </p:grpSpPr>
            <p:sp>
              <p:nvSpPr>
                <p:cNvPr id="670420" name="Oval 724">
                  <a:extLst>
                    <a:ext uri="{FF2B5EF4-FFF2-40B4-BE49-F238E27FC236}">
                      <a16:creationId xmlns:a16="http://schemas.microsoft.com/office/drawing/2014/main" id="{CD219942-2CBB-6340-90C5-2A4AC74A8205}"/>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21" name="Oval 725">
                  <a:extLst>
                    <a:ext uri="{FF2B5EF4-FFF2-40B4-BE49-F238E27FC236}">
                      <a16:creationId xmlns:a16="http://schemas.microsoft.com/office/drawing/2014/main" id="{6CBB4D85-C68E-894E-8DB1-466C88B02C9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22" name="Oval 726">
                  <a:extLst>
                    <a:ext uri="{FF2B5EF4-FFF2-40B4-BE49-F238E27FC236}">
                      <a16:creationId xmlns:a16="http://schemas.microsoft.com/office/drawing/2014/main" id="{CC04F9BE-9F80-EA4C-82A5-AC5CEB73F22A}"/>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23" name="Oval 727">
                  <a:extLst>
                    <a:ext uri="{FF2B5EF4-FFF2-40B4-BE49-F238E27FC236}">
                      <a16:creationId xmlns:a16="http://schemas.microsoft.com/office/drawing/2014/main" id="{6D42A4FC-FE93-CF46-B64D-A163DA3E32F4}"/>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24" name="Oval 728">
                  <a:extLst>
                    <a:ext uri="{FF2B5EF4-FFF2-40B4-BE49-F238E27FC236}">
                      <a16:creationId xmlns:a16="http://schemas.microsoft.com/office/drawing/2014/main" id="{21173586-050B-1F4F-AD84-DF00C147299D}"/>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25" name="Oval 729">
                  <a:extLst>
                    <a:ext uri="{FF2B5EF4-FFF2-40B4-BE49-F238E27FC236}">
                      <a16:creationId xmlns:a16="http://schemas.microsoft.com/office/drawing/2014/main" id="{841FE433-EDAB-3C44-A4DD-A9AD2287B8F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26" name="Oval 730">
                  <a:extLst>
                    <a:ext uri="{FF2B5EF4-FFF2-40B4-BE49-F238E27FC236}">
                      <a16:creationId xmlns:a16="http://schemas.microsoft.com/office/drawing/2014/main" id="{5A4BBB14-B35D-6F4D-9F99-C1A7138CEB69}"/>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27" name="Oval 731">
                  <a:extLst>
                    <a:ext uri="{FF2B5EF4-FFF2-40B4-BE49-F238E27FC236}">
                      <a16:creationId xmlns:a16="http://schemas.microsoft.com/office/drawing/2014/main" id="{68D7A697-0264-FE46-9D56-C8E6EAD0628B}"/>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28" name="Oval 732">
                  <a:extLst>
                    <a:ext uri="{FF2B5EF4-FFF2-40B4-BE49-F238E27FC236}">
                      <a16:creationId xmlns:a16="http://schemas.microsoft.com/office/drawing/2014/main" id="{D4811102-6ACE-6E43-A84F-8735B6772212}"/>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29" name="Oval 733">
                  <a:extLst>
                    <a:ext uri="{FF2B5EF4-FFF2-40B4-BE49-F238E27FC236}">
                      <a16:creationId xmlns:a16="http://schemas.microsoft.com/office/drawing/2014/main" id="{107F2B83-6614-DB45-8866-40EBCC35901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30" name="Oval 734">
                  <a:extLst>
                    <a:ext uri="{FF2B5EF4-FFF2-40B4-BE49-F238E27FC236}">
                      <a16:creationId xmlns:a16="http://schemas.microsoft.com/office/drawing/2014/main" id="{FFF7B628-C8CD-4844-AD34-4874337886BD}"/>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31" name="Oval 735">
                  <a:extLst>
                    <a:ext uri="{FF2B5EF4-FFF2-40B4-BE49-F238E27FC236}">
                      <a16:creationId xmlns:a16="http://schemas.microsoft.com/office/drawing/2014/main" id="{57B8D6BE-5560-114A-A004-97E4CEE8AF75}"/>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32" name="Oval 736">
                  <a:extLst>
                    <a:ext uri="{FF2B5EF4-FFF2-40B4-BE49-F238E27FC236}">
                      <a16:creationId xmlns:a16="http://schemas.microsoft.com/office/drawing/2014/main" id="{00E1D83C-3A78-8643-B7F2-5D6C0F292C8C}"/>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33" name="Oval 737">
                  <a:extLst>
                    <a:ext uri="{FF2B5EF4-FFF2-40B4-BE49-F238E27FC236}">
                      <a16:creationId xmlns:a16="http://schemas.microsoft.com/office/drawing/2014/main" id="{04CC460E-2871-2C40-BC98-17C3E051931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434" name="Group 738">
              <a:extLst>
                <a:ext uri="{FF2B5EF4-FFF2-40B4-BE49-F238E27FC236}">
                  <a16:creationId xmlns:a16="http://schemas.microsoft.com/office/drawing/2014/main" id="{349AE998-FCC0-E947-94DC-09DDD5A98BB8}"/>
                </a:ext>
              </a:extLst>
            </p:cNvPr>
            <p:cNvGrpSpPr>
              <a:grpSpLocks/>
            </p:cNvGrpSpPr>
            <p:nvPr/>
          </p:nvGrpSpPr>
          <p:grpSpPr bwMode="auto">
            <a:xfrm>
              <a:off x="2880" y="2112"/>
              <a:ext cx="1664" cy="593"/>
              <a:chOff x="2784" y="2016"/>
              <a:chExt cx="1664" cy="593"/>
            </a:xfrm>
          </p:grpSpPr>
          <p:grpSp>
            <p:nvGrpSpPr>
              <p:cNvPr id="670435" name="Group 739">
                <a:extLst>
                  <a:ext uri="{FF2B5EF4-FFF2-40B4-BE49-F238E27FC236}">
                    <a16:creationId xmlns:a16="http://schemas.microsoft.com/office/drawing/2014/main" id="{A6168AE4-5DCD-6346-8C5A-F0AA242FFC2E}"/>
                  </a:ext>
                </a:extLst>
              </p:cNvPr>
              <p:cNvGrpSpPr>
                <a:grpSpLocks/>
              </p:cNvGrpSpPr>
              <p:nvPr/>
            </p:nvGrpSpPr>
            <p:grpSpPr bwMode="auto">
              <a:xfrm>
                <a:off x="4102" y="2016"/>
                <a:ext cx="346" cy="304"/>
                <a:chOff x="3098" y="2084"/>
                <a:chExt cx="346" cy="304"/>
              </a:xfrm>
            </p:grpSpPr>
            <p:sp>
              <p:nvSpPr>
                <p:cNvPr id="670436" name="Oval 740">
                  <a:extLst>
                    <a:ext uri="{FF2B5EF4-FFF2-40B4-BE49-F238E27FC236}">
                      <a16:creationId xmlns:a16="http://schemas.microsoft.com/office/drawing/2014/main" id="{E745B3C7-FEDB-AD4B-A881-27D3425BE803}"/>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37" name="Oval 741">
                  <a:extLst>
                    <a:ext uri="{FF2B5EF4-FFF2-40B4-BE49-F238E27FC236}">
                      <a16:creationId xmlns:a16="http://schemas.microsoft.com/office/drawing/2014/main" id="{CEC970A8-153E-2248-A6E4-6A8B1E3CEAD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38" name="Oval 742">
                  <a:extLst>
                    <a:ext uri="{FF2B5EF4-FFF2-40B4-BE49-F238E27FC236}">
                      <a16:creationId xmlns:a16="http://schemas.microsoft.com/office/drawing/2014/main" id="{CD016547-C035-C644-8D43-4C97C6EB78FF}"/>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39" name="Oval 743">
                  <a:extLst>
                    <a:ext uri="{FF2B5EF4-FFF2-40B4-BE49-F238E27FC236}">
                      <a16:creationId xmlns:a16="http://schemas.microsoft.com/office/drawing/2014/main" id="{E8EA764E-AF98-0F41-A409-777E49CF3B47}"/>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40" name="Oval 744">
                  <a:extLst>
                    <a:ext uri="{FF2B5EF4-FFF2-40B4-BE49-F238E27FC236}">
                      <a16:creationId xmlns:a16="http://schemas.microsoft.com/office/drawing/2014/main" id="{B9A3282A-618E-7C4D-AB95-01E36A7A2EFA}"/>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41" name="Oval 745">
                  <a:extLst>
                    <a:ext uri="{FF2B5EF4-FFF2-40B4-BE49-F238E27FC236}">
                      <a16:creationId xmlns:a16="http://schemas.microsoft.com/office/drawing/2014/main" id="{892DAF19-A681-8D4A-BEBB-219440CCFF3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42" name="Oval 746">
                  <a:extLst>
                    <a:ext uri="{FF2B5EF4-FFF2-40B4-BE49-F238E27FC236}">
                      <a16:creationId xmlns:a16="http://schemas.microsoft.com/office/drawing/2014/main" id="{AA80C9E9-4E47-D14F-850E-EA53AF8C20DB}"/>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43" name="Oval 747">
                  <a:extLst>
                    <a:ext uri="{FF2B5EF4-FFF2-40B4-BE49-F238E27FC236}">
                      <a16:creationId xmlns:a16="http://schemas.microsoft.com/office/drawing/2014/main" id="{8967D728-7B15-7149-9E58-6EE909A11382}"/>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44" name="Oval 748">
                  <a:extLst>
                    <a:ext uri="{FF2B5EF4-FFF2-40B4-BE49-F238E27FC236}">
                      <a16:creationId xmlns:a16="http://schemas.microsoft.com/office/drawing/2014/main" id="{372C4E93-1148-6446-B713-786F7CE92D35}"/>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45" name="Oval 749">
                  <a:extLst>
                    <a:ext uri="{FF2B5EF4-FFF2-40B4-BE49-F238E27FC236}">
                      <a16:creationId xmlns:a16="http://schemas.microsoft.com/office/drawing/2014/main" id="{4595F96D-B338-0645-A0CC-58EA97E31764}"/>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46" name="Oval 750">
                  <a:extLst>
                    <a:ext uri="{FF2B5EF4-FFF2-40B4-BE49-F238E27FC236}">
                      <a16:creationId xmlns:a16="http://schemas.microsoft.com/office/drawing/2014/main" id="{B68D86B6-AA14-4A43-B07A-32D75F9BADEC}"/>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47" name="Oval 751">
                  <a:extLst>
                    <a:ext uri="{FF2B5EF4-FFF2-40B4-BE49-F238E27FC236}">
                      <a16:creationId xmlns:a16="http://schemas.microsoft.com/office/drawing/2014/main" id="{E4B9DC5F-6AE7-EC4F-B056-7779A67F31DB}"/>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48" name="Oval 752">
                  <a:extLst>
                    <a:ext uri="{FF2B5EF4-FFF2-40B4-BE49-F238E27FC236}">
                      <a16:creationId xmlns:a16="http://schemas.microsoft.com/office/drawing/2014/main" id="{0E9BC0D8-0F8C-754A-A711-D880CFD7070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49" name="Oval 753">
                  <a:extLst>
                    <a:ext uri="{FF2B5EF4-FFF2-40B4-BE49-F238E27FC236}">
                      <a16:creationId xmlns:a16="http://schemas.microsoft.com/office/drawing/2014/main" id="{B7092CD8-A85C-3A44-BBE0-E96CEF9887D5}"/>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450" name="Group 754">
                <a:extLst>
                  <a:ext uri="{FF2B5EF4-FFF2-40B4-BE49-F238E27FC236}">
                    <a16:creationId xmlns:a16="http://schemas.microsoft.com/office/drawing/2014/main" id="{710E5A9E-AB3D-2146-8827-3A8D447F2843}"/>
                  </a:ext>
                </a:extLst>
              </p:cNvPr>
              <p:cNvGrpSpPr>
                <a:grpSpLocks/>
              </p:cNvGrpSpPr>
              <p:nvPr/>
            </p:nvGrpSpPr>
            <p:grpSpPr bwMode="auto">
              <a:xfrm>
                <a:off x="2784" y="2305"/>
                <a:ext cx="346" cy="304"/>
                <a:chOff x="3098" y="2084"/>
                <a:chExt cx="346" cy="304"/>
              </a:xfrm>
            </p:grpSpPr>
            <p:sp>
              <p:nvSpPr>
                <p:cNvPr id="670451" name="Oval 755">
                  <a:extLst>
                    <a:ext uri="{FF2B5EF4-FFF2-40B4-BE49-F238E27FC236}">
                      <a16:creationId xmlns:a16="http://schemas.microsoft.com/office/drawing/2014/main" id="{B0520E1E-6BA9-CA41-BB46-816C9E3AA3E4}"/>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52" name="Oval 756">
                  <a:extLst>
                    <a:ext uri="{FF2B5EF4-FFF2-40B4-BE49-F238E27FC236}">
                      <a16:creationId xmlns:a16="http://schemas.microsoft.com/office/drawing/2014/main" id="{E92D50CA-90F7-814E-A158-58F12AAAE5F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53" name="Oval 757">
                  <a:extLst>
                    <a:ext uri="{FF2B5EF4-FFF2-40B4-BE49-F238E27FC236}">
                      <a16:creationId xmlns:a16="http://schemas.microsoft.com/office/drawing/2014/main" id="{1534EB58-8E2A-3F47-88F4-F737FBD9FEA2}"/>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54" name="Oval 758">
                  <a:extLst>
                    <a:ext uri="{FF2B5EF4-FFF2-40B4-BE49-F238E27FC236}">
                      <a16:creationId xmlns:a16="http://schemas.microsoft.com/office/drawing/2014/main" id="{0998DD46-669C-744C-9F25-A7B48B926FC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55" name="Oval 759">
                  <a:extLst>
                    <a:ext uri="{FF2B5EF4-FFF2-40B4-BE49-F238E27FC236}">
                      <a16:creationId xmlns:a16="http://schemas.microsoft.com/office/drawing/2014/main" id="{0065EA74-6BE2-E44B-87B8-CA0CB44C1C4C}"/>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56" name="Oval 760">
                  <a:extLst>
                    <a:ext uri="{FF2B5EF4-FFF2-40B4-BE49-F238E27FC236}">
                      <a16:creationId xmlns:a16="http://schemas.microsoft.com/office/drawing/2014/main" id="{0E46364E-4E13-1E44-A1DB-52D28FADA31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57" name="Oval 761">
                  <a:extLst>
                    <a:ext uri="{FF2B5EF4-FFF2-40B4-BE49-F238E27FC236}">
                      <a16:creationId xmlns:a16="http://schemas.microsoft.com/office/drawing/2014/main" id="{DEBA2F13-D373-1D42-88BF-1574B6D045A1}"/>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58" name="Oval 762">
                  <a:extLst>
                    <a:ext uri="{FF2B5EF4-FFF2-40B4-BE49-F238E27FC236}">
                      <a16:creationId xmlns:a16="http://schemas.microsoft.com/office/drawing/2014/main" id="{03E1122C-9D36-3046-989B-46ABF19F00B0}"/>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59" name="Oval 763">
                  <a:extLst>
                    <a:ext uri="{FF2B5EF4-FFF2-40B4-BE49-F238E27FC236}">
                      <a16:creationId xmlns:a16="http://schemas.microsoft.com/office/drawing/2014/main" id="{88FDCF86-49BA-2646-862D-D523DC725C1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60" name="Oval 764">
                  <a:extLst>
                    <a:ext uri="{FF2B5EF4-FFF2-40B4-BE49-F238E27FC236}">
                      <a16:creationId xmlns:a16="http://schemas.microsoft.com/office/drawing/2014/main" id="{85E23A41-9504-5C44-ABCA-C8DD018BEA42}"/>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61" name="Oval 765">
                  <a:extLst>
                    <a:ext uri="{FF2B5EF4-FFF2-40B4-BE49-F238E27FC236}">
                      <a16:creationId xmlns:a16="http://schemas.microsoft.com/office/drawing/2014/main" id="{E497854E-404F-CC4E-9D73-035F1D1E7EE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62" name="Oval 766">
                  <a:extLst>
                    <a:ext uri="{FF2B5EF4-FFF2-40B4-BE49-F238E27FC236}">
                      <a16:creationId xmlns:a16="http://schemas.microsoft.com/office/drawing/2014/main" id="{20DC4382-BA49-1B4F-BF7E-7D64164C0A59}"/>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63" name="Oval 767">
                  <a:extLst>
                    <a:ext uri="{FF2B5EF4-FFF2-40B4-BE49-F238E27FC236}">
                      <a16:creationId xmlns:a16="http://schemas.microsoft.com/office/drawing/2014/main" id="{FD9D7BA5-CC03-FC4F-93BF-84D5006E4D6B}"/>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64" name="Oval 768">
                  <a:extLst>
                    <a:ext uri="{FF2B5EF4-FFF2-40B4-BE49-F238E27FC236}">
                      <a16:creationId xmlns:a16="http://schemas.microsoft.com/office/drawing/2014/main" id="{8216978F-C773-9C41-85CC-3669BBA9E33D}"/>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465" name="Group 769">
              <a:extLst>
                <a:ext uri="{FF2B5EF4-FFF2-40B4-BE49-F238E27FC236}">
                  <a16:creationId xmlns:a16="http://schemas.microsoft.com/office/drawing/2014/main" id="{7213A252-152A-4D47-B717-1F4CA1115773}"/>
                </a:ext>
              </a:extLst>
            </p:cNvPr>
            <p:cNvGrpSpPr>
              <a:grpSpLocks/>
            </p:cNvGrpSpPr>
            <p:nvPr/>
          </p:nvGrpSpPr>
          <p:grpSpPr bwMode="auto">
            <a:xfrm>
              <a:off x="3906" y="2655"/>
              <a:ext cx="631" cy="1062"/>
              <a:chOff x="3810" y="2559"/>
              <a:chExt cx="631" cy="1062"/>
            </a:xfrm>
          </p:grpSpPr>
          <p:grpSp>
            <p:nvGrpSpPr>
              <p:cNvPr id="670466" name="Group 770">
                <a:extLst>
                  <a:ext uri="{FF2B5EF4-FFF2-40B4-BE49-F238E27FC236}">
                    <a16:creationId xmlns:a16="http://schemas.microsoft.com/office/drawing/2014/main" id="{54E1CB47-0E09-8041-A166-2C8EDEACBA44}"/>
                  </a:ext>
                </a:extLst>
              </p:cNvPr>
              <p:cNvGrpSpPr>
                <a:grpSpLocks/>
              </p:cNvGrpSpPr>
              <p:nvPr/>
            </p:nvGrpSpPr>
            <p:grpSpPr bwMode="auto">
              <a:xfrm>
                <a:off x="4095" y="3317"/>
                <a:ext cx="346" cy="304"/>
                <a:chOff x="3098" y="2084"/>
                <a:chExt cx="346" cy="304"/>
              </a:xfrm>
            </p:grpSpPr>
            <p:sp>
              <p:nvSpPr>
                <p:cNvPr id="670467" name="Oval 771">
                  <a:extLst>
                    <a:ext uri="{FF2B5EF4-FFF2-40B4-BE49-F238E27FC236}">
                      <a16:creationId xmlns:a16="http://schemas.microsoft.com/office/drawing/2014/main" id="{781ACCC2-F82A-034D-B5D1-19C2652970A9}"/>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68" name="Oval 772">
                  <a:extLst>
                    <a:ext uri="{FF2B5EF4-FFF2-40B4-BE49-F238E27FC236}">
                      <a16:creationId xmlns:a16="http://schemas.microsoft.com/office/drawing/2014/main" id="{B6075488-1AD6-524B-89D9-0DB56F3DC5E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69" name="Oval 773">
                  <a:extLst>
                    <a:ext uri="{FF2B5EF4-FFF2-40B4-BE49-F238E27FC236}">
                      <a16:creationId xmlns:a16="http://schemas.microsoft.com/office/drawing/2014/main" id="{3F817D7F-1F67-F54B-8F76-7BD25D64E740}"/>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70" name="Oval 774">
                  <a:extLst>
                    <a:ext uri="{FF2B5EF4-FFF2-40B4-BE49-F238E27FC236}">
                      <a16:creationId xmlns:a16="http://schemas.microsoft.com/office/drawing/2014/main" id="{B44048D9-560E-C54C-8756-369547C6AE88}"/>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71" name="Oval 775">
                  <a:extLst>
                    <a:ext uri="{FF2B5EF4-FFF2-40B4-BE49-F238E27FC236}">
                      <a16:creationId xmlns:a16="http://schemas.microsoft.com/office/drawing/2014/main" id="{8026692E-7C8F-A34D-BF36-6EB4C2869953}"/>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72" name="Oval 776">
                  <a:extLst>
                    <a:ext uri="{FF2B5EF4-FFF2-40B4-BE49-F238E27FC236}">
                      <a16:creationId xmlns:a16="http://schemas.microsoft.com/office/drawing/2014/main" id="{A20FD2C5-919D-3D46-88FF-4EA88C9C939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73" name="Oval 777">
                  <a:extLst>
                    <a:ext uri="{FF2B5EF4-FFF2-40B4-BE49-F238E27FC236}">
                      <a16:creationId xmlns:a16="http://schemas.microsoft.com/office/drawing/2014/main" id="{C9D62D83-13D4-B14E-81D6-B292587B46FE}"/>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74" name="Oval 778">
                  <a:extLst>
                    <a:ext uri="{FF2B5EF4-FFF2-40B4-BE49-F238E27FC236}">
                      <a16:creationId xmlns:a16="http://schemas.microsoft.com/office/drawing/2014/main" id="{F7E3F204-61FE-D946-9901-489880337000}"/>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75" name="Oval 779">
                  <a:extLst>
                    <a:ext uri="{FF2B5EF4-FFF2-40B4-BE49-F238E27FC236}">
                      <a16:creationId xmlns:a16="http://schemas.microsoft.com/office/drawing/2014/main" id="{1BE744CF-0EAA-F74F-90EF-755A9ECC0C22}"/>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76" name="Oval 780">
                  <a:extLst>
                    <a:ext uri="{FF2B5EF4-FFF2-40B4-BE49-F238E27FC236}">
                      <a16:creationId xmlns:a16="http://schemas.microsoft.com/office/drawing/2014/main" id="{BC44835A-9E86-7E49-A162-7EF7B65F25C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77" name="Oval 781">
                  <a:extLst>
                    <a:ext uri="{FF2B5EF4-FFF2-40B4-BE49-F238E27FC236}">
                      <a16:creationId xmlns:a16="http://schemas.microsoft.com/office/drawing/2014/main" id="{A1962964-8C44-6548-93B2-CC6B79F2DCF6}"/>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78" name="Oval 782">
                  <a:extLst>
                    <a:ext uri="{FF2B5EF4-FFF2-40B4-BE49-F238E27FC236}">
                      <a16:creationId xmlns:a16="http://schemas.microsoft.com/office/drawing/2014/main" id="{20C8A887-34A3-E24D-A4C5-D5FDA4BAFDE2}"/>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79" name="Oval 783">
                  <a:extLst>
                    <a:ext uri="{FF2B5EF4-FFF2-40B4-BE49-F238E27FC236}">
                      <a16:creationId xmlns:a16="http://schemas.microsoft.com/office/drawing/2014/main" id="{CA0B0812-6B87-5347-9D5A-926F619E51E6}"/>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80" name="Oval 784">
                  <a:extLst>
                    <a:ext uri="{FF2B5EF4-FFF2-40B4-BE49-F238E27FC236}">
                      <a16:creationId xmlns:a16="http://schemas.microsoft.com/office/drawing/2014/main" id="{84F9D24F-4F3B-1A4C-BDBD-8F1FB3869BB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481" name="Group 785">
                <a:extLst>
                  <a:ext uri="{FF2B5EF4-FFF2-40B4-BE49-F238E27FC236}">
                    <a16:creationId xmlns:a16="http://schemas.microsoft.com/office/drawing/2014/main" id="{D5CDB860-47E7-E046-92AD-65B63AB768A6}"/>
                  </a:ext>
                </a:extLst>
              </p:cNvPr>
              <p:cNvGrpSpPr>
                <a:grpSpLocks/>
              </p:cNvGrpSpPr>
              <p:nvPr/>
            </p:nvGrpSpPr>
            <p:grpSpPr bwMode="auto">
              <a:xfrm>
                <a:off x="3810" y="2559"/>
                <a:ext cx="346" cy="304"/>
                <a:chOff x="3098" y="2084"/>
                <a:chExt cx="346" cy="304"/>
              </a:xfrm>
            </p:grpSpPr>
            <p:sp>
              <p:nvSpPr>
                <p:cNvPr id="670482" name="Oval 786">
                  <a:extLst>
                    <a:ext uri="{FF2B5EF4-FFF2-40B4-BE49-F238E27FC236}">
                      <a16:creationId xmlns:a16="http://schemas.microsoft.com/office/drawing/2014/main" id="{79349A28-05B5-4D4C-AD86-264DB58573D9}"/>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83" name="Oval 787">
                  <a:extLst>
                    <a:ext uri="{FF2B5EF4-FFF2-40B4-BE49-F238E27FC236}">
                      <a16:creationId xmlns:a16="http://schemas.microsoft.com/office/drawing/2014/main" id="{C72CCD4C-86FE-4E49-BDA9-E0C2654BAED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84" name="Oval 788">
                  <a:extLst>
                    <a:ext uri="{FF2B5EF4-FFF2-40B4-BE49-F238E27FC236}">
                      <a16:creationId xmlns:a16="http://schemas.microsoft.com/office/drawing/2014/main" id="{C32C59CA-020E-D14B-AE22-BE525EC6E559}"/>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85" name="Oval 789">
                  <a:extLst>
                    <a:ext uri="{FF2B5EF4-FFF2-40B4-BE49-F238E27FC236}">
                      <a16:creationId xmlns:a16="http://schemas.microsoft.com/office/drawing/2014/main" id="{870A90C3-9389-9D48-8C48-9BB0DCDF1730}"/>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86" name="Oval 790">
                  <a:extLst>
                    <a:ext uri="{FF2B5EF4-FFF2-40B4-BE49-F238E27FC236}">
                      <a16:creationId xmlns:a16="http://schemas.microsoft.com/office/drawing/2014/main" id="{232B00C0-FB95-F440-925B-B3B649FF2323}"/>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87" name="Oval 791">
                  <a:extLst>
                    <a:ext uri="{FF2B5EF4-FFF2-40B4-BE49-F238E27FC236}">
                      <a16:creationId xmlns:a16="http://schemas.microsoft.com/office/drawing/2014/main" id="{1209BA55-EC71-A343-8151-1A99E66244E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88" name="Oval 792">
                  <a:extLst>
                    <a:ext uri="{FF2B5EF4-FFF2-40B4-BE49-F238E27FC236}">
                      <a16:creationId xmlns:a16="http://schemas.microsoft.com/office/drawing/2014/main" id="{93FE327B-20F6-DC4C-9D04-D8B36B801567}"/>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89" name="Oval 793">
                  <a:extLst>
                    <a:ext uri="{FF2B5EF4-FFF2-40B4-BE49-F238E27FC236}">
                      <a16:creationId xmlns:a16="http://schemas.microsoft.com/office/drawing/2014/main" id="{C54C30D6-8C74-DA46-8441-65D3586AFFF6}"/>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90" name="Oval 794">
                  <a:extLst>
                    <a:ext uri="{FF2B5EF4-FFF2-40B4-BE49-F238E27FC236}">
                      <a16:creationId xmlns:a16="http://schemas.microsoft.com/office/drawing/2014/main" id="{C1D3DA58-D649-3B40-8314-F807AE8D296F}"/>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91" name="Oval 795">
                  <a:extLst>
                    <a:ext uri="{FF2B5EF4-FFF2-40B4-BE49-F238E27FC236}">
                      <a16:creationId xmlns:a16="http://schemas.microsoft.com/office/drawing/2014/main" id="{C48CBCFE-09A7-BF45-ACB9-E133379E3BF2}"/>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92" name="Oval 796">
                  <a:extLst>
                    <a:ext uri="{FF2B5EF4-FFF2-40B4-BE49-F238E27FC236}">
                      <a16:creationId xmlns:a16="http://schemas.microsoft.com/office/drawing/2014/main" id="{41498322-4062-5A43-933C-470EF3D9F0FB}"/>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93" name="Oval 797">
                  <a:extLst>
                    <a:ext uri="{FF2B5EF4-FFF2-40B4-BE49-F238E27FC236}">
                      <a16:creationId xmlns:a16="http://schemas.microsoft.com/office/drawing/2014/main" id="{618C7E86-8633-8446-8255-AB6965F54051}"/>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94" name="Oval 798">
                  <a:extLst>
                    <a:ext uri="{FF2B5EF4-FFF2-40B4-BE49-F238E27FC236}">
                      <a16:creationId xmlns:a16="http://schemas.microsoft.com/office/drawing/2014/main" id="{46834E0D-F4E4-1A48-A5C6-7EEE0914F9A5}"/>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95" name="Oval 799">
                  <a:extLst>
                    <a:ext uri="{FF2B5EF4-FFF2-40B4-BE49-F238E27FC236}">
                      <a16:creationId xmlns:a16="http://schemas.microsoft.com/office/drawing/2014/main" id="{20D4290A-F032-204A-9029-0EB3C4B41CE2}"/>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496" name="Group 800">
              <a:extLst>
                <a:ext uri="{FF2B5EF4-FFF2-40B4-BE49-F238E27FC236}">
                  <a16:creationId xmlns:a16="http://schemas.microsoft.com/office/drawing/2014/main" id="{A2D92E0A-25C9-6C40-A31C-992EC07C40A9}"/>
                </a:ext>
              </a:extLst>
            </p:cNvPr>
            <p:cNvGrpSpPr>
              <a:grpSpLocks/>
            </p:cNvGrpSpPr>
            <p:nvPr/>
          </p:nvGrpSpPr>
          <p:grpSpPr bwMode="auto">
            <a:xfrm>
              <a:off x="3619" y="2032"/>
              <a:ext cx="1303" cy="973"/>
              <a:chOff x="3523" y="1936"/>
              <a:chExt cx="1303" cy="973"/>
            </a:xfrm>
          </p:grpSpPr>
          <p:grpSp>
            <p:nvGrpSpPr>
              <p:cNvPr id="670497" name="Group 801">
                <a:extLst>
                  <a:ext uri="{FF2B5EF4-FFF2-40B4-BE49-F238E27FC236}">
                    <a16:creationId xmlns:a16="http://schemas.microsoft.com/office/drawing/2014/main" id="{00E0B2A6-07B3-1E40-A1F0-589DC3705AD3}"/>
                  </a:ext>
                </a:extLst>
              </p:cNvPr>
              <p:cNvGrpSpPr>
                <a:grpSpLocks/>
              </p:cNvGrpSpPr>
              <p:nvPr/>
            </p:nvGrpSpPr>
            <p:grpSpPr bwMode="auto">
              <a:xfrm>
                <a:off x="4480" y="2605"/>
                <a:ext cx="346" cy="304"/>
                <a:chOff x="3098" y="2084"/>
                <a:chExt cx="346" cy="304"/>
              </a:xfrm>
            </p:grpSpPr>
            <p:sp>
              <p:nvSpPr>
                <p:cNvPr id="670498" name="Oval 802">
                  <a:extLst>
                    <a:ext uri="{FF2B5EF4-FFF2-40B4-BE49-F238E27FC236}">
                      <a16:creationId xmlns:a16="http://schemas.microsoft.com/office/drawing/2014/main" id="{529AB53F-A423-FE4E-9AA3-97FB9827EF7B}"/>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499" name="Oval 803">
                  <a:extLst>
                    <a:ext uri="{FF2B5EF4-FFF2-40B4-BE49-F238E27FC236}">
                      <a16:creationId xmlns:a16="http://schemas.microsoft.com/office/drawing/2014/main" id="{37DC89A4-8EFC-4C41-AC2D-4326EF976A2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00" name="Oval 804">
                  <a:extLst>
                    <a:ext uri="{FF2B5EF4-FFF2-40B4-BE49-F238E27FC236}">
                      <a16:creationId xmlns:a16="http://schemas.microsoft.com/office/drawing/2014/main" id="{721F6E44-5D75-E145-BEA3-89A62F7D8F65}"/>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01" name="Oval 805">
                  <a:extLst>
                    <a:ext uri="{FF2B5EF4-FFF2-40B4-BE49-F238E27FC236}">
                      <a16:creationId xmlns:a16="http://schemas.microsoft.com/office/drawing/2014/main" id="{557A6372-3FFF-C44D-A5A0-AE87805E4637}"/>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02" name="Oval 806">
                  <a:extLst>
                    <a:ext uri="{FF2B5EF4-FFF2-40B4-BE49-F238E27FC236}">
                      <a16:creationId xmlns:a16="http://schemas.microsoft.com/office/drawing/2014/main" id="{330F222F-2B4B-8248-8A3B-DCA15419610C}"/>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03" name="Oval 807">
                  <a:extLst>
                    <a:ext uri="{FF2B5EF4-FFF2-40B4-BE49-F238E27FC236}">
                      <a16:creationId xmlns:a16="http://schemas.microsoft.com/office/drawing/2014/main" id="{AFE09BC1-FD7D-AA42-92F3-AEB143149C8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04" name="Oval 808">
                  <a:extLst>
                    <a:ext uri="{FF2B5EF4-FFF2-40B4-BE49-F238E27FC236}">
                      <a16:creationId xmlns:a16="http://schemas.microsoft.com/office/drawing/2014/main" id="{1AEAF951-EECD-CA4C-BD14-24D67AFB3619}"/>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05" name="Oval 809">
                  <a:extLst>
                    <a:ext uri="{FF2B5EF4-FFF2-40B4-BE49-F238E27FC236}">
                      <a16:creationId xmlns:a16="http://schemas.microsoft.com/office/drawing/2014/main" id="{41EA7934-C066-DB4E-A967-4A4093AA7C0C}"/>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06" name="Oval 810">
                  <a:extLst>
                    <a:ext uri="{FF2B5EF4-FFF2-40B4-BE49-F238E27FC236}">
                      <a16:creationId xmlns:a16="http://schemas.microsoft.com/office/drawing/2014/main" id="{688E84C2-1CFA-0F43-8C14-C2A99D7B780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07" name="Oval 811">
                  <a:extLst>
                    <a:ext uri="{FF2B5EF4-FFF2-40B4-BE49-F238E27FC236}">
                      <a16:creationId xmlns:a16="http://schemas.microsoft.com/office/drawing/2014/main" id="{F9519627-3891-D84A-81F9-6EDDB031809D}"/>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08" name="Oval 812">
                  <a:extLst>
                    <a:ext uri="{FF2B5EF4-FFF2-40B4-BE49-F238E27FC236}">
                      <a16:creationId xmlns:a16="http://schemas.microsoft.com/office/drawing/2014/main" id="{3BE848C2-07D2-5A4A-98EA-DB82C3FB1C53}"/>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09" name="Oval 813">
                  <a:extLst>
                    <a:ext uri="{FF2B5EF4-FFF2-40B4-BE49-F238E27FC236}">
                      <a16:creationId xmlns:a16="http://schemas.microsoft.com/office/drawing/2014/main" id="{B8237BAF-46FD-794E-AD7C-5A34B0F502BB}"/>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10" name="Oval 814">
                  <a:extLst>
                    <a:ext uri="{FF2B5EF4-FFF2-40B4-BE49-F238E27FC236}">
                      <a16:creationId xmlns:a16="http://schemas.microsoft.com/office/drawing/2014/main" id="{47AB6E4D-58AA-9A47-A2E0-1D3D91A179BE}"/>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11" name="Oval 815">
                  <a:extLst>
                    <a:ext uri="{FF2B5EF4-FFF2-40B4-BE49-F238E27FC236}">
                      <a16:creationId xmlns:a16="http://schemas.microsoft.com/office/drawing/2014/main" id="{D70B3500-6B32-6C4E-884C-BE67A95E89F5}"/>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512" name="Group 816">
                <a:extLst>
                  <a:ext uri="{FF2B5EF4-FFF2-40B4-BE49-F238E27FC236}">
                    <a16:creationId xmlns:a16="http://schemas.microsoft.com/office/drawing/2014/main" id="{1D5F0044-7FD6-3546-93D9-169C0F887D13}"/>
                  </a:ext>
                </a:extLst>
              </p:cNvPr>
              <p:cNvGrpSpPr>
                <a:grpSpLocks/>
              </p:cNvGrpSpPr>
              <p:nvPr/>
            </p:nvGrpSpPr>
            <p:grpSpPr bwMode="auto">
              <a:xfrm>
                <a:off x="3523" y="1936"/>
                <a:ext cx="346" cy="304"/>
                <a:chOff x="3098" y="2084"/>
                <a:chExt cx="346" cy="304"/>
              </a:xfrm>
            </p:grpSpPr>
            <p:sp>
              <p:nvSpPr>
                <p:cNvPr id="670513" name="Oval 817">
                  <a:extLst>
                    <a:ext uri="{FF2B5EF4-FFF2-40B4-BE49-F238E27FC236}">
                      <a16:creationId xmlns:a16="http://schemas.microsoft.com/office/drawing/2014/main" id="{DD40AFAD-CEF2-B741-BE4E-FF58DC01D891}"/>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14" name="Oval 818">
                  <a:extLst>
                    <a:ext uri="{FF2B5EF4-FFF2-40B4-BE49-F238E27FC236}">
                      <a16:creationId xmlns:a16="http://schemas.microsoft.com/office/drawing/2014/main" id="{5DF61E9D-3F1A-E44F-86F9-2CEAE9BC6F5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15" name="Oval 819">
                  <a:extLst>
                    <a:ext uri="{FF2B5EF4-FFF2-40B4-BE49-F238E27FC236}">
                      <a16:creationId xmlns:a16="http://schemas.microsoft.com/office/drawing/2014/main" id="{AB3F66D3-C47A-D040-8CE6-CC215D57B363}"/>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16" name="Oval 820">
                  <a:extLst>
                    <a:ext uri="{FF2B5EF4-FFF2-40B4-BE49-F238E27FC236}">
                      <a16:creationId xmlns:a16="http://schemas.microsoft.com/office/drawing/2014/main" id="{5AF5BCFF-8D67-4E4C-BCFB-09E1D1E7318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17" name="Oval 821">
                  <a:extLst>
                    <a:ext uri="{FF2B5EF4-FFF2-40B4-BE49-F238E27FC236}">
                      <a16:creationId xmlns:a16="http://schemas.microsoft.com/office/drawing/2014/main" id="{51A263D2-DB59-C341-BF69-C98ECB7D37B4}"/>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18" name="Oval 822">
                  <a:extLst>
                    <a:ext uri="{FF2B5EF4-FFF2-40B4-BE49-F238E27FC236}">
                      <a16:creationId xmlns:a16="http://schemas.microsoft.com/office/drawing/2014/main" id="{23CF634A-C2E1-3145-AA41-1449A6F7C0B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19" name="Oval 823">
                  <a:extLst>
                    <a:ext uri="{FF2B5EF4-FFF2-40B4-BE49-F238E27FC236}">
                      <a16:creationId xmlns:a16="http://schemas.microsoft.com/office/drawing/2014/main" id="{DD89DD3A-163A-8C4E-AF0D-129AC670DB8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20" name="Oval 824">
                  <a:extLst>
                    <a:ext uri="{FF2B5EF4-FFF2-40B4-BE49-F238E27FC236}">
                      <a16:creationId xmlns:a16="http://schemas.microsoft.com/office/drawing/2014/main" id="{A08E07AB-1DCB-7D4B-8652-3724076923EF}"/>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21" name="Oval 825">
                  <a:extLst>
                    <a:ext uri="{FF2B5EF4-FFF2-40B4-BE49-F238E27FC236}">
                      <a16:creationId xmlns:a16="http://schemas.microsoft.com/office/drawing/2014/main" id="{191E60BE-08D2-9149-99B6-E658FBADE0E0}"/>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22" name="Oval 826">
                  <a:extLst>
                    <a:ext uri="{FF2B5EF4-FFF2-40B4-BE49-F238E27FC236}">
                      <a16:creationId xmlns:a16="http://schemas.microsoft.com/office/drawing/2014/main" id="{35AAECF1-472F-E543-82EB-B7408D7F836B}"/>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23" name="Oval 827">
                  <a:extLst>
                    <a:ext uri="{FF2B5EF4-FFF2-40B4-BE49-F238E27FC236}">
                      <a16:creationId xmlns:a16="http://schemas.microsoft.com/office/drawing/2014/main" id="{E3DD071A-95F9-C844-B236-20F160EFB343}"/>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24" name="Oval 828">
                  <a:extLst>
                    <a:ext uri="{FF2B5EF4-FFF2-40B4-BE49-F238E27FC236}">
                      <a16:creationId xmlns:a16="http://schemas.microsoft.com/office/drawing/2014/main" id="{0AF6E519-281B-9242-B896-46B03304AF26}"/>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25" name="Oval 829">
                  <a:extLst>
                    <a:ext uri="{FF2B5EF4-FFF2-40B4-BE49-F238E27FC236}">
                      <a16:creationId xmlns:a16="http://schemas.microsoft.com/office/drawing/2014/main" id="{AC1C1005-1148-D644-9EA1-DE9CC98A217A}"/>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26" name="Oval 830">
                  <a:extLst>
                    <a:ext uri="{FF2B5EF4-FFF2-40B4-BE49-F238E27FC236}">
                      <a16:creationId xmlns:a16="http://schemas.microsoft.com/office/drawing/2014/main" id="{A56F0396-7E5F-AC4B-B01D-672C3A6B2CAD}"/>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527" name="Group 831">
              <a:extLst>
                <a:ext uri="{FF2B5EF4-FFF2-40B4-BE49-F238E27FC236}">
                  <a16:creationId xmlns:a16="http://schemas.microsoft.com/office/drawing/2014/main" id="{D89C073E-D699-6849-BF62-308892E79B32}"/>
                </a:ext>
              </a:extLst>
            </p:cNvPr>
            <p:cNvGrpSpPr>
              <a:grpSpLocks/>
            </p:cNvGrpSpPr>
            <p:nvPr/>
          </p:nvGrpSpPr>
          <p:grpSpPr bwMode="auto">
            <a:xfrm>
              <a:off x="2624" y="2100"/>
              <a:ext cx="986" cy="508"/>
              <a:chOff x="2528" y="2004"/>
              <a:chExt cx="986" cy="508"/>
            </a:xfrm>
          </p:grpSpPr>
          <p:grpSp>
            <p:nvGrpSpPr>
              <p:cNvPr id="670528" name="Group 832">
                <a:extLst>
                  <a:ext uri="{FF2B5EF4-FFF2-40B4-BE49-F238E27FC236}">
                    <a16:creationId xmlns:a16="http://schemas.microsoft.com/office/drawing/2014/main" id="{49C67665-C483-294B-B57D-E322AE1DFF1B}"/>
                  </a:ext>
                </a:extLst>
              </p:cNvPr>
              <p:cNvGrpSpPr>
                <a:grpSpLocks/>
              </p:cNvGrpSpPr>
              <p:nvPr/>
            </p:nvGrpSpPr>
            <p:grpSpPr bwMode="auto">
              <a:xfrm>
                <a:off x="3168" y="2004"/>
                <a:ext cx="346" cy="304"/>
                <a:chOff x="3098" y="2084"/>
                <a:chExt cx="346" cy="304"/>
              </a:xfrm>
            </p:grpSpPr>
            <p:sp>
              <p:nvSpPr>
                <p:cNvPr id="670529" name="Oval 833">
                  <a:extLst>
                    <a:ext uri="{FF2B5EF4-FFF2-40B4-BE49-F238E27FC236}">
                      <a16:creationId xmlns:a16="http://schemas.microsoft.com/office/drawing/2014/main" id="{2A039272-6FE8-254B-A370-C0109EB2F1D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30" name="Oval 834">
                  <a:extLst>
                    <a:ext uri="{FF2B5EF4-FFF2-40B4-BE49-F238E27FC236}">
                      <a16:creationId xmlns:a16="http://schemas.microsoft.com/office/drawing/2014/main" id="{06247B63-3E0D-D64E-8B55-1BB1CF76AEE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31" name="Oval 835">
                  <a:extLst>
                    <a:ext uri="{FF2B5EF4-FFF2-40B4-BE49-F238E27FC236}">
                      <a16:creationId xmlns:a16="http://schemas.microsoft.com/office/drawing/2014/main" id="{19DD2BAA-98D0-FD43-803A-BEF1545A9A85}"/>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32" name="Oval 836">
                  <a:extLst>
                    <a:ext uri="{FF2B5EF4-FFF2-40B4-BE49-F238E27FC236}">
                      <a16:creationId xmlns:a16="http://schemas.microsoft.com/office/drawing/2014/main" id="{3D6F61BA-AE8F-7E40-85A6-B520D9011AF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33" name="Oval 837">
                  <a:extLst>
                    <a:ext uri="{FF2B5EF4-FFF2-40B4-BE49-F238E27FC236}">
                      <a16:creationId xmlns:a16="http://schemas.microsoft.com/office/drawing/2014/main" id="{54958CE4-7288-4448-B496-FFFDCD26B74B}"/>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34" name="Oval 838">
                  <a:extLst>
                    <a:ext uri="{FF2B5EF4-FFF2-40B4-BE49-F238E27FC236}">
                      <a16:creationId xmlns:a16="http://schemas.microsoft.com/office/drawing/2014/main" id="{5543A101-244C-F345-BFE6-489A6BBF123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35" name="Oval 839">
                  <a:extLst>
                    <a:ext uri="{FF2B5EF4-FFF2-40B4-BE49-F238E27FC236}">
                      <a16:creationId xmlns:a16="http://schemas.microsoft.com/office/drawing/2014/main" id="{0DD1BFEE-AAAD-364D-97C8-171123E8DD52}"/>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36" name="Oval 840">
                  <a:extLst>
                    <a:ext uri="{FF2B5EF4-FFF2-40B4-BE49-F238E27FC236}">
                      <a16:creationId xmlns:a16="http://schemas.microsoft.com/office/drawing/2014/main" id="{24F95680-71EA-6144-938E-5403BFD4CB27}"/>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37" name="Oval 841">
                  <a:extLst>
                    <a:ext uri="{FF2B5EF4-FFF2-40B4-BE49-F238E27FC236}">
                      <a16:creationId xmlns:a16="http://schemas.microsoft.com/office/drawing/2014/main" id="{9EF9031B-D185-3347-81C2-6B256A49B228}"/>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38" name="Oval 842">
                  <a:extLst>
                    <a:ext uri="{FF2B5EF4-FFF2-40B4-BE49-F238E27FC236}">
                      <a16:creationId xmlns:a16="http://schemas.microsoft.com/office/drawing/2014/main" id="{49D5332C-2FD2-9B49-A02F-3A290B2E6DD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39" name="Oval 843">
                  <a:extLst>
                    <a:ext uri="{FF2B5EF4-FFF2-40B4-BE49-F238E27FC236}">
                      <a16:creationId xmlns:a16="http://schemas.microsoft.com/office/drawing/2014/main" id="{BD675042-3FE1-DD41-97EF-F87466E4FA87}"/>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40" name="Oval 844">
                  <a:extLst>
                    <a:ext uri="{FF2B5EF4-FFF2-40B4-BE49-F238E27FC236}">
                      <a16:creationId xmlns:a16="http://schemas.microsoft.com/office/drawing/2014/main" id="{3DB235C7-4276-974D-BFF7-9CD45129E653}"/>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41" name="Oval 845">
                  <a:extLst>
                    <a:ext uri="{FF2B5EF4-FFF2-40B4-BE49-F238E27FC236}">
                      <a16:creationId xmlns:a16="http://schemas.microsoft.com/office/drawing/2014/main" id="{C9CF78B4-7CF7-EB49-9522-3CD8ACB940C4}"/>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42" name="Oval 846">
                  <a:extLst>
                    <a:ext uri="{FF2B5EF4-FFF2-40B4-BE49-F238E27FC236}">
                      <a16:creationId xmlns:a16="http://schemas.microsoft.com/office/drawing/2014/main" id="{96D35482-EDAF-AA4C-A5B6-8965F12E82F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543" name="Group 847">
                <a:extLst>
                  <a:ext uri="{FF2B5EF4-FFF2-40B4-BE49-F238E27FC236}">
                    <a16:creationId xmlns:a16="http://schemas.microsoft.com/office/drawing/2014/main" id="{C643688B-0901-F74B-AD05-A2DBBA75AE73}"/>
                  </a:ext>
                </a:extLst>
              </p:cNvPr>
              <p:cNvGrpSpPr>
                <a:grpSpLocks/>
              </p:cNvGrpSpPr>
              <p:nvPr/>
            </p:nvGrpSpPr>
            <p:grpSpPr bwMode="auto">
              <a:xfrm>
                <a:off x="2528" y="2208"/>
                <a:ext cx="346" cy="304"/>
                <a:chOff x="3098" y="2084"/>
                <a:chExt cx="346" cy="304"/>
              </a:xfrm>
            </p:grpSpPr>
            <p:sp>
              <p:nvSpPr>
                <p:cNvPr id="670544" name="Oval 848">
                  <a:extLst>
                    <a:ext uri="{FF2B5EF4-FFF2-40B4-BE49-F238E27FC236}">
                      <a16:creationId xmlns:a16="http://schemas.microsoft.com/office/drawing/2014/main" id="{198BDB58-3160-C745-8B2B-308BABC8D61F}"/>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45" name="Oval 849">
                  <a:extLst>
                    <a:ext uri="{FF2B5EF4-FFF2-40B4-BE49-F238E27FC236}">
                      <a16:creationId xmlns:a16="http://schemas.microsoft.com/office/drawing/2014/main" id="{35F2C93E-FAF5-9E48-925F-5142B8264B1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46" name="Oval 850">
                  <a:extLst>
                    <a:ext uri="{FF2B5EF4-FFF2-40B4-BE49-F238E27FC236}">
                      <a16:creationId xmlns:a16="http://schemas.microsoft.com/office/drawing/2014/main" id="{59516197-19C3-6744-9AF1-59BC638D8603}"/>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47" name="Oval 851">
                  <a:extLst>
                    <a:ext uri="{FF2B5EF4-FFF2-40B4-BE49-F238E27FC236}">
                      <a16:creationId xmlns:a16="http://schemas.microsoft.com/office/drawing/2014/main" id="{36C644B1-1307-BF45-84BC-E4307F3D56CC}"/>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48" name="Oval 852">
                  <a:extLst>
                    <a:ext uri="{FF2B5EF4-FFF2-40B4-BE49-F238E27FC236}">
                      <a16:creationId xmlns:a16="http://schemas.microsoft.com/office/drawing/2014/main" id="{BB1398C6-9D2E-D54F-A12D-4A1E670ED4F7}"/>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49" name="Oval 853">
                  <a:extLst>
                    <a:ext uri="{FF2B5EF4-FFF2-40B4-BE49-F238E27FC236}">
                      <a16:creationId xmlns:a16="http://schemas.microsoft.com/office/drawing/2014/main" id="{A6EA7B7D-34D0-B048-A654-84C40A8001A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50" name="Oval 854">
                  <a:extLst>
                    <a:ext uri="{FF2B5EF4-FFF2-40B4-BE49-F238E27FC236}">
                      <a16:creationId xmlns:a16="http://schemas.microsoft.com/office/drawing/2014/main" id="{ED8D0D11-730F-F24A-B485-2BABFD0AE4D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51" name="Oval 855">
                  <a:extLst>
                    <a:ext uri="{FF2B5EF4-FFF2-40B4-BE49-F238E27FC236}">
                      <a16:creationId xmlns:a16="http://schemas.microsoft.com/office/drawing/2014/main" id="{D5866BB0-D722-0747-939E-EEA634F7F4D0}"/>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52" name="Oval 856">
                  <a:extLst>
                    <a:ext uri="{FF2B5EF4-FFF2-40B4-BE49-F238E27FC236}">
                      <a16:creationId xmlns:a16="http://schemas.microsoft.com/office/drawing/2014/main" id="{00CAFB06-0B61-054C-B2D0-79AB9FE650D3}"/>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53" name="Oval 857">
                  <a:extLst>
                    <a:ext uri="{FF2B5EF4-FFF2-40B4-BE49-F238E27FC236}">
                      <a16:creationId xmlns:a16="http://schemas.microsoft.com/office/drawing/2014/main" id="{247036AA-2A47-C34F-BEB0-7C070784662C}"/>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54" name="Oval 858">
                  <a:extLst>
                    <a:ext uri="{FF2B5EF4-FFF2-40B4-BE49-F238E27FC236}">
                      <a16:creationId xmlns:a16="http://schemas.microsoft.com/office/drawing/2014/main" id="{749B52D4-1114-D34A-AC92-90243CD5A8AF}"/>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55" name="Oval 859">
                  <a:extLst>
                    <a:ext uri="{FF2B5EF4-FFF2-40B4-BE49-F238E27FC236}">
                      <a16:creationId xmlns:a16="http://schemas.microsoft.com/office/drawing/2014/main" id="{FEB8289F-DE8C-164D-9318-A1305FDB16F7}"/>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56" name="Oval 860">
                  <a:extLst>
                    <a:ext uri="{FF2B5EF4-FFF2-40B4-BE49-F238E27FC236}">
                      <a16:creationId xmlns:a16="http://schemas.microsoft.com/office/drawing/2014/main" id="{F5138778-69AD-774E-B85C-06056C4BB956}"/>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57" name="Oval 861">
                  <a:extLst>
                    <a:ext uri="{FF2B5EF4-FFF2-40B4-BE49-F238E27FC236}">
                      <a16:creationId xmlns:a16="http://schemas.microsoft.com/office/drawing/2014/main" id="{E4A82AF5-A162-5842-9821-71DFB077C726}"/>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558" name="Group 862">
              <a:extLst>
                <a:ext uri="{FF2B5EF4-FFF2-40B4-BE49-F238E27FC236}">
                  <a16:creationId xmlns:a16="http://schemas.microsoft.com/office/drawing/2014/main" id="{FAC8AA0F-BFA7-9A40-9B55-73AE2D44A40A}"/>
                </a:ext>
              </a:extLst>
            </p:cNvPr>
            <p:cNvGrpSpPr>
              <a:grpSpLocks/>
            </p:cNvGrpSpPr>
            <p:nvPr/>
          </p:nvGrpSpPr>
          <p:grpSpPr bwMode="auto">
            <a:xfrm>
              <a:off x="2954" y="2152"/>
              <a:ext cx="904" cy="429"/>
              <a:chOff x="2858" y="2056"/>
              <a:chExt cx="904" cy="429"/>
            </a:xfrm>
          </p:grpSpPr>
          <p:grpSp>
            <p:nvGrpSpPr>
              <p:cNvPr id="670559" name="Group 863">
                <a:extLst>
                  <a:ext uri="{FF2B5EF4-FFF2-40B4-BE49-F238E27FC236}">
                    <a16:creationId xmlns:a16="http://schemas.microsoft.com/office/drawing/2014/main" id="{03433820-8F2E-6049-8BF2-10D85054C0DD}"/>
                  </a:ext>
                </a:extLst>
              </p:cNvPr>
              <p:cNvGrpSpPr>
                <a:grpSpLocks/>
              </p:cNvGrpSpPr>
              <p:nvPr/>
            </p:nvGrpSpPr>
            <p:grpSpPr bwMode="auto">
              <a:xfrm>
                <a:off x="2858" y="2056"/>
                <a:ext cx="346" cy="304"/>
                <a:chOff x="3098" y="2084"/>
                <a:chExt cx="346" cy="304"/>
              </a:xfrm>
            </p:grpSpPr>
            <p:sp>
              <p:nvSpPr>
                <p:cNvPr id="670560" name="Oval 864">
                  <a:extLst>
                    <a:ext uri="{FF2B5EF4-FFF2-40B4-BE49-F238E27FC236}">
                      <a16:creationId xmlns:a16="http://schemas.microsoft.com/office/drawing/2014/main" id="{8CC6D4A1-5963-1D4F-8462-19D713AFBD9A}"/>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61" name="Oval 865">
                  <a:extLst>
                    <a:ext uri="{FF2B5EF4-FFF2-40B4-BE49-F238E27FC236}">
                      <a16:creationId xmlns:a16="http://schemas.microsoft.com/office/drawing/2014/main" id="{D6EF1EA9-F5A5-894C-A8D8-BC082AD64DA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62" name="Oval 866">
                  <a:extLst>
                    <a:ext uri="{FF2B5EF4-FFF2-40B4-BE49-F238E27FC236}">
                      <a16:creationId xmlns:a16="http://schemas.microsoft.com/office/drawing/2014/main" id="{4A42A550-FA86-7F4E-98C5-AF3242E23C2E}"/>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63" name="Oval 867">
                  <a:extLst>
                    <a:ext uri="{FF2B5EF4-FFF2-40B4-BE49-F238E27FC236}">
                      <a16:creationId xmlns:a16="http://schemas.microsoft.com/office/drawing/2014/main" id="{3A0B89AB-BC37-684A-8AFD-18143E0792C3}"/>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64" name="Oval 868">
                  <a:extLst>
                    <a:ext uri="{FF2B5EF4-FFF2-40B4-BE49-F238E27FC236}">
                      <a16:creationId xmlns:a16="http://schemas.microsoft.com/office/drawing/2014/main" id="{B0307BA1-0C9A-8040-9ADF-0E863798F90F}"/>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65" name="Oval 869">
                  <a:extLst>
                    <a:ext uri="{FF2B5EF4-FFF2-40B4-BE49-F238E27FC236}">
                      <a16:creationId xmlns:a16="http://schemas.microsoft.com/office/drawing/2014/main" id="{2F4DF424-A130-9D43-A112-8236137FA79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66" name="Oval 870">
                  <a:extLst>
                    <a:ext uri="{FF2B5EF4-FFF2-40B4-BE49-F238E27FC236}">
                      <a16:creationId xmlns:a16="http://schemas.microsoft.com/office/drawing/2014/main" id="{3BDF44A8-98B3-ED4B-949C-60FE6504FCB6}"/>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67" name="Oval 871">
                  <a:extLst>
                    <a:ext uri="{FF2B5EF4-FFF2-40B4-BE49-F238E27FC236}">
                      <a16:creationId xmlns:a16="http://schemas.microsoft.com/office/drawing/2014/main" id="{339BD478-C0A0-3A42-8112-D095E22EF20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68" name="Oval 872">
                  <a:extLst>
                    <a:ext uri="{FF2B5EF4-FFF2-40B4-BE49-F238E27FC236}">
                      <a16:creationId xmlns:a16="http://schemas.microsoft.com/office/drawing/2014/main" id="{4B91E474-847E-1143-83CD-38C8A7634C72}"/>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69" name="Oval 873">
                  <a:extLst>
                    <a:ext uri="{FF2B5EF4-FFF2-40B4-BE49-F238E27FC236}">
                      <a16:creationId xmlns:a16="http://schemas.microsoft.com/office/drawing/2014/main" id="{5F75AC94-31E1-814B-9576-6406DECEAE9A}"/>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70" name="Oval 874">
                  <a:extLst>
                    <a:ext uri="{FF2B5EF4-FFF2-40B4-BE49-F238E27FC236}">
                      <a16:creationId xmlns:a16="http://schemas.microsoft.com/office/drawing/2014/main" id="{F51AFA22-D2CB-744B-9575-72F314609D12}"/>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71" name="Oval 875">
                  <a:extLst>
                    <a:ext uri="{FF2B5EF4-FFF2-40B4-BE49-F238E27FC236}">
                      <a16:creationId xmlns:a16="http://schemas.microsoft.com/office/drawing/2014/main" id="{40F5CF93-2ED0-B047-93E9-1D5CEAEE44A6}"/>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72" name="Oval 876">
                  <a:extLst>
                    <a:ext uri="{FF2B5EF4-FFF2-40B4-BE49-F238E27FC236}">
                      <a16:creationId xmlns:a16="http://schemas.microsoft.com/office/drawing/2014/main" id="{F19BCFFD-C375-C24A-933B-92494A0EBE02}"/>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73" name="Oval 877">
                  <a:extLst>
                    <a:ext uri="{FF2B5EF4-FFF2-40B4-BE49-F238E27FC236}">
                      <a16:creationId xmlns:a16="http://schemas.microsoft.com/office/drawing/2014/main" id="{81389E22-8294-F746-BC4E-F736CD8F31A0}"/>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574" name="Group 878">
                <a:extLst>
                  <a:ext uri="{FF2B5EF4-FFF2-40B4-BE49-F238E27FC236}">
                    <a16:creationId xmlns:a16="http://schemas.microsoft.com/office/drawing/2014/main" id="{6E6711A7-3EEB-9746-A969-A1517BCB647A}"/>
                  </a:ext>
                </a:extLst>
              </p:cNvPr>
              <p:cNvGrpSpPr>
                <a:grpSpLocks/>
              </p:cNvGrpSpPr>
              <p:nvPr/>
            </p:nvGrpSpPr>
            <p:grpSpPr bwMode="auto">
              <a:xfrm>
                <a:off x="3416" y="2181"/>
                <a:ext cx="346" cy="304"/>
                <a:chOff x="3098" y="2084"/>
                <a:chExt cx="346" cy="304"/>
              </a:xfrm>
            </p:grpSpPr>
            <p:sp>
              <p:nvSpPr>
                <p:cNvPr id="670575" name="Oval 879">
                  <a:extLst>
                    <a:ext uri="{FF2B5EF4-FFF2-40B4-BE49-F238E27FC236}">
                      <a16:creationId xmlns:a16="http://schemas.microsoft.com/office/drawing/2014/main" id="{13C1CC9B-D381-4E40-94D4-52FC89DDDF44}"/>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76" name="Oval 880">
                  <a:extLst>
                    <a:ext uri="{FF2B5EF4-FFF2-40B4-BE49-F238E27FC236}">
                      <a16:creationId xmlns:a16="http://schemas.microsoft.com/office/drawing/2014/main" id="{84E55295-B820-264E-9D47-39015EDE1D2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77" name="Oval 881">
                  <a:extLst>
                    <a:ext uri="{FF2B5EF4-FFF2-40B4-BE49-F238E27FC236}">
                      <a16:creationId xmlns:a16="http://schemas.microsoft.com/office/drawing/2014/main" id="{5E8E0317-598F-A845-9415-B4CCE8265AC5}"/>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78" name="Oval 882">
                  <a:extLst>
                    <a:ext uri="{FF2B5EF4-FFF2-40B4-BE49-F238E27FC236}">
                      <a16:creationId xmlns:a16="http://schemas.microsoft.com/office/drawing/2014/main" id="{16268A18-2E3A-2242-B486-4E4309642214}"/>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79" name="Oval 883">
                  <a:extLst>
                    <a:ext uri="{FF2B5EF4-FFF2-40B4-BE49-F238E27FC236}">
                      <a16:creationId xmlns:a16="http://schemas.microsoft.com/office/drawing/2014/main" id="{521CED9D-055F-C44E-A47B-DB9FDA9D4742}"/>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80" name="Oval 884">
                  <a:extLst>
                    <a:ext uri="{FF2B5EF4-FFF2-40B4-BE49-F238E27FC236}">
                      <a16:creationId xmlns:a16="http://schemas.microsoft.com/office/drawing/2014/main" id="{374F9DB3-3F99-CB45-86D1-985560ED520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81" name="Oval 885">
                  <a:extLst>
                    <a:ext uri="{FF2B5EF4-FFF2-40B4-BE49-F238E27FC236}">
                      <a16:creationId xmlns:a16="http://schemas.microsoft.com/office/drawing/2014/main" id="{EFF1DBDA-229A-0E42-A5D1-53F3D1474E10}"/>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82" name="Oval 886">
                  <a:extLst>
                    <a:ext uri="{FF2B5EF4-FFF2-40B4-BE49-F238E27FC236}">
                      <a16:creationId xmlns:a16="http://schemas.microsoft.com/office/drawing/2014/main" id="{281C81F5-F413-7A4D-AF6F-78A7A3942BC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83" name="Oval 887">
                  <a:extLst>
                    <a:ext uri="{FF2B5EF4-FFF2-40B4-BE49-F238E27FC236}">
                      <a16:creationId xmlns:a16="http://schemas.microsoft.com/office/drawing/2014/main" id="{6F1AEDD0-E7D7-5C4A-AFE7-A6194FA7355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84" name="Oval 888">
                  <a:extLst>
                    <a:ext uri="{FF2B5EF4-FFF2-40B4-BE49-F238E27FC236}">
                      <a16:creationId xmlns:a16="http://schemas.microsoft.com/office/drawing/2014/main" id="{53D77653-0592-1242-B581-D5FA56CDCC9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85" name="Oval 889">
                  <a:extLst>
                    <a:ext uri="{FF2B5EF4-FFF2-40B4-BE49-F238E27FC236}">
                      <a16:creationId xmlns:a16="http://schemas.microsoft.com/office/drawing/2014/main" id="{F062C257-F64B-DA46-A8F4-16C033C1747A}"/>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86" name="Oval 890">
                  <a:extLst>
                    <a:ext uri="{FF2B5EF4-FFF2-40B4-BE49-F238E27FC236}">
                      <a16:creationId xmlns:a16="http://schemas.microsoft.com/office/drawing/2014/main" id="{D671F09B-BC47-604B-8087-FDFD13F52770}"/>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87" name="Oval 891">
                  <a:extLst>
                    <a:ext uri="{FF2B5EF4-FFF2-40B4-BE49-F238E27FC236}">
                      <a16:creationId xmlns:a16="http://schemas.microsoft.com/office/drawing/2014/main" id="{55858824-1D6F-654C-969E-1A2070D9088D}"/>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88" name="Oval 892">
                  <a:extLst>
                    <a:ext uri="{FF2B5EF4-FFF2-40B4-BE49-F238E27FC236}">
                      <a16:creationId xmlns:a16="http://schemas.microsoft.com/office/drawing/2014/main" id="{6583FA04-91EC-E84D-9B50-F8857A66E206}"/>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589" name="Group 893">
              <a:extLst>
                <a:ext uri="{FF2B5EF4-FFF2-40B4-BE49-F238E27FC236}">
                  <a16:creationId xmlns:a16="http://schemas.microsoft.com/office/drawing/2014/main" id="{9D94BBBF-685D-4A42-B7E3-775ABE953757}"/>
                </a:ext>
              </a:extLst>
            </p:cNvPr>
            <p:cNvGrpSpPr>
              <a:grpSpLocks/>
            </p:cNvGrpSpPr>
            <p:nvPr/>
          </p:nvGrpSpPr>
          <p:grpSpPr bwMode="auto">
            <a:xfrm>
              <a:off x="3151" y="2435"/>
              <a:ext cx="661" cy="752"/>
              <a:chOff x="3055" y="2339"/>
              <a:chExt cx="661" cy="752"/>
            </a:xfrm>
          </p:grpSpPr>
          <p:grpSp>
            <p:nvGrpSpPr>
              <p:cNvPr id="670590" name="Group 894">
                <a:extLst>
                  <a:ext uri="{FF2B5EF4-FFF2-40B4-BE49-F238E27FC236}">
                    <a16:creationId xmlns:a16="http://schemas.microsoft.com/office/drawing/2014/main" id="{C6E8ED10-006C-9643-9B50-3316FBB96923}"/>
                  </a:ext>
                </a:extLst>
              </p:cNvPr>
              <p:cNvGrpSpPr>
                <a:grpSpLocks/>
              </p:cNvGrpSpPr>
              <p:nvPr/>
            </p:nvGrpSpPr>
            <p:grpSpPr bwMode="auto">
              <a:xfrm>
                <a:off x="3055" y="2339"/>
                <a:ext cx="346" cy="304"/>
                <a:chOff x="3098" y="2084"/>
                <a:chExt cx="346" cy="304"/>
              </a:xfrm>
            </p:grpSpPr>
            <p:sp>
              <p:nvSpPr>
                <p:cNvPr id="670591" name="Oval 895">
                  <a:extLst>
                    <a:ext uri="{FF2B5EF4-FFF2-40B4-BE49-F238E27FC236}">
                      <a16:creationId xmlns:a16="http://schemas.microsoft.com/office/drawing/2014/main" id="{E079D79E-7F6D-DA49-AC23-2F3A844961C5}"/>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92" name="Oval 896">
                  <a:extLst>
                    <a:ext uri="{FF2B5EF4-FFF2-40B4-BE49-F238E27FC236}">
                      <a16:creationId xmlns:a16="http://schemas.microsoft.com/office/drawing/2014/main" id="{2A2AFC64-B8EB-1A4F-8078-B70D4F22371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93" name="Oval 897">
                  <a:extLst>
                    <a:ext uri="{FF2B5EF4-FFF2-40B4-BE49-F238E27FC236}">
                      <a16:creationId xmlns:a16="http://schemas.microsoft.com/office/drawing/2014/main" id="{4131B996-D6B7-F14C-9A47-BA168A3990FD}"/>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94" name="Oval 898">
                  <a:extLst>
                    <a:ext uri="{FF2B5EF4-FFF2-40B4-BE49-F238E27FC236}">
                      <a16:creationId xmlns:a16="http://schemas.microsoft.com/office/drawing/2014/main" id="{2BF3D160-4F92-AA4B-9498-D67118D7AEA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95" name="Oval 899">
                  <a:extLst>
                    <a:ext uri="{FF2B5EF4-FFF2-40B4-BE49-F238E27FC236}">
                      <a16:creationId xmlns:a16="http://schemas.microsoft.com/office/drawing/2014/main" id="{F454E31F-DA30-0C47-BA15-51CF7A81201A}"/>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96" name="Oval 900">
                  <a:extLst>
                    <a:ext uri="{FF2B5EF4-FFF2-40B4-BE49-F238E27FC236}">
                      <a16:creationId xmlns:a16="http://schemas.microsoft.com/office/drawing/2014/main" id="{CE768A7C-C548-DB4B-8D47-7C1CFBB83DC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97" name="Oval 901">
                  <a:extLst>
                    <a:ext uri="{FF2B5EF4-FFF2-40B4-BE49-F238E27FC236}">
                      <a16:creationId xmlns:a16="http://schemas.microsoft.com/office/drawing/2014/main" id="{9247A797-BF5F-664A-9D22-E58EEC5E4CD7}"/>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98" name="Oval 902">
                  <a:extLst>
                    <a:ext uri="{FF2B5EF4-FFF2-40B4-BE49-F238E27FC236}">
                      <a16:creationId xmlns:a16="http://schemas.microsoft.com/office/drawing/2014/main" id="{AB113D12-F6CB-CA47-820C-88AF27F39D55}"/>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599" name="Oval 903">
                  <a:extLst>
                    <a:ext uri="{FF2B5EF4-FFF2-40B4-BE49-F238E27FC236}">
                      <a16:creationId xmlns:a16="http://schemas.microsoft.com/office/drawing/2014/main" id="{33F69846-8C17-A04F-B518-02C753309D03}"/>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00" name="Oval 904">
                  <a:extLst>
                    <a:ext uri="{FF2B5EF4-FFF2-40B4-BE49-F238E27FC236}">
                      <a16:creationId xmlns:a16="http://schemas.microsoft.com/office/drawing/2014/main" id="{3FE5CE73-A406-3442-B1F6-23FFB494C106}"/>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01" name="Oval 905">
                  <a:extLst>
                    <a:ext uri="{FF2B5EF4-FFF2-40B4-BE49-F238E27FC236}">
                      <a16:creationId xmlns:a16="http://schemas.microsoft.com/office/drawing/2014/main" id="{2C2CA8E6-0D36-CF49-9A7D-22E27827F720}"/>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02" name="Oval 906">
                  <a:extLst>
                    <a:ext uri="{FF2B5EF4-FFF2-40B4-BE49-F238E27FC236}">
                      <a16:creationId xmlns:a16="http://schemas.microsoft.com/office/drawing/2014/main" id="{2FC087E2-FBE7-894A-9322-7B9B4A2D9D42}"/>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03" name="Oval 907">
                  <a:extLst>
                    <a:ext uri="{FF2B5EF4-FFF2-40B4-BE49-F238E27FC236}">
                      <a16:creationId xmlns:a16="http://schemas.microsoft.com/office/drawing/2014/main" id="{469299F1-1A8E-B249-9787-D5B8600AC96A}"/>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04" name="Oval 908">
                  <a:extLst>
                    <a:ext uri="{FF2B5EF4-FFF2-40B4-BE49-F238E27FC236}">
                      <a16:creationId xmlns:a16="http://schemas.microsoft.com/office/drawing/2014/main" id="{35A5F1F2-48F7-9547-8D3F-A1BF937F3C26}"/>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605" name="Group 909">
                <a:extLst>
                  <a:ext uri="{FF2B5EF4-FFF2-40B4-BE49-F238E27FC236}">
                    <a16:creationId xmlns:a16="http://schemas.microsoft.com/office/drawing/2014/main" id="{B437DE39-0B1F-8B4E-81E7-1067C8C9FB5C}"/>
                  </a:ext>
                </a:extLst>
              </p:cNvPr>
              <p:cNvGrpSpPr>
                <a:grpSpLocks/>
              </p:cNvGrpSpPr>
              <p:nvPr/>
            </p:nvGrpSpPr>
            <p:grpSpPr bwMode="auto">
              <a:xfrm>
                <a:off x="3370" y="2787"/>
                <a:ext cx="346" cy="304"/>
                <a:chOff x="3098" y="2084"/>
                <a:chExt cx="346" cy="304"/>
              </a:xfrm>
            </p:grpSpPr>
            <p:sp>
              <p:nvSpPr>
                <p:cNvPr id="670606" name="Oval 910">
                  <a:extLst>
                    <a:ext uri="{FF2B5EF4-FFF2-40B4-BE49-F238E27FC236}">
                      <a16:creationId xmlns:a16="http://schemas.microsoft.com/office/drawing/2014/main" id="{713D06AE-5F94-8D4A-A984-E366EEFF62E8}"/>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07" name="Oval 911">
                  <a:extLst>
                    <a:ext uri="{FF2B5EF4-FFF2-40B4-BE49-F238E27FC236}">
                      <a16:creationId xmlns:a16="http://schemas.microsoft.com/office/drawing/2014/main" id="{6B2AB2F0-5145-704D-AC61-CC2127D1CAD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08" name="Oval 912">
                  <a:extLst>
                    <a:ext uri="{FF2B5EF4-FFF2-40B4-BE49-F238E27FC236}">
                      <a16:creationId xmlns:a16="http://schemas.microsoft.com/office/drawing/2014/main" id="{73E20DE8-F67B-DA49-94D1-664636BCD70C}"/>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09" name="Oval 913">
                  <a:extLst>
                    <a:ext uri="{FF2B5EF4-FFF2-40B4-BE49-F238E27FC236}">
                      <a16:creationId xmlns:a16="http://schemas.microsoft.com/office/drawing/2014/main" id="{7948337B-5CCE-4447-88B3-038744858E17}"/>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10" name="Oval 914">
                  <a:extLst>
                    <a:ext uri="{FF2B5EF4-FFF2-40B4-BE49-F238E27FC236}">
                      <a16:creationId xmlns:a16="http://schemas.microsoft.com/office/drawing/2014/main" id="{E6BFBF67-636E-A04F-97B4-4B1F564DDCB0}"/>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11" name="Oval 915">
                  <a:extLst>
                    <a:ext uri="{FF2B5EF4-FFF2-40B4-BE49-F238E27FC236}">
                      <a16:creationId xmlns:a16="http://schemas.microsoft.com/office/drawing/2014/main" id="{7E2DA19B-12CD-534D-8144-4F160CB7FAB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12" name="Oval 916">
                  <a:extLst>
                    <a:ext uri="{FF2B5EF4-FFF2-40B4-BE49-F238E27FC236}">
                      <a16:creationId xmlns:a16="http://schemas.microsoft.com/office/drawing/2014/main" id="{C4455AAE-C01B-174B-8681-DE3318165153}"/>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13" name="Oval 917">
                  <a:extLst>
                    <a:ext uri="{FF2B5EF4-FFF2-40B4-BE49-F238E27FC236}">
                      <a16:creationId xmlns:a16="http://schemas.microsoft.com/office/drawing/2014/main" id="{BE7D33CB-B57C-6A42-A3E0-6B2A1FD6BE16}"/>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14" name="Oval 918">
                  <a:extLst>
                    <a:ext uri="{FF2B5EF4-FFF2-40B4-BE49-F238E27FC236}">
                      <a16:creationId xmlns:a16="http://schemas.microsoft.com/office/drawing/2014/main" id="{B4C077A8-BD8A-764E-8F85-B661D46FC19E}"/>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15" name="Oval 919">
                  <a:extLst>
                    <a:ext uri="{FF2B5EF4-FFF2-40B4-BE49-F238E27FC236}">
                      <a16:creationId xmlns:a16="http://schemas.microsoft.com/office/drawing/2014/main" id="{8FC1D364-7801-9E42-BCD7-9B9E45DB93BD}"/>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16" name="Oval 920">
                  <a:extLst>
                    <a:ext uri="{FF2B5EF4-FFF2-40B4-BE49-F238E27FC236}">
                      <a16:creationId xmlns:a16="http://schemas.microsoft.com/office/drawing/2014/main" id="{AC5E90CD-F8AD-4140-9544-6A0828EA19AC}"/>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17" name="Oval 921">
                  <a:extLst>
                    <a:ext uri="{FF2B5EF4-FFF2-40B4-BE49-F238E27FC236}">
                      <a16:creationId xmlns:a16="http://schemas.microsoft.com/office/drawing/2014/main" id="{EEC56FD5-DA0A-004E-A1E0-57D9259D0625}"/>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18" name="Oval 922">
                  <a:extLst>
                    <a:ext uri="{FF2B5EF4-FFF2-40B4-BE49-F238E27FC236}">
                      <a16:creationId xmlns:a16="http://schemas.microsoft.com/office/drawing/2014/main" id="{E44121FC-9840-1542-92B8-D99403C8EC61}"/>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19" name="Oval 923">
                  <a:extLst>
                    <a:ext uri="{FF2B5EF4-FFF2-40B4-BE49-F238E27FC236}">
                      <a16:creationId xmlns:a16="http://schemas.microsoft.com/office/drawing/2014/main" id="{D942E7FA-634D-714A-A4C5-9F7925B1C353}"/>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620" name="Group 924">
              <a:extLst>
                <a:ext uri="{FF2B5EF4-FFF2-40B4-BE49-F238E27FC236}">
                  <a16:creationId xmlns:a16="http://schemas.microsoft.com/office/drawing/2014/main" id="{1778C283-886E-FD42-B0FB-F8A6FD173CF9}"/>
                </a:ext>
              </a:extLst>
            </p:cNvPr>
            <p:cNvGrpSpPr>
              <a:grpSpLocks/>
            </p:cNvGrpSpPr>
            <p:nvPr/>
          </p:nvGrpSpPr>
          <p:grpSpPr bwMode="auto">
            <a:xfrm>
              <a:off x="2710" y="2080"/>
              <a:ext cx="1487" cy="1132"/>
              <a:chOff x="2614" y="1984"/>
              <a:chExt cx="1487" cy="1132"/>
            </a:xfrm>
          </p:grpSpPr>
          <p:grpSp>
            <p:nvGrpSpPr>
              <p:cNvPr id="670621" name="Group 925">
                <a:extLst>
                  <a:ext uri="{FF2B5EF4-FFF2-40B4-BE49-F238E27FC236}">
                    <a16:creationId xmlns:a16="http://schemas.microsoft.com/office/drawing/2014/main" id="{35CDFE14-5845-5842-8327-BAE0BD327081}"/>
                  </a:ext>
                </a:extLst>
              </p:cNvPr>
              <p:cNvGrpSpPr>
                <a:grpSpLocks/>
              </p:cNvGrpSpPr>
              <p:nvPr/>
            </p:nvGrpSpPr>
            <p:grpSpPr bwMode="auto">
              <a:xfrm>
                <a:off x="2614" y="2812"/>
                <a:ext cx="346" cy="304"/>
                <a:chOff x="3098" y="2084"/>
                <a:chExt cx="346" cy="304"/>
              </a:xfrm>
            </p:grpSpPr>
            <p:sp>
              <p:nvSpPr>
                <p:cNvPr id="670622" name="Oval 926">
                  <a:extLst>
                    <a:ext uri="{FF2B5EF4-FFF2-40B4-BE49-F238E27FC236}">
                      <a16:creationId xmlns:a16="http://schemas.microsoft.com/office/drawing/2014/main" id="{902B691B-35B9-7C44-B527-27724EB6C9A7}"/>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23" name="Oval 927">
                  <a:extLst>
                    <a:ext uri="{FF2B5EF4-FFF2-40B4-BE49-F238E27FC236}">
                      <a16:creationId xmlns:a16="http://schemas.microsoft.com/office/drawing/2014/main" id="{A487BDCD-4920-0949-AB2A-41E38BC1BF1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24" name="Oval 928">
                  <a:extLst>
                    <a:ext uri="{FF2B5EF4-FFF2-40B4-BE49-F238E27FC236}">
                      <a16:creationId xmlns:a16="http://schemas.microsoft.com/office/drawing/2014/main" id="{16292B35-0338-9448-A637-F7C8CCC87D7A}"/>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25" name="Oval 929">
                  <a:extLst>
                    <a:ext uri="{FF2B5EF4-FFF2-40B4-BE49-F238E27FC236}">
                      <a16:creationId xmlns:a16="http://schemas.microsoft.com/office/drawing/2014/main" id="{50421091-1EF0-7B45-94B0-2EC4768BC80A}"/>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26" name="Oval 930">
                  <a:extLst>
                    <a:ext uri="{FF2B5EF4-FFF2-40B4-BE49-F238E27FC236}">
                      <a16:creationId xmlns:a16="http://schemas.microsoft.com/office/drawing/2014/main" id="{B91526A0-16B2-0848-B7B1-B149D64EA942}"/>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27" name="Oval 931">
                  <a:extLst>
                    <a:ext uri="{FF2B5EF4-FFF2-40B4-BE49-F238E27FC236}">
                      <a16:creationId xmlns:a16="http://schemas.microsoft.com/office/drawing/2014/main" id="{F0EF2B02-4CF7-C049-87E1-58CB3C5BEAB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28" name="Oval 932">
                  <a:extLst>
                    <a:ext uri="{FF2B5EF4-FFF2-40B4-BE49-F238E27FC236}">
                      <a16:creationId xmlns:a16="http://schemas.microsoft.com/office/drawing/2014/main" id="{4A16A7CC-C5D1-AF41-AE4B-C081EA8B47E8}"/>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29" name="Oval 933">
                  <a:extLst>
                    <a:ext uri="{FF2B5EF4-FFF2-40B4-BE49-F238E27FC236}">
                      <a16:creationId xmlns:a16="http://schemas.microsoft.com/office/drawing/2014/main" id="{49263D25-B223-E64B-A121-7FACECE5C85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30" name="Oval 934">
                  <a:extLst>
                    <a:ext uri="{FF2B5EF4-FFF2-40B4-BE49-F238E27FC236}">
                      <a16:creationId xmlns:a16="http://schemas.microsoft.com/office/drawing/2014/main" id="{14FD9C16-7D03-9A49-86FA-DCB73185BD10}"/>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31" name="Oval 935">
                  <a:extLst>
                    <a:ext uri="{FF2B5EF4-FFF2-40B4-BE49-F238E27FC236}">
                      <a16:creationId xmlns:a16="http://schemas.microsoft.com/office/drawing/2014/main" id="{701F3C80-84EC-7A4A-AEC0-CA48FF0C84F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32" name="Oval 936">
                  <a:extLst>
                    <a:ext uri="{FF2B5EF4-FFF2-40B4-BE49-F238E27FC236}">
                      <a16:creationId xmlns:a16="http://schemas.microsoft.com/office/drawing/2014/main" id="{C16946D6-37D8-8742-A544-FD4197855611}"/>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33" name="Oval 937">
                  <a:extLst>
                    <a:ext uri="{FF2B5EF4-FFF2-40B4-BE49-F238E27FC236}">
                      <a16:creationId xmlns:a16="http://schemas.microsoft.com/office/drawing/2014/main" id="{83C9AA80-E6AD-2C46-9876-4684489F3FF1}"/>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34" name="Oval 938">
                  <a:extLst>
                    <a:ext uri="{FF2B5EF4-FFF2-40B4-BE49-F238E27FC236}">
                      <a16:creationId xmlns:a16="http://schemas.microsoft.com/office/drawing/2014/main" id="{360CAE32-E843-E34B-85C3-30B6F533B9EF}"/>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35" name="Oval 939">
                  <a:extLst>
                    <a:ext uri="{FF2B5EF4-FFF2-40B4-BE49-F238E27FC236}">
                      <a16:creationId xmlns:a16="http://schemas.microsoft.com/office/drawing/2014/main" id="{BCD66B21-F710-2241-93FB-F45F63C5768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636" name="Group 940">
                <a:extLst>
                  <a:ext uri="{FF2B5EF4-FFF2-40B4-BE49-F238E27FC236}">
                    <a16:creationId xmlns:a16="http://schemas.microsoft.com/office/drawing/2014/main" id="{7531986D-FE0D-A14B-B229-444F71D718EC}"/>
                  </a:ext>
                </a:extLst>
              </p:cNvPr>
              <p:cNvGrpSpPr>
                <a:grpSpLocks/>
              </p:cNvGrpSpPr>
              <p:nvPr/>
            </p:nvGrpSpPr>
            <p:grpSpPr bwMode="auto">
              <a:xfrm>
                <a:off x="3755" y="1984"/>
                <a:ext cx="346" cy="304"/>
                <a:chOff x="3098" y="2084"/>
                <a:chExt cx="346" cy="304"/>
              </a:xfrm>
            </p:grpSpPr>
            <p:sp>
              <p:nvSpPr>
                <p:cNvPr id="670637" name="Oval 941">
                  <a:extLst>
                    <a:ext uri="{FF2B5EF4-FFF2-40B4-BE49-F238E27FC236}">
                      <a16:creationId xmlns:a16="http://schemas.microsoft.com/office/drawing/2014/main" id="{AD26129D-2AE1-EE49-9F03-0A77968554FD}"/>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38" name="Oval 942">
                  <a:extLst>
                    <a:ext uri="{FF2B5EF4-FFF2-40B4-BE49-F238E27FC236}">
                      <a16:creationId xmlns:a16="http://schemas.microsoft.com/office/drawing/2014/main" id="{12DC7C63-34DC-354D-A222-A85FE16DAA8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39" name="Oval 943">
                  <a:extLst>
                    <a:ext uri="{FF2B5EF4-FFF2-40B4-BE49-F238E27FC236}">
                      <a16:creationId xmlns:a16="http://schemas.microsoft.com/office/drawing/2014/main" id="{A2C8394D-5BEF-594F-ACA9-535ACAEBFF56}"/>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40" name="Oval 944">
                  <a:extLst>
                    <a:ext uri="{FF2B5EF4-FFF2-40B4-BE49-F238E27FC236}">
                      <a16:creationId xmlns:a16="http://schemas.microsoft.com/office/drawing/2014/main" id="{79BBDAB7-20D5-5245-9DE9-51A2A755137B}"/>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41" name="Oval 945">
                  <a:extLst>
                    <a:ext uri="{FF2B5EF4-FFF2-40B4-BE49-F238E27FC236}">
                      <a16:creationId xmlns:a16="http://schemas.microsoft.com/office/drawing/2014/main" id="{22742778-9E60-8547-B752-48FDB980D6B5}"/>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42" name="Oval 946">
                  <a:extLst>
                    <a:ext uri="{FF2B5EF4-FFF2-40B4-BE49-F238E27FC236}">
                      <a16:creationId xmlns:a16="http://schemas.microsoft.com/office/drawing/2014/main" id="{DCA8601A-37B6-7B44-8C94-4C8CA7F22DB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43" name="Oval 947">
                  <a:extLst>
                    <a:ext uri="{FF2B5EF4-FFF2-40B4-BE49-F238E27FC236}">
                      <a16:creationId xmlns:a16="http://schemas.microsoft.com/office/drawing/2014/main" id="{67B057FB-A4E7-5D47-8491-3963EF25514D}"/>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44" name="Oval 948">
                  <a:extLst>
                    <a:ext uri="{FF2B5EF4-FFF2-40B4-BE49-F238E27FC236}">
                      <a16:creationId xmlns:a16="http://schemas.microsoft.com/office/drawing/2014/main" id="{83E7260A-2D3C-0C41-8C3E-3C0E0F4E5862}"/>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45" name="Oval 949">
                  <a:extLst>
                    <a:ext uri="{FF2B5EF4-FFF2-40B4-BE49-F238E27FC236}">
                      <a16:creationId xmlns:a16="http://schemas.microsoft.com/office/drawing/2014/main" id="{5BCBEAEE-2EF2-4F4F-AF7C-DEB807165992}"/>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46" name="Oval 950">
                  <a:extLst>
                    <a:ext uri="{FF2B5EF4-FFF2-40B4-BE49-F238E27FC236}">
                      <a16:creationId xmlns:a16="http://schemas.microsoft.com/office/drawing/2014/main" id="{84469C31-B125-9740-B8F3-B3B0D595790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47" name="Oval 951">
                  <a:extLst>
                    <a:ext uri="{FF2B5EF4-FFF2-40B4-BE49-F238E27FC236}">
                      <a16:creationId xmlns:a16="http://schemas.microsoft.com/office/drawing/2014/main" id="{1105495D-62F7-D444-9083-76E2B8CEA9BF}"/>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48" name="Oval 952">
                  <a:extLst>
                    <a:ext uri="{FF2B5EF4-FFF2-40B4-BE49-F238E27FC236}">
                      <a16:creationId xmlns:a16="http://schemas.microsoft.com/office/drawing/2014/main" id="{59AD0967-EDEA-0E42-800C-5C1D7AF44449}"/>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49" name="Oval 953">
                  <a:extLst>
                    <a:ext uri="{FF2B5EF4-FFF2-40B4-BE49-F238E27FC236}">
                      <a16:creationId xmlns:a16="http://schemas.microsoft.com/office/drawing/2014/main" id="{B83C1F60-4E14-0D41-B33D-5FF76DBE40D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50" name="Oval 954">
                  <a:extLst>
                    <a:ext uri="{FF2B5EF4-FFF2-40B4-BE49-F238E27FC236}">
                      <a16:creationId xmlns:a16="http://schemas.microsoft.com/office/drawing/2014/main" id="{A5ABA174-8DA6-A340-9405-8B6016E352AD}"/>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651" name="Group 955">
              <a:extLst>
                <a:ext uri="{FF2B5EF4-FFF2-40B4-BE49-F238E27FC236}">
                  <a16:creationId xmlns:a16="http://schemas.microsoft.com/office/drawing/2014/main" id="{EFBB4EE9-C675-1844-B090-70A8BCE09E1A}"/>
                </a:ext>
              </a:extLst>
            </p:cNvPr>
            <p:cNvGrpSpPr>
              <a:grpSpLocks/>
            </p:cNvGrpSpPr>
            <p:nvPr/>
          </p:nvGrpSpPr>
          <p:grpSpPr bwMode="auto">
            <a:xfrm>
              <a:off x="3130" y="2584"/>
              <a:ext cx="788" cy="488"/>
              <a:chOff x="3034" y="2488"/>
              <a:chExt cx="788" cy="488"/>
            </a:xfrm>
          </p:grpSpPr>
          <p:grpSp>
            <p:nvGrpSpPr>
              <p:cNvPr id="670652" name="Group 956">
                <a:extLst>
                  <a:ext uri="{FF2B5EF4-FFF2-40B4-BE49-F238E27FC236}">
                    <a16:creationId xmlns:a16="http://schemas.microsoft.com/office/drawing/2014/main" id="{AB113790-8AB0-6243-830A-56E6B165B591}"/>
                  </a:ext>
                </a:extLst>
              </p:cNvPr>
              <p:cNvGrpSpPr>
                <a:grpSpLocks/>
              </p:cNvGrpSpPr>
              <p:nvPr/>
            </p:nvGrpSpPr>
            <p:grpSpPr bwMode="auto">
              <a:xfrm>
                <a:off x="3034" y="2672"/>
                <a:ext cx="346" cy="304"/>
                <a:chOff x="3098" y="2084"/>
                <a:chExt cx="346" cy="304"/>
              </a:xfrm>
            </p:grpSpPr>
            <p:sp>
              <p:nvSpPr>
                <p:cNvPr id="670653" name="Oval 957">
                  <a:extLst>
                    <a:ext uri="{FF2B5EF4-FFF2-40B4-BE49-F238E27FC236}">
                      <a16:creationId xmlns:a16="http://schemas.microsoft.com/office/drawing/2014/main" id="{28CFF653-F65A-8843-BE1C-F9B05B4DC805}"/>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54" name="Oval 958">
                  <a:extLst>
                    <a:ext uri="{FF2B5EF4-FFF2-40B4-BE49-F238E27FC236}">
                      <a16:creationId xmlns:a16="http://schemas.microsoft.com/office/drawing/2014/main" id="{E4D8A996-A2EB-D64E-95EB-CE20C6BE265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55" name="Oval 959">
                  <a:extLst>
                    <a:ext uri="{FF2B5EF4-FFF2-40B4-BE49-F238E27FC236}">
                      <a16:creationId xmlns:a16="http://schemas.microsoft.com/office/drawing/2014/main" id="{478A86AA-6AD1-F541-9882-409B8253F644}"/>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56" name="Oval 960">
                  <a:extLst>
                    <a:ext uri="{FF2B5EF4-FFF2-40B4-BE49-F238E27FC236}">
                      <a16:creationId xmlns:a16="http://schemas.microsoft.com/office/drawing/2014/main" id="{21E1DAF2-1C06-6B4A-9FC1-BC539BE14798}"/>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57" name="Oval 961">
                  <a:extLst>
                    <a:ext uri="{FF2B5EF4-FFF2-40B4-BE49-F238E27FC236}">
                      <a16:creationId xmlns:a16="http://schemas.microsoft.com/office/drawing/2014/main" id="{5F9A68A5-81D8-8F4C-88AC-8C50B3A062AB}"/>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58" name="Oval 962">
                  <a:extLst>
                    <a:ext uri="{FF2B5EF4-FFF2-40B4-BE49-F238E27FC236}">
                      <a16:creationId xmlns:a16="http://schemas.microsoft.com/office/drawing/2014/main" id="{54359AFB-9B63-0D4C-9FBC-70446B1EC79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59" name="Oval 963">
                  <a:extLst>
                    <a:ext uri="{FF2B5EF4-FFF2-40B4-BE49-F238E27FC236}">
                      <a16:creationId xmlns:a16="http://schemas.microsoft.com/office/drawing/2014/main" id="{207812E3-8CCD-0042-8CB7-EB4EBC1D5F9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60" name="Oval 964">
                  <a:extLst>
                    <a:ext uri="{FF2B5EF4-FFF2-40B4-BE49-F238E27FC236}">
                      <a16:creationId xmlns:a16="http://schemas.microsoft.com/office/drawing/2014/main" id="{3EAC9BD4-EEF1-2147-AB22-2677CD20C52C}"/>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61" name="Oval 965">
                  <a:extLst>
                    <a:ext uri="{FF2B5EF4-FFF2-40B4-BE49-F238E27FC236}">
                      <a16:creationId xmlns:a16="http://schemas.microsoft.com/office/drawing/2014/main" id="{D804C62E-8079-CD43-96DE-024219C8E83E}"/>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62" name="Oval 966">
                  <a:extLst>
                    <a:ext uri="{FF2B5EF4-FFF2-40B4-BE49-F238E27FC236}">
                      <a16:creationId xmlns:a16="http://schemas.microsoft.com/office/drawing/2014/main" id="{CC04FD59-FE77-CF4A-82B4-E8A49E36191B}"/>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63" name="Oval 967">
                  <a:extLst>
                    <a:ext uri="{FF2B5EF4-FFF2-40B4-BE49-F238E27FC236}">
                      <a16:creationId xmlns:a16="http://schemas.microsoft.com/office/drawing/2014/main" id="{86137EE5-095A-9C48-A8B7-AE8404078FC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64" name="Oval 968">
                  <a:extLst>
                    <a:ext uri="{FF2B5EF4-FFF2-40B4-BE49-F238E27FC236}">
                      <a16:creationId xmlns:a16="http://schemas.microsoft.com/office/drawing/2014/main" id="{29C2E23C-AD00-3B4B-8887-CDF7FE2C2F91}"/>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65" name="Oval 969">
                  <a:extLst>
                    <a:ext uri="{FF2B5EF4-FFF2-40B4-BE49-F238E27FC236}">
                      <a16:creationId xmlns:a16="http://schemas.microsoft.com/office/drawing/2014/main" id="{F6F3AC90-05CE-6F4F-820A-6D2556ED5579}"/>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66" name="Oval 970">
                  <a:extLst>
                    <a:ext uri="{FF2B5EF4-FFF2-40B4-BE49-F238E27FC236}">
                      <a16:creationId xmlns:a16="http://schemas.microsoft.com/office/drawing/2014/main" id="{73EBEDEF-CE70-B44D-A452-521CED34997B}"/>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667" name="Group 971">
                <a:extLst>
                  <a:ext uri="{FF2B5EF4-FFF2-40B4-BE49-F238E27FC236}">
                    <a16:creationId xmlns:a16="http://schemas.microsoft.com/office/drawing/2014/main" id="{04268AC9-3756-0F4C-B5E1-D7538B050A28}"/>
                  </a:ext>
                </a:extLst>
              </p:cNvPr>
              <p:cNvGrpSpPr>
                <a:grpSpLocks/>
              </p:cNvGrpSpPr>
              <p:nvPr/>
            </p:nvGrpSpPr>
            <p:grpSpPr bwMode="auto">
              <a:xfrm>
                <a:off x="3476" y="2488"/>
                <a:ext cx="346" cy="304"/>
                <a:chOff x="3098" y="2084"/>
                <a:chExt cx="346" cy="304"/>
              </a:xfrm>
            </p:grpSpPr>
            <p:sp>
              <p:nvSpPr>
                <p:cNvPr id="670668" name="Oval 972">
                  <a:extLst>
                    <a:ext uri="{FF2B5EF4-FFF2-40B4-BE49-F238E27FC236}">
                      <a16:creationId xmlns:a16="http://schemas.microsoft.com/office/drawing/2014/main" id="{0D140201-E9F6-A54B-96E0-A2D6302E2DE9}"/>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69" name="Oval 973">
                  <a:extLst>
                    <a:ext uri="{FF2B5EF4-FFF2-40B4-BE49-F238E27FC236}">
                      <a16:creationId xmlns:a16="http://schemas.microsoft.com/office/drawing/2014/main" id="{7E33D104-30D4-1D47-8D5D-C7F97C77100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70" name="Oval 974">
                  <a:extLst>
                    <a:ext uri="{FF2B5EF4-FFF2-40B4-BE49-F238E27FC236}">
                      <a16:creationId xmlns:a16="http://schemas.microsoft.com/office/drawing/2014/main" id="{5649111B-C54C-5446-A6B3-A23FC7C77B06}"/>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71" name="Oval 975">
                  <a:extLst>
                    <a:ext uri="{FF2B5EF4-FFF2-40B4-BE49-F238E27FC236}">
                      <a16:creationId xmlns:a16="http://schemas.microsoft.com/office/drawing/2014/main" id="{A592B5CA-4C0A-E144-8D59-7B9EC2D07542}"/>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72" name="Oval 976">
                  <a:extLst>
                    <a:ext uri="{FF2B5EF4-FFF2-40B4-BE49-F238E27FC236}">
                      <a16:creationId xmlns:a16="http://schemas.microsoft.com/office/drawing/2014/main" id="{700A490B-4AC4-AE45-8407-567D270EF2F1}"/>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73" name="Oval 977">
                  <a:extLst>
                    <a:ext uri="{FF2B5EF4-FFF2-40B4-BE49-F238E27FC236}">
                      <a16:creationId xmlns:a16="http://schemas.microsoft.com/office/drawing/2014/main" id="{11A81AE0-3417-F440-AC4D-481DEF79978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74" name="Oval 978">
                  <a:extLst>
                    <a:ext uri="{FF2B5EF4-FFF2-40B4-BE49-F238E27FC236}">
                      <a16:creationId xmlns:a16="http://schemas.microsoft.com/office/drawing/2014/main" id="{41BE3E81-37CA-3B4D-A501-5E6DC1A16F61}"/>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75" name="Oval 979">
                  <a:extLst>
                    <a:ext uri="{FF2B5EF4-FFF2-40B4-BE49-F238E27FC236}">
                      <a16:creationId xmlns:a16="http://schemas.microsoft.com/office/drawing/2014/main" id="{5494014E-B7C2-7341-AC18-323B7451FE00}"/>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76" name="Oval 980">
                  <a:extLst>
                    <a:ext uri="{FF2B5EF4-FFF2-40B4-BE49-F238E27FC236}">
                      <a16:creationId xmlns:a16="http://schemas.microsoft.com/office/drawing/2014/main" id="{DF728481-D6D1-4645-A088-6E07414336C3}"/>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77" name="Oval 981">
                  <a:extLst>
                    <a:ext uri="{FF2B5EF4-FFF2-40B4-BE49-F238E27FC236}">
                      <a16:creationId xmlns:a16="http://schemas.microsoft.com/office/drawing/2014/main" id="{69FC0DC5-9E75-5741-9DC8-FF4C7FC5DB0E}"/>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78" name="Oval 982">
                  <a:extLst>
                    <a:ext uri="{FF2B5EF4-FFF2-40B4-BE49-F238E27FC236}">
                      <a16:creationId xmlns:a16="http://schemas.microsoft.com/office/drawing/2014/main" id="{916832A0-A2EE-D94A-8A67-DC579B067F7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79" name="Oval 983">
                  <a:extLst>
                    <a:ext uri="{FF2B5EF4-FFF2-40B4-BE49-F238E27FC236}">
                      <a16:creationId xmlns:a16="http://schemas.microsoft.com/office/drawing/2014/main" id="{87092463-5A67-8544-BB7D-0FA5D541C349}"/>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80" name="Oval 984">
                  <a:extLst>
                    <a:ext uri="{FF2B5EF4-FFF2-40B4-BE49-F238E27FC236}">
                      <a16:creationId xmlns:a16="http://schemas.microsoft.com/office/drawing/2014/main" id="{ABECAE2D-CE26-5549-A040-0DF6A31BDB65}"/>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81" name="Oval 985">
                  <a:extLst>
                    <a:ext uri="{FF2B5EF4-FFF2-40B4-BE49-F238E27FC236}">
                      <a16:creationId xmlns:a16="http://schemas.microsoft.com/office/drawing/2014/main" id="{9A7E5E15-173F-5F49-AE77-DF4EEC038F39}"/>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682" name="Group 986">
              <a:extLst>
                <a:ext uri="{FF2B5EF4-FFF2-40B4-BE49-F238E27FC236}">
                  <a16:creationId xmlns:a16="http://schemas.microsoft.com/office/drawing/2014/main" id="{F80BA5EC-E6A2-D845-97F5-F84998F18B3A}"/>
                </a:ext>
              </a:extLst>
            </p:cNvPr>
            <p:cNvGrpSpPr>
              <a:grpSpLocks/>
            </p:cNvGrpSpPr>
            <p:nvPr/>
          </p:nvGrpSpPr>
          <p:grpSpPr bwMode="auto">
            <a:xfrm>
              <a:off x="3869" y="3143"/>
              <a:ext cx="650" cy="402"/>
              <a:chOff x="3773" y="3047"/>
              <a:chExt cx="650" cy="402"/>
            </a:xfrm>
          </p:grpSpPr>
          <p:grpSp>
            <p:nvGrpSpPr>
              <p:cNvPr id="670683" name="Group 987">
                <a:extLst>
                  <a:ext uri="{FF2B5EF4-FFF2-40B4-BE49-F238E27FC236}">
                    <a16:creationId xmlns:a16="http://schemas.microsoft.com/office/drawing/2014/main" id="{FC93AE00-D4BD-8C4C-A541-5363B9D05C50}"/>
                  </a:ext>
                </a:extLst>
              </p:cNvPr>
              <p:cNvGrpSpPr>
                <a:grpSpLocks/>
              </p:cNvGrpSpPr>
              <p:nvPr/>
            </p:nvGrpSpPr>
            <p:grpSpPr bwMode="auto">
              <a:xfrm>
                <a:off x="4077" y="3047"/>
                <a:ext cx="346" cy="304"/>
                <a:chOff x="3098" y="2084"/>
                <a:chExt cx="346" cy="304"/>
              </a:xfrm>
            </p:grpSpPr>
            <p:sp>
              <p:nvSpPr>
                <p:cNvPr id="670684" name="Oval 988">
                  <a:extLst>
                    <a:ext uri="{FF2B5EF4-FFF2-40B4-BE49-F238E27FC236}">
                      <a16:creationId xmlns:a16="http://schemas.microsoft.com/office/drawing/2014/main" id="{F3931F5E-9C72-C34C-AC67-ACE117021378}"/>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85" name="Oval 989">
                  <a:extLst>
                    <a:ext uri="{FF2B5EF4-FFF2-40B4-BE49-F238E27FC236}">
                      <a16:creationId xmlns:a16="http://schemas.microsoft.com/office/drawing/2014/main" id="{4DDCD5B1-DE14-B843-BD4F-F68815C6A05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86" name="Oval 990">
                  <a:extLst>
                    <a:ext uri="{FF2B5EF4-FFF2-40B4-BE49-F238E27FC236}">
                      <a16:creationId xmlns:a16="http://schemas.microsoft.com/office/drawing/2014/main" id="{702A5B01-1E23-4449-9FB9-1A438FB1BAF8}"/>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87" name="Oval 991">
                  <a:extLst>
                    <a:ext uri="{FF2B5EF4-FFF2-40B4-BE49-F238E27FC236}">
                      <a16:creationId xmlns:a16="http://schemas.microsoft.com/office/drawing/2014/main" id="{BB8FDA1A-1645-F54C-A837-EC8562D92703}"/>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88" name="Oval 992">
                  <a:extLst>
                    <a:ext uri="{FF2B5EF4-FFF2-40B4-BE49-F238E27FC236}">
                      <a16:creationId xmlns:a16="http://schemas.microsoft.com/office/drawing/2014/main" id="{D6CDACC4-2787-0C44-A3E9-A5E653F57E6C}"/>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89" name="Oval 993">
                  <a:extLst>
                    <a:ext uri="{FF2B5EF4-FFF2-40B4-BE49-F238E27FC236}">
                      <a16:creationId xmlns:a16="http://schemas.microsoft.com/office/drawing/2014/main" id="{1FAA5F14-0235-A44D-B647-364B314608D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90" name="Oval 994">
                  <a:extLst>
                    <a:ext uri="{FF2B5EF4-FFF2-40B4-BE49-F238E27FC236}">
                      <a16:creationId xmlns:a16="http://schemas.microsoft.com/office/drawing/2014/main" id="{960E7B4D-84EF-AA49-9A08-9AA31B49C839}"/>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91" name="Oval 995">
                  <a:extLst>
                    <a:ext uri="{FF2B5EF4-FFF2-40B4-BE49-F238E27FC236}">
                      <a16:creationId xmlns:a16="http://schemas.microsoft.com/office/drawing/2014/main" id="{09330C09-77AB-BC4C-AEA4-A1E0339C6365}"/>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92" name="Oval 996">
                  <a:extLst>
                    <a:ext uri="{FF2B5EF4-FFF2-40B4-BE49-F238E27FC236}">
                      <a16:creationId xmlns:a16="http://schemas.microsoft.com/office/drawing/2014/main" id="{2FF4402A-32F7-8647-9556-B94F0FE23F9B}"/>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93" name="Oval 997">
                  <a:extLst>
                    <a:ext uri="{FF2B5EF4-FFF2-40B4-BE49-F238E27FC236}">
                      <a16:creationId xmlns:a16="http://schemas.microsoft.com/office/drawing/2014/main" id="{D0BB3AB5-F486-CD43-B4EA-EFA359D7D3AF}"/>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94" name="Oval 998">
                  <a:extLst>
                    <a:ext uri="{FF2B5EF4-FFF2-40B4-BE49-F238E27FC236}">
                      <a16:creationId xmlns:a16="http://schemas.microsoft.com/office/drawing/2014/main" id="{21A9E2C6-953C-B141-A27D-8E37B1C9B07F}"/>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95" name="Oval 999">
                  <a:extLst>
                    <a:ext uri="{FF2B5EF4-FFF2-40B4-BE49-F238E27FC236}">
                      <a16:creationId xmlns:a16="http://schemas.microsoft.com/office/drawing/2014/main" id="{8DF1CED0-EB75-DE42-9A3B-80355CF9E165}"/>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96" name="Oval 1000">
                  <a:extLst>
                    <a:ext uri="{FF2B5EF4-FFF2-40B4-BE49-F238E27FC236}">
                      <a16:creationId xmlns:a16="http://schemas.microsoft.com/office/drawing/2014/main" id="{66F2E201-F130-B946-AA4B-BA34F004EC7B}"/>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697" name="Oval 1001">
                  <a:extLst>
                    <a:ext uri="{FF2B5EF4-FFF2-40B4-BE49-F238E27FC236}">
                      <a16:creationId xmlns:a16="http://schemas.microsoft.com/office/drawing/2014/main" id="{76E511F0-8FF4-ED4E-A34C-9C636211D142}"/>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698" name="Group 1002">
                <a:extLst>
                  <a:ext uri="{FF2B5EF4-FFF2-40B4-BE49-F238E27FC236}">
                    <a16:creationId xmlns:a16="http://schemas.microsoft.com/office/drawing/2014/main" id="{B63202B5-57A2-724F-A672-09AE535978DD}"/>
                  </a:ext>
                </a:extLst>
              </p:cNvPr>
              <p:cNvGrpSpPr>
                <a:grpSpLocks/>
              </p:cNvGrpSpPr>
              <p:nvPr/>
            </p:nvGrpSpPr>
            <p:grpSpPr bwMode="auto">
              <a:xfrm>
                <a:off x="3773" y="3145"/>
                <a:ext cx="346" cy="304"/>
                <a:chOff x="3098" y="2084"/>
                <a:chExt cx="346" cy="304"/>
              </a:xfrm>
            </p:grpSpPr>
            <p:sp>
              <p:nvSpPr>
                <p:cNvPr id="670699" name="Oval 1003">
                  <a:extLst>
                    <a:ext uri="{FF2B5EF4-FFF2-40B4-BE49-F238E27FC236}">
                      <a16:creationId xmlns:a16="http://schemas.microsoft.com/office/drawing/2014/main" id="{51975678-D15E-8347-84CF-A2299499D753}"/>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00" name="Oval 1004">
                  <a:extLst>
                    <a:ext uri="{FF2B5EF4-FFF2-40B4-BE49-F238E27FC236}">
                      <a16:creationId xmlns:a16="http://schemas.microsoft.com/office/drawing/2014/main" id="{D82BEF34-A785-B84D-BB89-F0974E7721A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01" name="Oval 1005">
                  <a:extLst>
                    <a:ext uri="{FF2B5EF4-FFF2-40B4-BE49-F238E27FC236}">
                      <a16:creationId xmlns:a16="http://schemas.microsoft.com/office/drawing/2014/main" id="{2CE8C51D-D51D-2649-9C58-C6253309763B}"/>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02" name="Oval 1006">
                  <a:extLst>
                    <a:ext uri="{FF2B5EF4-FFF2-40B4-BE49-F238E27FC236}">
                      <a16:creationId xmlns:a16="http://schemas.microsoft.com/office/drawing/2014/main" id="{12018CF9-CC80-8547-A3FC-D744858DBE8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03" name="Oval 1007">
                  <a:extLst>
                    <a:ext uri="{FF2B5EF4-FFF2-40B4-BE49-F238E27FC236}">
                      <a16:creationId xmlns:a16="http://schemas.microsoft.com/office/drawing/2014/main" id="{9AF6A07B-AE38-0845-869A-11D95D7F0952}"/>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04" name="Oval 1008">
                  <a:extLst>
                    <a:ext uri="{FF2B5EF4-FFF2-40B4-BE49-F238E27FC236}">
                      <a16:creationId xmlns:a16="http://schemas.microsoft.com/office/drawing/2014/main" id="{932351A3-627B-E84F-803E-0FEDEB949F5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05" name="Oval 1009">
                  <a:extLst>
                    <a:ext uri="{FF2B5EF4-FFF2-40B4-BE49-F238E27FC236}">
                      <a16:creationId xmlns:a16="http://schemas.microsoft.com/office/drawing/2014/main" id="{00FA1CB7-D428-814F-98C1-F747FC9605E6}"/>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06" name="Oval 1010">
                  <a:extLst>
                    <a:ext uri="{FF2B5EF4-FFF2-40B4-BE49-F238E27FC236}">
                      <a16:creationId xmlns:a16="http://schemas.microsoft.com/office/drawing/2014/main" id="{6333412C-2E45-DD49-AF02-40E8BD47D4B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07" name="Oval 1011">
                  <a:extLst>
                    <a:ext uri="{FF2B5EF4-FFF2-40B4-BE49-F238E27FC236}">
                      <a16:creationId xmlns:a16="http://schemas.microsoft.com/office/drawing/2014/main" id="{BB85EB64-1EEB-2348-B09F-4E14F061731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08" name="Oval 1012">
                  <a:extLst>
                    <a:ext uri="{FF2B5EF4-FFF2-40B4-BE49-F238E27FC236}">
                      <a16:creationId xmlns:a16="http://schemas.microsoft.com/office/drawing/2014/main" id="{DEDAD99F-988D-0E4B-8BDD-F0A18542791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09" name="Oval 1013">
                  <a:extLst>
                    <a:ext uri="{FF2B5EF4-FFF2-40B4-BE49-F238E27FC236}">
                      <a16:creationId xmlns:a16="http://schemas.microsoft.com/office/drawing/2014/main" id="{750CD659-E802-014D-B608-73777FC66A02}"/>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10" name="Oval 1014">
                  <a:extLst>
                    <a:ext uri="{FF2B5EF4-FFF2-40B4-BE49-F238E27FC236}">
                      <a16:creationId xmlns:a16="http://schemas.microsoft.com/office/drawing/2014/main" id="{852B14D5-45B6-9643-BAC9-C0E36FEA8E46}"/>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11" name="Oval 1015">
                  <a:extLst>
                    <a:ext uri="{FF2B5EF4-FFF2-40B4-BE49-F238E27FC236}">
                      <a16:creationId xmlns:a16="http://schemas.microsoft.com/office/drawing/2014/main" id="{7DE64804-D370-4440-BE20-7C07B4BE4955}"/>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12" name="Oval 1016">
                  <a:extLst>
                    <a:ext uri="{FF2B5EF4-FFF2-40B4-BE49-F238E27FC236}">
                      <a16:creationId xmlns:a16="http://schemas.microsoft.com/office/drawing/2014/main" id="{A1063B5E-4C47-B146-8E07-D2A205FE63F9}"/>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713" name="Group 1017">
              <a:extLst>
                <a:ext uri="{FF2B5EF4-FFF2-40B4-BE49-F238E27FC236}">
                  <a16:creationId xmlns:a16="http://schemas.microsoft.com/office/drawing/2014/main" id="{CC9C1747-1617-874C-9EC5-6E6EAFEB2199}"/>
                </a:ext>
              </a:extLst>
            </p:cNvPr>
            <p:cNvGrpSpPr>
              <a:grpSpLocks/>
            </p:cNvGrpSpPr>
            <p:nvPr/>
          </p:nvGrpSpPr>
          <p:grpSpPr bwMode="auto">
            <a:xfrm>
              <a:off x="2585" y="3197"/>
              <a:ext cx="1569" cy="622"/>
              <a:chOff x="2489" y="3101"/>
              <a:chExt cx="1569" cy="622"/>
            </a:xfrm>
          </p:grpSpPr>
          <p:grpSp>
            <p:nvGrpSpPr>
              <p:cNvPr id="670714" name="Group 1018">
                <a:extLst>
                  <a:ext uri="{FF2B5EF4-FFF2-40B4-BE49-F238E27FC236}">
                    <a16:creationId xmlns:a16="http://schemas.microsoft.com/office/drawing/2014/main" id="{60E921A0-247C-BB48-898C-10896FFD86C6}"/>
                  </a:ext>
                </a:extLst>
              </p:cNvPr>
              <p:cNvGrpSpPr>
                <a:grpSpLocks/>
              </p:cNvGrpSpPr>
              <p:nvPr/>
            </p:nvGrpSpPr>
            <p:grpSpPr bwMode="auto">
              <a:xfrm>
                <a:off x="3712" y="3419"/>
                <a:ext cx="346" cy="304"/>
                <a:chOff x="3098" y="2084"/>
                <a:chExt cx="346" cy="304"/>
              </a:xfrm>
            </p:grpSpPr>
            <p:sp>
              <p:nvSpPr>
                <p:cNvPr id="670715" name="Oval 1019">
                  <a:extLst>
                    <a:ext uri="{FF2B5EF4-FFF2-40B4-BE49-F238E27FC236}">
                      <a16:creationId xmlns:a16="http://schemas.microsoft.com/office/drawing/2014/main" id="{F839B96C-C022-8647-AE59-4F55958FAEF7}"/>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16" name="Oval 1020">
                  <a:extLst>
                    <a:ext uri="{FF2B5EF4-FFF2-40B4-BE49-F238E27FC236}">
                      <a16:creationId xmlns:a16="http://schemas.microsoft.com/office/drawing/2014/main" id="{CA5014A6-EF21-434B-BBFC-E9E32DFB144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17" name="Oval 1021">
                  <a:extLst>
                    <a:ext uri="{FF2B5EF4-FFF2-40B4-BE49-F238E27FC236}">
                      <a16:creationId xmlns:a16="http://schemas.microsoft.com/office/drawing/2014/main" id="{BB6D4ECB-FCC5-E646-8943-43142C9E832F}"/>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18" name="Oval 1022">
                  <a:extLst>
                    <a:ext uri="{FF2B5EF4-FFF2-40B4-BE49-F238E27FC236}">
                      <a16:creationId xmlns:a16="http://schemas.microsoft.com/office/drawing/2014/main" id="{1DD19633-70C6-CE45-B53F-0A30FC6AE64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19" name="Oval 1023">
                  <a:extLst>
                    <a:ext uri="{FF2B5EF4-FFF2-40B4-BE49-F238E27FC236}">
                      <a16:creationId xmlns:a16="http://schemas.microsoft.com/office/drawing/2014/main" id="{58768F28-5CFA-6E4E-859E-13F8B6AE80A4}"/>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20" name="Oval 0">
                  <a:extLst>
                    <a:ext uri="{FF2B5EF4-FFF2-40B4-BE49-F238E27FC236}">
                      <a16:creationId xmlns:a16="http://schemas.microsoft.com/office/drawing/2014/main" id="{D7FDDC06-FB9E-424B-B9AB-D80F7E533F2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21" name="Oval 1">
                  <a:extLst>
                    <a:ext uri="{FF2B5EF4-FFF2-40B4-BE49-F238E27FC236}">
                      <a16:creationId xmlns:a16="http://schemas.microsoft.com/office/drawing/2014/main" id="{8CC79A4F-1B2D-B941-A013-B7E77355A692}"/>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22" name="Oval 2">
                  <a:extLst>
                    <a:ext uri="{FF2B5EF4-FFF2-40B4-BE49-F238E27FC236}">
                      <a16:creationId xmlns:a16="http://schemas.microsoft.com/office/drawing/2014/main" id="{5216537A-A7EE-9648-93E5-ACC86AFA3DDB}"/>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23" name="Oval 3">
                  <a:extLst>
                    <a:ext uri="{FF2B5EF4-FFF2-40B4-BE49-F238E27FC236}">
                      <a16:creationId xmlns:a16="http://schemas.microsoft.com/office/drawing/2014/main" id="{473B42CE-1EAD-9849-9D26-A5C0C1AA7A83}"/>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24" name="Oval 4">
                  <a:extLst>
                    <a:ext uri="{FF2B5EF4-FFF2-40B4-BE49-F238E27FC236}">
                      <a16:creationId xmlns:a16="http://schemas.microsoft.com/office/drawing/2014/main" id="{E54F389A-E112-0540-A3EE-31029FC2C98C}"/>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25" name="Oval 5">
                  <a:extLst>
                    <a:ext uri="{FF2B5EF4-FFF2-40B4-BE49-F238E27FC236}">
                      <a16:creationId xmlns:a16="http://schemas.microsoft.com/office/drawing/2014/main" id="{E2D081E9-A334-364A-AAA4-8E2623BD02E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26" name="Oval 6">
                  <a:extLst>
                    <a:ext uri="{FF2B5EF4-FFF2-40B4-BE49-F238E27FC236}">
                      <a16:creationId xmlns:a16="http://schemas.microsoft.com/office/drawing/2014/main" id="{90DCC424-E4AC-B946-92AC-2537F96510CB}"/>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27" name="Oval 7">
                  <a:extLst>
                    <a:ext uri="{FF2B5EF4-FFF2-40B4-BE49-F238E27FC236}">
                      <a16:creationId xmlns:a16="http://schemas.microsoft.com/office/drawing/2014/main" id="{459371DD-204C-A245-8F87-6D0BCFB1E606}"/>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28" name="Oval 8">
                  <a:extLst>
                    <a:ext uri="{FF2B5EF4-FFF2-40B4-BE49-F238E27FC236}">
                      <a16:creationId xmlns:a16="http://schemas.microsoft.com/office/drawing/2014/main" id="{1B11043B-115E-0347-9A4A-3CB9F1BC9013}"/>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729" name="Group 9">
                <a:extLst>
                  <a:ext uri="{FF2B5EF4-FFF2-40B4-BE49-F238E27FC236}">
                    <a16:creationId xmlns:a16="http://schemas.microsoft.com/office/drawing/2014/main" id="{49001412-FA81-E047-9D88-2E00EDFDA13A}"/>
                  </a:ext>
                </a:extLst>
              </p:cNvPr>
              <p:cNvGrpSpPr>
                <a:grpSpLocks/>
              </p:cNvGrpSpPr>
              <p:nvPr/>
            </p:nvGrpSpPr>
            <p:grpSpPr bwMode="auto">
              <a:xfrm>
                <a:off x="2489" y="3101"/>
                <a:ext cx="346" cy="304"/>
                <a:chOff x="3098" y="2084"/>
                <a:chExt cx="346" cy="304"/>
              </a:xfrm>
            </p:grpSpPr>
            <p:sp>
              <p:nvSpPr>
                <p:cNvPr id="670730" name="Oval 10">
                  <a:extLst>
                    <a:ext uri="{FF2B5EF4-FFF2-40B4-BE49-F238E27FC236}">
                      <a16:creationId xmlns:a16="http://schemas.microsoft.com/office/drawing/2014/main" id="{8F19FCD1-FDA1-1A43-96EB-683312765638}"/>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31" name="Oval 11">
                  <a:extLst>
                    <a:ext uri="{FF2B5EF4-FFF2-40B4-BE49-F238E27FC236}">
                      <a16:creationId xmlns:a16="http://schemas.microsoft.com/office/drawing/2014/main" id="{C3B3FE7C-6B3D-344A-B2B4-F128FE5AB81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32" name="Oval 12">
                  <a:extLst>
                    <a:ext uri="{FF2B5EF4-FFF2-40B4-BE49-F238E27FC236}">
                      <a16:creationId xmlns:a16="http://schemas.microsoft.com/office/drawing/2014/main" id="{7628957E-6D05-674D-8ED2-2335BB1CDE2E}"/>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33" name="Oval 13">
                  <a:extLst>
                    <a:ext uri="{FF2B5EF4-FFF2-40B4-BE49-F238E27FC236}">
                      <a16:creationId xmlns:a16="http://schemas.microsoft.com/office/drawing/2014/main" id="{EE589C1F-5B52-9245-ABF6-B81A334FA14C}"/>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34" name="Oval 14">
                  <a:extLst>
                    <a:ext uri="{FF2B5EF4-FFF2-40B4-BE49-F238E27FC236}">
                      <a16:creationId xmlns:a16="http://schemas.microsoft.com/office/drawing/2014/main" id="{965D3A04-4FC0-1B43-BD6E-02048D7F0285}"/>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35" name="Oval 15">
                  <a:extLst>
                    <a:ext uri="{FF2B5EF4-FFF2-40B4-BE49-F238E27FC236}">
                      <a16:creationId xmlns:a16="http://schemas.microsoft.com/office/drawing/2014/main" id="{51670E57-C0D3-8042-9A1A-62C5B8FC5D6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36" name="Oval 16">
                  <a:extLst>
                    <a:ext uri="{FF2B5EF4-FFF2-40B4-BE49-F238E27FC236}">
                      <a16:creationId xmlns:a16="http://schemas.microsoft.com/office/drawing/2014/main" id="{E93EEC3E-359F-D347-B716-90A2D748C1D3}"/>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37" name="Oval 17">
                  <a:extLst>
                    <a:ext uri="{FF2B5EF4-FFF2-40B4-BE49-F238E27FC236}">
                      <a16:creationId xmlns:a16="http://schemas.microsoft.com/office/drawing/2014/main" id="{4FF3382D-F784-5F48-AD90-8A14C3D8C05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38" name="Oval 18">
                  <a:extLst>
                    <a:ext uri="{FF2B5EF4-FFF2-40B4-BE49-F238E27FC236}">
                      <a16:creationId xmlns:a16="http://schemas.microsoft.com/office/drawing/2014/main" id="{C45BCFF8-4052-5F4C-8E0B-12543E787AA8}"/>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39" name="Oval 19">
                  <a:extLst>
                    <a:ext uri="{FF2B5EF4-FFF2-40B4-BE49-F238E27FC236}">
                      <a16:creationId xmlns:a16="http://schemas.microsoft.com/office/drawing/2014/main" id="{950EA823-5B32-2446-A9FA-B8CEFAC9F9DB}"/>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40" name="Oval 20">
                  <a:extLst>
                    <a:ext uri="{FF2B5EF4-FFF2-40B4-BE49-F238E27FC236}">
                      <a16:creationId xmlns:a16="http://schemas.microsoft.com/office/drawing/2014/main" id="{AFB08C37-D7A5-1D43-B890-9F29ED49D4A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41" name="Oval 21">
                  <a:extLst>
                    <a:ext uri="{FF2B5EF4-FFF2-40B4-BE49-F238E27FC236}">
                      <a16:creationId xmlns:a16="http://schemas.microsoft.com/office/drawing/2014/main" id="{D671048B-5C2E-FF4B-83B3-413B403C9E9C}"/>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42" name="Oval 22">
                  <a:extLst>
                    <a:ext uri="{FF2B5EF4-FFF2-40B4-BE49-F238E27FC236}">
                      <a16:creationId xmlns:a16="http://schemas.microsoft.com/office/drawing/2014/main" id="{36ECE58B-80D1-6442-B12C-4B13E156695B}"/>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43" name="Oval 23">
                  <a:extLst>
                    <a:ext uri="{FF2B5EF4-FFF2-40B4-BE49-F238E27FC236}">
                      <a16:creationId xmlns:a16="http://schemas.microsoft.com/office/drawing/2014/main" id="{41069E09-81CF-844A-9BB0-C43BF9C3B61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744" name="Group 24">
              <a:extLst>
                <a:ext uri="{FF2B5EF4-FFF2-40B4-BE49-F238E27FC236}">
                  <a16:creationId xmlns:a16="http://schemas.microsoft.com/office/drawing/2014/main" id="{8FEE6984-4FB8-304E-BC51-2EC77EA15F1E}"/>
                </a:ext>
              </a:extLst>
            </p:cNvPr>
            <p:cNvGrpSpPr>
              <a:grpSpLocks/>
            </p:cNvGrpSpPr>
            <p:nvPr/>
          </p:nvGrpSpPr>
          <p:grpSpPr bwMode="auto">
            <a:xfrm>
              <a:off x="2363" y="2853"/>
              <a:ext cx="1414" cy="967"/>
              <a:chOff x="2267" y="2757"/>
              <a:chExt cx="1414" cy="967"/>
            </a:xfrm>
          </p:grpSpPr>
          <p:grpSp>
            <p:nvGrpSpPr>
              <p:cNvPr id="670745" name="Group 25">
                <a:extLst>
                  <a:ext uri="{FF2B5EF4-FFF2-40B4-BE49-F238E27FC236}">
                    <a16:creationId xmlns:a16="http://schemas.microsoft.com/office/drawing/2014/main" id="{22132E7F-041F-4F48-BC23-ECEA90770774}"/>
                  </a:ext>
                </a:extLst>
              </p:cNvPr>
              <p:cNvGrpSpPr>
                <a:grpSpLocks/>
              </p:cNvGrpSpPr>
              <p:nvPr/>
            </p:nvGrpSpPr>
            <p:grpSpPr bwMode="auto">
              <a:xfrm>
                <a:off x="3335" y="3420"/>
                <a:ext cx="346" cy="304"/>
                <a:chOff x="3098" y="2084"/>
                <a:chExt cx="346" cy="304"/>
              </a:xfrm>
            </p:grpSpPr>
            <p:sp>
              <p:nvSpPr>
                <p:cNvPr id="670746" name="Oval 26">
                  <a:extLst>
                    <a:ext uri="{FF2B5EF4-FFF2-40B4-BE49-F238E27FC236}">
                      <a16:creationId xmlns:a16="http://schemas.microsoft.com/office/drawing/2014/main" id="{2FC28167-16F6-CD4B-B170-4C384B3A757A}"/>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47" name="Oval 27">
                  <a:extLst>
                    <a:ext uri="{FF2B5EF4-FFF2-40B4-BE49-F238E27FC236}">
                      <a16:creationId xmlns:a16="http://schemas.microsoft.com/office/drawing/2014/main" id="{3E817D5F-2615-464B-BF34-F73409D9059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48" name="Oval 28">
                  <a:extLst>
                    <a:ext uri="{FF2B5EF4-FFF2-40B4-BE49-F238E27FC236}">
                      <a16:creationId xmlns:a16="http://schemas.microsoft.com/office/drawing/2014/main" id="{A706DCCF-692D-344F-9B7F-58FCBF2539DE}"/>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49" name="Oval 29">
                  <a:extLst>
                    <a:ext uri="{FF2B5EF4-FFF2-40B4-BE49-F238E27FC236}">
                      <a16:creationId xmlns:a16="http://schemas.microsoft.com/office/drawing/2014/main" id="{E57CC200-76C3-234F-9568-576788237327}"/>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50" name="Oval 30">
                  <a:extLst>
                    <a:ext uri="{FF2B5EF4-FFF2-40B4-BE49-F238E27FC236}">
                      <a16:creationId xmlns:a16="http://schemas.microsoft.com/office/drawing/2014/main" id="{202F533B-BFAF-2842-88AF-344A504B342F}"/>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51" name="Oval 31">
                  <a:extLst>
                    <a:ext uri="{FF2B5EF4-FFF2-40B4-BE49-F238E27FC236}">
                      <a16:creationId xmlns:a16="http://schemas.microsoft.com/office/drawing/2014/main" id="{97C409D4-7820-B140-9127-54236C52352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52" name="Oval 32">
                  <a:extLst>
                    <a:ext uri="{FF2B5EF4-FFF2-40B4-BE49-F238E27FC236}">
                      <a16:creationId xmlns:a16="http://schemas.microsoft.com/office/drawing/2014/main" id="{D2BB326B-B0BD-414F-A471-30E3E3492E99}"/>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53" name="Oval 33">
                  <a:extLst>
                    <a:ext uri="{FF2B5EF4-FFF2-40B4-BE49-F238E27FC236}">
                      <a16:creationId xmlns:a16="http://schemas.microsoft.com/office/drawing/2014/main" id="{C27C0257-7FE0-E649-ADF1-936AACC52FB0}"/>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54" name="Oval 34">
                  <a:extLst>
                    <a:ext uri="{FF2B5EF4-FFF2-40B4-BE49-F238E27FC236}">
                      <a16:creationId xmlns:a16="http://schemas.microsoft.com/office/drawing/2014/main" id="{64BF96B2-74ED-0443-ABFB-4896E739E1F9}"/>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55" name="Oval 35">
                  <a:extLst>
                    <a:ext uri="{FF2B5EF4-FFF2-40B4-BE49-F238E27FC236}">
                      <a16:creationId xmlns:a16="http://schemas.microsoft.com/office/drawing/2014/main" id="{34B53B91-2B96-DF48-9B2A-0E56E73F482C}"/>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56" name="Oval 36">
                  <a:extLst>
                    <a:ext uri="{FF2B5EF4-FFF2-40B4-BE49-F238E27FC236}">
                      <a16:creationId xmlns:a16="http://schemas.microsoft.com/office/drawing/2014/main" id="{ACB10B79-87C2-734B-BB6E-727C44A5AEB5}"/>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57" name="Oval 37">
                  <a:extLst>
                    <a:ext uri="{FF2B5EF4-FFF2-40B4-BE49-F238E27FC236}">
                      <a16:creationId xmlns:a16="http://schemas.microsoft.com/office/drawing/2014/main" id="{E4040574-F402-3D49-A963-5186E24C99A2}"/>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58" name="Oval 38">
                  <a:extLst>
                    <a:ext uri="{FF2B5EF4-FFF2-40B4-BE49-F238E27FC236}">
                      <a16:creationId xmlns:a16="http://schemas.microsoft.com/office/drawing/2014/main" id="{4CC40545-AA1B-AE44-AF31-8054A4375CC1}"/>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59" name="Oval 39">
                  <a:extLst>
                    <a:ext uri="{FF2B5EF4-FFF2-40B4-BE49-F238E27FC236}">
                      <a16:creationId xmlns:a16="http://schemas.microsoft.com/office/drawing/2014/main" id="{4C173FC8-ABB9-FB42-AF61-653681F1C132}"/>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760" name="Group 40">
                <a:extLst>
                  <a:ext uri="{FF2B5EF4-FFF2-40B4-BE49-F238E27FC236}">
                    <a16:creationId xmlns:a16="http://schemas.microsoft.com/office/drawing/2014/main" id="{FFB38C16-201F-F248-ACB3-7FF056851324}"/>
                  </a:ext>
                </a:extLst>
              </p:cNvPr>
              <p:cNvGrpSpPr>
                <a:grpSpLocks/>
              </p:cNvGrpSpPr>
              <p:nvPr/>
            </p:nvGrpSpPr>
            <p:grpSpPr bwMode="auto">
              <a:xfrm>
                <a:off x="2267" y="2757"/>
                <a:ext cx="346" cy="304"/>
                <a:chOff x="3098" y="2084"/>
                <a:chExt cx="346" cy="304"/>
              </a:xfrm>
            </p:grpSpPr>
            <p:sp>
              <p:nvSpPr>
                <p:cNvPr id="670761" name="Oval 41">
                  <a:extLst>
                    <a:ext uri="{FF2B5EF4-FFF2-40B4-BE49-F238E27FC236}">
                      <a16:creationId xmlns:a16="http://schemas.microsoft.com/office/drawing/2014/main" id="{C1B4A98D-0744-0D4B-8227-6622B5311BE7}"/>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62" name="Oval 42">
                  <a:extLst>
                    <a:ext uri="{FF2B5EF4-FFF2-40B4-BE49-F238E27FC236}">
                      <a16:creationId xmlns:a16="http://schemas.microsoft.com/office/drawing/2014/main" id="{0BB11642-8EA2-964D-8F74-4D404520D5D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63" name="Oval 43">
                  <a:extLst>
                    <a:ext uri="{FF2B5EF4-FFF2-40B4-BE49-F238E27FC236}">
                      <a16:creationId xmlns:a16="http://schemas.microsoft.com/office/drawing/2014/main" id="{1B1C5958-09F4-0849-BD08-4C54B5D737D4}"/>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64" name="Oval 44">
                  <a:extLst>
                    <a:ext uri="{FF2B5EF4-FFF2-40B4-BE49-F238E27FC236}">
                      <a16:creationId xmlns:a16="http://schemas.microsoft.com/office/drawing/2014/main" id="{0BA44CC6-904D-B04A-97CA-E807B014B197}"/>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65" name="Oval 45">
                  <a:extLst>
                    <a:ext uri="{FF2B5EF4-FFF2-40B4-BE49-F238E27FC236}">
                      <a16:creationId xmlns:a16="http://schemas.microsoft.com/office/drawing/2014/main" id="{66983829-7671-6B4E-A980-71B56E38B90B}"/>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66" name="Oval 46">
                  <a:extLst>
                    <a:ext uri="{FF2B5EF4-FFF2-40B4-BE49-F238E27FC236}">
                      <a16:creationId xmlns:a16="http://schemas.microsoft.com/office/drawing/2014/main" id="{7B740D6A-23AC-C141-90BD-37C30DD8DCE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67" name="Oval 47">
                  <a:extLst>
                    <a:ext uri="{FF2B5EF4-FFF2-40B4-BE49-F238E27FC236}">
                      <a16:creationId xmlns:a16="http://schemas.microsoft.com/office/drawing/2014/main" id="{B7E48731-F3E4-FD42-A45E-3C3A6C993F83}"/>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68" name="Oval 48">
                  <a:extLst>
                    <a:ext uri="{FF2B5EF4-FFF2-40B4-BE49-F238E27FC236}">
                      <a16:creationId xmlns:a16="http://schemas.microsoft.com/office/drawing/2014/main" id="{B20F3461-8E23-E644-9CF0-0BDDF6790C6D}"/>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69" name="Oval 49">
                  <a:extLst>
                    <a:ext uri="{FF2B5EF4-FFF2-40B4-BE49-F238E27FC236}">
                      <a16:creationId xmlns:a16="http://schemas.microsoft.com/office/drawing/2014/main" id="{FF67D2A6-44F1-8B4C-BBFB-515AD1AAC4F5}"/>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70" name="Oval 50">
                  <a:extLst>
                    <a:ext uri="{FF2B5EF4-FFF2-40B4-BE49-F238E27FC236}">
                      <a16:creationId xmlns:a16="http://schemas.microsoft.com/office/drawing/2014/main" id="{8104E3CF-9813-8744-83BD-04775697B9CF}"/>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71" name="Oval 51">
                  <a:extLst>
                    <a:ext uri="{FF2B5EF4-FFF2-40B4-BE49-F238E27FC236}">
                      <a16:creationId xmlns:a16="http://schemas.microsoft.com/office/drawing/2014/main" id="{E5D56639-03B6-B84C-945B-07CF063C78AA}"/>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72" name="Oval 52">
                  <a:extLst>
                    <a:ext uri="{FF2B5EF4-FFF2-40B4-BE49-F238E27FC236}">
                      <a16:creationId xmlns:a16="http://schemas.microsoft.com/office/drawing/2014/main" id="{F0C943B3-4D25-9945-BE2C-D9C958465106}"/>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73" name="Oval 53">
                  <a:extLst>
                    <a:ext uri="{FF2B5EF4-FFF2-40B4-BE49-F238E27FC236}">
                      <a16:creationId xmlns:a16="http://schemas.microsoft.com/office/drawing/2014/main" id="{8CA9F334-1F05-EE4A-A4C7-43A74D6074B0}"/>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74" name="Oval 54">
                  <a:extLst>
                    <a:ext uri="{FF2B5EF4-FFF2-40B4-BE49-F238E27FC236}">
                      <a16:creationId xmlns:a16="http://schemas.microsoft.com/office/drawing/2014/main" id="{9A6421E1-051E-E94F-9E09-E0DE88C26AE7}"/>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775" name="Group 55">
              <a:extLst>
                <a:ext uri="{FF2B5EF4-FFF2-40B4-BE49-F238E27FC236}">
                  <a16:creationId xmlns:a16="http://schemas.microsoft.com/office/drawing/2014/main" id="{31BD584D-2F68-C745-910D-9032E02B94E5}"/>
                </a:ext>
              </a:extLst>
            </p:cNvPr>
            <p:cNvGrpSpPr>
              <a:grpSpLocks/>
            </p:cNvGrpSpPr>
            <p:nvPr/>
          </p:nvGrpSpPr>
          <p:grpSpPr bwMode="auto">
            <a:xfrm>
              <a:off x="3094" y="2440"/>
              <a:ext cx="1189" cy="937"/>
              <a:chOff x="2998" y="2344"/>
              <a:chExt cx="1189" cy="937"/>
            </a:xfrm>
          </p:grpSpPr>
          <p:grpSp>
            <p:nvGrpSpPr>
              <p:cNvPr id="670776" name="Group 56">
                <a:extLst>
                  <a:ext uri="{FF2B5EF4-FFF2-40B4-BE49-F238E27FC236}">
                    <a16:creationId xmlns:a16="http://schemas.microsoft.com/office/drawing/2014/main" id="{E9164549-0B5C-3847-9CCB-760CE300FC4C}"/>
                  </a:ext>
                </a:extLst>
              </p:cNvPr>
              <p:cNvGrpSpPr>
                <a:grpSpLocks/>
              </p:cNvGrpSpPr>
              <p:nvPr/>
            </p:nvGrpSpPr>
            <p:grpSpPr bwMode="auto">
              <a:xfrm>
                <a:off x="2998" y="2977"/>
                <a:ext cx="346" cy="304"/>
                <a:chOff x="3098" y="2084"/>
                <a:chExt cx="346" cy="304"/>
              </a:xfrm>
            </p:grpSpPr>
            <p:sp>
              <p:nvSpPr>
                <p:cNvPr id="670777" name="Oval 57">
                  <a:extLst>
                    <a:ext uri="{FF2B5EF4-FFF2-40B4-BE49-F238E27FC236}">
                      <a16:creationId xmlns:a16="http://schemas.microsoft.com/office/drawing/2014/main" id="{E9EC6C72-30A6-5442-9FAE-AE20F5B38CC7}"/>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78" name="Oval 58">
                  <a:extLst>
                    <a:ext uri="{FF2B5EF4-FFF2-40B4-BE49-F238E27FC236}">
                      <a16:creationId xmlns:a16="http://schemas.microsoft.com/office/drawing/2014/main" id="{E6AB7E69-8643-BA42-9989-566D50F3759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79" name="Oval 59">
                  <a:extLst>
                    <a:ext uri="{FF2B5EF4-FFF2-40B4-BE49-F238E27FC236}">
                      <a16:creationId xmlns:a16="http://schemas.microsoft.com/office/drawing/2014/main" id="{D9CF22E4-F279-4F41-8E5E-CAFB4BB590F8}"/>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80" name="Oval 60">
                  <a:extLst>
                    <a:ext uri="{FF2B5EF4-FFF2-40B4-BE49-F238E27FC236}">
                      <a16:creationId xmlns:a16="http://schemas.microsoft.com/office/drawing/2014/main" id="{AA48CC34-E63B-DA47-81B7-3AD620DC5672}"/>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81" name="Oval 61">
                  <a:extLst>
                    <a:ext uri="{FF2B5EF4-FFF2-40B4-BE49-F238E27FC236}">
                      <a16:creationId xmlns:a16="http://schemas.microsoft.com/office/drawing/2014/main" id="{8E810A66-6A31-9948-BBF1-A099ED9C1095}"/>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82" name="Oval 62">
                  <a:extLst>
                    <a:ext uri="{FF2B5EF4-FFF2-40B4-BE49-F238E27FC236}">
                      <a16:creationId xmlns:a16="http://schemas.microsoft.com/office/drawing/2014/main" id="{E0D558BA-2839-484D-8678-E710E3B9B0B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83" name="Oval 63">
                  <a:extLst>
                    <a:ext uri="{FF2B5EF4-FFF2-40B4-BE49-F238E27FC236}">
                      <a16:creationId xmlns:a16="http://schemas.microsoft.com/office/drawing/2014/main" id="{385F4897-AA05-144E-8719-EA1D3B78BCB4}"/>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84" name="Oval 64">
                  <a:extLst>
                    <a:ext uri="{FF2B5EF4-FFF2-40B4-BE49-F238E27FC236}">
                      <a16:creationId xmlns:a16="http://schemas.microsoft.com/office/drawing/2014/main" id="{F843D499-8D28-0B4A-B2BE-32DA175D55DF}"/>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85" name="Oval 65">
                  <a:extLst>
                    <a:ext uri="{FF2B5EF4-FFF2-40B4-BE49-F238E27FC236}">
                      <a16:creationId xmlns:a16="http://schemas.microsoft.com/office/drawing/2014/main" id="{6DFC4F87-CDC7-E745-9968-32B452DCAA85}"/>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86" name="Oval 66">
                  <a:extLst>
                    <a:ext uri="{FF2B5EF4-FFF2-40B4-BE49-F238E27FC236}">
                      <a16:creationId xmlns:a16="http://schemas.microsoft.com/office/drawing/2014/main" id="{92F9CF5B-26FF-AC42-A643-16C2FDB0F55C}"/>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87" name="Oval 67">
                  <a:extLst>
                    <a:ext uri="{FF2B5EF4-FFF2-40B4-BE49-F238E27FC236}">
                      <a16:creationId xmlns:a16="http://schemas.microsoft.com/office/drawing/2014/main" id="{7C6132D3-586C-5B45-9956-CBC2E4121089}"/>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88" name="Oval 68">
                  <a:extLst>
                    <a:ext uri="{FF2B5EF4-FFF2-40B4-BE49-F238E27FC236}">
                      <a16:creationId xmlns:a16="http://schemas.microsoft.com/office/drawing/2014/main" id="{79B33239-44FE-6D4E-9E55-7D96432F344B}"/>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89" name="Oval 69">
                  <a:extLst>
                    <a:ext uri="{FF2B5EF4-FFF2-40B4-BE49-F238E27FC236}">
                      <a16:creationId xmlns:a16="http://schemas.microsoft.com/office/drawing/2014/main" id="{1EBA1852-61A0-E443-8AFE-B6D27031A0EB}"/>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90" name="Oval 70">
                  <a:extLst>
                    <a:ext uri="{FF2B5EF4-FFF2-40B4-BE49-F238E27FC236}">
                      <a16:creationId xmlns:a16="http://schemas.microsoft.com/office/drawing/2014/main" id="{15DD7C57-5E63-5640-A332-D2F5DD54601B}"/>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791" name="Group 71">
                <a:extLst>
                  <a:ext uri="{FF2B5EF4-FFF2-40B4-BE49-F238E27FC236}">
                    <a16:creationId xmlns:a16="http://schemas.microsoft.com/office/drawing/2014/main" id="{2248AD93-7127-3846-9D23-A50C6799BA0E}"/>
                  </a:ext>
                </a:extLst>
              </p:cNvPr>
              <p:cNvGrpSpPr>
                <a:grpSpLocks/>
              </p:cNvGrpSpPr>
              <p:nvPr/>
            </p:nvGrpSpPr>
            <p:grpSpPr bwMode="auto">
              <a:xfrm>
                <a:off x="3841" y="2344"/>
                <a:ext cx="346" cy="304"/>
                <a:chOff x="3098" y="2084"/>
                <a:chExt cx="346" cy="304"/>
              </a:xfrm>
            </p:grpSpPr>
            <p:sp>
              <p:nvSpPr>
                <p:cNvPr id="670792" name="Oval 72">
                  <a:extLst>
                    <a:ext uri="{FF2B5EF4-FFF2-40B4-BE49-F238E27FC236}">
                      <a16:creationId xmlns:a16="http://schemas.microsoft.com/office/drawing/2014/main" id="{4F98EDBF-28CF-B445-8FDD-9F1299ED591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93" name="Oval 73">
                  <a:extLst>
                    <a:ext uri="{FF2B5EF4-FFF2-40B4-BE49-F238E27FC236}">
                      <a16:creationId xmlns:a16="http://schemas.microsoft.com/office/drawing/2014/main" id="{428A9BE1-21DF-6B44-9A62-B0D49BAF334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94" name="Oval 74">
                  <a:extLst>
                    <a:ext uri="{FF2B5EF4-FFF2-40B4-BE49-F238E27FC236}">
                      <a16:creationId xmlns:a16="http://schemas.microsoft.com/office/drawing/2014/main" id="{1782FAA5-D7BE-014B-8AC6-83D24FBFF4AC}"/>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95" name="Oval 75">
                  <a:extLst>
                    <a:ext uri="{FF2B5EF4-FFF2-40B4-BE49-F238E27FC236}">
                      <a16:creationId xmlns:a16="http://schemas.microsoft.com/office/drawing/2014/main" id="{F22AF260-27CD-1442-A816-BFC3C1921C5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96" name="Oval 76">
                  <a:extLst>
                    <a:ext uri="{FF2B5EF4-FFF2-40B4-BE49-F238E27FC236}">
                      <a16:creationId xmlns:a16="http://schemas.microsoft.com/office/drawing/2014/main" id="{344411B5-FC70-1148-8722-F1FEFC1FCBF2}"/>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97" name="Oval 77">
                  <a:extLst>
                    <a:ext uri="{FF2B5EF4-FFF2-40B4-BE49-F238E27FC236}">
                      <a16:creationId xmlns:a16="http://schemas.microsoft.com/office/drawing/2014/main" id="{1F62A8D4-B278-F745-9B50-02CC81E6A68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98" name="Oval 78">
                  <a:extLst>
                    <a:ext uri="{FF2B5EF4-FFF2-40B4-BE49-F238E27FC236}">
                      <a16:creationId xmlns:a16="http://schemas.microsoft.com/office/drawing/2014/main" id="{0CB1B83A-823B-0746-9A8D-2FDBF8B27DD8}"/>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799" name="Oval 79">
                  <a:extLst>
                    <a:ext uri="{FF2B5EF4-FFF2-40B4-BE49-F238E27FC236}">
                      <a16:creationId xmlns:a16="http://schemas.microsoft.com/office/drawing/2014/main" id="{86AA692F-9D9A-FA45-976C-C09F87443F2D}"/>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00" name="Oval 80">
                  <a:extLst>
                    <a:ext uri="{FF2B5EF4-FFF2-40B4-BE49-F238E27FC236}">
                      <a16:creationId xmlns:a16="http://schemas.microsoft.com/office/drawing/2014/main" id="{969DC6E4-2825-B341-A230-3E0449C6709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01" name="Oval 81">
                  <a:extLst>
                    <a:ext uri="{FF2B5EF4-FFF2-40B4-BE49-F238E27FC236}">
                      <a16:creationId xmlns:a16="http://schemas.microsoft.com/office/drawing/2014/main" id="{F56182F7-3847-CF41-9DFC-BF66F50850A1}"/>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02" name="Oval 82">
                  <a:extLst>
                    <a:ext uri="{FF2B5EF4-FFF2-40B4-BE49-F238E27FC236}">
                      <a16:creationId xmlns:a16="http://schemas.microsoft.com/office/drawing/2014/main" id="{678C0FF3-6A01-D647-9FC8-74A1A31C7EB3}"/>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03" name="Oval 83">
                  <a:extLst>
                    <a:ext uri="{FF2B5EF4-FFF2-40B4-BE49-F238E27FC236}">
                      <a16:creationId xmlns:a16="http://schemas.microsoft.com/office/drawing/2014/main" id="{3539AE74-3B3B-5643-A881-E2830AE8BD0D}"/>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04" name="Oval 84">
                  <a:extLst>
                    <a:ext uri="{FF2B5EF4-FFF2-40B4-BE49-F238E27FC236}">
                      <a16:creationId xmlns:a16="http://schemas.microsoft.com/office/drawing/2014/main" id="{FC8F5261-7262-DB4B-A197-8C8295BC091A}"/>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05" name="Oval 85">
                  <a:extLst>
                    <a:ext uri="{FF2B5EF4-FFF2-40B4-BE49-F238E27FC236}">
                      <a16:creationId xmlns:a16="http://schemas.microsoft.com/office/drawing/2014/main" id="{1A8C12E4-9762-7140-8E60-4E356CBB6C6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806" name="Group 86">
              <a:extLst>
                <a:ext uri="{FF2B5EF4-FFF2-40B4-BE49-F238E27FC236}">
                  <a16:creationId xmlns:a16="http://schemas.microsoft.com/office/drawing/2014/main" id="{9697E53D-9AB3-1B40-921F-AB379CA81131}"/>
                </a:ext>
              </a:extLst>
            </p:cNvPr>
            <p:cNvGrpSpPr>
              <a:grpSpLocks/>
            </p:cNvGrpSpPr>
            <p:nvPr/>
          </p:nvGrpSpPr>
          <p:grpSpPr bwMode="auto">
            <a:xfrm>
              <a:off x="3665" y="2899"/>
              <a:ext cx="884" cy="539"/>
              <a:chOff x="3569" y="2803"/>
              <a:chExt cx="884" cy="539"/>
            </a:xfrm>
          </p:grpSpPr>
          <p:grpSp>
            <p:nvGrpSpPr>
              <p:cNvPr id="670807" name="Group 87">
                <a:extLst>
                  <a:ext uri="{FF2B5EF4-FFF2-40B4-BE49-F238E27FC236}">
                    <a16:creationId xmlns:a16="http://schemas.microsoft.com/office/drawing/2014/main" id="{D0F3F7DB-7824-7448-8CFD-8BD0E6B4B78F}"/>
                  </a:ext>
                </a:extLst>
              </p:cNvPr>
              <p:cNvGrpSpPr>
                <a:grpSpLocks/>
              </p:cNvGrpSpPr>
              <p:nvPr/>
            </p:nvGrpSpPr>
            <p:grpSpPr bwMode="auto">
              <a:xfrm>
                <a:off x="4107" y="2803"/>
                <a:ext cx="346" cy="304"/>
                <a:chOff x="3098" y="2084"/>
                <a:chExt cx="346" cy="304"/>
              </a:xfrm>
            </p:grpSpPr>
            <p:sp>
              <p:nvSpPr>
                <p:cNvPr id="670808" name="Oval 88">
                  <a:extLst>
                    <a:ext uri="{FF2B5EF4-FFF2-40B4-BE49-F238E27FC236}">
                      <a16:creationId xmlns:a16="http://schemas.microsoft.com/office/drawing/2014/main" id="{6D06A335-D828-9841-AC48-8A0266EC0F0A}"/>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09" name="Oval 89">
                  <a:extLst>
                    <a:ext uri="{FF2B5EF4-FFF2-40B4-BE49-F238E27FC236}">
                      <a16:creationId xmlns:a16="http://schemas.microsoft.com/office/drawing/2014/main" id="{3EC96C48-5323-674B-82F8-40B887FFFEC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10" name="Oval 90">
                  <a:extLst>
                    <a:ext uri="{FF2B5EF4-FFF2-40B4-BE49-F238E27FC236}">
                      <a16:creationId xmlns:a16="http://schemas.microsoft.com/office/drawing/2014/main" id="{33E526B3-770D-7C49-ABD4-F61309CB0D5E}"/>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11" name="Oval 91">
                  <a:extLst>
                    <a:ext uri="{FF2B5EF4-FFF2-40B4-BE49-F238E27FC236}">
                      <a16:creationId xmlns:a16="http://schemas.microsoft.com/office/drawing/2014/main" id="{C75C04B2-CBDD-AA41-9156-C9D5BAAA35F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12" name="Oval 92">
                  <a:extLst>
                    <a:ext uri="{FF2B5EF4-FFF2-40B4-BE49-F238E27FC236}">
                      <a16:creationId xmlns:a16="http://schemas.microsoft.com/office/drawing/2014/main" id="{9DFA3F75-677B-D64E-B304-B5DD677C269F}"/>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13" name="Oval 93">
                  <a:extLst>
                    <a:ext uri="{FF2B5EF4-FFF2-40B4-BE49-F238E27FC236}">
                      <a16:creationId xmlns:a16="http://schemas.microsoft.com/office/drawing/2014/main" id="{536F68CD-A55C-484B-930D-E8F3434C07E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14" name="Oval 94">
                  <a:extLst>
                    <a:ext uri="{FF2B5EF4-FFF2-40B4-BE49-F238E27FC236}">
                      <a16:creationId xmlns:a16="http://schemas.microsoft.com/office/drawing/2014/main" id="{EB5C4899-9FEA-844C-82C7-0A71F2F29F7A}"/>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15" name="Oval 95">
                  <a:extLst>
                    <a:ext uri="{FF2B5EF4-FFF2-40B4-BE49-F238E27FC236}">
                      <a16:creationId xmlns:a16="http://schemas.microsoft.com/office/drawing/2014/main" id="{6490F4F4-547F-7245-A8E8-9E6FD3C7747D}"/>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16" name="Oval 96">
                  <a:extLst>
                    <a:ext uri="{FF2B5EF4-FFF2-40B4-BE49-F238E27FC236}">
                      <a16:creationId xmlns:a16="http://schemas.microsoft.com/office/drawing/2014/main" id="{7AE3C8BD-0ACC-2345-AFC1-4FD2E26A898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17" name="Oval 97">
                  <a:extLst>
                    <a:ext uri="{FF2B5EF4-FFF2-40B4-BE49-F238E27FC236}">
                      <a16:creationId xmlns:a16="http://schemas.microsoft.com/office/drawing/2014/main" id="{2AF2A3C3-8BB7-7B45-A815-8AA7F0BC6B72}"/>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18" name="Oval 98">
                  <a:extLst>
                    <a:ext uri="{FF2B5EF4-FFF2-40B4-BE49-F238E27FC236}">
                      <a16:creationId xmlns:a16="http://schemas.microsoft.com/office/drawing/2014/main" id="{111419B0-C92C-DD4F-AEBA-32BC5CCDB65A}"/>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19" name="Oval 99">
                  <a:extLst>
                    <a:ext uri="{FF2B5EF4-FFF2-40B4-BE49-F238E27FC236}">
                      <a16:creationId xmlns:a16="http://schemas.microsoft.com/office/drawing/2014/main" id="{381B3007-2243-9543-9440-A4E55B41BF4B}"/>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20" name="Oval 100">
                  <a:extLst>
                    <a:ext uri="{FF2B5EF4-FFF2-40B4-BE49-F238E27FC236}">
                      <a16:creationId xmlns:a16="http://schemas.microsoft.com/office/drawing/2014/main" id="{1B5446B8-B2B9-5343-B26D-CFC36EF7E531}"/>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21" name="Oval 101">
                  <a:extLst>
                    <a:ext uri="{FF2B5EF4-FFF2-40B4-BE49-F238E27FC236}">
                      <a16:creationId xmlns:a16="http://schemas.microsoft.com/office/drawing/2014/main" id="{4B1AD42A-2D74-1B43-A0D7-998C500A4143}"/>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822" name="Group 102">
                <a:extLst>
                  <a:ext uri="{FF2B5EF4-FFF2-40B4-BE49-F238E27FC236}">
                    <a16:creationId xmlns:a16="http://schemas.microsoft.com/office/drawing/2014/main" id="{067DFAA5-93D8-654F-97EF-AFFE23B3507F}"/>
                  </a:ext>
                </a:extLst>
              </p:cNvPr>
              <p:cNvGrpSpPr>
                <a:grpSpLocks/>
              </p:cNvGrpSpPr>
              <p:nvPr/>
            </p:nvGrpSpPr>
            <p:grpSpPr bwMode="auto">
              <a:xfrm>
                <a:off x="3569" y="3038"/>
                <a:ext cx="346" cy="304"/>
                <a:chOff x="3098" y="2084"/>
                <a:chExt cx="346" cy="304"/>
              </a:xfrm>
            </p:grpSpPr>
            <p:sp>
              <p:nvSpPr>
                <p:cNvPr id="670823" name="Oval 103">
                  <a:extLst>
                    <a:ext uri="{FF2B5EF4-FFF2-40B4-BE49-F238E27FC236}">
                      <a16:creationId xmlns:a16="http://schemas.microsoft.com/office/drawing/2014/main" id="{BE91952E-A7ED-D74C-8404-F99EDE5751DC}"/>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24" name="Oval 104">
                  <a:extLst>
                    <a:ext uri="{FF2B5EF4-FFF2-40B4-BE49-F238E27FC236}">
                      <a16:creationId xmlns:a16="http://schemas.microsoft.com/office/drawing/2014/main" id="{7018E770-5179-3E48-B3E4-355657EFCC7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25" name="Oval 105">
                  <a:extLst>
                    <a:ext uri="{FF2B5EF4-FFF2-40B4-BE49-F238E27FC236}">
                      <a16:creationId xmlns:a16="http://schemas.microsoft.com/office/drawing/2014/main" id="{E47D8557-7FD7-D440-AD16-0189973AFDF0}"/>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26" name="Oval 106">
                  <a:extLst>
                    <a:ext uri="{FF2B5EF4-FFF2-40B4-BE49-F238E27FC236}">
                      <a16:creationId xmlns:a16="http://schemas.microsoft.com/office/drawing/2014/main" id="{B29E2355-CD60-0746-B4D3-B8BF77AE9591}"/>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27" name="Oval 107">
                  <a:extLst>
                    <a:ext uri="{FF2B5EF4-FFF2-40B4-BE49-F238E27FC236}">
                      <a16:creationId xmlns:a16="http://schemas.microsoft.com/office/drawing/2014/main" id="{71003157-4B11-014C-84C0-AF9BC050C3B8}"/>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28" name="Oval 108">
                  <a:extLst>
                    <a:ext uri="{FF2B5EF4-FFF2-40B4-BE49-F238E27FC236}">
                      <a16:creationId xmlns:a16="http://schemas.microsoft.com/office/drawing/2014/main" id="{713A6495-21EA-DC44-A00A-52D4C1F2189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29" name="Oval 109">
                  <a:extLst>
                    <a:ext uri="{FF2B5EF4-FFF2-40B4-BE49-F238E27FC236}">
                      <a16:creationId xmlns:a16="http://schemas.microsoft.com/office/drawing/2014/main" id="{5DDDEF81-5EBF-C748-958C-A82DB7629F19}"/>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30" name="Oval 110">
                  <a:extLst>
                    <a:ext uri="{FF2B5EF4-FFF2-40B4-BE49-F238E27FC236}">
                      <a16:creationId xmlns:a16="http://schemas.microsoft.com/office/drawing/2014/main" id="{97EC5BCC-C44B-3446-8DE8-CD0C3A7D22E7}"/>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31" name="Oval 111">
                  <a:extLst>
                    <a:ext uri="{FF2B5EF4-FFF2-40B4-BE49-F238E27FC236}">
                      <a16:creationId xmlns:a16="http://schemas.microsoft.com/office/drawing/2014/main" id="{0FC4A678-D85D-FB47-BFA9-1492CAC4771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32" name="Oval 112">
                  <a:extLst>
                    <a:ext uri="{FF2B5EF4-FFF2-40B4-BE49-F238E27FC236}">
                      <a16:creationId xmlns:a16="http://schemas.microsoft.com/office/drawing/2014/main" id="{60D6ED2F-8C09-9242-9D11-3660E437D298}"/>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33" name="Oval 113">
                  <a:extLst>
                    <a:ext uri="{FF2B5EF4-FFF2-40B4-BE49-F238E27FC236}">
                      <a16:creationId xmlns:a16="http://schemas.microsoft.com/office/drawing/2014/main" id="{FAF30FE5-F48A-814C-8BBD-928E2259F8E7}"/>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34" name="Oval 114">
                  <a:extLst>
                    <a:ext uri="{FF2B5EF4-FFF2-40B4-BE49-F238E27FC236}">
                      <a16:creationId xmlns:a16="http://schemas.microsoft.com/office/drawing/2014/main" id="{2317765A-C565-1F4C-9539-AFFE1D4E1B63}"/>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35" name="Oval 115">
                  <a:extLst>
                    <a:ext uri="{FF2B5EF4-FFF2-40B4-BE49-F238E27FC236}">
                      <a16:creationId xmlns:a16="http://schemas.microsoft.com/office/drawing/2014/main" id="{80A3B580-C848-9A45-9689-6ADA01C49604}"/>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36" name="Oval 116">
                  <a:extLst>
                    <a:ext uri="{FF2B5EF4-FFF2-40B4-BE49-F238E27FC236}">
                      <a16:creationId xmlns:a16="http://schemas.microsoft.com/office/drawing/2014/main" id="{DC6856F1-8D18-D740-9153-3648372DE6FD}"/>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837" name="Group 117">
              <a:extLst>
                <a:ext uri="{FF2B5EF4-FFF2-40B4-BE49-F238E27FC236}">
                  <a16:creationId xmlns:a16="http://schemas.microsoft.com/office/drawing/2014/main" id="{CA5DD1DC-B216-424E-8C9A-7CE68E123FFB}"/>
                </a:ext>
              </a:extLst>
            </p:cNvPr>
            <p:cNvGrpSpPr>
              <a:grpSpLocks/>
            </p:cNvGrpSpPr>
            <p:nvPr/>
          </p:nvGrpSpPr>
          <p:grpSpPr bwMode="auto">
            <a:xfrm>
              <a:off x="3465" y="2712"/>
              <a:ext cx="1088" cy="816"/>
              <a:chOff x="3369" y="2616"/>
              <a:chExt cx="1088" cy="816"/>
            </a:xfrm>
          </p:grpSpPr>
          <p:grpSp>
            <p:nvGrpSpPr>
              <p:cNvPr id="670838" name="Group 118">
                <a:extLst>
                  <a:ext uri="{FF2B5EF4-FFF2-40B4-BE49-F238E27FC236}">
                    <a16:creationId xmlns:a16="http://schemas.microsoft.com/office/drawing/2014/main" id="{6CE3DD05-2287-394A-9309-B403CA468BA0}"/>
                  </a:ext>
                </a:extLst>
              </p:cNvPr>
              <p:cNvGrpSpPr>
                <a:grpSpLocks/>
              </p:cNvGrpSpPr>
              <p:nvPr/>
            </p:nvGrpSpPr>
            <p:grpSpPr bwMode="auto">
              <a:xfrm>
                <a:off x="3369" y="3128"/>
                <a:ext cx="346" cy="304"/>
                <a:chOff x="3098" y="2084"/>
                <a:chExt cx="346" cy="304"/>
              </a:xfrm>
            </p:grpSpPr>
            <p:sp>
              <p:nvSpPr>
                <p:cNvPr id="670839" name="Oval 119">
                  <a:extLst>
                    <a:ext uri="{FF2B5EF4-FFF2-40B4-BE49-F238E27FC236}">
                      <a16:creationId xmlns:a16="http://schemas.microsoft.com/office/drawing/2014/main" id="{8A067647-DDC4-374F-A693-A6684F27BBC6}"/>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40" name="Oval 120">
                  <a:extLst>
                    <a:ext uri="{FF2B5EF4-FFF2-40B4-BE49-F238E27FC236}">
                      <a16:creationId xmlns:a16="http://schemas.microsoft.com/office/drawing/2014/main" id="{22DEE9C1-8155-7242-A957-152208B053F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41" name="Oval 121">
                  <a:extLst>
                    <a:ext uri="{FF2B5EF4-FFF2-40B4-BE49-F238E27FC236}">
                      <a16:creationId xmlns:a16="http://schemas.microsoft.com/office/drawing/2014/main" id="{59A20BFB-4E2F-8F4D-A7CE-024F569E59F6}"/>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42" name="Oval 122">
                  <a:extLst>
                    <a:ext uri="{FF2B5EF4-FFF2-40B4-BE49-F238E27FC236}">
                      <a16:creationId xmlns:a16="http://schemas.microsoft.com/office/drawing/2014/main" id="{56574BDB-FB62-C847-A7F5-AD8B3F24DEC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43" name="Oval 123">
                  <a:extLst>
                    <a:ext uri="{FF2B5EF4-FFF2-40B4-BE49-F238E27FC236}">
                      <a16:creationId xmlns:a16="http://schemas.microsoft.com/office/drawing/2014/main" id="{82E3DF1B-7C5D-5945-A8D2-8C629ADC97CF}"/>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44" name="Oval 124">
                  <a:extLst>
                    <a:ext uri="{FF2B5EF4-FFF2-40B4-BE49-F238E27FC236}">
                      <a16:creationId xmlns:a16="http://schemas.microsoft.com/office/drawing/2014/main" id="{36D7A33D-E45C-4245-B9A3-0A0A9DD42B4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45" name="Oval 125">
                  <a:extLst>
                    <a:ext uri="{FF2B5EF4-FFF2-40B4-BE49-F238E27FC236}">
                      <a16:creationId xmlns:a16="http://schemas.microsoft.com/office/drawing/2014/main" id="{44FA14C4-E561-1941-BAFD-42AA5059765F}"/>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46" name="Oval 126">
                  <a:extLst>
                    <a:ext uri="{FF2B5EF4-FFF2-40B4-BE49-F238E27FC236}">
                      <a16:creationId xmlns:a16="http://schemas.microsoft.com/office/drawing/2014/main" id="{DB5AACCD-7122-1F40-B9F4-6F13853AA4FA}"/>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47" name="Oval 127">
                  <a:extLst>
                    <a:ext uri="{FF2B5EF4-FFF2-40B4-BE49-F238E27FC236}">
                      <a16:creationId xmlns:a16="http://schemas.microsoft.com/office/drawing/2014/main" id="{A0863BA0-193E-0142-90AF-E0826B45D66F}"/>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48" name="Oval 128">
                  <a:extLst>
                    <a:ext uri="{FF2B5EF4-FFF2-40B4-BE49-F238E27FC236}">
                      <a16:creationId xmlns:a16="http://schemas.microsoft.com/office/drawing/2014/main" id="{25C29606-9D0F-AE49-B2D0-75678FD35BC1}"/>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49" name="Oval 129">
                  <a:extLst>
                    <a:ext uri="{FF2B5EF4-FFF2-40B4-BE49-F238E27FC236}">
                      <a16:creationId xmlns:a16="http://schemas.microsoft.com/office/drawing/2014/main" id="{DBA672F7-BEC7-B549-8B11-42608B18D96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50" name="Oval 130">
                  <a:extLst>
                    <a:ext uri="{FF2B5EF4-FFF2-40B4-BE49-F238E27FC236}">
                      <a16:creationId xmlns:a16="http://schemas.microsoft.com/office/drawing/2014/main" id="{AD754357-E4C9-244D-9C7B-6C51AC5642C2}"/>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51" name="Oval 131">
                  <a:extLst>
                    <a:ext uri="{FF2B5EF4-FFF2-40B4-BE49-F238E27FC236}">
                      <a16:creationId xmlns:a16="http://schemas.microsoft.com/office/drawing/2014/main" id="{386B3059-DEF9-1541-824D-A0EC115EE5E6}"/>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52" name="Oval 132">
                  <a:extLst>
                    <a:ext uri="{FF2B5EF4-FFF2-40B4-BE49-F238E27FC236}">
                      <a16:creationId xmlns:a16="http://schemas.microsoft.com/office/drawing/2014/main" id="{953186C3-570B-584D-A589-29C857E3C4F6}"/>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853" name="Group 133">
                <a:extLst>
                  <a:ext uri="{FF2B5EF4-FFF2-40B4-BE49-F238E27FC236}">
                    <a16:creationId xmlns:a16="http://schemas.microsoft.com/office/drawing/2014/main" id="{0638CF63-16E3-924A-BFC9-700F7A796634}"/>
                  </a:ext>
                </a:extLst>
              </p:cNvPr>
              <p:cNvGrpSpPr>
                <a:grpSpLocks/>
              </p:cNvGrpSpPr>
              <p:nvPr/>
            </p:nvGrpSpPr>
            <p:grpSpPr bwMode="auto">
              <a:xfrm>
                <a:off x="4111" y="2616"/>
                <a:ext cx="346" cy="304"/>
                <a:chOff x="3098" y="2084"/>
                <a:chExt cx="346" cy="304"/>
              </a:xfrm>
            </p:grpSpPr>
            <p:sp>
              <p:nvSpPr>
                <p:cNvPr id="670854" name="Oval 134">
                  <a:extLst>
                    <a:ext uri="{FF2B5EF4-FFF2-40B4-BE49-F238E27FC236}">
                      <a16:creationId xmlns:a16="http://schemas.microsoft.com/office/drawing/2014/main" id="{8380085E-FC8D-A14A-8683-28785D589683}"/>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55" name="Oval 135">
                  <a:extLst>
                    <a:ext uri="{FF2B5EF4-FFF2-40B4-BE49-F238E27FC236}">
                      <a16:creationId xmlns:a16="http://schemas.microsoft.com/office/drawing/2014/main" id="{33A20B3D-BC2A-5241-A3E6-D4B68CDCB4A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56" name="Oval 136">
                  <a:extLst>
                    <a:ext uri="{FF2B5EF4-FFF2-40B4-BE49-F238E27FC236}">
                      <a16:creationId xmlns:a16="http://schemas.microsoft.com/office/drawing/2014/main" id="{A619AA99-0700-3E47-BA10-D5481E7854B0}"/>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57" name="Oval 137">
                  <a:extLst>
                    <a:ext uri="{FF2B5EF4-FFF2-40B4-BE49-F238E27FC236}">
                      <a16:creationId xmlns:a16="http://schemas.microsoft.com/office/drawing/2014/main" id="{731D0BDE-75C0-A548-B086-EF683424D86F}"/>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58" name="Oval 138">
                  <a:extLst>
                    <a:ext uri="{FF2B5EF4-FFF2-40B4-BE49-F238E27FC236}">
                      <a16:creationId xmlns:a16="http://schemas.microsoft.com/office/drawing/2014/main" id="{92488D24-3A42-7F42-A9DE-677BD17450AB}"/>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59" name="Oval 139">
                  <a:extLst>
                    <a:ext uri="{FF2B5EF4-FFF2-40B4-BE49-F238E27FC236}">
                      <a16:creationId xmlns:a16="http://schemas.microsoft.com/office/drawing/2014/main" id="{1341B76F-C9E9-CA47-8DB4-B39E3D0FFA8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60" name="Oval 140">
                  <a:extLst>
                    <a:ext uri="{FF2B5EF4-FFF2-40B4-BE49-F238E27FC236}">
                      <a16:creationId xmlns:a16="http://schemas.microsoft.com/office/drawing/2014/main" id="{4A823905-EA40-A041-BF6D-DE438318D08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61" name="Oval 141">
                  <a:extLst>
                    <a:ext uri="{FF2B5EF4-FFF2-40B4-BE49-F238E27FC236}">
                      <a16:creationId xmlns:a16="http://schemas.microsoft.com/office/drawing/2014/main" id="{0F9D21AD-7A71-454C-9225-39AFFC9F6CBF}"/>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62" name="Oval 142">
                  <a:extLst>
                    <a:ext uri="{FF2B5EF4-FFF2-40B4-BE49-F238E27FC236}">
                      <a16:creationId xmlns:a16="http://schemas.microsoft.com/office/drawing/2014/main" id="{37397364-971F-2A42-B574-036F97BC94FF}"/>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63" name="Oval 143">
                  <a:extLst>
                    <a:ext uri="{FF2B5EF4-FFF2-40B4-BE49-F238E27FC236}">
                      <a16:creationId xmlns:a16="http://schemas.microsoft.com/office/drawing/2014/main" id="{188540E2-0AE1-214C-A714-87C5D8EA373C}"/>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64" name="Oval 144">
                  <a:extLst>
                    <a:ext uri="{FF2B5EF4-FFF2-40B4-BE49-F238E27FC236}">
                      <a16:creationId xmlns:a16="http://schemas.microsoft.com/office/drawing/2014/main" id="{E52D84A7-1CAB-5549-A2CD-ECA96BB29F6B}"/>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65" name="Oval 145">
                  <a:extLst>
                    <a:ext uri="{FF2B5EF4-FFF2-40B4-BE49-F238E27FC236}">
                      <a16:creationId xmlns:a16="http://schemas.microsoft.com/office/drawing/2014/main" id="{DF8E94E0-DFE7-6E46-8B65-73F1A09761F2}"/>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66" name="Oval 146">
                  <a:extLst>
                    <a:ext uri="{FF2B5EF4-FFF2-40B4-BE49-F238E27FC236}">
                      <a16:creationId xmlns:a16="http://schemas.microsoft.com/office/drawing/2014/main" id="{6B7E7DFB-63F7-E74F-BAFD-87273D3F071E}"/>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67" name="Oval 147">
                  <a:extLst>
                    <a:ext uri="{FF2B5EF4-FFF2-40B4-BE49-F238E27FC236}">
                      <a16:creationId xmlns:a16="http://schemas.microsoft.com/office/drawing/2014/main" id="{08F69A6C-4C79-E849-BAB4-D43C66117CDD}"/>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868" name="Group 148">
              <a:extLst>
                <a:ext uri="{FF2B5EF4-FFF2-40B4-BE49-F238E27FC236}">
                  <a16:creationId xmlns:a16="http://schemas.microsoft.com/office/drawing/2014/main" id="{CA5D0991-BF6E-E547-8958-3BF4880003F2}"/>
                </a:ext>
              </a:extLst>
            </p:cNvPr>
            <p:cNvGrpSpPr>
              <a:grpSpLocks/>
            </p:cNvGrpSpPr>
            <p:nvPr/>
          </p:nvGrpSpPr>
          <p:grpSpPr bwMode="auto">
            <a:xfrm>
              <a:off x="4326" y="2407"/>
              <a:ext cx="457" cy="899"/>
              <a:chOff x="4230" y="2311"/>
              <a:chExt cx="457" cy="899"/>
            </a:xfrm>
          </p:grpSpPr>
          <p:grpSp>
            <p:nvGrpSpPr>
              <p:cNvPr id="670869" name="Group 149">
                <a:extLst>
                  <a:ext uri="{FF2B5EF4-FFF2-40B4-BE49-F238E27FC236}">
                    <a16:creationId xmlns:a16="http://schemas.microsoft.com/office/drawing/2014/main" id="{4679863D-3ACB-004E-951E-40464F955EDD}"/>
                  </a:ext>
                </a:extLst>
              </p:cNvPr>
              <p:cNvGrpSpPr>
                <a:grpSpLocks/>
              </p:cNvGrpSpPr>
              <p:nvPr/>
            </p:nvGrpSpPr>
            <p:grpSpPr bwMode="auto">
              <a:xfrm>
                <a:off x="4230" y="2311"/>
                <a:ext cx="346" cy="304"/>
                <a:chOff x="3098" y="2084"/>
                <a:chExt cx="346" cy="304"/>
              </a:xfrm>
            </p:grpSpPr>
            <p:sp>
              <p:nvSpPr>
                <p:cNvPr id="670870" name="Oval 150">
                  <a:extLst>
                    <a:ext uri="{FF2B5EF4-FFF2-40B4-BE49-F238E27FC236}">
                      <a16:creationId xmlns:a16="http://schemas.microsoft.com/office/drawing/2014/main" id="{48D2C60B-9641-874F-8BB0-16D274206889}"/>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71" name="Oval 151">
                  <a:extLst>
                    <a:ext uri="{FF2B5EF4-FFF2-40B4-BE49-F238E27FC236}">
                      <a16:creationId xmlns:a16="http://schemas.microsoft.com/office/drawing/2014/main" id="{C1EA83D2-B2B3-7840-91CC-D026DD4B170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72" name="Oval 152">
                  <a:extLst>
                    <a:ext uri="{FF2B5EF4-FFF2-40B4-BE49-F238E27FC236}">
                      <a16:creationId xmlns:a16="http://schemas.microsoft.com/office/drawing/2014/main" id="{08919B6A-D72A-C646-906E-0BB71421EF05}"/>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73" name="Oval 153">
                  <a:extLst>
                    <a:ext uri="{FF2B5EF4-FFF2-40B4-BE49-F238E27FC236}">
                      <a16:creationId xmlns:a16="http://schemas.microsoft.com/office/drawing/2014/main" id="{FCE2547B-CFDC-6043-A339-E12CF8C07601}"/>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74" name="Oval 154">
                  <a:extLst>
                    <a:ext uri="{FF2B5EF4-FFF2-40B4-BE49-F238E27FC236}">
                      <a16:creationId xmlns:a16="http://schemas.microsoft.com/office/drawing/2014/main" id="{8DAD6AED-D1EB-9C45-AC87-DC29C64C6E31}"/>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75" name="Oval 155">
                  <a:extLst>
                    <a:ext uri="{FF2B5EF4-FFF2-40B4-BE49-F238E27FC236}">
                      <a16:creationId xmlns:a16="http://schemas.microsoft.com/office/drawing/2014/main" id="{CEFFCCD0-FF76-204B-B8CE-F81B638BF03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76" name="Oval 156">
                  <a:extLst>
                    <a:ext uri="{FF2B5EF4-FFF2-40B4-BE49-F238E27FC236}">
                      <a16:creationId xmlns:a16="http://schemas.microsoft.com/office/drawing/2014/main" id="{00B2EFBB-4BAE-DA4D-84A3-AC992ACD746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77" name="Oval 157">
                  <a:extLst>
                    <a:ext uri="{FF2B5EF4-FFF2-40B4-BE49-F238E27FC236}">
                      <a16:creationId xmlns:a16="http://schemas.microsoft.com/office/drawing/2014/main" id="{57DDFD2D-5B63-504F-AFD1-AAFE163CB16A}"/>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78" name="Oval 158">
                  <a:extLst>
                    <a:ext uri="{FF2B5EF4-FFF2-40B4-BE49-F238E27FC236}">
                      <a16:creationId xmlns:a16="http://schemas.microsoft.com/office/drawing/2014/main" id="{39A9B1AB-488F-A04E-A556-2155F54F766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79" name="Oval 159">
                  <a:extLst>
                    <a:ext uri="{FF2B5EF4-FFF2-40B4-BE49-F238E27FC236}">
                      <a16:creationId xmlns:a16="http://schemas.microsoft.com/office/drawing/2014/main" id="{D593812E-BC1C-404D-B554-CD70FCF460D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80" name="Oval 160">
                  <a:extLst>
                    <a:ext uri="{FF2B5EF4-FFF2-40B4-BE49-F238E27FC236}">
                      <a16:creationId xmlns:a16="http://schemas.microsoft.com/office/drawing/2014/main" id="{BAC7B5A1-F319-6149-BB25-BBA979DA89B0}"/>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81" name="Oval 161">
                  <a:extLst>
                    <a:ext uri="{FF2B5EF4-FFF2-40B4-BE49-F238E27FC236}">
                      <a16:creationId xmlns:a16="http://schemas.microsoft.com/office/drawing/2014/main" id="{58A80B66-005B-1B44-9666-E8E92D8F8D6F}"/>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82" name="Oval 162">
                  <a:extLst>
                    <a:ext uri="{FF2B5EF4-FFF2-40B4-BE49-F238E27FC236}">
                      <a16:creationId xmlns:a16="http://schemas.microsoft.com/office/drawing/2014/main" id="{6859660E-918C-2C4E-8EE0-A14C8F065EB2}"/>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83" name="Oval 163">
                  <a:extLst>
                    <a:ext uri="{FF2B5EF4-FFF2-40B4-BE49-F238E27FC236}">
                      <a16:creationId xmlns:a16="http://schemas.microsoft.com/office/drawing/2014/main" id="{26CB91D2-3758-AB45-99DC-74016A7EEE71}"/>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884" name="Group 164">
                <a:extLst>
                  <a:ext uri="{FF2B5EF4-FFF2-40B4-BE49-F238E27FC236}">
                    <a16:creationId xmlns:a16="http://schemas.microsoft.com/office/drawing/2014/main" id="{757990D2-C504-1F4E-9615-FD47DD1788EF}"/>
                  </a:ext>
                </a:extLst>
              </p:cNvPr>
              <p:cNvGrpSpPr>
                <a:grpSpLocks/>
              </p:cNvGrpSpPr>
              <p:nvPr/>
            </p:nvGrpSpPr>
            <p:grpSpPr bwMode="auto">
              <a:xfrm>
                <a:off x="4341" y="2906"/>
                <a:ext cx="346" cy="304"/>
                <a:chOff x="3098" y="2084"/>
                <a:chExt cx="346" cy="304"/>
              </a:xfrm>
            </p:grpSpPr>
            <p:sp>
              <p:nvSpPr>
                <p:cNvPr id="670885" name="Oval 165">
                  <a:extLst>
                    <a:ext uri="{FF2B5EF4-FFF2-40B4-BE49-F238E27FC236}">
                      <a16:creationId xmlns:a16="http://schemas.microsoft.com/office/drawing/2014/main" id="{ED1B9AFC-B8FC-4344-B7F5-CEA0CC5A62A4}"/>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86" name="Oval 166">
                  <a:extLst>
                    <a:ext uri="{FF2B5EF4-FFF2-40B4-BE49-F238E27FC236}">
                      <a16:creationId xmlns:a16="http://schemas.microsoft.com/office/drawing/2014/main" id="{1F615500-F155-DF4C-936C-5B17BEAA227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87" name="Oval 167">
                  <a:extLst>
                    <a:ext uri="{FF2B5EF4-FFF2-40B4-BE49-F238E27FC236}">
                      <a16:creationId xmlns:a16="http://schemas.microsoft.com/office/drawing/2014/main" id="{80D6E627-3469-2648-8904-A5BC2AE9355C}"/>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88" name="Oval 168">
                  <a:extLst>
                    <a:ext uri="{FF2B5EF4-FFF2-40B4-BE49-F238E27FC236}">
                      <a16:creationId xmlns:a16="http://schemas.microsoft.com/office/drawing/2014/main" id="{364A6C84-BDF2-BB44-8BDD-AC13CCA57FA0}"/>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89" name="Oval 169">
                  <a:extLst>
                    <a:ext uri="{FF2B5EF4-FFF2-40B4-BE49-F238E27FC236}">
                      <a16:creationId xmlns:a16="http://schemas.microsoft.com/office/drawing/2014/main" id="{D9BF6E61-A25F-604D-8633-1740E24CE224}"/>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90" name="Oval 170">
                  <a:extLst>
                    <a:ext uri="{FF2B5EF4-FFF2-40B4-BE49-F238E27FC236}">
                      <a16:creationId xmlns:a16="http://schemas.microsoft.com/office/drawing/2014/main" id="{C46A7DFF-D712-5D49-8ED7-572E99A6B04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91" name="Oval 171">
                  <a:extLst>
                    <a:ext uri="{FF2B5EF4-FFF2-40B4-BE49-F238E27FC236}">
                      <a16:creationId xmlns:a16="http://schemas.microsoft.com/office/drawing/2014/main" id="{DE9CF220-958A-984E-9F9D-DB46F90717DA}"/>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92" name="Oval 172">
                  <a:extLst>
                    <a:ext uri="{FF2B5EF4-FFF2-40B4-BE49-F238E27FC236}">
                      <a16:creationId xmlns:a16="http://schemas.microsoft.com/office/drawing/2014/main" id="{F671876B-8D5C-B34E-A194-7DF4AD201606}"/>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93" name="Oval 173">
                  <a:extLst>
                    <a:ext uri="{FF2B5EF4-FFF2-40B4-BE49-F238E27FC236}">
                      <a16:creationId xmlns:a16="http://schemas.microsoft.com/office/drawing/2014/main" id="{50F45789-4522-E14A-B8E7-B8077CA31A25}"/>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94" name="Oval 174">
                  <a:extLst>
                    <a:ext uri="{FF2B5EF4-FFF2-40B4-BE49-F238E27FC236}">
                      <a16:creationId xmlns:a16="http://schemas.microsoft.com/office/drawing/2014/main" id="{95C4BA3D-8173-324D-ACCB-3CAEE14A0D0B}"/>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95" name="Oval 175">
                  <a:extLst>
                    <a:ext uri="{FF2B5EF4-FFF2-40B4-BE49-F238E27FC236}">
                      <a16:creationId xmlns:a16="http://schemas.microsoft.com/office/drawing/2014/main" id="{088B58EF-A04E-9346-B006-21A2B5ABB81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96" name="Oval 176">
                  <a:extLst>
                    <a:ext uri="{FF2B5EF4-FFF2-40B4-BE49-F238E27FC236}">
                      <a16:creationId xmlns:a16="http://schemas.microsoft.com/office/drawing/2014/main" id="{0DBFCF95-195C-B347-B956-251430A9F057}"/>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97" name="Oval 177">
                  <a:extLst>
                    <a:ext uri="{FF2B5EF4-FFF2-40B4-BE49-F238E27FC236}">
                      <a16:creationId xmlns:a16="http://schemas.microsoft.com/office/drawing/2014/main" id="{2D27856B-29C4-3243-A642-E9064BBE36BC}"/>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898" name="Oval 178">
                  <a:extLst>
                    <a:ext uri="{FF2B5EF4-FFF2-40B4-BE49-F238E27FC236}">
                      <a16:creationId xmlns:a16="http://schemas.microsoft.com/office/drawing/2014/main" id="{4E30A26D-078A-684D-AF0F-804F3D6DCE6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899" name="Group 179">
              <a:extLst>
                <a:ext uri="{FF2B5EF4-FFF2-40B4-BE49-F238E27FC236}">
                  <a16:creationId xmlns:a16="http://schemas.microsoft.com/office/drawing/2014/main" id="{5987B1F9-A34B-D04F-9B85-B1035BC7C5DD}"/>
                </a:ext>
              </a:extLst>
            </p:cNvPr>
            <p:cNvGrpSpPr>
              <a:grpSpLocks/>
            </p:cNvGrpSpPr>
            <p:nvPr/>
          </p:nvGrpSpPr>
          <p:grpSpPr bwMode="auto">
            <a:xfrm>
              <a:off x="2771" y="2841"/>
              <a:ext cx="1246" cy="598"/>
              <a:chOff x="2675" y="2745"/>
              <a:chExt cx="1246" cy="598"/>
            </a:xfrm>
          </p:grpSpPr>
          <p:grpSp>
            <p:nvGrpSpPr>
              <p:cNvPr id="670900" name="Group 180">
                <a:extLst>
                  <a:ext uri="{FF2B5EF4-FFF2-40B4-BE49-F238E27FC236}">
                    <a16:creationId xmlns:a16="http://schemas.microsoft.com/office/drawing/2014/main" id="{12E80237-EC5E-5449-8077-5E686C6A0179}"/>
                  </a:ext>
                </a:extLst>
              </p:cNvPr>
              <p:cNvGrpSpPr>
                <a:grpSpLocks/>
              </p:cNvGrpSpPr>
              <p:nvPr/>
            </p:nvGrpSpPr>
            <p:grpSpPr bwMode="auto">
              <a:xfrm>
                <a:off x="2675" y="3039"/>
                <a:ext cx="346" cy="304"/>
                <a:chOff x="3098" y="2084"/>
                <a:chExt cx="346" cy="304"/>
              </a:xfrm>
            </p:grpSpPr>
            <p:sp>
              <p:nvSpPr>
                <p:cNvPr id="670901" name="Oval 181">
                  <a:extLst>
                    <a:ext uri="{FF2B5EF4-FFF2-40B4-BE49-F238E27FC236}">
                      <a16:creationId xmlns:a16="http://schemas.microsoft.com/office/drawing/2014/main" id="{B2E602D2-8D10-4B4D-9519-A67EF7439B85}"/>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02" name="Oval 182">
                  <a:extLst>
                    <a:ext uri="{FF2B5EF4-FFF2-40B4-BE49-F238E27FC236}">
                      <a16:creationId xmlns:a16="http://schemas.microsoft.com/office/drawing/2014/main" id="{1F633C77-8917-3141-937A-6A03C157201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03" name="Oval 183">
                  <a:extLst>
                    <a:ext uri="{FF2B5EF4-FFF2-40B4-BE49-F238E27FC236}">
                      <a16:creationId xmlns:a16="http://schemas.microsoft.com/office/drawing/2014/main" id="{0850951D-9E62-C940-9EAB-D3DA5B036025}"/>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04" name="Oval 184">
                  <a:extLst>
                    <a:ext uri="{FF2B5EF4-FFF2-40B4-BE49-F238E27FC236}">
                      <a16:creationId xmlns:a16="http://schemas.microsoft.com/office/drawing/2014/main" id="{C2769396-B1EE-FD46-BDF3-52EDEB944788}"/>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05" name="Oval 185">
                  <a:extLst>
                    <a:ext uri="{FF2B5EF4-FFF2-40B4-BE49-F238E27FC236}">
                      <a16:creationId xmlns:a16="http://schemas.microsoft.com/office/drawing/2014/main" id="{FF0007A1-0F76-4C4F-B3A1-CD6625F20F73}"/>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06" name="Oval 186">
                  <a:extLst>
                    <a:ext uri="{FF2B5EF4-FFF2-40B4-BE49-F238E27FC236}">
                      <a16:creationId xmlns:a16="http://schemas.microsoft.com/office/drawing/2014/main" id="{626DB323-7BE6-4748-AA3F-56813D099C6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07" name="Oval 187">
                  <a:extLst>
                    <a:ext uri="{FF2B5EF4-FFF2-40B4-BE49-F238E27FC236}">
                      <a16:creationId xmlns:a16="http://schemas.microsoft.com/office/drawing/2014/main" id="{F27B2138-EAB1-9C44-8423-021FFE166110}"/>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08" name="Oval 188">
                  <a:extLst>
                    <a:ext uri="{FF2B5EF4-FFF2-40B4-BE49-F238E27FC236}">
                      <a16:creationId xmlns:a16="http://schemas.microsoft.com/office/drawing/2014/main" id="{398D8604-7AA1-614F-98C6-670D1296CDE0}"/>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09" name="Oval 189">
                  <a:extLst>
                    <a:ext uri="{FF2B5EF4-FFF2-40B4-BE49-F238E27FC236}">
                      <a16:creationId xmlns:a16="http://schemas.microsoft.com/office/drawing/2014/main" id="{8AA11A2B-66FB-684C-A3A0-C907FD50595C}"/>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10" name="Oval 190">
                  <a:extLst>
                    <a:ext uri="{FF2B5EF4-FFF2-40B4-BE49-F238E27FC236}">
                      <a16:creationId xmlns:a16="http://schemas.microsoft.com/office/drawing/2014/main" id="{518B8CC1-AEDA-684C-BCBF-5AA605897916}"/>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11" name="Oval 191">
                  <a:extLst>
                    <a:ext uri="{FF2B5EF4-FFF2-40B4-BE49-F238E27FC236}">
                      <a16:creationId xmlns:a16="http://schemas.microsoft.com/office/drawing/2014/main" id="{5986D7FE-92D6-AD44-A3BA-D68B3BAE46D3}"/>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12" name="Oval 192">
                  <a:extLst>
                    <a:ext uri="{FF2B5EF4-FFF2-40B4-BE49-F238E27FC236}">
                      <a16:creationId xmlns:a16="http://schemas.microsoft.com/office/drawing/2014/main" id="{71353BD4-F60A-484C-86B1-E89EF9444532}"/>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13" name="Oval 193">
                  <a:extLst>
                    <a:ext uri="{FF2B5EF4-FFF2-40B4-BE49-F238E27FC236}">
                      <a16:creationId xmlns:a16="http://schemas.microsoft.com/office/drawing/2014/main" id="{E5FDCD78-C26F-B44A-A304-DAE5E768E2DC}"/>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14" name="Oval 194">
                  <a:extLst>
                    <a:ext uri="{FF2B5EF4-FFF2-40B4-BE49-F238E27FC236}">
                      <a16:creationId xmlns:a16="http://schemas.microsoft.com/office/drawing/2014/main" id="{D093BF5D-E903-6A49-A194-8A1CE87D17D7}"/>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915" name="Group 195">
                <a:extLst>
                  <a:ext uri="{FF2B5EF4-FFF2-40B4-BE49-F238E27FC236}">
                    <a16:creationId xmlns:a16="http://schemas.microsoft.com/office/drawing/2014/main" id="{F31BE150-BEF8-964C-AC18-D64C5338B9D2}"/>
                  </a:ext>
                </a:extLst>
              </p:cNvPr>
              <p:cNvGrpSpPr>
                <a:grpSpLocks/>
              </p:cNvGrpSpPr>
              <p:nvPr/>
            </p:nvGrpSpPr>
            <p:grpSpPr bwMode="auto">
              <a:xfrm>
                <a:off x="3575" y="2745"/>
                <a:ext cx="346" cy="304"/>
                <a:chOff x="3098" y="2084"/>
                <a:chExt cx="346" cy="304"/>
              </a:xfrm>
            </p:grpSpPr>
            <p:sp>
              <p:nvSpPr>
                <p:cNvPr id="670916" name="Oval 196">
                  <a:extLst>
                    <a:ext uri="{FF2B5EF4-FFF2-40B4-BE49-F238E27FC236}">
                      <a16:creationId xmlns:a16="http://schemas.microsoft.com/office/drawing/2014/main" id="{5C5D2590-7713-B544-8B6C-5CE4694022A6}"/>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17" name="Oval 197">
                  <a:extLst>
                    <a:ext uri="{FF2B5EF4-FFF2-40B4-BE49-F238E27FC236}">
                      <a16:creationId xmlns:a16="http://schemas.microsoft.com/office/drawing/2014/main" id="{FF07ED83-9B57-FE46-9E63-8F0EAA87F03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18" name="Oval 198">
                  <a:extLst>
                    <a:ext uri="{FF2B5EF4-FFF2-40B4-BE49-F238E27FC236}">
                      <a16:creationId xmlns:a16="http://schemas.microsoft.com/office/drawing/2014/main" id="{C10AF352-8998-9A49-9F2C-E19FBDD0D331}"/>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19" name="Oval 199">
                  <a:extLst>
                    <a:ext uri="{FF2B5EF4-FFF2-40B4-BE49-F238E27FC236}">
                      <a16:creationId xmlns:a16="http://schemas.microsoft.com/office/drawing/2014/main" id="{085635E8-D0FB-334B-9220-B0C1144DAA3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20" name="Oval 200">
                  <a:extLst>
                    <a:ext uri="{FF2B5EF4-FFF2-40B4-BE49-F238E27FC236}">
                      <a16:creationId xmlns:a16="http://schemas.microsoft.com/office/drawing/2014/main" id="{5350F9F6-CB8F-9B43-8CAF-98B18775F98B}"/>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21" name="Oval 201">
                  <a:extLst>
                    <a:ext uri="{FF2B5EF4-FFF2-40B4-BE49-F238E27FC236}">
                      <a16:creationId xmlns:a16="http://schemas.microsoft.com/office/drawing/2014/main" id="{AEC2CFEF-FA0E-F64C-ABD7-F658D97BE62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22" name="Oval 202">
                  <a:extLst>
                    <a:ext uri="{FF2B5EF4-FFF2-40B4-BE49-F238E27FC236}">
                      <a16:creationId xmlns:a16="http://schemas.microsoft.com/office/drawing/2014/main" id="{3B5B73D0-7D54-924D-B784-8F5E8C805359}"/>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23" name="Oval 203">
                  <a:extLst>
                    <a:ext uri="{FF2B5EF4-FFF2-40B4-BE49-F238E27FC236}">
                      <a16:creationId xmlns:a16="http://schemas.microsoft.com/office/drawing/2014/main" id="{CC56D06B-9275-2F4D-BFBD-FB0CC568D11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24" name="Oval 204">
                  <a:extLst>
                    <a:ext uri="{FF2B5EF4-FFF2-40B4-BE49-F238E27FC236}">
                      <a16:creationId xmlns:a16="http://schemas.microsoft.com/office/drawing/2014/main" id="{69BCC37B-C58A-0446-9F82-4D9681AC2FD5}"/>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25" name="Oval 205">
                  <a:extLst>
                    <a:ext uri="{FF2B5EF4-FFF2-40B4-BE49-F238E27FC236}">
                      <a16:creationId xmlns:a16="http://schemas.microsoft.com/office/drawing/2014/main" id="{C5ED31E9-AD07-FF45-A15D-7030C6989EEF}"/>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26" name="Oval 206">
                  <a:extLst>
                    <a:ext uri="{FF2B5EF4-FFF2-40B4-BE49-F238E27FC236}">
                      <a16:creationId xmlns:a16="http://schemas.microsoft.com/office/drawing/2014/main" id="{A7BCFBB4-348D-A24D-9440-E2496A4E0500}"/>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27" name="Oval 207">
                  <a:extLst>
                    <a:ext uri="{FF2B5EF4-FFF2-40B4-BE49-F238E27FC236}">
                      <a16:creationId xmlns:a16="http://schemas.microsoft.com/office/drawing/2014/main" id="{0FC907D0-9BAF-6D46-BC77-B9E5456E217C}"/>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28" name="Oval 208">
                  <a:extLst>
                    <a:ext uri="{FF2B5EF4-FFF2-40B4-BE49-F238E27FC236}">
                      <a16:creationId xmlns:a16="http://schemas.microsoft.com/office/drawing/2014/main" id="{4363F3E8-FF66-6A48-A07B-FCE346054CF5}"/>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29" name="Oval 209">
                  <a:extLst>
                    <a:ext uri="{FF2B5EF4-FFF2-40B4-BE49-F238E27FC236}">
                      <a16:creationId xmlns:a16="http://schemas.microsoft.com/office/drawing/2014/main" id="{BE74FD12-D0BB-684C-B282-9AF006DD07D1}"/>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930" name="Group 210">
              <a:extLst>
                <a:ext uri="{FF2B5EF4-FFF2-40B4-BE49-F238E27FC236}">
                  <a16:creationId xmlns:a16="http://schemas.microsoft.com/office/drawing/2014/main" id="{8C250248-7D6F-F049-BD88-48D402E6D8E5}"/>
                </a:ext>
              </a:extLst>
            </p:cNvPr>
            <p:cNvGrpSpPr>
              <a:grpSpLocks/>
            </p:cNvGrpSpPr>
            <p:nvPr/>
          </p:nvGrpSpPr>
          <p:grpSpPr bwMode="auto">
            <a:xfrm>
              <a:off x="2772" y="2585"/>
              <a:ext cx="1437" cy="648"/>
              <a:chOff x="2676" y="2489"/>
              <a:chExt cx="1437" cy="648"/>
            </a:xfrm>
          </p:grpSpPr>
          <p:grpSp>
            <p:nvGrpSpPr>
              <p:cNvPr id="670931" name="Group 211">
                <a:extLst>
                  <a:ext uri="{FF2B5EF4-FFF2-40B4-BE49-F238E27FC236}">
                    <a16:creationId xmlns:a16="http://schemas.microsoft.com/office/drawing/2014/main" id="{3610D4AA-A840-A044-BDEA-D48F672E74AE}"/>
                  </a:ext>
                </a:extLst>
              </p:cNvPr>
              <p:cNvGrpSpPr>
                <a:grpSpLocks/>
              </p:cNvGrpSpPr>
              <p:nvPr/>
            </p:nvGrpSpPr>
            <p:grpSpPr bwMode="auto">
              <a:xfrm>
                <a:off x="2676" y="2489"/>
                <a:ext cx="346" cy="304"/>
                <a:chOff x="3098" y="2084"/>
                <a:chExt cx="346" cy="304"/>
              </a:xfrm>
            </p:grpSpPr>
            <p:sp>
              <p:nvSpPr>
                <p:cNvPr id="670932" name="Oval 212">
                  <a:extLst>
                    <a:ext uri="{FF2B5EF4-FFF2-40B4-BE49-F238E27FC236}">
                      <a16:creationId xmlns:a16="http://schemas.microsoft.com/office/drawing/2014/main" id="{66A6E927-7EE7-404F-B7CB-B6893166B477}"/>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33" name="Oval 213">
                  <a:extLst>
                    <a:ext uri="{FF2B5EF4-FFF2-40B4-BE49-F238E27FC236}">
                      <a16:creationId xmlns:a16="http://schemas.microsoft.com/office/drawing/2014/main" id="{8F0F0F28-7DE6-0243-9B0F-E96FC5C63DB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34" name="Oval 214">
                  <a:extLst>
                    <a:ext uri="{FF2B5EF4-FFF2-40B4-BE49-F238E27FC236}">
                      <a16:creationId xmlns:a16="http://schemas.microsoft.com/office/drawing/2014/main" id="{CF787731-18D9-A949-A736-90D52AB6D453}"/>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35" name="Oval 215">
                  <a:extLst>
                    <a:ext uri="{FF2B5EF4-FFF2-40B4-BE49-F238E27FC236}">
                      <a16:creationId xmlns:a16="http://schemas.microsoft.com/office/drawing/2014/main" id="{A0057631-73C8-3A41-AEEE-E5B6A534EFF4}"/>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36" name="Oval 216">
                  <a:extLst>
                    <a:ext uri="{FF2B5EF4-FFF2-40B4-BE49-F238E27FC236}">
                      <a16:creationId xmlns:a16="http://schemas.microsoft.com/office/drawing/2014/main" id="{6288D06F-6C51-BC4F-90D0-4B4369A0BC4A}"/>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37" name="Oval 217">
                  <a:extLst>
                    <a:ext uri="{FF2B5EF4-FFF2-40B4-BE49-F238E27FC236}">
                      <a16:creationId xmlns:a16="http://schemas.microsoft.com/office/drawing/2014/main" id="{C1160915-0A58-6441-A5DD-BF2259A6138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38" name="Oval 218">
                  <a:extLst>
                    <a:ext uri="{FF2B5EF4-FFF2-40B4-BE49-F238E27FC236}">
                      <a16:creationId xmlns:a16="http://schemas.microsoft.com/office/drawing/2014/main" id="{61D8F402-AF6F-414A-A014-931E325C89DA}"/>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39" name="Oval 219">
                  <a:extLst>
                    <a:ext uri="{FF2B5EF4-FFF2-40B4-BE49-F238E27FC236}">
                      <a16:creationId xmlns:a16="http://schemas.microsoft.com/office/drawing/2014/main" id="{D722664C-A114-CE42-ACAA-0397F3B125E0}"/>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40" name="Oval 220">
                  <a:extLst>
                    <a:ext uri="{FF2B5EF4-FFF2-40B4-BE49-F238E27FC236}">
                      <a16:creationId xmlns:a16="http://schemas.microsoft.com/office/drawing/2014/main" id="{2282CB61-ECD3-604A-8728-BA327C650B9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41" name="Oval 221">
                  <a:extLst>
                    <a:ext uri="{FF2B5EF4-FFF2-40B4-BE49-F238E27FC236}">
                      <a16:creationId xmlns:a16="http://schemas.microsoft.com/office/drawing/2014/main" id="{C9E3F38A-7FE3-CA47-855C-F5236F65687F}"/>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42" name="Oval 222">
                  <a:extLst>
                    <a:ext uri="{FF2B5EF4-FFF2-40B4-BE49-F238E27FC236}">
                      <a16:creationId xmlns:a16="http://schemas.microsoft.com/office/drawing/2014/main" id="{B5F4E808-E6BC-F048-B19A-C04228D847FA}"/>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43" name="Oval 223">
                  <a:extLst>
                    <a:ext uri="{FF2B5EF4-FFF2-40B4-BE49-F238E27FC236}">
                      <a16:creationId xmlns:a16="http://schemas.microsoft.com/office/drawing/2014/main" id="{D4696763-D0B5-D248-B917-E3119B432D75}"/>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44" name="Oval 224">
                  <a:extLst>
                    <a:ext uri="{FF2B5EF4-FFF2-40B4-BE49-F238E27FC236}">
                      <a16:creationId xmlns:a16="http://schemas.microsoft.com/office/drawing/2014/main" id="{AE3AA93B-8ADC-6749-B185-7F3861E999D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45" name="Oval 225">
                  <a:extLst>
                    <a:ext uri="{FF2B5EF4-FFF2-40B4-BE49-F238E27FC236}">
                      <a16:creationId xmlns:a16="http://schemas.microsoft.com/office/drawing/2014/main" id="{6F99CB66-4625-684B-A811-715D894809AB}"/>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946" name="Group 226">
                <a:extLst>
                  <a:ext uri="{FF2B5EF4-FFF2-40B4-BE49-F238E27FC236}">
                    <a16:creationId xmlns:a16="http://schemas.microsoft.com/office/drawing/2014/main" id="{11A037E9-A74D-1741-B9D6-37340F6BEE7F}"/>
                  </a:ext>
                </a:extLst>
              </p:cNvPr>
              <p:cNvGrpSpPr>
                <a:grpSpLocks/>
              </p:cNvGrpSpPr>
              <p:nvPr/>
            </p:nvGrpSpPr>
            <p:grpSpPr bwMode="auto">
              <a:xfrm>
                <a:off x="3767" y="2833"/>
                <a:ext cx="346" cy="304"/>
                <a:chOff x="3098" y="2084"/>
                <a:chExt cx="346" cy="304"/>
              </a:xfrm>
            </p:grpSpPr>
            <p:sp>
              <p:nvSpPr>
                <p:cNvPr id="670947" name="Oval 227">
                  <a:extLst>
                    <a:ext uri="{FF2B5EF4-FFF2-40B4-BE49-F238E27FC236}">
                      <a16:creationId xmlns:a16="http://schemas.microsoft.com/office/drawing/2014/main" id="{312DC745-B3B1-974A-846A-F3EB5B8542E1}"/>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48" name="Oval 228">
                  <a:extLst>
                    <a:ext uri="{FF2B5EF4-FFF2-40B4-BE49-F238E27FC236}">
                      <a16:creationId xmlns:a16="http://schemas.microsoft.com/office/drawing/2014/main" id="{690AFDAF-D74B-6B4A-9D5F-9182329C2E2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49" name="Oval 229">
                  <a:extLst>
                    <a:ext uri="{FF2B5EF4-FFF2-40B4-BE49-F238E27FC236}">
                      <a16:creationId xmlns:a16="http://schemas.microsoft.com/office/drawing/2014/main" id="{657F9EB1-0542-6440-8A96-B9B9D1597188}"/>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50" name="Oval 230">
                  <a:extLst>
                    <a:ext uri="{FF2B5EF4-FFF2-40B4-BE49-F238E27FC236}">
                      <a16:creationId xmlns:a16="http://schemas.microsoft.com/office/drawing/2014/main" id="{662F2303-0D56-7C40-88E0-D6430FA85073}"/>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51" name="Oval 231">
                  <a:extLst>
                    <a:ext uri="{FF2B5EF4-FFF2-40B4-BE49-F238E27FC236}">
                      <a16:creationId xmlns:a16="http://schemas.microsoft.com/office/drawing/2014/main" id="{84668387-D532-5343-AD2C-032276AE2A8F}"/>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52" name="Oval 232">
                  <a:extLst>
                    <a:ext uri="{FF2B5EF4-FFF2-40B4-BE49-F238E27FC236}">
                      <a16:creationId xmlns:a16="http://schemas.microsoft.com/office/drawing/2014/main" id="{938F63F1-E94F-7840-A894-2CD6EABEA37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53" name="Oval 233">
                  <a:extLst>
                    <a:ext uri="{FF2B5EF4-FFF2-40B4-BE49-F238E27FC236}">
                      <a16:creationId xmlns:a16="http://schemas.microsoft.com/office/drawing/2014/main" id="{90120D54-7420-D54F-AE56-BD96C99E284F}"/>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54" name="Oval 234">
                  <a:extLst>
                    <a:ext uri="{FF2B5EF4-FFF2-40B4-BE49-F238E27FC236}">
                      <a16:creationId xmlns:a16="http://schemas.microsoft.com/office/drawing/2014/main" id="{965AECBE-6F04-0F4B-A195-170F61F8ED83}"/>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55" name="Oval 235">
                  <a:extLst>
                    <a:ext uri="{FF2B5EF4-FFF2-40B4-BE49-F238E27FC236}">
                      <a16:creationId xmlns:a16="http://schemas.microsoft.com/office/drawing/2014/main" id="{C85602C5-8678-9D41-87B3-DC7A544164CC}"/>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56" name="Oval 236">
                  <a:extLst>
                    <a:ext uri="{FF2B5EF4-FFF2-40B4-BE49-F238E27FC236}">
                      <a16:creationId xmlns:a16="http://schemas.microsoft.com/office/drawing/2014/main" id="{11775C2A-DDC1-C247-BA47-DD3DE3787FC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57" name="Oval 237">
                  <a:extLst>
                    <a:ext uri="{FF2B5EF4-FFF2-40B4-BE49-F238E27FC236}">
                      <a16:creationId xmlns:a16="http://schemas.microsoft.com/office/drawing/2014/main" id="{7DA48C47-7492-1A43-8E67-423375F10DDD}"/>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58" name="Oval 238">
                  <a:extLst>
                    <a:ext uri="{FF2B5EF4-FFF2-40B4-BE49-F238E27FC236}">
                      <a16:creationId xmlns:a16="http://schemas.microsoft.com/office/drawing/2014/main" id="{4B4E5A2C-555F-C349-A428-D8A4D5A41115}"/>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59" name="Oval 239">
                  <a:extLst>
                    <a:ext uri="{FF2B5EF4-FFF2-40B4-BE49-F238E27FC236}">
                      <a16:creationId xmlns:a16="http://schemas.microsoft.com/office/drawing/2014/main" id="{7987B810-86EE-AB40-A4BB-6A3B902408B9}"/>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60" name="Oval 240">
                  <a:extLst>
                    <a:ext uri="{FF2B5EF4-FFF2-40B4-BE49-F238E27FC236}">
                      <a16:creationId xmlns:a16="http://schemas.microsoft.com/office/drawing/2014/main" id="{EBE2B32C-CE7A-8245-904C-38505ADF571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0961" name="Group 241">
              <a:extLst>
                <a:ext uri="{FF2B5EF4-FFF2-40B4-BE49-F238E27FC236}">
                  <a16:creationId xmlns:a16="http://schemas.microsoft.com/office/drawing/2014/main" id="{1948C79C-6725-DB4E-9168-B3121B8B129D}"/>
                </a:ext>
              </a:extLst>
            </p:cNvPr>
            <p:cNvGrpSpPr>
              <a:grpSpLocks/>
            </p:cNvGrpSpPr>
            <p:nvPr/>
          </p:nvGrpSpPr>
          <p:grpSpPr bwMode="auto">
            <a:xfrm>
              <a:off x="2367" y="2454"/>
              <a:ext cx="1005" cy="1172"/>
              <a:chOff x="2271" y="2358"/>
              <a:chExt cx="1005" cy="1172"/>
            </a:xfrm>
          </p:grpSpPr>
          <p:grpSp>
            <p:nvGrpSpPr>
              <p:cNvPr id="670962" name="Group 242">
                <a:extLst>
                  <a:ext uri="{FF2B5EF4-FFF2-40B4-BE49-F238E27FC236}">
                    <a16:creationId xmlns:a16="http://schemas.microsoft.com/office/drawing/2014/main" id="{123620EF-5B75-EE4E-8A8D-93A0860AE2B9}"/>
                  </a:ext>
                </a:extLst>
              </p:cNvPr>
              <p:cNvGrpSpPr>
                <a:grpSpLocks/>
              </p:cNvGrpSpPr>
              <p:nvPr/>
            </p:nvGrpSpPr>
            <p:grpSpPr bwMode="auto">
              <a:xfrm>
                <a:off x="2930" y="3226"/>
                <a:ext cx="346" cy="304"/>
                <a:chOff x="3098" y="2084"/>
                <a:chExt cx="346" cy="304"/>
              </a:xfrm>
            </p:grpSpPr>
            <p:sp>
              <p:nvSpPr>
                <p:cNvPr id="670963" name="Oval 243">
                  <a:extLst>
                    <a:ext uri="{FF2B5EF4-FFF2-40B4-BE49-F238E27FC236}">
                      <a16:creationId xmlns:a16="http://schemas.microsoft.com/office/drawing/2014/main" id="{B982133A-E36D-C940-9078-08075FB70FF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64" name="Oval 244">
                  <a:extLst>
                    <a:ext uri="{FF2B5EF4-FFF2-40B4-BE49-F238E27FC236}">
                      <a16:creationId xmlns:a16="http://schemas.microsoft.com/office/drawing/2014/main" id="{15112223-8D62-1B4F-A351-C0D28508C90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65" name="Oval 245">
                  <a:extLst>
                    <a:ext uri="{FF2B5EF4-FFF2-40B4-BE49-F238E27FC236}">
                      <a16:creationId xmlns:a16="http://schemas.microsoft.com/office/drawing/2014/main" id="{CD8FD065-0339-0648-9097-5EBD713E5741}"/>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66" name="Oval 246">
                  <a:extLst>
                    <a:ext uri="{FF2B5EF4-FFF2-40B4-BE49-F238E27FC236}">
                      <a16:creationId xmlns:a16="http://schemas.microsoft.com/office/drawing/2014/main" id="{9E69DCE6-7FA7-CE4B-AF3A-FE0465C1543B}"/>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67" name="Oval 247">
                  <a:extLst>
                    <a:ext uri="{FF2B5EF4-FFF2-40B4-BE49-F238E27FC236}">
                      <a16:creationId xmlns:a16="http://schemas.microsoft.com/office/drawing/2014/main" id="{3D18AA58-A793-A345-B558-682832016B05}"/>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68" name="Oval 248">
                  <a:extLst>
                    <a:ext uri="{FF2B5EF4-FFF2-40B4-BE49-F238E27FC236}">
                      <a16:creationId xmlns:a16="http://schemas.microsoft.com/office/drawing/2014/main" id="{88F44BE0-D5AF-AF41-B5D4-E1EE12243A4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69" name="Oval 249">
                  <a:extLst>
                    <a:ext uri="{FF2B5EF4-FFF2-40B4-BE49-F238E27FC236}">
                      <a16:creationId xmlns:a16="http://schemas.microsoft.com/office/drawing/2014/main" id="{2CFA995E-E03B-554C-A58A-B846A9B2DCB3}"/>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70" name="Oval 250">
                  <a:extLst>
                    <a:ext uri="{FF2B5EF4-FFF2-40B4-BE49-F238E27FC236}">
                      <a16:creationId xmlns:a16="http://schemas.microsoft.com/office/drawing/2014/main" id="{1420DF54-B5E6-B249-A22F-F3992B8994ED}"/>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71" name="Oval 251">
                  <a:extLst>
                    <a:ext uri="{FF2B5EF4-FFF2-40B4-BE49-F238E27FC236}">
                      <a16:creationId xmlns:a16="http://schemas.microsoft.com/office/drawing/2014/main" id="{8DA553F6-D534-7E41-8FEE-E529A648C488}"/>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72" name="Oval 252">
                  <a:extLst>
                    <a:ext uri="{FF2B5EF4-FFF2-40B4-BE49-F238E27FC236}">
                      <a16:creationId xmlns:a16="http://schemas.microsoft.com/office/drawing/2014/main" id="{1CD88252-94C5-2347-93B8-215C357A2E77}"/>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73" name="Oval 253">
                  <a:extLst>
                    <a:ext uri="{FF2B5EF4-FFF2-40B4-BE49-F238E27FC236}">
                      <a16:creationId xmlns:a16="http://schemas.microsoft.com/office/drawing/2014/main" id="{E3AE5FA1-856B-5C4E-9FF0-B5760603F3AA}"/>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74" name="Oval 254">
                  <a:extLst>
                    <a:ext uri="{FF2B5EF4-FFF2-40B4-BE49-F238E27FC236}">
                      <a16:creationId xmlns:a16="http://schemas.microsoft.com/office/drawing/2014/main" id="{A51D10D3-364B-0447-9E7B-447C0BE3F381}"/>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75" name="Oval 255">
                  <a:extLst>
                    <a:ext uri="{FF2B5EF4-FFF2-40B4-BE49-F238E27FC236}">
                      <a16:creationId xmlns:a16="http://schemas.microsoft.com/office/drawing/2014/main" id="{CCB5E83A-8E83-8E4C-8D10-89AC51BC308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76" name="Oval 256">
                  <a:extLst>
                    <a:ext uri="{FF2B5EF4-FFF2-40B4-BE49-F238E27FC236}">
                      <a16:creationId xmlns:a16="http://schemas.microsoft.com/office/drawing/2014/main" id="{CF043407-9C54-9D47-8BDA-1B640D57DF4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0977" name="Group 257">
                <a:extLst>
                  <a:ext uri="{FF2B5EF4-FFF2-40B4-BE49-F238E27FC236}">
                    <a16:creationId xmlns:a16="http://schemas.microsoft.com/office/drawing/2014/main" id="{B3C12B93-53A1-F24C-AFDD-B6DCDD6A5D87}"/>
                  </a:ext>
                </a:extLst>
              </p:cNvPr>
              <p:cNvGrpSpPr>
                <a:grpSpLocks/>
              </p:cNvGrpSpPr>
              <p:nvPr/>
            </p:nvGrpSpPr>
            <p:grpSpPr bwMode="auto">
              <a:xfrm>
                <a:off x="2271" y="2358"/>
                <a:ext cx="346" cy="304"/>
                <a:chOff x="3098" y="2084"/>
                <a:chExt cx="346" cy="304"/>
              </a:xfrm>
            </p:grpSpPr>
            <p:sp>
              <p:nvSpPr>
                <p:cNvPr id="670978" name="Oval 258">
                  <a:extLst>
                    <a:ext uri="{FF2B5EF4-FFF2-40B4-BE49-F238E27FC236}">
                      <a16:creationId xmlns:a16="http://schemas.microsoft.com/office/drawing/2014/main" id="{00AD9A77-3CF4-4249-BC0D-A138D85EEB11}"/>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79" name="Oval 259">
                  <a:extLst>
                    <a:ext uri="{FF2B5EF4-FFF2-40B4-BE49-F238E27FC236}">
                      <a16:creationId xmlns:a16="http://schemas.microsoft.com/office/drawing/2014/main" id="{0B9E2D02-AA4E-3A48-9CD9-7DD6B474DC2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80" name="Oval 260">
                  <a:extLst>
                    <a:ext uri="{FF2B5EF4-FFF2-40B4-BE49-F238E27FC236}">
                      <a16:creationId xmlns:a16="http://schemas.microsoft.com/office/drawing/2014/main" id="{81782F8B-9DAF-D346-8CF3-B6119C7517E1}"/>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81" name="Oval 261">
                  <a:extLst>
                    <a:ext uri="{FF2B5EF4-FFF2-40B4-BE49-F238E27FC236}">
                      <a16:creationId xmlns:a16="http://schemas.microsoft.com/office/drawing/2014/main" id="{BE89AFD5-8531-3D43-B1B7-5B479E2BBB36}"/>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82" name="Oval 262">
                  <a:extLst>
                    <a:ext uri="{FF2B5EF4-FFF2-40B4-BE49-F238E27FC236}">
                      <a16:creationId xmlns:a16="http://schemas.microsoft.com/office/drawing/2014/main" id="{139B689C-DAF3-5644-A12A-14199920043D}"/>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83" name="Oval 263">
                  <a:extLst>
                    <a:ext uri="{FF2B5EF4-FFF2-40B4-BE49-F238E27FC236}">
                      <a16:creationId xmlns:a16="http://schemas.microsoft.com/office/drawing/2014/main" id="{2264D523-38B9-CB4B-BDAE-3564D5A31FF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84" name="Oval 264">
                  <a:extLst>
                    <a:ext uri="{FF2B5EF4-FFF2-40B4-BE49-F238E27FC236}">
                      <a16:creationId xmlns:a16="http://schemas.microsoft.com/office/drawing/2014/main" id="{73DA4AB9-D2B6-5F42-9D25-F89ABBF16B23}"/>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85" name="Oval 265">
                  <a:extLst>
                    <a:ext uri="{FF2B5EF4-FFF2-40B4-BE49-F238E27FC236}">
                      <a16:creationId xmlns:a16="http://schemas.microsoft.com/office/drawing/2014/main" id="{C6964721-3A5F-6441-8EDC-07105AF2682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86" name="Oval 266">
                  <a:extLst>
                    <a:ext uri="{FF2B5EF4-FFF2-40B4-BE49-F238E27FC236}">
                      <a16:creationId xmlns:a16="http://schemas.microsoft.com/office/drawing/2014/main" id="{AB81BE27-FC87-0B4B-9E48-9E7EFE701BD6}"/>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87" name="Oval 267">
                  <a:extLst>
                    <a:ext uri="{FF2B5EF4-FFF2-40B4-BE49-F238E27FC236}">
                      <a16:creationId xmlns:a16="http://schemas.microsoft.com/office/drawing/2014/main" id="{A9C9CCA2-BAFD-3543-9B1D-4F1EF1C4269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88" name="Oval 268">
                  <a:extLst>
                    <a:ext uri="{FF2B5EF4-FFF2-40B4-BE49-F238E27FC236}">
                      <a16:creationId xmlns:a16="http://schemas.microsoft.com/office/drawing/2014/main" id="{F1A52B15-7561-F348-ACB8-15DCF7E18788}"/>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89" name="Oval 269">
                  <a:extLst>
                    <a:ext uri="{FF2B5EF4-FFF2-40B4-BE49-F238E27FC236}">
                      <a16:creationId xmlns:a16="http://schemas.microsoft.com/office/drawing/2014/main" id="{51990D10-D889-0243-9C36-329F7A29F590}"/>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90" name="Oval 270">
                  <a:extLst>
                    <a:ext uri="{FF2B5EF4-FFF2-40B4-BE49-F238E27FC236}">
                      <a16:creationId xmlns:a16="http://schemas.microsoft.com/office/drawing/2014/main" id="{927FDE74-D4D7-1646-811E-4714B98DE3C2}"/>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91" name="Oval 271">
                  <a:extLst>
                    <a:ext uri="{FF2B5EF4-FFF2-40B4-BE49-F238E27FC236}">
                      <a16:creationId xmlns:a16="http://schemas.microsoft.com/office/drawing/2014/main" id="{302DA24E-9EC5-824C-A640-1E86F8466934}"/>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670992" name="Group 272">
            <a:extLst>
              <a:ext uri="{FF2B5EF4-FFF2-40B4-BE49-F238E27FC236}">
                <a16:creationId xmlns:a16="http://schemas.microsoft.com/office/drawing/2014/main" id="{FE1BA62C-3BFF-4E42-8AA9-EEA742A90C39}"/>
              </a:ext>
            </a:extLst>
          </p:cNvPr>
          <p:cNvGrpSpPr>
            <a:grpSpLocks/>
          </p:cNvGrpSpPr>
          <p:nvPr/>
        </p:nvGrpSpPr>
        <p:grpSpPr bwMode="auto">
          <a:xfrm>
            <a:off x="5081588" y="714375"/>
            <a:ext cx="4062412" cy="2838450"/>
            <a:chOff x="2363" y="2032"/>
            <a:chExt cx="2559" cy="1788"/>
          </a:xfrm>
        </p:grpSpPr>
        <p:grpSp>
          <p:nvGrpSpPr>
            <p:cNvPr id="670993" name="Group 273">
              <a:extLst>
                <a:ext uri="{FF2B5EF4-FFF2-40B4-BE49-F238E27FC236}">
                  <a16:creationId xmlns:a16="http://schemas.microsoft.com/office/drawing/2014/main" id="{09BBEBE3-196E-A94E-8FA9-77F442C70550}"/>
                </a:ext>
              </a:extLst>
            </p:cNvPr>
            <p:cNvGrpSpPr>
              <a:grpSpLocks/>
            </p:cNvGrpSpPr>
            <p:nvPr/>
          </p:nvGrpSpPr>
          <p:grpSpPr bwMode="auto">
            <a:xfrm>
              <a:off x="3361" y="2338"/>
              <a:ext cx="346" cy="304"/>
              <a:chOff x="3098" y="2084"/>
              <a:chExt cx="346" cy="304"/>
            </a:xfrm>
          </p:grpSpPr>
          <p:sp>
            <p:nvSpPr>
              <p:cNvPr id="670994" name="Oval 274">
                <a:extLst>
                  <a:ext uri="{FF2B5EF4-FFF2-40B4-BE49-F238E27FC236}">
                    <a16:creationId xmlns:a16="http://schemas.microsoft.com/office/drawing/2014/main" id="{8BF95BB7-ABAD-FB4C-9515-4FF4DBC7E833}"/>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95" name="Oval 275">
                <a:extLst>
                  <a:ext uri="{FF2B5EF4-FFF2-40B4-BE49-F238E27FC236}">
                    <a16:creationId xmlns:a16="http://schemas.microsoft.com/office/drawing/2014/main" id="{87517F19-B9D0-3E44-A978-9B7B74A8E71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96" name="Oval 276">
                <a:extLst>
                  <a:ext uri="{FF2B5EF4-FFF2-40B4-BE49-F238E27FC236}">
                    <a16:creationId xmlns:a16="http://schemas.microsoft.com/office/drawing/2014/main" id="{E3827136-D579-2044-949E-0721A8AB6831}"/>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97" name="Oval 277">
                <a:extLst>
                  <a:ext uri="{FF2B5EF4-FFF2-40B4-BE49-F238E27FC236}">
                    <a16:creationId xmlns:a16="http://schemas.microsoft.com/office/drawing/2014/main" id="{2B248866-D7D5-3D4B-A374-38E4C652EBFB}"/>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98" name="Oval 278">
                <a:extLst>
                  <a:ext uri="{FF2B5EF4-FFF2-40B4-BE49-F238E27FC236}">
                    <a16:creationId xmlns:a16="http://schemas.microsoft.com/office/drawing/2014/main" id="{489947E2-5CBC-974A-B349-574A4F87FF47}"/>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0999" name="Oval 279">
                <a:extLst>
                  <a:ext uri="{FF2B5EF4-FFF2-40B4-BE49-F238E27FC236}">
                    <a16:creationId xmlns:a16="http://schemas.microsoft.com/office/drawing/2014/main" id="{BFB9EB99-8082-5342-9758-697B8D46E3C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00" name="Oval 280">
                <a:extLst>
                  <a:ext uri="{FF2B5EF4-FFF2-40B4-BE49-F238E27FC236}">
                    <a16:creationId xmlns:a16="http://schemas.microsoft.com/office/drawing/2014/main" id="{6B2956A0-8D3E-3E4C-B733-73F7575BDCA2}"/>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01" name="Oval 281">
                <a:extLst>
                  <a:ext uri="{FF2B5EF4-FFF2-40B4-BE49-F238E27FC236}">
                    <a16:creationId xmlns:a16="http://schemas.microsoft.com/office/drawing/2014/main" id="{7D400B14-7064-4843-B79C-1218570E16BF}"/>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02" name="Oval 282">
                <a:extLst>
                  <a:ext uri="{FF2B5EF4-FFF2-40B4-BE49-F238E27FC236}">
                    <a16:creationId xmlns:a16="http://schemas.microsoft.com/office/drawing/2014/main" id="{6452FBBA-E862-424C-A351-206E878D4DB0}"/>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03" name="Oval 283">
                <a:extLst>
                  <a:ext uri="{FF2B5EF4-FFF2-40B4-BE49-F238E27FC236}">
                    <a16:creationId xmlns:a16="http://schemas.microsoft.com/office/drawing/2014/main" id="{DADE91F8-DE0D-8F4B-90BB-ABBE2D38BD81}"/>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04" name="Oval 284">
                <a:extLst>
                  <a:ext uri="{FF2B5EF4-FFF2-40B4-BE49-F238E27FC236}">
                    <a16:creationId xmlns:a16="http://schemas.microsoft.com/office/drawing/2014/main" id="{5FD575D2-1747-A049-9319-FF783E02B39F}"/>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05" name="Oval 285">
                <a:extLst>
                  <a:ext uri="{FF2B5EF4-FFF2-40B4-BE49-F238E27FC236}">
                    <a16:creationId xmlns:a16="http://schemas.microsoft.com/office/drawing/2014/main" id="{63ED0CF0-1BF9-224B-B4FF-05EF7E986038}"/>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06" name="Oval 286">
                <a:extLst>
                  <a:ext uri="{FF2B5EF4-FFF2-40B4-BE49-F238E27FC236}">
                    <a16:creationId xmlns:a16="http://schemas.microsoft.com/office/drawing/2014/main" id="{6E74F597-14B3-414D-964F-31DF0623D24A}"/>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07" name="Oval 287">
                <a:extLst>
                  <a:ext uri="{FF2B5EF4-FFF2-40B4-BE49-F238E27FC236}">
                    <a16:creationId xmlns:a16="http://schemas.microsoft.com/office/drawing/2014/main" id="{3DECFB25-C7CC-E247-B1BD-9ACA2E95DF73}"/>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008" name="Group 288">
              <a:extLst>
                <a:ext uri="{FF2B5EF4-FFF2-40B4-BE49-F238E27FC236}">
                  <a16:creationId xmlns:a16="http://schemas.microsoft.com/office/drawing/2014/main" id="{A6715781-4BA1-7547-8D3B-37FE6E1F1284}"/>
                </a:ext>
              </a:extLst>
            </p:cNvPr>
            <p:cNvGrpSpPr>
              <a:grpSpLocks/>
            </p:cNvGrpSpPr>
            <p:nvPr/>
          </p:nvGrpSpPr>
          <p:grpSpPr bwMode="auto">
            <a:xfrm>
              <a:off x="3768" y="2252"/>
              <a:ext cx="346" cy="304"/>
              <a:chOff x="3098" y="2084"/>
              <a:chExt cx="346" cy="304"/>
            </a:xfrm>
          </p:grpSpPr>
          <p:sp>
            <p:nvSpPr>
              <p:cNvPr id="671009" name="Oval 289">
                <a:extLst>
                  <a:ext uri="{FF2B5EF4-FFF2-40B4-BE49-F238E27FC236}">
                    <a16:creationId xmlns:a16="http://schemas.microsoft.com/office/drawing/2014/main" id="{FAC67E29-D994-A14B-B7AE-811771E06F79}"/>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10" name="Oval 290">
                <a:extLst>
                  <a:ext uri="{FF2B5EF4-FFF2-40B4-BE49-F238E27FC236}">
                    <a16:creationId xmlns:a16="http://schemas.microsoft.com/office/drawing/2014/main" id="{483E90F2-F40F-2342-9F0E-A79CB75C181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11" name="Oval 291">
                <a:extLst>
                  <a:ext uri="{FF2B5EF4-FFF2-40B4-BE49-F238E27FC236}">
                    <a16:creationId xmlns:a16="http://schemas.microsoft.com/office/drawing/2014/main" id="{36A739FD-0E3A-2E4F-94C6-D7AFC0880347}"/>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12" name="Oval 292">
                <a:extLst>
                  <a:ext uri="{FF2B5EF4-FFF2-40B4-BE49-F238E27FC236}">
                    <a16:creationId xmlns:a16="http://schemas.microsoft.com/office/drawing/2014/main" id="{22E7AC59-F08A-A04A-A283-74E198DC9C01}"/>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13" name="Oval 293">
                <a:extLst>
                  <a:ext uri="{FF2B5EF4-FFF2-40B4-BE49-F238E27FC236}">
                    <a16:creationId xmlns:a16="http://schemas.microsoft.com/office/drawing/2014/main" id="{DA7AE087-F7DB-5641-B8B6-63C1E8DF60D2}"/>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14" name="Oval 294">
                <a:extLst>
                  <a:ext uri="{FF2B5EF4-FFF2-40B4-BE49-F238E27FC236}">
                    <a16:creationId xmlns:a16="http://schemas.microsoft.com/office/drawing/2014/main" id="{F5F85E23-A2B1-B343-85FE-33F62AC9BFB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15" name="Oval 295">
                <a:extLst>
                  <a:ext uri="{FF2B5EF4-FFF2-40B4-BE49-F238E27FC236}">
                    <a16:creationId xmlns:a16="http://schemas.microsoft.com/office/drawing/2014/main" id="{94FFE217-98A6-934F-A1B9-8AC19819F6A3}"/>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16" name="Oval 296">
                <a:extLst>
                  <a:ext uri="{FF2B5EF4-FFF2-40B4-BE49-F238E27FC236}">
                    <a16:creationId xmlns:a16="http://schemas.microsoft.com/office/drawing/2014/main" id="{F042A46D-D1C4-6C42-B1FF-14DEDA1D8335}"/>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17" name="Oval 297">
                <a:extLst>
                  <a:ext uri="{FF2B5EF4-FFF2-40B4-BE49-F238E27FC236}">
                    <a16:creationId xmlns:a16="http://schemas.microsoft.com/office/drawing/2014/main" id="{A5313801-B1AF-9546-A38E-009A4CD1DD1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18" name="Oval 298">
                <a:extLst>
                  <a:ext uri="{FF2B5EF4-FFF2-40B4-BE49-F238E27FC236}">
                    <a16:creationId xmlns:a16="http://schemas.microsoft.com/office/drawing/2014/main" id="{3330761D-7588-204A-9D8B-DB60F1BB4AF1}"/>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19" name="Oval 299">
                <a:extLst>
                  <a:ext uri="{FF2B5EF4-FFF2-40B4-BE49-F238E27FC236}">
                    <a16:creationId xmlns:a16="http://schemas.microsoft.com/office/drawing/2014/main" id="{D0EECDB0-9FAA-6047-915F-1931DFE5030A}"/>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20" name="Oval 300">
                <a:extLst>
                  <a:ext uri="{FF2B5EF4-FFF2-40B4-BE49-F238E27FC236}">
                    <a16:creationId xmlns:a16="http://schemas.microsoft.com/office/drawing/2014/main" id="{5CAF76B9-B869-0340-8B93-F1691E0D4548}"/>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21" name="Oval 301">
                <a:extLst>
                  <a:ext uri="{FF2B5EF4-FFF2-40B4-BE49-F238E27FC236}">
                    <a16:creationId xmlns:a16="http://schemas.microsoft.com/office/drawing/2014/main" id="{FB52F5DF-0982-E740-9264-1CF64DB7E515}"/>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22" name="Oval 302">
                <a:extLst>
                  <a:ext uri="{FF2B5EF4-FFF2-40B4-BE49-F238E27FC236}">
                    <a16:creationId xmlns:a16="http://schemas.microsoft.com/office/drawing/2014/main" id="{E6B20F2C-FBF6-3F43-B9C9-940B1745C88D}"/>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023" name="Group 303">
              <a:extLst>
                <a:ext uri="{FF2B5EF4-FFF2-40B4-BE49-F238E27FC236}">
                  <a16:creationId xmlns:a16="http://schemas.microsoft.com/office/drawing/2014/main" id="{7CCF2B47-B682-184A-BA28-E0C7B93A6F63}"/>
                </a:ext>
              </a:extLst>
            </p:cNvPr>
            <p:cNvGrpSpPr>
              <a:grpSpLocks/>
            </p:cNvGrpSpPr>
            <p:nvPr/>
          </p:nvGrpSpPr>
          <p:grpSpPr bwMode="auto">
            <a:xfrm>
              <a:off x="2948" y="2795"/>
              <a:ext cx="346" cy="304"/>
              <a:chOff x="3098" y="2084"/>
              <a:chExt cx="346" cy="304"/>
            </a:xfrm>
          </p:grpSpPr>
          <p:sp>
            <p:nvSpPr>
              <p:cNvPr id="671024" name="Oval 304">
                <a:extLst>
                  <a:ext uri="{FF2B5EF4-FFF2-40B4-BE49-F238E27FC236}">
                    <a16:creationId xmlns:a16="http://schemas.microsoft.com/office/drawing/2014/main" id="{BE83A15D-1DC4-9745-AEFB-5027C3AB9D3E}"/>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25" name="Oval 305">
                <a:extLst>
                  <a:ext uri="{FF2B5EF4-FFF2-40B4-BE49-F238E27FC236}">
                    <a16:creationId xmlns:a16="http://schemas.microsoft.com/office/drawing/2014/main" id="{930CBAEE-68CF-3A45-B533-E59FA2A690A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26" name="Oval 306">
                <a:extLst>
                  <a:ext uri="{FF2B5EF4-FFF2-40B4-BE49-F238E27FC236}">
                    <a16:creationId xmlns:a16="http://schemas.microsoft.com/office/drawing/2014/main" id="{B412B4BE-0666-DD42-9C56-B1FBCA8EA18F}"/>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27" name="Oval 307">
                <a:extLst>
                  <a:ext uri="{FF2B5EF4-FFF2-40B4-BE49-F238E27FC236}">
                    <a16:creationId xmlns:a16="http://schemas.microsoft.com/office/drawing/2014/main" id="{63350A54-9664-A04C-B26A-7C97C9363483}"/>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28" name="Oval 308">
                <a:extLst>
                  <a:ext uri="{FF2B5EF4-FFF2-40B4-BE49-F238E27FC236}">
                    <a16:creationId xmlns:a16="http://schemas.microsoft.com/office/drawing/2014/main" id="{A2CE6941-8795-B241-BE4B-5F6AAD9E401D}"/>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29" name="Oval 309">
                <a:extLst>
                  <a:ext uri="{FF2B5EF4-FFF2-40B4-BE49-F238E27FC236}">
                    <a16:creationId xmlns:a16="http://schemas.microsoft.com/office/drawing/2014/main" id="{3C7F89C7-19AA-4643-B2BE-2076065F777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30" name="Oval 310">
                <a:extLst>
                  <a:ext uri="{FF2B5EF4-FFF2-40B4-BE49-F238E27FC236}">
                    <a16:creationId xmlns:a16="http://schemas.microsoft.com/office/drawing/2014/main" id="{3D69DBFC-9F3B-8745-A15C-3456E1A13341}"/>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31" name="Oval 311">
                <a:extLst>
                  <a:ext uri="{FF2B5EF4-FFF2-40B4-BE49-F238E27FC236}">
                    <a16:creationId xmlns:a16="http://schemas.microsoft.com/office/drawing/2014/main" id="{003B3D00-FD4A-894D-9556-FEF244D2BAD9}"/>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32" name="Oval 312">
                <a:extLst>
                  <a:ext uri="{FF2B5EF4-FFF2-40B4-BE49-F238E27FC236}">
                    <a16:creationId xmlns:a16="http://schemas.microsoft.com/office/drawing/2014/main" id="{79EA1B94-8F6B-5544-BA1B-EF005AB0D1F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33" name="Oval 313">
                <a:extLst>
                  <a:ext uri="{FF2B5EF4-FFF2-40B4-BE49-F238E27FC236}">
                    <a16:creationId xmlns:a16="http://schemas.microsoft.com/office/drawing/2014/main" id="{57D78BE5-D250-9C48-9CA1-B6BCDA1A19A1}"/>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34" name="Oval 314">
                <a:extLst>
                  <a:ext uri="{FF2B5EF4-FFF2-40B4-BE49-F238E27FC236}">
                    <a16:creationId xmlns:a16="http://schemas.microsoft.com/office/drawing/2014/main" id="{AE5FC988-9524-684D-8F56-62ABAA286D07}"/>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35" name="Oval 315">
                <a:extLst>
                  <a:ext uri="{FF2B5EF4-FFF2-40B4-BE49-F238E27FC236}">
                    <a16:creationId xmlns:a16="http://schemas.microsoft.com/office/drawing/2014/main" id="{8E9C0029-8700-D64F-8E36-ED759034CC74}"/>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36" name="Oval 316">
                <a:extLst>
                  <a:ext uri="{FF2B5EF4-FFF2-40B4-BE49-F238E27FC236}">
                    <a16:creationId xmlns:a16="http://schemas.microsoft.com/office/drawing/2014/main" id="{00A042CE-7DC1-4D41-A72B-6B34670F301F}"/>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37" name="Oval 317">
                <a:extLst>
                  <a:ext uri="{FF2B5EF4-FFF2-40B4-BE49-F238E27FC236}">
                    <a16:creationId xmlns:a16="http://schemas.microsoft.com/office/drawing/2014/main" id="{39F29A9B-4EDC-C342-8811-DFF6F10E791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038" name="Group 318">
              <a:extLst>
                <a:ext uri="{FF2B5EF4-FFF2-40B4-BE49-F238E27FC236}">
                  <a16:creationId xmlns:a16="http://schemas.microsoft.com/office/drawing/2014/main" id="{38DA69E2-C419-FB48-A75D-B7D9B7ABEB60}"/>
                </a:ext>
              </a:extLst>
            </p:cNvPr>
            <p:cNvGrpSpPr>
              <a:grpSpLocks/>
            </p:cNvGrpSpPr>
            <p:nvPr/>
          </p:nvGrpSpPr>
          <p:grpSpPr bwMode="auto">
            <a:xfrm>
              <a:off x="2527" y="2695"/>
              <a:ext cx="1106" cy="319"/>
              <a:chOff x="2431" y="2599"/>
              <a:chExt cx="1106" cy="319"/>
            </a:xfrm>
          </p:grpSpPr>
          <p:grpSp>
            <p:nvGrpSpPr>
              <p:cNvPr id="671039" name="Group 319">
                <a:extLst>
                  <a:ext uri="{FF2B5EF4-FFF2-40B4-BE49-F238E27FC236}">
                    <a16:creationId xmlns:a16="http://schemas.microsoft.com/office/drawing/2014/main" id="{D31A64CB-A0EA-1E4D-BBBE-53A89E3480F9}"/>
                  </a:ext>
                </a:extLst>
              </p:cNvPr>
              <p:cNvGrpSpPr>
                <a:grpSpLocks/>
              </p:cNvGrpSpPr>
              <p:nvPr/>
            </p:nvGrpSpPr>
            <p:grpSpPr bwMode="auto">
              <a:xfrm>
                <a:off x="3191" y="2599"/>
                <a:ext cx="346" cy="304"/>
                <a:chOff x="3098" y="2084"/>
                <a:chExt cx="346" cy="304"/>
              </a:xfrm>
            </p:grpSpPr>
            <p:sp>
              <p:nvSpPr>
                <p:cNvPr id="671040" name="Oval 320">
                  <a:extLst>
                    <a:ext uri="{FF2B5EF4-FFF2-40B4-BE49-F238E27FC236}">
                      <a16:creationId xmlns:a16="http://schemas.microsoft.com/office/drawing/2014/main" id="{EC2A69CC-B071-8841-8A9A-50BBDFCB4375}"/>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41" name="Oval 321">
                  <a:extLst>
                    <a:ext uri="{FF2B5EF4-FFF2-40B4-BE49-F238E27FC236}">
                      <a16:creationId xmlns:a16="http://schemas.microsoft.com/office/drawing/2014/main" id="{CA5C00DB-D805-1C4C-A9F1-BC168BCD289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42" name="Oval 322">
                  <a:extLst>
                    <a:ext uri="{FF2B5EF4-FFF2-40B4-BE49-F238E27FC236}">
                      <a16:creationId xmlns:a16="http://schemas.microsoft.com/office/drawing/2014/main" id="{A93EF95C-2222-0B46-B530-EAA3B48FBFEF}"/>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43" name="Oval 323">
                  <a:extLst>
                    <a:ext uri="{FF2B5EF4-FFF2-40B4-BE49-F238E27FC236}">
                      <a16:creationId xmlns:a16="http://schemas.microsoft.com/office/drawing/2014/main" id="{11411D29-F2BD-5341-AD72-B2EE8A9750AE}"/>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44" name="Oval 324">
                  <a:extLst>
                    <a:ext uri="{FF2B5EF4-FFF2-40B4-BE49-F238E27FC236}">
                      <a16:creationId xmlns:a16="http://schemas.microsoft.com/office/drawing/2014/main" id="{16EDEF8F-4CA4-0448-9C19-2BE24FD6CC80}"/>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45" name="Oval 325">
                  <a:extLst>
                    <a:ext uri="{FF2B5EF4-FFF2-40B4-BE49-F238E27FC236}">
                      <a16:creationId xmlns:a16="http://schemas.microsoft.com/office/drawing/2014/main" id="{6263C8C2-7A7D-DA4F-9410-FDEEB2FFF58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46" name="Oval 326">
                  <a:extLst>
                    <a:ext uri="{FF2B5EF4-FFF2-40B4-BE49-F238E27FC236}">
                      <a16:creationId xmlns:a16="http://schemas.microsoft.com/office/drawing/2014/main" id="{E1AA2ADE-DE12-C743-95A9-C98F2BF38C94}"/>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47" name="Oval 327">
                  <a:extLst>
                    <a:ext uri="{FF2B5EF4-FFF2-40B4-BE49-F238E27FC236}">
                      <a16:creationId xmlns:a16="http://schemas.microsoft.com/office/drawing/2014/main" id="{16FB335A-4DCB-6447-96F8-3ECF21322847}"/>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48" name="Oval 328">
                  <a:extLst>
                    <a:ext uri="{FF2B5EF4-FFF2-40B4-BE49-F238E27FC236}">
                      <a16:creationId xmlns:a16="http://schemas.microsoft.com/office/drawing/2014/main" id="{FF21CCAF-ABB5-3944-8513-94A4E57196C2}"/>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49" name="Oval 329">
                  <a:extLst>
                    <a:ext uri="{FF2B5EF4-FFF2-40B4-BE49-F238E27FC236}">
                      <a16:creationId xmlns:a16="http://schemas.microsoft.com/office/drawing/2014/main" id="{DF355256-4B60-4D4D-9DD0-652013060C92}"/>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50" name="Oval 330">
                  <a:extLst>
                    <a:ext uri="{FF2B5EF4-FFF2-40B4-BE49-F238E27FC236}">
                      <a16:creationId xmlns:a16="http://schemas.microsoft.com/office/drawing/2014/main" id="{28B5D185-B095-F34F-AD44-24B0558C9C7B}"/>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51" name="Oval 331">
                  <a:extLst>
                    <a:ext uri="{FF2B5EF4-FFF2-40B4-BE49-F238E27FC236}">
                      <a16:creationId xmlns:a16="http://schemas.microsoft.com/office/drawing/2014/main" id="{6534D9DB-F9F6-AB49-97D8-79A35E14F625}"/>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52" name="Oval 332">
                  <a:extLst>
                    <a:ext uri="{FF2B5EF4-FFF2-40B4-BE49-F238E27FC236}">
                      <a16:creationId xmlns:a16="http://schemas.microsoft.com/office/drawing/2014/main" id="{8D50BBC8-DE92-B940-BCAB-686DDD0732E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53" name="Oval 333">
                  <a:extLst>
                    <a:ext uri="{FF2B5EF4-FFF2-40B4-BE49-F238E27FC236}">
                      <a16:creationId xmlns:a16="http://schemas.microsoft.com/office/drawing/2014/main" id="{ED0A34EE-DFF3-FA44-8727-6F20BFA59037}"/>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054" name="Group 334">
                <a:extLst>
                  <a:ext uri="{FF2B5EF4-FFF2-40B4-BE49-F238E27FC236}">
                    <a16:creationId xmlns:a16="http://schemas.microsoft.com/office/drawing/2014/main" id="{EA227DFE-00FE-824F-B5F8-E9710FE60749}"/>
                  </a:ext>
                </a:extLst>
              </p:cNvPr>
              <p:cNvGrpSpPr>
                <a:grpSpLocks/>
              </p:cNvGrpSpPr>
              <p:nvPr/>
            </p:nvGrpSpPr>
            <p:grpSpPr bwMode="auto">
              <a:xfrm>
                <a:off x="2431" y="2614"/>
                <a:ext cx="346" cy="304"/>
                <a:chOff x="3098" y="2084"/>
                <a:chExt cx="346" cy="304"/>
              </a:xfrm>
            </p:grpSpPr>
            <p:sp>
              <p:nvSpPr>
                <p:cNvPr id="671055" name="Oval 335">
                  <a:extLst>
                    <a:ext uri="{FF2B5EF4-FFF2-40B4-BE49-F238E27FC236}">
                      <a16:creationId xmlns:a16="http://schemas.microsoft.com/office/drawing/2014/main" id="{091F2A7B-9414-3C46-8AA7-11E4428EF0FC}"/>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56" name="Oval 336">
                  <a:extLst>
                    <a:ext uri="{FF2B5EF4-FFF2-40B4-BE49-F238E27FC236}">
                      <a16:creationId xmlns:a16="http://schemas.microsoft.com/office/drawing/2014/main" id="{E2E063DC-B822-A241-9912-B31D8BC1B74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57" name="Oval 337">
                  <a:extLst>
                    <a:ext uri="{FF2B5EF4-FFF2-40B4-BE49-F238E27FC236}">
                      <a16:creationId xmlns:a16="http://schemas.microsoft.com/office/drawing/2014/main" id="{65E4B0A6-0BD4-314C-8993-8A15E60891AD}"/>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58" name="Oval 338">
                  <a:extLst>
                    <a:ext uri="{FF2B5EF4-FFF2-40B4-BE49-F238E27FC236}">
                      <a16:creationId xmlns:a16="http://schemas.microsoft.com/office/drawing/2014/main" id="{B7AADD88-3A8A-D749-9BB8-EA1F13DF1A38}"/>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59" name="Oval 339">
                  <a:extLst>
                    <a:ext uri="{FF2B5EF4-FFF2-40B4-BE49-F238E27FC236}">
                      <a16:creationId xmlns:a16="http://schemas.microsoft.com/office/drawing/2014/main" id="{687C7CDF-E5EE-E04A-B7E7-236BB427F1DA}"/>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60" name="Oval 340">
                  <a:extLst>
                    <a:ext uri="{FF2B5EF4-FFF2-40B4-BE49-F238E27FC236}">
                      <a16:creationId xmlns:a16="http://schemas.microsoft.com/office/drawing/2014/main" id="{01271DF7-8830-684C-8906-EE17C56FA84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61" name="Oval 341">
                  <a:extLst>
                    <a:ext uri="{FF2B5EF4-FFF2-40B4-BE49-F238E27FC236}">
                      <a16:creationId xmlns:a16="http://schemas.microsoft.com/office/drawing/2014/main" id="{DCC78224-0B62-EA45-AA36-BA99062406E1}"/>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62" name="Oval 342">
                  <a:extLst>
                    <a:ext uri="{FF2B5EF4-FFF2-40B4-BE49-F238E27FC236}">
                      <a16:creationId xmlns:a16="http://schemas.microsoft.com/office/drawing/2014/main" id="{B31F9C2A-E4E3-4A41-9F7F-3136BE3D9FAD}"/>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63" name="Oval 343">
                  <a:extLst>
                    <a:ext uri="{FF2B5EF4-FFF2-40B4-BE49-F238E27FC236}">
                      <a16:creationId xmlns:a16="http://schemas.microsoft.com/office/drawing/2014/main" id="{509EE21D-ECCA-0048-A83E-925A2A2CBD8A}"/>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64" name="Oval 344">
                  <a:extLst>
                    <a:ext uri="{FF2B5EF4-FFF2-40B4-BE49-F238E27FC236}">
                      <a16:creationId xmlns:a16="http://schemas.microsoft.com/office/drawing/2014/main" id="{B6762950-1868-1F49-8DC0-59B097212E02}"/>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65" name="Oval 345">
                  <a:extLst>
                    <a:ext uri="{FF2B5EF4-FFF2-40B4-BE49-F238E27FC236}">
                      <a16:creationId xmlns:a16="http://schemas.microsoft.com/office/drawing/2014/main" id="{CEED4908-AB9B-C54B-99F7-C290397028D8}"/>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66" name="Oval 346">
                  <a:extLst>
                    <a:ext uri="{FF2B5EF4-FFF2-40B4-BE49-F238E27FC236}">
                      <a16:creationId xmlns:a16="http://schemas.microsoft.com/office/drawing/2014/main" id="{18FCD26D-3806-CE4B-BB37-0D7C781F536C}"/>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67" name="Oval 347">
                  <a:extLst>
                    <a:ext uri="{FF2B5EF4-FFF2-40B4-BE49-F238E27FC236}">
                      <a16:creationId xmlns:a16="http://schemas.microsoft.com/office/drawing/2014/main" id="{5ACE6C07-B2EE-7F46-BC40-7F8AEA7070B0}"/>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68" name="Oval 348">
                  <a:extLst>
                    <a:ext uri="{FF2B5EF4-FFF2-40B4-BE49-F238E27FC236}">
                      <a16:creationId xmlns:a16="http://schemas.microsoft.com/office/drawing/2014/main" id="{513C19D5-F1E4-E14B-9547-B549D0F17DD7}"/>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069" name="Group 349">
              <a:extLst>
                <a:ext uri="{FF2B5EF4-FFF2-40B4-BE49-F238E27FC236}">
                  <a16:creationId xmlns:a16="http://schemas.microsoft.com/office/drawing/2014/main" id="{EB82B948-BA39-7847-B3D9-EDF2AB6C771A}"/>
                </a:ext>
              </a:extLst>
            </p:cNvPr>
            <p:cNvGrpSpPr>
              <a:grpSpLocks/>
            </p:cNvGrpSpPr>
            <p:nvPr/>
          </p:nvGrpSpPr>
          <p:grpSpPr bwMode="auto">
            <a:xfrm>
              <a:off x="2880" y="2112"/>
              <a:ext cx="1664" cy="593"/>
              <a:chOff x="2784" y="2016"/>
              <a:chExt cx="1664" cy="593"/>
            </a:xfrm>
          </p:grpSpPr>
          <p:grpSp>
            <p:nvGrpSpPr>
              <p:cNvPr id="671070" name="Group 350">
                <a:extLst>
                  <a:ext uri="{FF2B5EF4-FFF2-40B4-BE49-F238E27FC236}">
                    <a16:creationId xmlns:a16="http://schemas.microsoft.com/office/drawing/2014/main" id="{03863F59-934A-A949-B50F-EE6883EFACE8}"/>
                  </a:ext>
                </a:extLst>
              </p:cNvPr>
              <p:cNvGrpSpPr>
                <a:grpSpLocks/>
              </p:cNvGrpSpPr>
              <p:nvPr/>
            </p:nvGrpSpPr>
            <p:grpSpPr bwMode="auto">
              <a:xfrm>
                <a:off x="4102" y="2016"/>
                <a:ext cx="346" cy="304"/>
                <a:chOff x="3098" y="2084"/>
                <a:chExt cx="346" cy="304"/>
              </a:xfrm>
            </p:grpSpPr>
            <p:sp>
              <p:nvSpPr>
                <p:cNvPr id="671071" name="Oval 351">
                  <a:extLst>
                    <a:ext uri="{FF2B5EF4-FFF2-40B4-BE49-F238E27FC236}">
                      <a16:creationId xmlns:a16="http://schemas.microsoft.com/office/drawing/2014/main" id="{7E329585-B1FA-C54D-9FBD-D86CBE1568A1}"/>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72" name="Oval 352">
                  <a:extLst>
                    <a:ext uri="{FF2B5EF4-FFF2-40B4-BE49-F238E27FC236}">
                      <a16:creationId xmlns:a16="http://schemas.microsoft.com/office/drawing/2014/main" id="{0606892D-DB2C-5A47-99A6-08AE951BC45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73" name="Oval 353">
                  <a:extLst>
                    <a:ext uri="{FF2B5EF4-FFF2-40B4-BE49-F238E27FC236}">
                      <a16:creationId xmlns:a16="http://schemas.microsoft.com/office/drawing/2014/main" id="{2A7682A8-FEF1-2D44-B694-026256B79C4C}"/>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74" name="Oval 354">
                  <a:extLst>
                    <a:ext uri="{FF2B5EF4-FFF2-40B4-BE49-F238E27FC236}">
                      <a16:creationId xmlns:a16="http://schemas.microsoft.com/office/drawing/2014/main" id="{8D3B37FA-4987-3644-8EFD-B4F7E6754831}"/>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75" name="Oval 355">
                  <a:extLst>
                    <a:ext uri="{FF2B5EF4-FFF2-40B4-BE49-F238E27FC236}">
                      <a16:creationId xmlns:a16="http://schemas.microsoft.com/office/drawing/2014/main" id="{8C017080-AC2D-1842-A31E-7535B0919A70}"/>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76" name="Oval 356">
                  <a:extLst>
                    <a:ext uri="{FF2B5EF4-FFF2-40B4-BE49-F238E27FC236}">
                      <a16:creationId xmlns:a16="http://schemas.microsoft.com/office/drawing/2014/main" id="{18CE3C4F-C1A2-EC4F-892D-3502FAB4FC7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77" name="Oval 357">
                  <a:extLst>
                    <a:ext uri="{FF2B5EF4-FFF2-40B4-BE49-F238E27FC236}">
                      <a16:creationId xmlns:a16="http://schemas.microsoft.com/office/drawing/2014/main" id="{E330FFA9-25D2-7342-897C-14EEFB83CB9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78" name="Oval 358">
                  <a:extLst>
                    <a:ext uri="{FF2B5EF4-FFF2-40B4-BE49-F238E27FC236}">
                      <a16:creationId xmlns:a16="http://schemas.microsoft.com/office/drawing/2014/main" id="{E71895CE-6F18-6F41-ADAB-B8D43FEFDC56}"/>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79" name="Oval 359">
                  <a:extLst>
                    <a:ext uri="{FF2B5EF4-FFF2-40B4-BE49-F238E27FC236}">
                      <a16:creationId xmlns:a16="http://schemas.microsoft.com/office/drawing/2014/main" id="{D3851FCA-2CE2-A94D-B60F-A4160C950A8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80" name="Oval 360">
                  <a:extLst>
                    <a:ext uri="{FF2B5EF4-FFF2-40B4-BE49-F238E27FC236}">
                      <a16:creationId xmlns:a16="http://schemas.microsoft.com/office/drawing/2014/main" id="{C210A12E-77C0-594D-9D77-5CADF2C80E5A}"/>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81" name="Oval 361">
                  <a:extLst>
                    <a:ext uri="{FF2B5EF4-FFF2-40B4-BE49-F238E27FC236}">
                      <a16:creationId xmlns:a16="http://schemas.microsoft.com/office/drawing/2014/main" id="{67AE0FFD-3FA2-B645-8C8F-4D9572A3BC20}"/>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82" name="Oval 362">
                  <a:extLst>
                    <a:ext uri="{FF2B5EF4-FFF2-40B4-BE49-F238E27FC236}">
                      <a16:creationId xmlns:a16="http://schemas.microsoft.com/office/drawing/2014/main" id="{3CDF8380-7F61-7647-9B6B-E639A436CC09}"/>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83" name="Oval 363">
                  <a:extLst>
                    <a:ext uri="{FF2B5EF4-FFF2-40B4-BE49-F238E27FC236}">
                      <a16:creationId xmlns:a16="http://schemas.microsoft.com/office/drawing/2014/main" id="{0072F339-8588-1445-A997-D9E76EEC673A}"/>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84" name="Oval 364">
                  <a:extLst>
                    <a:ext uri="{FF2B5EF4-FFF2-40B4-BE49-F238E27FC236}">
                      <a16:creationId xmlns:a16="http://schemas.microsoft.com/office/drawing/2014/main" id="{58F09F12-67EE-CB40-A996-53BC923A50B4}"/>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085" name="Group 365">
                <a:extLst>
                  <a:ext uri="{FF2B5EF4-FFF2-40B4-BE49-F238E27FC236}">
                    <a16:creationId xmlns:a16="http://schemas.microsoft.com/office/drawing/2014/main" id="{6B49CC83-BF9F-054C-B416-D80499090F97}"/>
                  </a:ext>
                </a:extLst>
              </p:cNvPr>
              <p:cNvGrpSpPr>
                <a:grpSpLocks/>
              </p:cNvGrpSpPr>
              <p:nvPr/>
            </p:nvGrpSpPr>
            <p:grpSpPr bwMode="auto">
              <a:xfrm>
                <a:off x="2784" y="2305"/>
                <a:ext cx="346" cy="304"/>
                <a:chOff x="3098" y="2084"/>
                <a:chExt cx="346" cy="304"/>
              </a:xfrm>
            </p:grpSpPr>
            <p:sp>
              <p:nvSpPr>
                <p:cNvPr id="671086" name="Oval 366">
                  <a:extLst>
                    <a:ext uri="{FF2B5EF4-FFF2-40B4-BE49-F238E27FC236}">
                      <a16:creationId xmlns:a16="http://schemas.microsoft.com/office/drawing/2014/main" id="{46460B98-4CB0-7943-B7FB-E1DB6E7F82D8}"/>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87" name="Oval 367">
                  <a:extLst>
                    <a:ext uri="{FF2B5EF4-FFF2-40B4-BE49-F238E27FC236}">
                      <a16:creationId xmlns:a16="http://schemas.microsoft.com/office/drawing/2014/main" id="{F100D045-63DC-2F49-89A4-999A4C6A96B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88" name="Oval 368">
                  <a:extLst>
                    <a:ext uri="{FF2B5EF4-FFF2-40B4-BE49-F238E27FC236}">
                      <a16:creationId xmlns:a16="http://schemas.microsoft.com/office/drawing/2014/main" id="{F6121053-DDD5-8F41-975C-9320C21FCD03}"/>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89" name="Oval 369">
                  <a:extLst>
                    <a:ext uri="{FF2B5EF4-FFF2-40B4-BE49-F238E27FC236}">
                      <a16:creationId xmlns:a16="http://schemas.microsoft.com/office/drawing/2014/main" id="{C7A60D89-7C4B-B04C-9C31-08CA2000A720}"/>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90" name="Oval 370">
                  <a:extLst>
                    <a:ext uri="{FF2B5EF4-FFF2-40B4-BE49-F238E27FC236}">
                      <a16:creationId xmlns:a16="http://schemas.microsoft.com/office/drawing/2014/main" id="{0FFA1F05-A1A4-F84E-9F76-B69AE26D096B}"/>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91" name="Oval 371">
                  <a:extLst>
                    <a:ext uri="{FF2B5EF4-FFF2-40B4-BE49-F238E27FC236}">
                      <a16:creationId xmlns:a16="http://schemas.microsoft.com/office/drawing/2014/main" id="{CE33426A-C15B-2A41-B6CF-45A16FBFFB9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92" name="Oval 372">
                  <a:extLst>
                    <a:ext uri="{FF2B5EF4-FFF2-40B4-BE49-F238E27FC236}">
                      <a16:creationId xmlns:a16="http://schemas.microsoft.com/office/drawing/2014/main" id="{5B5F9E68-7851-E44A-827F-AF473F7D8423}"/>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93" name="Oval 373">
                  <a:extLst>
                    <a:ext uri="{FF2B5EF4-FFF2-40B4-BE49-F238E27FC236}">
                      <a16:creationId xmlns:a16="http://schemas.microsoft.com/office/drawing/2014/main" id="{888BA22F-0037-F746-88D4-AFADFF10464B}"/>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94" name="Oval 374">
                  <a:extLst>
                    <a:ext uri="{FF2B5EF4-FFF2-40B4-BE49-F238E27FC236}">
                      <a16:creationId xmlns:a16="http://schemas.microsoft.com/office/drawing/2014/main" id="{8FCCBA13-9D54-3244-93C8-00C9080A5FE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95" name="Oval 375">
                  <a:extLst>
                    <a:ext uri="{FF2B5EF4-FFF2-40B4-BE49-F238E27FC236}">
                      <a16:creationId xmlns:a16="http://schemas.microsoft.com/office/drawing/2014/main" id="{38A05441-4A19-7349-9958-F67B09088FAC}"/>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96" name="Oval 376">
                  <a:extLst>
                    <a:ext uri="{FF2B5EF4-FFF2-40B4-BE49-F238E27FC236}">
                      <a16:creationId xmlns:a16="http://schemas.microsoft.com/office/drawing/2014/main" id="{950587E2-BA71-474B-90E2-6FF431D9A820}"/>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97" name="Oval 377">
                  <a:extLst>
                    <a:ext uri="{FF2B5EF4-FFF2-40B4-BE49-F238E27FC236}">
                      <a16:creationId xmlns:a16="http://schemas.microsoft.com/office/drawing/2014/main" id="{366205B2-D28A-A348-B60C-126077783B0A}"/>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98" name="Oval 378">
                  <a:extLst>
                    <a:ext uri="{FF2B5EF4-FFF2-40B4-BE49-F238E27FC236}">
                      <a16:creationId xmlns:a16="http://schemas.microsoft.com/office/drawing/2014/main" id="{CCCB6E96-314E-9246-A86F-EE705E770DDA}"/>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099" name="Oval 379">
                  <a:extLst>
                    <a:ext uri="{FF2B5EF4-FFF2-40B4-BE49-F238E27FC236}">
                      <a16:creationId xmlns:a16="http://schemas.microsoft.com/office/drawing/2014/main" id="{EA34FAAE-4E1C-F24B-BB5F-53FE51B804D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100" name="Group 380">
              <a:extLst>
                <a:ext uri="{FF2B5EF4-FFF2-40B4-BE49-F238E27FC236}">
                  <a16:creationId xmlns:a16="http://schemas.microsoft.com/office/drawing/2014/main" id="{99AE2F60-11DE-DB45-B46D-154B2A54FF09}"/>
                </a:ext>
              </a:extLst>
            </p:cNvPr>
            <p:cNvGrpSpPr>
              <a:grpSpLocks/>
            </p:cNvGrpSpPr>
            <p:nvPr/>
          </p:nvGrpSpPr>
          <p:grpSpPr bwMode="auto">
            <a:xfrm>
              <a:off x="3906" y="2655"/>
              <a:ext cx="631" cy="1062"/>
              <a:chOff x="3810" y="2559"/>
              <a:chExt cx="631" cy="1062"/>
            </a:xfrm>
          </p:grpSpPr>
          <p:grpSp>
            <p:nvGrpSpPr>
              <p:cNvPr id="671101" name="Group 381">
                <a:extLst>
                  <a:ext uri="{FF2B5EF4-FFF2-40B4-BE49-F238E27FC236}">
                    <a16:creationId xmlns:a16="http://schemas.microsoft.com/office/drawing/2014/main" id="{4245EF3F-8F80-834B-A590-031A7DA59E6D}"/>
                  </a:ext>
                </a:extLst>
              </p:cNvPr>
              <p:cNvGrpSpPr>
                <a:grpSpLocks/>
              </p:cNvGrpSpPr>
              <p:nvPr/>
            </p:nvGrpSpPr>
            <p:grpSpPr bwMode="auto">
              <a:xfrm>
                <a:off x="4095" y="3317"/>
                <a:ext cx="346" cy="304"/>
                <a:chOff x="3098" y="2084"/>
                <a:chExt cx="346" cy="304"/>
              </a:xfrm>
            </p:grpSpPr>
            <p:sp>
              <p:nvSpPr>
                <p:cNvPr id="671102" name="Oval 382">
                  <a:extLst>
                    <a:ext uri="{FF2B5EF4-FFF2-40B4-BE49-F238E27FC236}">
                      <a16:creationId xmlns:a16="http://schemas.microsoft.com/office/drawing/2014/main" id="{9BF62ADF-AADF-8042-8E59-9B6F4F3A5510}"/>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03" name="Oval 383">
                  <a:extLst>
                    <a:ext uri="{FF2B5EF4-FFF2-40B4-BE49-F238E27FC236}">
                      <a16:creationId xmlns:a16="http://schemas.microsoft.com/office/drawing/2014/main" id="{279AFB0B-6FE6-5E40-9D4A-367D610EE28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04" name="Oval 384">
                  <a:extLst>
                    <a:ext uri="{FF2B5EF4-FFF2-40B4-BE49-F238E27FC236}">
                      <a16:creationId xmlns:a16="http://schemas.microsoft.com/office/drawing/2014/main" id="{7E25030F-0AC5-9A4F-AD0E-B7D6D8700772}"/>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05" name="Oval 385">
                  <a:extLst>
                    <a:ext uri="{FF2B5EF4-FFF2-40B4-BE49-F238E27FC236}">
                      <a16:creationId xmlns:a16="http://schemas.microsoft.com/office/drawing/2014/main" id="{FB395D27-4C1E-5641-AE53-50A2E0FAF78F}"/>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06" name="Oval 386">
                  <a:extLst>
                    <a:ext uri="{FF2B5EF4-FFF2-40B4-BE49-F238E27FC236}">
                      <a16:creationId xmlns:a16="http://schemas.microsoft.com/office/drawing/2014/main" id="{6F33695A-B51B-3C4D-B21F-22A42248D7FB}"/>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07" name="Oval 387">
                  <a:extLst>
                    <a:ext uri="{FF2B5EF4-FFF2-40B4-BE49-F238E27FC236}">
                      <a16:creationId xmlns:a16="http://schemas.microsoft.com/office/drawing/2014/main" id="{A67A2B8B-6393-EE47-9CC3-0F3A00F26FB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08" name="Oval 388">
                  <a:extLst>
                    <a:ext uri="{FF2B5EF4-FFF2-40B4-BE49-F238E27FC236}">
                      <a16:creationId xmlns:a16="http://schemas.microsoft.com/office/drawing/2014/main" id="{26F6759A-9FDE-B541-95B4-292D7394BFB2}"/>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09" name="Oval 389">
                  <a:extLst>
                    <a:ext uri="{FF2B5EF4-FFF2-40B4-BE49-F238E27FC236}">
                      <a16:creationId xmlns:a16="http://schemas.microsoft.com/office/drawing/2014/main" id="{9CB810E0-1B93-7641-86FB-067EBEB667E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10" name="Oval 390">
                  <a:extLst>
                    <a:ext uri="{FF2B5EF4-FFF2-40B4-BE49-F238E27FC236}">
                      <a16:creationId xmlns:a16="http://schemas.microsoft.com/office/drawing/2014/main" id="{196A06AA-79F6-9145-9B28-1B1F0ACC94AD}"/>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11" name="Oval 391">
                  <a:extLst>
                    <a:ext uri="{FF2B5EF4-FFF2-40B4-BE49-F238E27FC236}">
                      <a16:creationId xmlns:a16="http://schemas.microsoft.com/office/drawing/2014/main" id="{04E46B00-C2DA-6E45-92E4-AF69D7231DE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12" name="Oval 392">
                  <a:extLst>
                    <a:ext uri="{FF2B5EF4-FFF2-40B4-BE49-F238E27FC236}">
                      <a16:creationId xmlns:a16="http://schemas.microsoft.com/office/drawing/2014/main" id="{0BE205FE-245D-4D47-8D84-85211F216D52}"/>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13" name="Oval 393">
                  <a:extLst>
                    <a:ext uri="{FF2B5EF4-FFF2-40B4-BE49-F238E27FC236}">
                      <a16:creationId xmlns:a16="http://schemas.microsoft.com/office/drawing/2014/main" id="{488D8EC5-5C86-1644-BCFF-C491E4962651}"/>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14" name="Oval 394">
                  <a:extLst>
                    <a:ext uri="{FF2B5EF4-FFF2-40B4-BE49-F238E27FC236}">
                      <a16:creationId xmlns:a16="http://schemas.microsoft.com/office/drawing/2014/main" id="{CDD791A9-76FC-044D-8E3A-A32804B1A049}"/>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15" name="Oval 395">
                  <a:extLst>
                    <a:ext uri="{FF2B5EF4-FFF2-40B4-BE49-F238E27FC236}">
                      <a16:creationId xmlns:a16="http://schemas.microsoft.com/office/drawing/2014/main" id="{7957BF8D-ECF7-D94F-85BE-95AE8E68DD97}"/>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116" name="Group 396">
                <a:extLst>
                  <a:ext uri="{FF2B5EF4-FFF2-40B4-BE49-F238E27FC236}">
                    <a16:creationId xmlns:a16="http://schemas.microsoft.com/office/drawing/2014/main" id="{AD144846-A688-754B-9E38-811CB9B2F621}"/>
                  </a:ext>
                </a:extLst>
              </p:cNvPr>
              <p:cNvGrpSpPr>
                <a:grpSpLocks/>
              </p:cNvGrpSpPr>
              <p:nvPr/>
            </p:nvGrpSpPr>
            <p:grpSpPr bwMode="auto">
              <a:xfrm>
                <a:off x="3810" y="2559"/>
                <a:ext cx="346" cy="304"/>
                <a:chOff x="3098" y="2084"/>
                <a:chExt cx="346" cy="304"/>
              </a:xfrm>
            </p:grpSpPr>
            <p:sp>
              <p:nvSpPr>
                <p:cNvPr id="671117" name="Oval 397">
                  <a:extLst>
                    <a:ext uri="{FF2B5EF4-FFF2-40B4-BE49-F238E27FC236}">
                      <a16:creationId xmlns:a16="http://schemas.microsoft.com/office/drawing/2014/main" id="{79E5F206-1CA7-E843-997E-7C58E281699F}"/>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18" name="Oval 398">
                  <a:extLst>
                    <a:ext uri="{FF2B5EF4-FFF2-40B4-BE49-F238E27FC236}">
                      <a16:creationId xmlns:a16="http://schemas.microsoft.com/office/drawing/2014/main" id="{64AC1CF4-7F75-2D41-9E94-E91BFA40D16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19" name="Oval 399">
                  <a:extLst>
                    <a:ext uri="{FF2B5EF4-FFF2-40B4-BE49-F238E27FC236}">
                      <a16:creationId xmlns:a16="http://schemas.microsoft.com/office/drawing/2014/main" id="{250C681C-17EA-EC4B-8113-B6EC00AA0DB8}"/>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20" name="Oval 400">
                  <a:extLst>
                    <a:ext uri="{FF2B5EF4-FFF2-40B4-BE49-F238E27FC236}">
                      <a16:creationId xmlns:a16="http://schemas.microsoft.com/office/drawing/2014/main" id="{FD5ADC6E-070C-A74A-8502-5A0BA45C245E}"/>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21" name="Oval 401">
                  <a:extLst>
                    <a:ext uri="{FF2B5EF4-FFF2-40B4-BE49-F238E27FC236}">
                      <a16:creationId xmlns:a16="http://schemas.microsoft.com/office/drawing/2014/main" id="{F1C2033D-BA09-6945-83B2-5E358794A956}"/>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22" name="Oval 402">
                  <a:extLst>
                    <a:ext uri="{FF2B5EF4-FFF2-40B4-BE49-F238E27FC236}">
                      <a16:creationId xmlns:a16="http://schemas.microsoft.com/office/drawing/2014/main" id="{3C1D4DC8-2BFB-0D42-8315-BF11898F260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23" name="Oval 403">
                  <a:extLst>
                    <a:ext uri="{FF2B5EF4-FFF2-40B4-BE49-F238E27FC236}">
                      <a16:creationId xmlns:a16="http://schemas.microsoft.com/office/drawing/2014/main" id="{EC2BE46C-36D2-A040-B954-02581B1682DE}"/>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24" name="Oval 404">
                  <a:extLst>
                    <a:ext uri="{FF2B5EF4-FFF2-40B4-BE49-F238E27FC236}">
                      <a16:creationId xmlns:a16="http://schemas.microsoft.com/office/drawing/2014/main" id="{2F8C654D-124A-8949-B9A0-19D8210966D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25" name="Oval 405">
                  <a:extLst>
                    <a:ext uri="{FF2B5EF4-FFF2-40B4-BE49-F238E27FC236}">
                      <a16:creationId xmlns:a16="http://schemas.microsoft.com/office/drawing/2014/main" id="{2D056379-D5B4-AC4F-9E8D-133755503BF0}"/>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26" name="Oval 406">
                  <a:extLst>
                    <a:ext uri="{FF2B5EF4-FFF2-40B4-BE49-F238E27FC236}">
                      <a16:creationId xmlns:a16="http://schemas.microsoft.com/office/drawing/2014/main" id="{5E5B81F7-01C2-3B41-B00D-3FA4775DE9AC}"/>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27" name="Oval 407">
                  <a:extLst>
                    <a:ext uri="{FF2B5EF4-FFF2-40B4-BE49-F238E27FC236}">
                      <a16:creationId xmlns:a16="http://schemas.microsoft.com/office/drawing/2014/main" id="{14EF39C6-EA4D-5247-8640-2481A5539C7C}"/>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28" name="Oval 408">
                  <a:extLst>
                    <a:ext uri="{FF2B5EF4-FFF2-40B4-BE49-F238E27FC236}">
                      <a16:creationId xmlns:a16="http://schemas.microsoft.com/office/drawing/2014/main" id="{44FD02AE-BC3C-3144-97DD-23B36B11D9B3}"/>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29" name="Oval 409">
                  <a:extLst>
                    <a:ext uri="{FF2B5EF4-FFF2-40B4-BE49-F238E27FC236}">
                      <a16:creationId xmlns:a16="http://schemas.microsoft.com/office/drawing/2014/main" id="{8961A00F-1802-8747-BB54-6F9E35DABB61}"/>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30" name="Oval 410">
                  <a:extLst>
                    <a:ext uri="{FF2B5EF4-FFF2-40B4-BE49-F238E27FC236}">
                      <a16:creationId xmlns:a16="http://schemas.microsoft.com/office/drawing/2014/main" id="{86F5842A-3FAF-DB47-91AC-305F1B63B2D8}"/>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131" name="Group 411">
              <a:extLst>
                <a:ext uri="{FF2B5EF4-FFF2-40B4-BE49-F238E27FC236}">
                  <a16:creationId xmlns:a16="http://schemas.microsoft.com/office/drawing/2014/main" id="{E18A9185-0F0E-8A49-8404-234341BFEE26}"/>
                </a:ext>
              </a:extLst>
            </p:cNvPr>
            <p:cNvGrpSpPr>
              <a:grpSpLocks/>
            </p:cNvGrpSpPr>
            <p:nvPr/>
          </p:nvGrpSpPr>
          <p:grpSpPr bwMode="auto">
            <a:xfrm>
              <a:off x="3619" y="2032"/>
              <a:ext cx="1303" cy="973"/>
              <a:chOff x="3523" y="1936"/>
              <a:chExt cx="1303" cy="973"/>
            </a:xfrm>
          </p:grpSpPr>
          <p:grpSp>
            <p:nvGrpSpPr>
              <p:cNvPr id="671132" name="Group 412">
                <a:extLst>
                  <a:ext uri="{FF2B5EF4-FFF2-40B4-BE49-F238E27FC236}">
                    <a16:creationId xmlns:a16="http://schemas.microsoft.com/office/drawing/2014/main" id="{3FDEABF5-8E06-4D40-84FE-671564D281A9}"/>
                  </a:ext>
                </a:extLst>
              </p:cNvPr>
              <p:cNvGrpSpPr>
                <a:grpSpLocks/>
              </p:cNvGrpSpPr>
              <p:nvPr/>
            </p:nvGrpSpPr>
            <p:grpSpPr bwMode="auto">
              <a:xfrm>
                <a:off x="4480" y="2605"/>
                <a:ext cx="346" cy="304"/>
                <a:chOff x="3098" y="2084"/>
                <a:chExt cx="346" cy="304"/>
              </a:xfrm>
            </p:grpSpPr>
            <p:sp>
              <p:nvSpPr>
                <p:cNvPr id="671133" name="Oval 413">
                  <a:extLst>
                    <a:ext uri="{FF2B5EF4-FFF2-40B4-BE49-F238E27FC236}">
                      <a16:creationId xmlns:a16="http://schemas.microsoft.com/office/drawing/2014/main" id="{2C870F27-1DE7-4946-8CC7-4F62ED2519ED}"/>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34" name="Oval 414">
                  <a:extLst>
                    <a:ext uri="{FF2B5EF4-FFF2-40B4-BE49-F238E27FC236}">
                      <a16:creationId xmlns:a16="http://schemas.microsoft.com/office/drawing/2014/main" id="{C17111C1-D3D1-DB4C-BA61-CEF9FB9AEA1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35" name="Oval 415">
                  <a:extLst>
                    <a:ext uri="{FF2B5EF4-FFF2-40B4-BE49-F238E27FC236}">
                      <a16:creationId xmlns:a16="http://schemas.microsoft.com/office/drawing/2014/main" id="{ACA5E629-2322-4A4C-B31A-FF238093C0F8}"/>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36" name="Oval 416">
                  <a:extLst>
                    <a:ext uri="{FF2B5EF4-FFF2-40B4-BE49-F238E27FC236}">
                      <a16:creationId xmlns:a16="http://schemas.microsoft.com/office/drawing/2014/main" id="{1BC3AB48-E321-2E4D-BA2B-C8F597FB4EA7}"/>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37" name="Oval 417">
                  <a:extLst>
                    <a:ext uri="{FF2B5EF4-FFF2-40B4-BE49-F238E27FC236}">
                      <a16:creationId xmlns:a16="http://schemas.microsoft.com/office/drawing/2014/main" id="{E2F578C1-9758-0A42-95FF-FF7955716865}"/>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38" name="Oval 418">
                  <a:extLst>
                    <a:ext uri="{FF2B5EF4-FFF2-40B4-BE49-F238E27FC236}">
                      <a16:creationId xmlns:a16="http://schemas.microsoft.com/office/drawing/2014/main" id="{97C04393-06A4-A344-B5A6-B74EAF8EC6E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39" name="Oval 419">
                  <a:extLst>
                    <a:ext uri="{FF2B5EF4-FFF2-40B4-BE49-F238E27FC236}">
                      <a16:creationId xmlns:a16="http://schemas.microsoft.com/office/drawing/2014/main" id="{0E4C75B7-3480-F543-A704-596C5C0C249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40" name="Oval 420">
                  <a:extLst>
                    <a:ext uri="{FF2B5EF4-FFF2-40B4-BE49-F238E27FC236}">
                      <a16:creationId xmlns:a16="http://schemas.microsoft.com/office/drawing/2014/main" id="{EFBB05C9-FD3B-1240-9E60-00CECD5339AD}"/>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41" name="Oval 421">
                  <a:extLst>
                    <a:ext uri="{FF2B5EF4-FFF2-40B4-BE49-F238E27FC236}">
                      <a16:creationId xmlns:a16="http://schemas.microsoft.com/office/drawing/2014/main" id="{2766AB6D-FFD3-1048-B2E6-9D5DB655D85F}"/>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42" name="Oval 422">
                  <a:extLst>
                    <a:ext uri="{FF2B5EF4-FFF2-40B4-BE49-F238E27FC236}">
                      <a16:creationId xmlns:a16="http://schemas.microsoft.com/office/drawing/2014/main" id="{3646479A-E13D-EF44-B6CE-737F8F66805C}"/>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43" name="Oval 423">
                  <a:extLst>
                    <a:ext uri="{FF2B5EF4-FFF2-40B4-BE49-F238E27FC236}">
                      <a16:creationId xmlns:a16="http://schemas.microsoft.com/office/drawing/2014/main" id="{A2798D6A-CB89-AB4D-99DD-C9F422668218}"/>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44" name="Oval 424">
                  <a:extLst>
                    <a:ext uri="{FF2B5EF4-FFF2-40B4-BE49-F238E27FC236}">
                      <a16:creationId xmlns:a16="http://schemas.microsoft.com/office/drawing/2014/main" id="{FCC21693-168F-A342-9467-4F4BC6E01BBE}"/>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45" name="Oval 425">
                  <a:extLst>
                    <a:ext uri="{FF2B5EF4-FFF2-40B4-BE49-F238E27FC236}">
                      <a16:creationId xmlns:a16="http://schemas.microsoft.com/office/drawing/2014/main" id="{AF5B5986-117E-6D4E-A846-4B43F08611F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46" name="Oval 426">
                  <a:extLst>
                    <a:ext uri="{FF2B5EF4-FFF2-40B4-BE49-F238E27FC236}">
                      <a16:creationId xmlns:a16="http://schemas.microsoft.com/office/drawing/2014/main" id="{331C07CC-1484-B94D-8797-021653754BE3}"/>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147" name="Group 427">
                <a:extLst>
                  <a:ext uri="{FF2B5EF4-FFF2-40B4-BE49-F238E27FC236}">
                    <a16:creationId xmlns:a16="http://schemas.microsoft.com/office/drawing/2014/main" id="{6BCF6D53-BEA9-3B43-9DFC-346FF9A03C18}"/>
                  </a:ext>
                </a:extLst>
              </p:cNvPr>
              <p:cNvGrpSpPr>
                <a:grpSpLocks/>
              </p:cNvGrpSpPr>
              <p:nvPr/>
            </p:nvGrpSpPr>
            <p:grpSpPr bwMode="auto">
              <a:xfrm>
                <a:off x="3523" y="1936"/>
                <a:ext cx="346" cy="304"/>
                <a:chOff x="3098" y="2084"/>
                <a:chExt cx="346" cy="304"/>
              </a:xfrm>
            </p:grpSpPr>
            <p:sp>
              <p:nvSpPr>
                <p:cNvPr id="671148" name="Oval 428">
                  <a:extLst>
                    <a:ext uri="{FF2B5EF4-FFF2-40B4-BE49-F238E27FC236}">
                      <a16:creationId xmlns:a16="http://schemas.microsoft.com/office/drawing/2014/main" id="{F093EE65-7C8E-1D4A-8042-CDF565A9F3FD}"/>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49" name="Oval 429">
                  <a:extLst>
                    <a:ext uri="{FF2B5EF4-FFF2-40B4-BE49-F238E27FC236}">
                      <a16:creationId xmlns:a16="http://schemas.microsoft.com/office/drawing/2014/main" id="{6EC95C74-2E4F-BB4D-BD0B-AB47ABAB664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50" name="Oval 430">
                  <a:extLst>
                    <a:ext uri="{FF2B5EF4-FFF2-40B4-BE49-F238E27FC236}">
                      <a16:creationId xmlns:a16="http://schemas.microsoft.com/office/drawing/2014/main" id="{4D2693D0-6E00-434E-AC88-9C92A3430A95}"/>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51" name="Oval 431">
                  <a:extLst>
                    <a:ext uri="{FF2B5EF4-FFF2-40B4-BE49-F238E27FC236}">
                      <a16:creationId xmlns:a16="http://schemas.microsoft.com/office/drawing/2014/main" id="{0D976A54-C09B-CE46-AACD-0A0C5AF5743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52" name="Oval 432">
                  <a:extLst>
                    <a:ext uri="{FF2B5EF4-FFF2-40B4-BE49-F238E27FC236}">
                      <a16:creationId xmlns:a16="http://schemas.microsoft.com/office/drawing/2014/main" id="{6A4171EB-9554-C54C-A9FF-C37BF87F1660}"/>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53" name="Oval 433">
                  <a:extLst>
                    <a:ext uri="{FF2B5EF4-FFF2-40B4-BE49-F238E27FC236}">
                      <a16:creationId xmlns:a16="http://schemas.microsoft.com/office/drawing/2014/main" id="{5265120C-529C-3045-8B74-25E4DAD1C27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54" name="Oval 434">
                  <a:extLst>
                    <a:ext uri="{FF2B5EF4-FFF2-40B4-BE49-F238E27FC236}">
                      <a16:creationId xmlns:a16="http://schemas.microsoft.com/office/drawing/2014/main" id="{0AD4EDD8-0AEF-7F4E-84E6-8A9AF13D31AD}"/>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55" name="Oval 435">
                  <a:extLst>
                    <a:ext uri="{FF2B5EF4-FFF2-40B4-BE49-F238E27FC236}">
                      <a16:creationId xmlns:a16="http://schemas.microsoft.com/office/drawing/2014/main" id="{E69B143C-7BD2-6540-974D-31B54594DFCD}"/>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56" name="Oval 436">
                  <a:extLst>
                    <a:ext uri="{FF2B5EF4-FFF2-40B4-BE49-F238E27FC236}">
                      <a16:creationId xmlns:a16="http://schemas.microsoft.com/office/drawing/2014/main" id="{35AC685F-780B-9541-9F20-CF8E97A90D1D}"/>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57" name="Oval 437">
                  <a:extLst>
                    <a:ext uri="{FF2B5EF4-FFF2-40B4-BE49-F238E27FC236}">
                      <a16:creationId xmlns:a16="http://schemas.microsoft.com/office/drawing/2014/main" id="{7F430F16-24CA-1C40-AF03-F13EDE154FF3}"/>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58" name="Oval 438">
                  <a:extLst>
                    <a:ext uri="{FF2B5EF4-FFF2-40B4-BE49-F238E27FC236}">
                      <a16:creationId xmlns:a16="http://schemas.microsoft.com/office/drawing/2014/main" id="{D0AAD73D-784F-3749-B2F9-D9F3726C68A6}"/>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59" name="Oval 439">
                  <a:extLst>
                    <a:ext uri="{FF2B5EF4-FFF2-40B4-BE49-F238E27FC236}">
                      <a16:creationId xmlns:a16="http://schemas.microsoft.com/office/drawing/2014/main" id="{6B2F0DE8-BFB0-D841-AA0E-D0C115655764}"/>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60" name="Oval 440">
                  <a:extLst>
                    <a:ext uri="{FF2B5EF4-FFF2-40B4-BE49-F238E27FC236}">
                      <a16:creationId xmlns:a16="http://schemas.microsoft.com/office/drawing/2014/main" id="{168D793A-51A7-5A40-9FB4-38A5E41B55A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61" name="Oval 441">
                  <a:extLst>
                    <a:ext uri="{FF2B5EF4-FFF2-40B4-BE49-F238E27FC236}">
                      <a16:creationId xmlns:a16="http://schemas.microsoft.com/office/drawing/2014/main" id="{BE97A9FD-3D2E-264F-889F-D8C735DF65A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162" name="Group 442">
              <a:extLst>
                <a:ext uri="{FF2B5EF4-FFF2-40B4-BE49-F238E27FC236}">
                  <a16:creationId xmlns:a16="http://schemas.microsoft.com/office/drawing/2014/main" id="{2F62241F-7CB5-5045-BD8D-B31D3309EFF4}"/>
                </a:ext>
              </a:extLst>
            </p:cNvPr>
            <p:cNvGrpSpPr>
              <a:grpSpLocks/>
            </p:cNvGrpSpPr>
            <p:nvPr/>
          </p:nvGrpSpPr>
          <p:grpSpPr bwMode="auto">
            <a:xfrm>
              <a:off x="2624" y="2100"/>
              <a:ext cx="986" cy="508"/>
              <a:chOff x="2528" y="2004"/>
              <a:chExt cx="986" cy="508"/>
            </a:xfrm>
          </p:grpSpPr>
          <p:grpSp>
            <p:nvGrpSpPr>
              <p:cNvPr id="671163" name="Group 443">
                <a:extLst>
                  <a:ext uri="{FF2B5EF4-FFF2-40B4-BE49-F238E27FC236}">
                    <a16:creationId xmlns:a16="http://schemas.microsoft.com/office/drawing/2014/main" id="{272409FE-69E4-D642-B9E5-A9275A9EC89C}"/>
                  </a:ext>
                </a:extLst>
              </p:cNvPr>
              <p:cNvGrpSpPr>
                <a:grpSpLocks/>
              </p:cNvGrpSpPr>
              <p:nvPr/>
            </p:nvGrpSpPr>
            <p:grpSpPr bwMode="auto">
              <a:xfrm>
                <a:off x="3168" y="2004"/>
                <a:ext cx="346" cy="304"/>
                <a:chOff x="3098" y="2084"/>
                <a:chExt cx="346" cy="304"/>
              </a:xfrm>
            </p:grpSpPr>
            <p:sp>
              <p:nvSpPr>
                <p:cNvPr id="671164" name="Oval 444">
                  <a:extLst>
                    <a:ext uri="{FF2B5EF4-FFF2-40B4-BE49-F238E27FC236}">
                      <a16:creationId xmlns:a16="http://schemas.microsoft.com/office/drawing/2014/main" id="{E6BC15F9-7654-144A-B253-F09AC7CC97B5}"/>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65" name="Oval 445">
                  <a:extLst>
                    <a:ext uri="{FF2B5EF4-FFF2-40B4-BE49-F238E27FC236}">
                      <a16:creationId xmlns:a16="http://schemas.microsoft.com/office/drawing/2014/main" id="{6DDBEFC3-5839-354D-AD5D-C595623FA3A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66" name="Oval 446">
                  <a:extLst>
                    <a:ext uri="{FF2B5EF4-FFF2-40B4-BE49-F238E27FC236}">
                      <a16:creationId xmlns:a16="http://schemas.microsoft.com/office/drawing/2014/main" id="{F6663A22-661E-CF46-AF10-EA5A7D288C5A}"/>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67" name="Oval 447">
                  <a:extLst>
                    <a:ext uri="{FF2B5EF4-FFF2-40B4-BE49-F238E27FC236}">
                      <a16:creationId xmlns:a16="http://schemas.microsoft.com/office/drawing/2014/main" id="{6BF425FB-11F3-DE4A-9597-1CB0FFAB7AD7}"/>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68" name="Oval 448">
                  <a:extLst>
                    <a:ext uri="{FF2B5EF4-FFF2-40B4-BE49-F238E27FC236}">
                      <a16:creationId xmlns:a16="http://schemas.microsoft.com/office/drawing/2014/main" id="{D53BBBC9-105B-2540-AF55-B6D646062F37}"/>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69" name="Oval 449">
                  <a:extLst>
                    <a:ext uri="{FF2B5EF4-FFF2-40B4-BE49-F238E27FC236}">
                      <a16:creationId xmlns:a16="http://schemas.microsoft.com/office/drawing/2014/main" id="{F91D71D8-09E6-AE40-A1D2-F03B76CBB8F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70" name="Oval 450">
                  <a:extLst>
                    <a:ext uri="{FF2B5EF4-FFF2-40B4-BE49-F238E27FC236}">
                      <a16:creationId xmlns:a16="http://schemas.microsoft.com/office/drawing/2014/main" id="{9C59D64B-A13D-9D43-B6D4-ECAE11B24567}"/>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71" name="Oval 451">
                  <a:extLst>
                    <a:ext uri="{FF2B5EF4-FFF2-40B4-BE49-F238E27FC236}">
                      <a16:creationId xmlns:a16="http://schemas.microsoft.com/office/drawing/2014/main" id="{85114CA1-1735-1A4A-AEB7-AF19F656242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72" name="Oval 452">
                  <a:extLst>
                    <a:ext uri="{FF2B5EF4-FFF2-40B4-BE49-F238E27FC236}">
                      <a16:creationId xmlns:a16="http://schemas.microsoft.com/office/drawing/2014/main" id="{1411C830-D7AB-6346-A2AB-F664BF360703}"/>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73" name="Oval 453">
                  <a:extLst>
                    <a:ext uri="{FF2B5EF4-FFF2-40B4-BE49-F238E27FC236}">
                      <a16:creationId xmlns:a16="http://schemas.microsoft.com/office/drawing/2014/main" id="{1EAA7CBF-0662-704F-ADF5-38E4CFE4DAE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74" name="Oval 454">
                  <a:extLst>
                    <a:ext uri="{FF2B5EF4-FFF2-40B4-BE49-F238E27FC236}">
                      <a16:creationId xmlns:a16="http://schemas.microsoft.com/office/drawing/2014/main" id="{AAC65008-5686-DE4C-8E8D-E0D743A1731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75" name="Oval 455">
                  <a:extLst>
                    <a:ext uri="{FF2B5EF4-FFF2-40B4-BE49-F238E27FC236}">
                      <a16:creationId xmlns:a16="http://schemas.microsoft.com/office/drawing/2014/main" id="{7F517FB9-BD07-E649-A3CF-882546E87618}"/>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76" name="Oval 456">
                  <a:extLst>
                    <a:ext uri="{FF2B5EF4-FFF2-40B4-BE49-F238E27FC236}">
                      <a16:creationId xmlns:a16="http://schemas.microsoft.com/office/drawing/2014/main" id="{1531F0CC-8347-384A-B6FA-C28F505F2FE5}"/>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77" name="Oval 457">
                  <a:extLst>
                    <a:ext uri="{FF2B5EF4-FFF2-40B4-BE49-F238E27FC236}">
                      <a16:creationId xmlns:a16="http://schemas.microsoft.com/office/drawing/2014/main" id="{82817A4E-76AC-2648-A72D-BF9E0CC4E4D9}"/>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178" name="Group 458">
                <a:extLst>
                  <a:ext uri="{FF2B5EF4-FFF2-40B4-BE49-F238E27FC236}">
                    <a16:creationId xmlns:a16="http://schemas.microsoft.com/office/drawing/2014/main" id="{974DB281-166B-BE48-ACF6-F8CB2DAE54AA}"/>
                  </a:ext>
                </a:extLst>
              </p:cNvPr>
              <p:cNvGrpSpPr>
                <a:grpSpLocks/>
              </p:cNvGrpSpPr>
              <p:nvPr/>
            </p:nvGrpSpPr>
            <p:grpSpPr bwMode="auto">
              <a:xfrm>
                <a:off x="2528" y="2208"/>
                <a:ext cx="346" cy="304"/>
                <a:chOff x="3098" y="2084"/>
                <a:chExt cx="346" cy="304"/>
              </a:xfrm>
            </p:grpSpPr>
            <p:sp>
              <p:nvSpPr>
                <p:cNvPr id="671179" name="Oval 459">
                  <a:extLst>
                    <a:ext uri="{FF2B5EF4-FFF2-40B4-BE49-F238E27FC236}">
                      <a16:creationId xmlns:a16="http://schemas.microsoft.com/office/drawing/2014/main" id="{2BED5996-46E7-1446-9CF4-B573B1CA460D}"/>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80" name="Oval 460">
                  <a:extLst>
                    <a:ext uri="{FF2B5EF4-FFF2-40B4-BE49-F238E27FC236}">
                      <a16:creationId xmlns:a16="http://schemas.microsoft.com/office/drawing/2014/main" id="{7C1A8507-5FBE-0543-AB1C-B620EC78580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81" name="Oval 461">
                  <a:extLst>
                    <a:ext uri="{FF2B5EF4-FFF2-40B4-BE49-F238E27FC236}">
                      <a16:creationId xmlns:a16="http://schemas.microsoft.com/office/drawing/2014/main" id="{A8242B7C-6AC7-AF46-87F0-B797F4C551EE}"/>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82" name="Oval 462">
                  <a:extLst>
                    <a:ext uri="{FF2B5EF4-FFF2-40B4-BE49-F238E27FC236}">
                      <a16:creationId xmlns:a16="http://schemas.microsoft.com/office/drawing/2014/main" id="{CFDDE535-EE4F-7F4C-8E12-491F2FE059C0}"/>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83" name="Oval 463">
                  <a:extLst>
                    <a:ext uri="{FF2B5EF4-FFF2-40B4-BE49-F238E27FC236}">
                      <a16:creationId xmlns:a16="http://schemas.microsoft.com/office/drawing/2014/main" id="{ED59E215-DEB1-5141-92B0-20AE5BA97730}"/>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84" name="Oval 464">
                  <a:extLst>
                    <a:ext uri="{FF2B5EF4-FFF2-40B4-BE49-F238E27FC236}">
                      <a16:creationId xmlns:a16="http://schemas.microsoft.com/office/drawing/2014/main" id="{1740F8B3-F797-7B49-AB49-229651D54B2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85" name="Oval 465">
                  <a:extLst>
                    <a:ext uri="{FF2B5EF4-FFF2-40B4-BE49-F238E27FC236}">
                      <a16:creationId xmlns:a16="http://schemas.microsoft.com/office/drawing/2014/main" id="{F52C8B05-8029-994D-B3B1-A5EF5F3921A9}"/>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86" name="Oval 466">
                  <a:extLst>
                    <a:ext uri="{FF2B5EF4-FFF2-40B4-BE49-F238E27FC236}">
                      <a16:creationId xmlns:a16="http://schemas.microsoft.com/office/drawing/2014/main" id="{C7349808-3299-6E46-BE1D-22D7B42C33E5}"/>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87" name="Oval 467">
                  <a:extLst>
                    <a:ext uri="{FF2B5EF4-FFF2-40B4-BE49-F238E27FC236}">
                      <a16:creationId xmlns:a16="http://schemas.microsoft.com/office/drawing/2014/main" id="{F9D3EAB3-FC44-254E-B6A0-E87DAD38F05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88" name="Oval 468">
                  <a:extLst>
                    <a:ext uri="{FF2B5EF4-FFF2-40B4-BE49-F238E27FC236}">
                      <a16:creationId xmlns:a16="http://schemas.microsoft.com/office/drawing/2014/main" id="{FA7967FD-D332-3044-830F-358EC437097A}"/>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89" name="Oval 469">
                  <a:extLst>
                    <a:ext uri="{FF2B5EF4-FFF2-40B4-BE49-F238E27FC236}">
                      <a16:creationId xmlns:a16="http://schemas.microsoft.com/office/drawing/2014/main" id="{44B6517C-6D45-E44F-B448-ADE0EA03991A}"/>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90" name="Oval 470">
                  <a:extLst>
                    <a:ext uri="{FF2B5EF4-FFF2-40B4-BE49-F238E27FC236}">
                      <a16:creationId xmlns:a16="http://schemas.microsoft.com/office/drawing/2014/main" id="{98001E3F-8132-234C-8E5F-2D88566EA573}"/>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91" name="Oval 471">
                  <a:extLst>
                    <a:ext uri="{FF2B5EF4-FFF2-40B4-BE49-F238E27FC236}">
                      <a16:creationId xmlns:a16="http://schemas.microsoft.com/office/drawing/2014/main" id="{26C42F14-5103-9849-96D0-33DB4970E84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92" name="Oval 472">
                  <a:extLst>
                    <a:ext uri="{FF2B5EF4-FFF2-40B4-BE49-F238E27FC236}">
                      <a16:creationId xmlns:a16="http://schemas.microsoft.com/office/drawing/2014/main" id="{8E5DF9C4-78CB-6143-9CD8-DFF11FE5D5D0}"/>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193" name="Group 473">
              <a:extLst>
                <a:ext uri="{FF2B5EF4-FFF2-40B4-BE49-F238E27FC236}">
                  <a16:creationId xmlns:a16="http://schemas.microsoft.com/office/drawing/2014/main" id="{7208E89A-BDC2-FA44-8D54-7343E16FA147}"/>
                </a:ext>
              </a:extLst>
            </p:cNvPr>
            <p:cNvGrpSpPr>
              <a:grpSpLocks/>
            </p:cNvGrpSpPr>
            <p:nvPr/>
          </p:nvGrpSpPr>
          <p:grpSpPr bwMode="auto">
            <a:xfrm>
              <a:off x="2954" y="2152"/>
              <a:ext cx="904" cy="429"/>
              <a:chOff x="2858" y="2056"/>
              <a:chExt cx="904" cy="429"/>
            </a:xfrm>
          </p:grpSpPr>
          <p:grpSp>
            <p:nvGrpSpPr>
              <p:cNvPr id="671194" name="Group 474">
                <a:extLst>
                  <a:ext uri="{FF2B5EF4-FFF2-40B4-BE49-F238E27FC236}">
                    <a16:creationId xmlns:a16="http://schemas.microsoft.com/office/drawing/2014/main" id="{32A0D18B-30FD-DA46-8E3B-2AEFFA294739}"/>
                  </a:ext>
                </a:extLst>
              </p:cNvPr>
              <p:cNvGrpSpPr>
                <a:grpSpLocks/>
              </p:cNvGrpSpPr>
              <p:nvPr/>
            </p:nvGrpSpPr>
            <p:grpSpPr bwMode="auto">
              <a:xfrm>
                <a:off x="2858" y="2056"/>
                <a:ext cx="346" cy="304"/>
                <a:chOff x="3098" y="2084"/>
                <a:chExt cx="346" cy="304"/>
              </a:xfrm>
            </p:grpSpPr>
            <p:sp>
              <p:nvSpPr>
                <p:cNvPr id="671195" name="Oval 475">
                  <a:extLst>
                    <a:ext uri="{FF2B5EF4-FFF2-40B4-BE49-F238E27FC236}">
                      <a16:creationId xmlns:a16="http://schemas.microsoft.com/office/drawing/2014/main" id="{D0A458C4-F3C4-4C46-AAC2-48F19CE24589}"/>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96" name="Oval 476">
                  <a:extLst>
                    <a:ext uri="{FF2B5EF4-FFF2-40B4-BE49-F238E27FC236}">
                      <a16:creationId xmlns:a16="http://schemas.microsoft.com/office/drawing/2014/main" id="{F27237BC-8095-8147-ABD4-BE54A008F63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97" name="Oval 477">
                  <a:extLst>
                    <a:ext uri="{FF2B5EF4-FFF2-40B4-BE49-F238E27FC236}">
                      <a16:creationId xmlns:a16="http://schemas.microsoft.com/office/drawing/2014/main" id="{18672331-BDB4-1947-9CC7-757865F34D1B}"/>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98" name="Oval 478">
                  <a:extLst>
                    <a:ext uri="{FF2B5EF4-FFF2-40B4-BE49-F238E27FC236}">
                      <a16:creationId xmlns:a16="http://schemas.microsoft.com/office/drawing/2014/main" id="{20C785CC-5573-2A40-AF76-E82112EDDEE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99" name="Oval 479">
                  <a:extLst>
                    <a:ext uri="{FF2B5EF4-FFF2-40B4-BE49-F238E27FC236}">
                      <a16:creationId xmlns:a16="http://schemas.microsoft.com/office/drawing/2014/main" id="{64F9BE10-5716-1E4E-AB8F-B1922283A0E1}"/>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00" name="Oval 480">
                  <a:extLst>
                    <a:ext uri="{FF2B5EF4-FFF2-40B4-BE49-F238E27FC236}">
                      <a16:creationId xmlns:a16="http://schemas.microsoft.com/office/drawing/2014/main" id="{E2B66771-1815-FC49-BD4F-BC5BB12B6CE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01" name="Oval 481">
                  <a:extLst>
                    <a:ext uri="{FF2B5EF4-FFF2-40B4-BE49-F238E27FC236}">
                      <a16:creationId xmlns:a16="http://schemas.microsoft.com/office/drawing/2014/main" id="{5E388E2E-AA9C-B948-9FAD-98434FD8CCE7}"/>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02" name="Oval 482">
                  <a:extLst>
                    <a:ext uri="{FF2B5EF4-FFF2-40B4-BE49-F238E27FC236}">
                      <a16:creationId xmlns:a16="http://schemas.microsoft.com/office/drawing/2014/main" id="{B288982E-9645-AF48-9BDD-3F09A482121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03" name="Oval 483">
                  <a:extLst>
                    <a:ext uri="{FF2B5EF4-FFF2-40B4-BE49-F238E27FC236}">
                      <a16:creationId xmlns:a16="http://schemas.microsoft.com/office/drawing/2014/main" id="{F58042FF-F69B-E342-BAF3-CCF4019A4BB5}"/>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04" name="Oval 484">
                  <a:extLst>
                    <a:ext uri="{FF2B5EF4-FFF2-40B4-BE49-F238E27FC236}">
                      <a16:creationId xmlns:a16="http://schemas.microsoft.com/office/drawing/2014/main" id="{2D614D66-4A84-A242-AD67-4F0D6746BCB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05" name="Oval 485">
                  <a:extLst>
                    <a:ext uri="{FF2B5EF4-FFF2-40B4-BE49-F238E27FC236}">
                      <a16:creationId xmlns:a16="http://schemas.microsoft.com/office/drawing/2014/main" id="{CCC9521B-83F9-1440-9FA9-4A632E0FC5FA}"/>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06" name="Oval 486">
                  <a:extLst>
                    <a:ext uri="{FF2B5EF4-FFF2-40B4-BE49-F238E27FC236}">
                      <a16:creationId xmlns:a16="http://schemas.microsoft.com/office/drawing/2014/main" id="{C61CF024-7D1A-AB46-9AA5-7B742F03A08E}"/>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07" name="Oval 487">
                  <a:extLst>
                    <a:ext uri="{FF2B5EF4-FFF2-40B4-BE49-F238E27FC236}">
                      <a16:creationId xmlns:a16="http://schemas.microsoft.com/office/drawing/2014/main" id="{A6BF53AD-0072-114B-9773-471ECD5B2EBE}"/>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08" name="Oval 488">
                  <a:extLst>
                    <a:ext uri="{FF2B5EF4-FFF2-40B4-BE49-F238E27FC236}">
                      <a16:creationId xmlns:a16="http://schemas.microsoft.com/office/drawing/2014/main" id="{99EB0ED9-E7D6-ED49-A26A-CDC449583133}"/>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209" name="Group 489">
                <a:extLst>
                  <a:ext uri="{FF2B5EF4-FFF2-40B4-BE49-F238E27FC236}">
                    <a16:creationId xmlns:a16="http://schemas.microsoft.com/office/drawing/2014/main" id="{FEA9C921-C466-A045-B7D1-32C4E18B3F5B}"/>
                  </a:ext>
                </a:extLst>
              </p:cNvPr>
              <p:cNvGrpSpPr>
                <a:grpSpLocks/>
              </p:cNvGrpSpPr>
              <p:nvPr/>
            </p:nvGrpSpPr>
            <p:grpSpPr bwMode="auto">
              <a:xfrm>
                <a:off x="3416" y="2181"/>
                <a:ext cx="346" cy="304"/>
                <a:chOff x="3098" y="2084"/>
                <a:chExt cx="346" cy="304"/>
              </a:xfrm>
            </p:grpSpPr>
            <p:sp>
              <p:nvSpPr>
                <p:cNvPr id="671210" name="Oval 490">
                  <a:extLst>
                    <a:ext uri="{FF2B5EF4-FFF2-40B4-BE49-F238E27FC236}">
                      <a16:creationId xmlns:a16="http://schemas.microsoft.com/office/drawing/2014/main" id="{0813675B-9A09-B748-BB9D-51428E238D55}"/>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11" name="Oval 491">
                  <a:extLst>
                    <a:ext uri="{FF2B5EF4-FFF2-40B4-BE49-F238E27FC236}">
                      <a16:creationId xmlns:a16="http://schemas.microsoft.com/office/drawing/2014/main" id="{7F608207-6265-7C43-B007-4A68ECE9BC0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12" name="Oval 492">
                  <a:extLst>
                    <a:ext uri="{FF2B5EF4-FFF2-40B4-BE49-F238E27FC236}">
                      <a16:creationId xmlns:a16="http://schemas.microsoft.com/office/drawing/2014/main" id="{A57C306A-E948-3F43-B2F6-7B3655CD8467}"/>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13" name="Oval 493">
                  <a:extLst>
                    <a:ext uri="{FF2B5EF4-FFF2-40B4-BE49-F238E27FC236}">
                      <a16:creationId xmlns:a16="http://schemas.microsoft.com/office/drawing/2014/main" id="{311AEA44-4503-074A-94E1-57CDB9783B88}"/>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14" name="Oval 494">
                  <a:extLst>
                    <a:ext uri="{FF2B5EF4-FFF2-40B4-BE49-F238E27FC236}">
                      <a16:creationId xmlns:a16="http://schemas.microsoft.com/office/drawing/2014/main" id="{D08B9CB4-59C4-D646-8F21-5DB9F76AB29B}"/>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15" name="Oval 495">
                  <a:extLst>
                    <a:ext uri="{FF2B5EF4-FFF2-40B4-BE49-F238E27FC236}">
                      <a16:creationId xmlns:a16="http://schemas.microsoft.com/office/drawing/2014/main" id="{DEF3D3A2-B45C-2342-87CF-5ADA3C389C5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16" name="Oval 496">
                  <a:extLst>
                    <a:ext uri="{FF2B5EF4-FFF2-40B4-BE49-F238E27FC236}">
                      <a16:creationId xmlns:a16="http://schemas.microsoft.com/office/drawing/2014/main" id="{E978D96D-5247-1544-B1D5-FE396C281C8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17" name="Oval 497">
                  <a:extLst>
                    <a:ext uri="{FF2B5EF4-FFF2-40B4-BE49-F238E27FC236}">
                      <a16:creationId xmlns:a16="http://schemas.microsoft.com/office/drawing/2014/main" id="{743A8C5B-741F-F445-9D43-B50FA31028A0}"/>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18" name="Oval 498">
                  <a:extLst>
                    <a:ext uri="{FF2B5EF4-FFF2-40B4-BE49-F238E27FC236}">
                      <a16:creationId xmlns:a16="http://schemas.microsoft.com/office/drawing/2014/main" id="{C1B6DEDC-2604-1445-8E8B-E35331B21950}"/>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19" name="Oval 499">
                  <a:extLst>
                    <a:ext uri="{FF2B5EF4-FFF2-40B4-BE49-F238E27FC236}">
                      <a16:creationId xmlns:a16="http://schemas.microsoft.com/office/drawing/2014/main" id="{5A0DFE19-94D5-C54B-9D77-F329CC57B198}"/>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20" name="Oval 500">
                  <a:extLst>
                    <a:ext uri="{FF2B5EF4-FFF2-40B4-BE49-F238E27FC236}">
                      <a16:creationId xmlns:a16="http://schemas.microsoft.com/office/drawing/2014/main" id="{E925C635-9744-2F4A-B3CB-D7221489F169}"/>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21" name="Oval 501">
                  <a:extLst>
                    <a:ext uri="{FF2B5EF4-FFF2-40B4-BE49-F238E27FC236}">
                      <a16:creationId xmlns:a16="http://schemas.microsoft.com/office/drawing/2014/main" id="{E3F20A0B-FC83-824C-A005-B48DF7FC8EA3}"/>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22" name="Oval 502">
                  <a:extLst>
                    <a:ext uri="{FF2B5EF4-FFF2-40B4-BE49-F238E27FC236}">
                      <a16:creationId xmlns:a16="http://schemas.microsoft.com/office/drawing/2014/main" id="{35476FA7-7415-064D-9734-EE1AE985599F}"/>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23" name="Oval 503">
                  <a:extLst>
                    <a:ext uri="{FF2B5EF4-FFF2-40B4-BE49-F238E27FC236}">
                      <a16:creationId xmlns:a16="http://schemas.microsoft.com/office/drawing/2014/main" id="{0D5C3A00-11BB-4648-B1F3-F28CD4BB5B4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224" name="Group 504">
              <a:extLst>
                <a:ext uri="{FF2B5EF4-FFF2-40B4-BE49-F238E27FC236}">
                  <a16:creationId xmlns:a16="http://schemas.microsoft.com/office/drawing/2014/main" id="{8736ACDA-5BA1-3749-B8B9-32D80A6EF588}"/>
                </a:ext>
              </a:extLst>
            </p:cNvPr>
            <p:cNvGrpSpPr>
              <a:grpSpLocks/>
            </p:cNvGrpSpPr>
            <p:nvPr/>
          </p:nvGrpSpPr>
          <p:grpSpPr bwMode="auto">
            <a:xfrm>
              <a:off x="3151" y="2435"/>
              <a:ext cx="661" cy="752"/>
              <a:chOff x="3055" y="2339"/>
              <a:chExt cx="661" cy="752"/>
            </a:xfrm>
          </p:grpSpPr>
          <p:grpSp>
            <p:nvGrpSpPr>
              <p:cNvPr id="671225" name="Group 505">
                <a:extLst>
                  <a:ext uri="{FF2B5EF4-FFF2-40B4-BE49-F238E27FC236}">
                    <a16:creationId xmlns:a16="http://schemas.microsoft.com/office/drawing/2014/main" id="{B8F16A20-8DF2-5B4C-998A-A947E3A0B010}"/>
                  </a:ext>
                </a:extLst>
              </p:cNvPr>
              <p:cNvGrpSpPr>
                <a:grpSpLocks/>
              </p:cNvGrpSpPr>
              <p:nvPr/>
            </p:nvGrpSpPr>
            <p:grpSpPr bwMode="auto">
              <a:xfrm>
                <a:off x="3055" y="2339"/>
                <a:ext cx="346" cy="304"/>
                <a:chOff x="3098" y="2084"/>
                <a:chExt cx="346" cy="304"/>
              </a:xfrm>
            </p:grpSpPr>
            <p:sp>
              <p:nvSpPr>
                <p:cNvPr id="671226" name="Oval 506">
                  <a:extLst>
                    <a:ext uri="{FF2B5EF4-FFF2-40B4-BE49-F238E27FC236}">
                      <a16:creationId xmlns:a16="http://schemas.microsoft.com/office/drawing/2014/main" id="{CCA3EC32-E75D-FE45-9825-F9C3CFE7588D}"/>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27" name="Oval 507">
                  <a:extLst>
                    <a:ext uri="{FF2B5EF4-FFF2-40B4-BE49-F238E27FC236}">
                      <a16:creationId xmlns:a16="http://schemas.microsoft.com/office/drawing/2014/main" id="{F1E5367D-AF43-BD4A-A9A0-EEF9044E27E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28" name="Oval 508">
                  <a:extLst>
                    <a:ext uri="{FF2B5EF4-FFF2-40B4-BE49-F238E27FC236}">
                      <a16:creationId xmlns:a16="http://schemas.microsoft.com/office/drawing/2014/main" id="{86670DF3-3C3D-214A-B8B4-B3A352EADEF8}"/>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29" name="Oval 509">
                  <a:extLst>
                    <a:ext uri="{FF2B5EF4-FFF2-40B4-BE49-F238E27FC236}">
                      <a16:creationId xmlns:a16="http://schemas.microsoft.com/office/drawing/2014/main" id="{63722862-773C-4249-86D0-75DA45D1C46F}"/>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30" name="Oval 510">
                  <a:extLst>
                    <a:ext uri="{FF2B5EF4-FFF2-40B4-BE49-F238E27FC236}">
                      <a16:creationId xmlns:a16="http://schemas.microsoft.com/office/drawing/2014/main" id="{E7220754-3802-8641-8255-630E4D52E25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31" name="Oval 511">
                  <a:extLst>
                    <a:ext uri="{FF2B5EF4-FFF2-40B4-BE49-F238E27FC236}">
                      <a16:creationId xmlns:a16="http://schemas.microsoft.com/office/drawing/2014/main" id="{36459C6B-017B-8A42-968F-6B28BE4E9AE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32" name="Oval 512">
                  <a:extLst>
                    <a:ext uri="{FF2B5EF4-FFF2-40B4-BE49-F238E27FC236}">
                      <a16:creationId xmlns:a16="http://schemas.microsoft.com/office/drawing/2014/main" id="{FC616AF6-FAB6-DC43-B9BD-3F89DD9797B8}"/>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33" name="Oval 513">
                  <a:extLst>
                    <a:ext uri="{FF2B5EF4-FFF2-40B4-BE49-F238E27FC236}">
                      <a16:creationId xmlns:a16="http://schemas.microsoft.com/office/drawing/2014/main" id="{146B4164-F616-D549-A9E0-FAF9083CFAA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34" name="Oval 514">
                  <a:extLst>
                    <a:ext uri="{FF2B5EF4-FFF2-40B4-BE49-F238E27FC236}">
                      <a16:creationId xmlns:a16="http://schemas.microsoft.com/office/drawing/2014/main" id="{E74F841C-2138-6E4E-9EB7-E2A55A7FEB5E}"/>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35" name="Oval 515">
                  <a:extLst>
                    <a:ext uri="{FF2B5EF4-FFF2-40B4-BE49-F238E27FC236}">
                      <a16:creationId xmlns:a16="http://schemas.microsoft.com/office/drawing/2014/main" id="{AC8D5ABC-E1F4-E745-8C6C-016AD8595B0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36" name="Oval 516">
                  <a:extLst>
                    <a:ext uri="{FF2B5EF4-FFF2-40B4-BE49-F238E27FC236}">
                      <a16:creationId xmlns:a16="http://schemas.microsoft.com/office/drawing/2014/main" id="{DC4D9BB7-01B3-4742-AF1B-74BF86FF50B7}"/>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37" name="Oval 517">
                  <a:extLst>
                    <a:ext uri="{FF2B5EF4-FFF2-40B4-BE49-F238E27FC236}">
                      <a16:creationId xmlns:a16="http://schemas.microsoft.com/office/drawing/2014/main" id="{1AC5FFA2-A5E0-D64A-85C5-B20FC620E216}"/>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38" name="Oval 518">
                  <a:extLst>
                    <a:ext uri="{FF2B5EF4-FFF2-40B4-BE49-F238E27FC236}">
                      <a16:creationId xmlns:a16="http://schemas.microsoft.com/office/drawing/2014/main" id="{089DCED7-6F38-2348-B1F9-B7C1C35D48DE}"/>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39" name="Oval 519">
                  <a:extLst>
                    <a:ext uri="{FF2B5EF4-FFF2-40B4-BE49-F238E27FC236}">
                      <a16:creationId xmlns:a16="http://schemas.microsoft.com/office/drawing/2014/main" id="{D380F36B-6373-C64E-9705-EA77C41D8741}"/>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240" name="Group 520">
                <a:extLst>
                  <a:ext uri="{FF2B5EF4-FFF2-40B4-BE49-F238E27FC236}">
                    <a16:creationId xmlns:a16="http://schemas.microsoft.com/office/drawing/2014/main" id="{A933EE2D-2C20-4945-BE97-B0CD13A16980}"/>
                  </a:ext>
                </a:extLst>
              </p:cNvPr>
              <p:cNvGrpSpPr>
                <a:grpSpLocks/>
              </p:cNvGrpSpPr>
              <p:nvPr/>
            </p:nvGrpSpPr>
            <p:grpSpPr bwMode="auto">
              <a:xfrm>
                <a:off x="3370" y="2787"/>
                <a:ext cx="346" cy="304"/>
                <a:chOff x="3098" y="2084"/>
                <a:chExt cx="346" cy="304"/>
              </a:xfrm>
            </p:grpSpPr>
            <p:sp>
              <p:nvSpPr>
                <p:cNvPr id="671241" name="Oval 521">
                  <a:extLst>
                    <a:ext uri="{FF2B5EF4-FFF2-40B4-BE49-F238E27FC236}">
                      <a16:creationId xmlns:a16="http://schemas.microsoft.com/office/drawing/2014/main" id="{ACD3AA97-9330-2A44-B411-6B852F24D079}"/>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42" name="Oval 522">
                  <a:extLst>
                    <a:ext uri="{FF2B5EF4-FFF2-40B4-BE49-F238E27FC236}">
                      <a16:creationId xmlns:a16="http://schemas.microsoft.com/office/drawing/2014/main" id="{FE815C31-E6F8-714B-A99A-D941E0210CC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43" name="Oval 523">
                  <a:extLst>
                    <a:ext uri="{FF2B5EF4-FFF2-40B4-BE49-F238E27FC236}">
                      <a16:creationId xmlns:a16="http://schemas.microsoft.com/office/drawing/2014/main" id="{4315F798-5BA1-F449-9FEF-D95152A4F637}"/>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44" name="Oval 524">
                  <a:extLst>
                    <a:ext uri="{FF2B5EF4-FFF2-40B4-BE49-F238E27FC236}">
                      <a16:creationId xmlns:a16="http://schemas.microsoft.com/office/drawing/2014/main" id="{5F440387-5F0D-DE4B-BF51-C2F77CD991BC}"/>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45" name="Oval 525">
                  <a:extLst>
                    <a:ext uri="{FF2B5EF4-FFF2-40B4-BE49-F238E27FC236}">
                      <a16:creationId xmlns:a16="http://schemas.microsoft.com/office/drawing/2014/main" id="{A5FA4FFF-8DBA-2546-A3A6-FB24BA796FBC}"/>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46" name="Oval 526">
                  <a:extLst>
                    <a:ext uri="{FF2B5EF4-FFF2-40B4-BE49-F238E27FC236}">
                      <a16:creationId xmlns:a16="http://schemas.microsoft.com/office/drawing/2014/main" id="{A11E35E0-9378-4844-BAFA-F2AEDFF45AB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47" name="Oval 527">
                  <a:extLst>
                    <a:ext uri="{FF2B5EF4-FFF2-40B4-BE49-F238E27FC236}">
                      <a16:creationId xmlns:a16="http://schemas.microsoft.com/office/drawing/2014/main" id="{55451101-9512-054B-B1F8-7830A3F7DB33}"/>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48" name="Oval 528">
                  <a:extLst>
                    <a:ext uri="{FF2B5EF4-FFF2-40B4-BE49-F238E27FC236}">
                      <a16:creationId xmlns:a16="http://schemas.microsoft.com/office/drawing/2014/main" id="{733CC67F-704B-8F44-B84A-ED7E408C7CCF}"/>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49" name="Oval 529">
                  <a:extLst>
                    <a:ext uri="{FF2B5EF4-FFF2-40B4-BE49-F238E27FC236}">
                      <a16:creationId xmlns:a16="http://schemas.microsoft.com/office/drawing/2014/main" id="{A48ECF2A-2313-9E4B-8C88-74F376F777B9}"/>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50" name="Oval 530">
                  <a:extLst>
                    <a:ext uri="{FF2B5EF4-FFF2-40B4-BE49-F238E27FC236}">
                      <a16:creationId xmlns:a16="http://schemas.microsoft.com/office/drawing/2014/main" id="{C429D2C0-3723-E945-8442-0973FD565E9D}"/>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51" name="Oval 531">
                  <a:extLst>
                    <a:ext uri="{FF2B5EF4-FFF2-40B4-BE49-F238E27FC236}">
                      <a16:creationId xmlns:a16="http://schemas.microsoft.com/office/drawing/2014/main" id="{A4FDD215-5832-0247-A711-7C6DFA807F09}"/>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52" name="Oval 532">
                  <a:extLst>
                    <a:ext uri="{FF2B5EF4-FFF2-40B4-BE49-F238E27FC236}">
                      <a16:creationId xmlns:a16="http://schemas.microsoft.com/office/drawing/2014/main" id="{4A86E0AE-F4E4-3F4F-9295-1BA8A6A5DF44}"/>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53" name="Oval 533">
                  <a:extLst>
                    <a:ext uri="{FF2B5EF4-FFF2-40B4-BE49-F238E27FC236}">
                      <a16:creationId xmlns:a16="http://schemas.microsoft.com/office/drawing/2014/main" id="{9EB04D6D-ED53-324D-A35D-4EAADFE64BF6}"/>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54" name="Oval 534">
                  <a:extLst>
                    <a:ext uri="{FF2B5EF4-FFF2-40B4-BE49-F238E27FC236}">
                      <a16:creationId xmlns:a16="http://schemas.microsoft.com/office/drawing/2014/main" id="{90582EF7-52EE-8544-A489-50D56CDE4B53}"/>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255" name="Group 535">
              <a:extLst>
                <a:ext uri="{FF2B5EF4-FFF2-40B4-BE49-F238E27FC236}">
                  <a16:creationId xmlns:a16="http://schemas.microsoft.com/office/drawing/2014/main" id="{463CC5F9-1E0E-4843-8F08-F06FDCD9B917}"/>
                </a:ext>
              </a:extLst>
            </p:cNvPr>
            <p:cNvGrpSpPr>
              <a:grpSpLocks/>
            </p:cNvGrpSpPr>
            <p:nvPr/>
          </p:nvGrpSpPr>
          <p:grpSpPr bwMode="auto">
            <a:xfrm>
              <a:off x="2710" y="2080"/>
              <a:ext cx="1487" cy="1132"/>
              <a:chOff x="2614" y="1984"/>
              <a:chExt cx="1487" cy="1132"/>
            </a:xfrm>
          </p:grpSpPr>
          <p:grpSp>
            <p:nvGrpSpPr>
              <p:cNvPr id="671256" name="Group 536">
                <a:extLst>
                  <a:ext uri="{FF2B5EF4-FFF2-40B4-BE49-F238E27FC236}">
                    <a16:creationId xmlns:a16="http://schemas.microsoft.com/office/drawing/2014/main" id="{0591B896-00C0-D04D-8F78-0324BE7DB60D}"/>
                  </a:ext>
                </a:extLst>
              </p:cNvPr>
              <p:cNvGrpSpPr>
                <a:grpSpLocks/>
              </p:cNvGrpSpPr>
              <p:nvPr/>
            </p:nvGrpSpPr>
            <p:grpSpPr bwMode="auto">
              <a:xfrm>
                <a:off x="2614" y="2812"/>
                <a:ext cx="346" cy="304"/>
                <a:chOff x="3098" y="2084"/>
                <a:chExt cx="346" cy="304"/>
              </a:xfrm>
            </p:grpSpPr>
            <p:sp>
              <p:nvSpPr>
                <p:cNvPr id="671257" name="Oval 537">
                  <a:extLst>
                    <a:ext uri="{FF2B5EF4-FFF2-40B4-BE49-F238E27FC236}">
                      <a16:creationId xmlns:a16="http://schemas.microsoft.com/office/drawing/2014/main" id="{B85CB01F-3035-C045-B82D-61AFA041FFBF}"/>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58" name="Oval 538">
                  <a:extLst>
                    <a:ext uri="{FF2B5EF4-FFF2-40B4-BE49-F238E27FC236}">
                      <a16:creationId xmlns:a16="http://schemas.microsoft.com/office/drawing/2014/main" id="{4251914B-6F60-A347-ACD6-63ECE3B6407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59" name="Oval 539">
                  <a:extLst>
                    <a:ext uri="{FF2B5EF4-FFF2-40B4-BE49-F238E27FC236}">
                      <a16:creationId xmlns:a16="http://schemas.microsoft.com/office/drawing/2014/main" id="{EB20D517-693F-7D4B-A3CE-6706EB646D93}"/>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60" name="Oval 540">
                  <a:extLst>
                    <a:ext uri="{FF2B5EF4-FFF2-40B4-BE49-F238E27FC236}">
                      <a16:creationId xmlns:a16="http://schemas.microsoft.com/office/drawing/2014/main" id="{0C297F45-A459-A244-93DD-888EA04A8E91}"/>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61" name="Oval 541">
                  <a:extLst>
                    <a:ext uri="{FF2B5EF4-FFF2-40B4-BE49-F238E27FC236}">
                      <a16:creationId xmlns:a16="http://schemas.microsoft.com/office/drawing/2014/main" id="{F1D040FF-B02E-824C-95E3-DA2FF90EEDD8}"/>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62" name="Oval 542">
                  <a:extLst>
                    <a:ext uri="{FF2B5EF4-FFF2-40B4-BE49-F238E27FC236}">
                      <a16:creationId xmlns:a16="http://schemas.microsoft.com/office/drawing/2014/main" id="{ED0CE177-B3FD-5243-B5BA-FE7196BB267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63" name="Oval 543">
                  <a:extLst>
                    <a:ext uri="{FF2B5EF4-FFF2-40B4-BE49-F238E27FC236}">
                      <a16:creationId xmlns:a16="http://schemas.microsoft.com/office/drawing/2014/main" id="{A68E97A2-412C-B34E-BE2C-5410EE6543C2}"/>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64" name="Oval 544">
                  <a:extLst>
                    <a:ext uri="{FF2B5EF4-FFF2-40B4-BE49-F238E27FC236}">
                      <a16:creationId xmlns:a16="http://schemas.microsoft.com/office/drawing/2014/main" id="{C8D53264-E6B8-714A-AA4A-DC99E81D0FE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65" name="Oval 545">
                  <a:extLst>
                    <a:ext uri="{FF2B5EF4-FFF2-40B4-BE49-F238E27FC236}">
                      <a16:creationId xmlns:a16="http://schemas.microsoft.com/office/drawing/2014/main" id="{ECE92B15-AE00-B94C-BBFB-AED78CDDBBC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66" name="Oval 546">
                  <a:extLst>
                    <a:ext uri="{FF2B5EF4-FFF2-40B4-BE49-F238E27FC236}">
                      <a16:creationId xmlns:a16="http://schemas.microsoft.com/office/drawing/2014/main" id="{F629B4E7-2A5F-5241-A306-5B2FF075958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67" name="Oval 547">
                  <a:extLst>
                    <a:ext uri="{FF2B5EF4-FFF2-40B4-BE49-F238E27FC236}">
                      <a16:creationId xmlns:a16="http://schemas.microsoft.com/office/drawing/2014/main" id="{102691CB-E3DD-7446-A35B-D96D8C7FB065}"/>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68" name="Oval 548">
                  <a:extLst>
                    <a:ext uri="{FF2B5EF4-FFF2-40B4-BE49-F238E27FC236}">
                      <a16:creationId xmlns:a16="http://schemas.microsoft.com/office/drawing/2014/main" id="{E40528B9-DE7B-FA44-876A-500BA31F4F50}"/>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69" name="Oval 549">
                  <a:extLst>
                    <a:ext uri="{FF2B5EF4-FFF2-40B4-BE49-F238E27FC236}">
                      <a16:creationId xmlns:a16="http://schemas.microsoft.com/office/drawing/2014/main" id="{0001A876-E995-B141-8EEB-7B5C602FB1AA}"/>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70" name="Oval 550">
                  <a:extLst>
                    <a:ext uri="{FF2B5EF4-FFF2-40B4-BE49-F238E27FC236}">
                      <a16:creationId xmlns:a16="http://schemas.microsoft.com/office/drawing/2014/main" id="{C866B66E-A9EC-CD4B-A3B8-BECAD711EFFC}"/>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271" name="Group 551">
                <a:extLst>
                  <a:ext uri="{FF2B5EF4-FFF2-40B4-BE49-F238E27FC236}">
                    <a16:creationId xmlns:a16="http://schemas.microsoft.com/office/drawing/2014/main" id="{6A4E4385-8EE9-754F-8A31-9EDD6BA3CA46}"/>
                  </a:ext>
                </a:extLst>
              </p:cNvPr>
              <p:cNvGrpSpPr>
                <a:grpSpLocks/>
              </p:cNvGrpSpPr>
              <p:nvPr/>
            </p:nvGrpSpPr>
            <p:grpSpPr bwMode="auto">
              <a:xfrm>
                <a:off x="3755" y="1984"/>
                <a:ext cx="346" cy="304"/>
                <a:chOff x="3098" y="2084"/>
                <a:chExt cx="346" cy="304"/>
              </a:xfrm>
            </p:grpSpPr>
            <p:sp>
              <p:nvSpPr>
                <p:cNvPr id="671272" name="Oval 552">
                  <a:extLst>
                    <a:ext uri="{FF2B5EF4-FFF2-40B4-BE49-F238E27FC236}">
                      <a16:creationId xmlns:a16="http://schemas.microsoft.com/office/drawing/2014/main" id="{A21146A0-602F-EE40-9C81-AC7ECBF21E27}"/>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73" name="Oval 553">
                  <a:extLst>
                    <a:ext uri="{FF2B5EF4-FFF2-40B4-BE49-F238E27FC236}">
                      <a16:creationId xmlns:a16="http://schemas.microsoft.com/office/drawing/2014/main" id="{891FB706-14E9-1B4D-979E-4CBE40005C2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74" name="Oval 554">
                  <a:extLst>
                    <a:ext uri="{FF2B5EF4-FFF2-40B4-BE49-F238E27FC236}">
                      <a16:creationId xmlns:a16="http://schemas.microsoft.com/office/drawing/2014/main" id="{FC557663-9DF6-5242-89FC-583001DEA049}"/>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75" name="Oval 555">
                  <a:extLst>
                    <a:ext uri="{FF2B5EF4-FFF2-40B4-BE49-F238E27FC236}">
                      <a16:creationId xmlns:a16="http://schemas.microsoft.com/office/drawing/2014/main" id="{122245DB-062B-7C46-9539-6998A0CB0917}"/>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76" name="Oval 556">
                  <a:extLst>
                    <a:ext uri="{FF2B5EF4-FFF2-40B4-BE49-F238E27FC236}">
                      <a16:creationId xmlns:a16="http://schemas.microsoft.com/office/drawing/2014/main" id="{F33F3B45-EFBF-6A4C-9CA7-6E831584682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77" name="Oval 557">
                  <a:extLst>
                    <a:ext uri="{FF2B5EF4-FFF2-40B4-BE49-F238E27FC236}">
                      <a16:creationId xmlns:a16="http://schemas.microsoft.com/office/drawing/2014/main" id="{157A7145-B0EB-2141-BF4A-D08B5B4C33A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78" name="Oval 558">
                  <a:extLst>
                    <a:ext uri="{FF2B5EF4-FFF2-40B4-BE49-F238E27FC236}">
                      <a16:creationId xmlns:a16="http://schemas.microsoft.com/office/drawing/2014/main" id="{7A8B78B9-5426-994C-9B0F-584ACC7DE9CB}"/>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79" name="Oval 559">
                  <a:extLst>
                    <a:ext uri="{FF2B5EF4-FFF2-40B4-BE49-F238E27FC236}">
                      <a16:creationId xmlns:a16="http://schemas.microsoft.com/office/drawing/2014/main" id="{5B9AFBC0-F3F1-5040-9050-A6AA7E4AC05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80" name="Oval 560">
                  <a:extLst>
                    <a:ext uri="{FF2B5EF4-FFF2-40B4-BE49-F238E27FC236}">
                      <a16:creationId xmlns:a16="http://schemas.microsoft.com/office/drawing/2014/main" id="{8F789A36-954F-3B43-A944-7B51D8C106C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81" name="Oval 561">
                  <a:extLst>
                    <a:ext uri="{FF2B5EF4-FFF2-40B4-BE49-F238E27FC236}">
                      <a16:creationId xmlns:a16="http://schemas.microsoft.com/office/drawing/2014/main" id="{CD0D4BEB-ADDC-1E4F-B063-3961EDBABAF2}"/>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82" name="Oval 562">
                  <a:extLst>
                    <a:ext uri="{FF2B5EF4-FFF2-40B4-BE49-F238E27FC236}">
                      <a16:creationId xmlns:a16="http://schemas.microsoft.com/office/drawing/2014/main" id="{5CB225B7-185F-DF42-9463-2EB60CB9320D}"/>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83" name="Oval 563">
                  <a:extLst>
                    <a:ext uri="{FF2B5EF4-FFF2-40B4-BE49-F238E27FC236}">
                      <a16:creationId xmlns:a16="http://schemas.microsoft.com/office/drawing/2014/main" id="{EB67EFE2-1A8F-0548-875A-2BADDE28620D}"/>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84" name="Oval 564">
                  <a:extLst>
                    <a:ext uri="{FF2B5EF4-FFF2-40B4-BE49-F238E27FC236}">
                      <a16:creationId xmlns:a16="http://schemas.microsoft.com/office/drawing/2014/main" id="{DB724684-E77B-FA4F-9A97-D47D18656BCC}"/>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85" name="Oval 565">
                  <a:extLst>
                    <a:ext uri="{FF2B5EF4-FFF2-40B4-BE49-F238E27FC236}">
                      <a16:creationId xmlns:a16="http://schemas.microsoft.com/office/drawing/2014/main" id="{C90B2A2B-0DB9-D346-81A4-7E06B05E5F57}"/>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286" name="Group 566">
              <a:extLst>
                <a:ext uri="{FF2B5EF4-FFF2-40B4-BE49-F238E27FC236}">
                  <a16:creationId xmlns:a16="http://schemas.microsoft.com/office/drawing/2014/main" id="{0B866814-A951-C243-93EA-653026917B4E}"/>
                </a:ext>
              </a:extLst>
            </p:cNvPr>
            <p:cNvGrpSpPr>
              <a:grpSpLocks/>
            </p:cNvGrpSpPr>
            <p:nvPr/>
          </p:nvGrpSpPr>
          <p:grpSpPr bwMode="auto">
            <a:xfrm>
              <a:off x="3130" y="2584"/>
              <a:ext cx="788" cy="488"/>
              <a:chOff x="3034" y="2488"/>
              <a:chExt cx="788" cy="488"/>
            </a:xfrm>
          </p:grpSpPr>
          <p:grpSp>
            <p:nvGrpSpPr>
              <p:cNvPr id="671287" name="Group 567">
                <a:extLst>
                  <a:ext uri="{FF2B5EF4-FFF2-40B4-BE49-F238E27FC236}">
                    <a16:creationId xmlns:a16="http://schemas.microsoft.com/office/drawing/2014/main" id="{0392D295-5A61-4541-8354-81F754517FE5}"/>
                  </a:ext>
                </a:extLst>
              </p:cNvPr>
              <p:cNvGrpSpPr>
                <a:grpSpLocks/>
              </p:cNvGrpSpPr>
              <p:nvPr/>
            </p:nvGrpSpPr>
            <p:grpSpPr bwMode="auto">
              <a:xfrm>
                <a:off x="3034" y="2672"/>
                <a:ext cx="346" cy="304"/>
                <a:chOff x="3098" y="2084"/>
                <a:chExt cx="346" cy="304"/>
              </a:xfrm>
            </p:grpSpPr>
            <p:sp>
              <p:nvSpPr>
                <p:cNvPr id="671288" name="Oval 568">
                  <a:extLst>
                    <a:ext uri="{FF2B5EF4-FFF2-40B4-BE49-F238E27FC236}">
                      <a16:creationId xmlns:a16="http://schemas.microsoft.com/office/drawing/2014/main" id="{DE8D8066-8800-7046-BCDE-74529696FCA8}"/>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89" name="Oval 569">
                  <a:extLst>
                    <a:ext uri="{FF2B5EF4-FFF2-40B4-BE49-F238E27FC236}">
                      <a16:creationId xmlns:a16="http://schemas.microsoft.com/office/drawing/2014/main" id="{85FCFCD6-472A-7742-AA5E-D23C11A0625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90" name="Oval 570">
                  <a:extLst>
                    <a:ext uri="{FF2B5EF4-FFF2-40B4-BE49-F238E27FC236}">
                      <a16:creationId xmlns:a16="http://schemas.microsoft.com/office/drawing/2014/main" id="{BAAFDF2B-AEAA-2A49-A191-59E6374C17BC}"/>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91" name="Oval 571">
                  <a:extLst>
                    <a:ext uri="{FF2B5EF4-FFF2-40B4-BE49-F238E27FC236}">
                      <a16:creationId xmlns:a16="http://schemas.microsoft.com/office/drawing/2014/main" id="{2189D066-EB56-694C-BECD-B91E7CF00C2B}"/>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92" name="Oval 572">
                  <a:extLst>
                    <a:ext uri="{FF2B5EF4-FFF2-40B4-BE49-F238E27FC236}">
                      <a16:creationId xmlns:a16="http://schemas.microsoft.com/office/drawing/2014/main" id="{C46B8DF5-5FC6-8340-8826-A52C7CE1710C}"/>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93" name="Oval 573">
                  <a:extLst>
                    <a:ext uri="{FF2B5EF4-FFF2-40B4-BE49-F238E27FC236}">
                      <a16:creationId xmlns:a16="http://schemas.microsoft.com/office/drawing/2014/main" id="{E085C831-D3A5-2146-8173-8E98E95AB92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94" name="Oval 574">
                  <a:extLst>
                    <a:ext uri="{FF2B5EF4-FFF2-40B4-BE49-F238E27FC236}">
                      <a16:creationId xmlns:a16="http://schemas.microsoft.com/office/drawing/2014/main" id="{5D5BCC3A-AA72-DB4D-A812-FAD71E3763CB}"/>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95" name="Oval 575">
                  <a:extLst>
                    <a:ext uri="{FF2B5EF4-FFF2-40B4-BE49-F238E27FC236}">
                      <a16:creationId xmlns:a16="http://schemas.microsoft.com/office/drawing/2014/main" id="{F1A974E6-8BAF-3648-8C06-37D68105C61C}"/>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96" name="Oval 576">
                  <a:extLst>
                    <a:ext uri="{FF2B5EF4-FFF2-40B4-BE49-F238E27FC236}">
                      <a16:creationId xmlns:a16="http://schemas.microsoft.com/office/drawing/2014/main" id="{7B1B75B2-6730-0C4A-8820-F5EB7E8CE520}"/>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97" name="Oval 577">
                  <a:extLst>
                    <a:ext uri="{FF2B5EF4-FFF2-40B4-BE49-F238E27FC236}">
                      <a16:creationId xmlns:a16="http://schemas.microsoft.com/office/drawing/2014/main" id="{BA5A9151-C1ED-F04C-B35D-F09254A55CC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98" name="Oval 578">
                  <a:extLst>
                    <a:ext uri="{FF2B5EF4-FFF2-40B4-BE49-F238E27FC236}">
                      <a16:creationId xmlns:a16="http://schemas.microsoft.com/office/drawing/2014/main" id="{CE83D449-B81C-4F42-B6B2-EB36A995F718}"/>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99" name="Oval 579">
                  <a:extLst>
                    <a:ext uri="{FF2B5EF4-FFF2-40B4-BE49-F238E27FC236}">
                      <a16:creationId xmlns:a16="http://schemas.microsoft.com/office/drawing/2014/main" id="{0E3609F4-1CEF-4B44-8E59-316BEDA9056C}"/>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00" name="Oval 580">
                  <a:extLst>
                    <a:ext uri="{FF2B5EF4-FFF2-40B4-BE49-F238E27FC236}">
                      <a16:creationId xmlns:a16="http://schemas.microsoft.com/office/drawing/2014/main" id="{B5A9561F-F5BA-6A46-B390-25CCA6A7127B}"/>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01" name="Oval 581">
                  <a:extLst>
                    <a:ext uri="{FF2B5EF4-FFF2-40B4-BE49-F238E27FC236}">
                      <a16:creationId xmlns:a16="http://schemas.microsoft.com/office/drawing/2014/main" id="{0303766E-0815-794E-BC70-39C733EEBA83}"/>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302" name="Group 582">
                <a:extLst>
                  <a:ext uri="{FF2B5EF4-FFF2-40B4-BE49-F238E27FC236}">
                    <a16:creationId xmlns:a16="http://schemas.microsoft.com/office/drawing/2014/main" id="{DFB9B42D-EA00-EE41-9890-EBB39442F570}"/>
                  </a:ext>
                </a:extLst>
              </p:cNvPr>
              <p:cNvGrpSpPr>
                <a:grpSpLocks/>
              </p:cNvGrpSpPr>
              <p:nvPr/>
            </p:nvGrpSpPr>
            <p:grpSpPr bwMode="auto">
              <a:xfrm>
                <a:off x="3476" y="2488"/>
                <a:ext cx="346" cy="304"/>
                <a:chOff x="3098" y="2084"/>
                <a:chExt cx="346" cy="304"/>
              </a:xfrm>
            </p:grpSpPr>
            <p:sp>
              <p:nvSpPr>
                <p:cNvPr id="671303" name="Oval 583">
                  <a:extLst>
                    <a:ext uri="{FF2B5EF4-FFF2-40B4-BE49-F238E27FC236}">
                      <a16:creationId xmlns:a16="http://schemas.microsoft.com/office/drawing/2014/main" id="{F00FB6CE-A337-3F4C-9BB2-C5262027DAD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04" name="Oval 584">
                  <a:extLst>
                    <a:ext uri="{FF2B5EF4-FFF2-40B4-BE49-F238E27FC236}">
                      <a16:creationId xmlns:a16="http://schemas.microsoft.com/office/drawing/2014/main" id="{98C04F3D-1E11-3645-A604-951A35EBC51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05" name="Oval 585">
                  <a:extLst>
                    <a:ext uri="{FF2B5EF4-FFF2-40B4-BE49-F238E27FC236}">
                      <a16:creationId xmlns:a16="http://schemas.microsoft.com/office/drawing/2014/main" id="{4B99C053-7FDA-FB45-905A-F83345A1FE9C}"/>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06" name="Oval 586">
                  <a:extLst>
                    <a:ext uri="{FF2B5EF4-FFF2-40B4-BE49-F238E27FC236}">
                      <a16:creationId xmlns:a16="http://schemas.microsoft.com/office/drawing/2014/main" id="{342FC9D8-4158-8C46-842F-34E0D76081EC}"/>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07" name="Oval 587">
                  <a:extLst>
                    <a:ext uri="{FF2B5EF4-FFF2-40B4-BE49-F238E27FC236}">
                      <a16:creationId xmlns:a16="http://schemas.microsoft.com/office/drawing/2014/main" id="{C8B47222-681F-4443-AAD4-9968D50D4C36}"/>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08" name="Oval 588">
                  <a:extLst>
                    <a:ext uri="{FF2B5EF4-FFF2-40B4-BE49-F238E27FC236}">
                      <a16:creationId xmlns:a16="http://schemas.microsoft.com/office/drawing/2014/main" id="{DBEB2744-5A10-1942-9634-0A781B0A36A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09" name="Oval 589">
                  <a:extLst>
                    <a:ext uri="{FF2B5EF4-FFF2-40B4-BE49-F238E27FC236}">
                      <a16:creationId xmlns:a16="http://schemas.microsoft.com/office/drawing/2014/main" id="{9A20F7DB-E505-244C-B261-09CB452A21C9}"/>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10" name="Oval 590">
                  <a:extLst>
                    <a:ext uri="{FF2B5EF4-FFF2-40B4-BE49-F238E27FC236}">
                      <a16:creationId xmlns:a16="http://schemas.microsoft.com/office/drawing/2014/main" id="{FA8A22B8-98F8-0B46-8589-7B3BF89B4E8C}"/>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11" name="Oval 591">
                  <a:extLst>
                    <a:ext uri="{FF2B5EF4-FFF2-40B4-BE49-F238E27FC236}">
                      <a16:creationId xmlns:a16="http://schemas.microsoft.com/office/drawing/2014/main" id="{01AFCFDE-B40E-8C46-B756-2F54F5DF05D9}"/>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12" name="Oval 592">
                  <a:extLst>
                    <a:ext uri="{FF2B5EF4-FFF2-40B4-BE49-F238E27FC236}">
                      <a16:creationId xmlns:a16="http://schemas.microsoft.com/office/drawing/2014/main" id="{17FBF877-939D-E44E-8E6F-E0D14599F39B}"/>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13" name="Oval 593">
                  <a:extLst>
                    <a:ext uri="{FF2B5EF4-FFF2-40B4-BE49-F238E27FC236}">
                      <a16:creationId xmlns:a16="http://schemas.microsoft.com/office/drawing/2014/main" id="{BA0DC171-6A86-D941-ACBB-7CEA2571D73A}"/>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14" name="Oval 594">
                  <a:extLst>
                    <a:ext uri="{FF2B5EF4-FFF2-40B4-BE49-F238E27FC236}">
                      <a16:creationId xmlns:a16="http://schemas.microsoft.com/office/drawing/2014/main" id="{3F00417B-A247-CF42-9DF5-7B90E0C8F4CA}"/>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15" name="Oval 595">
                  <a:extLst>
                    <a:ext uri="{FF2B5EF4-FFF2-40B4-BE49-F238E27FC236}">
                      <a16:creationId xmlns:a16="http://schemas.microsoft.com/office/drawing/2014/main" id="{0FDF1B8C-61D0-F647-96DA-B97B13DF080B}"/>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16" name="Oval 596">
                  <a:extLst>
                    <a:ext uri="{FF2B5EF4-FFF2-40B4-BE49-F238E27FC236}">
                      <a16:creationId xmlns:a16="http://schemas.microsoft.com/office/drawing/2014/main" id="{3707EAC8-FEDE-DF44-AC76-728F9F795561}"/>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317" name="Group 597">
              <a:extLst>
                <a:ext uri="{FF2B5EF4-FFF2-40B4-BE49-F238E27FC236}">
                  <a16:creationId xmlns:a16="http://schemas.microsoft.com/office/drawing/2014/main" id="{893BE9EC-DE02-0346-939C-5D55EBA10EC8}"/>
                </a:ext>
              </a:extLst>
            </p:cNvPr>
            <p:cNvGrpSpPr>
              <a:grpSpLocks/>
            </p:cNvGrpSpPr>
            <p:nvPr/>
          </p:nvGrpSpPr>
          <p:grpSpPr bwMode="auto">
            <a:xfrm>
              <a:off x="3869" y="3143"/>
              <a:ext cx="650" cy="402"/>
              <a:chOff x="3773" y="3047"/>
              <a:chExt cx="650" cy="402"/>
            </a:xfrm>
          </p:grpSpPr>
          <p:grpSp>
            <p:nvGrpSpPr>
              <p:cNvPr id="671318" name="Group 598">
                <a:extLst>
                  <a:ext uri="{FF2B5EF4-FFF2-40B4-BE49-F238E27FC236}">
                    <a16:creationId xmlns:a16="http://schemas.microsoft.com/office/drawing/2014/main" id="{828A3944-E97B-E345-9270-058336862752}"/>
                  </a:ext>
                </a:extLst>
              </p:cNvPr>
              <p:cNvGrpSpPr>
                <a:grpSpLocks/>
              </p:cNvGrpSpPr>
              <p:nvPr/>
            </p:nvGrpSpPr>
            <p:grpSpPr bwMode="auto">
              <a:xfrm>
                <a:off x="4077" y="3047"/>
                <a:ext cx="346" cy="304"/>
                <a:chOff x="3098" y="2084"/>
                <a:chExt cx="346" cy="304"/>
              </a:xfrm>
            </p:grpSpPr>
            <p:sp>
              <p:nvSpPr>
                <p:cNvPr id="671319" name="Oval 599">
                  <a:extLst>
                    <a:ext uri="{FF2B5EF4-FFF2-40B4-BE49-F238E27FC236}">
                      <a16:creationId xmlns:a16="http://schemas.microsoft.com/office/drawing/2014/main" id="{47AE32D8-7790-E540-9E61-6EE2606D64BC}"/>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20" name="Oval 600">
                  <a:extLst>
                    <a:ext uri="{FF2B5EF4-FFF2-40B4-BE49-F238E27FC236}">
                      <a16:creationId xmlns:a16="http://schemas.microsoft.com/office/drawing/2014/main" id="{927A5DD7-7A5B-144A-9A1E-FF8F03D8F40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21" name="Oval 601">
                  <a:extLst>
                    <a:ext uri="{FF2B5EF4-FFF2-40B4-BE49-F238E27FC236}">
                      <a16:creationId xmlns:a16="http://schemas.microsoft.com/office/drawing/2014/main" id="{9C66BCC9-479C-4545-AA1B-2FC8B1F85FDF}"/>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22" name="Oval 602">
                  <a:extLst>
                    <a:ext uri="{FF2B5EF4-FFF2-40B4-BE49-F238E27FC236}">
                      <a16:creationId xmlns:a16="http://schemas.microsoft.com/office/drawing/2014/main" id="{0CD6F1C8-3C3D-9C44-8A3B-092E5055000B}"/>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23" name="Oval 603">
                  <a:extLst>
                    <a:ext uri="{FF2B5EF4-FFF2-40B4-BE49-F238E27FC236}">
                      <a16:creationId xmlns:a16="http://schemas.microsoft.com/office/drawing/2014/main" id="{BF46C243-C9B3-0547-9976-21FC7CF884B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24" name="Oval 604">
                  <a:extLst>
                    <a:ext uri="{FF2B5EF4-FFF2-40B4-BE49-F238E27FC236}">
                      <a16:creationId xmlns:a16="http://schemas.microsoft.com/office/drawing/2014/main" id="{DDA2F75E-7F8A-0742-9FA9-E0DD52A56DD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25" name="Oval 605">
                  <a:extLst>
                    <a:ext uri="{FF2B5EF4-FFF2-40B4-BE49-F238E27FC236}">
                      <a16:creationId xmlns:a16="http://schemas.microsoft.com/office/drawing/2014/main" id="{31B9BDA9-2355-E249-83CE-B15005279351}"/>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26" name="Oval 606">
                  <a:extLst>
                    <a:ext uri="{FF2B5EF4-FFF2-40B4-BE49-F238E27FC236}">
                      <a16:creationId xmlns:a16="http://schemas.microsoft.com/office/drawing/2014/main" id="{D00908A6-6122-F74D-A6D1-496AD939A8AD}"/>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27" name="Oval 607">
                  <a:extLst>
                    <a:ext uri="{FF2B5EF4-FFF2-40B4-BE49-F238E27FC236}">
                      <a16:creationId xmlns:a16="http://schemas.microsoft.com/office/drawing/2014/main" id="{389DDD62-6CCD-114D-91A4-93B6C24CF45F}"/>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28" name="Oval 608">
                  <a:extLst>
                    <a:ext uri="{FF2B5EF4-FFF2-40B4-BE49-F238E27FC236}">
                      <a16:creationId xmlns:a16="http://schemas.microsoft.com/office/drawing/2014/main" id="{C95703DE-1C7B-E74C-814C-C78DE2FC45DB}"/>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29" name="Oval 609">
                  <a:extLst>
                    <a:ext uri="{FF2B5EF4-FFF2-40B4-BE49-F238E27FC236}">
                      <a16:creationId xmlns:a16="http://schemas.microsoft.com/office/drawing/2014/main" id="{55294266-364C-9443-8ECE-589C3FB1D20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30" name="Oval 610">
                  <a:extLst>
                    <a:ext uri="{FF2B5EF4-FFF2-40B4-BE49-F238E27FC236}">
                      <a16:creationId xmlns:a16="http://schemas.microsoft.com/office/drawing/2014/main" id="{ABC1D3A5-B7B1-5549-AB17-67BCFCF15D23}"/>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31" name="Oval 611">
                  <a:extLst>
                    <a:ext uri="{FF2B5EF4-FFF2-40B4-BE49-F238E27FC236}">
                      <a16:creationId xmlns:a16="http://schemas.microsoft.com/office/drawing/2014/main" id="{78EE5D6A-F3F6-7749-ABAC-E8EE75AD603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32" name="Oval 612">
                  <a:extLst>
                    <a:ext uri="{FF2B5EF4-FFF2-40B4-BE49-F238E27FC236}">
                      <a16:creationId xmlns:a16="http://schemas.microsoft.com/office/drawing/2014/main" id="{6B5A0E0C-7221-0542-BD9A-3352B5EA300C}"/>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333" name="Group 613">
                <a:extLst>
                  <a:ext uri="{FF2B5EF4-FFF2-40B4-BE49-F238E27FC236}">
                    <a16:creationId xmlns:a16="http://schemas.microsoft.com/office/drawing/2014/main" id="{D0825A78-3644-E441-8C21-3195426928C2}"/>
                  </a:ext>
                </a:extLst>
              </p:cNvPr>
              <p:cNvGrpSpPr>
                <a:grpSpLocks/>
              </p:cNvGrpSpPr>
              <p:nvPr/>
            </p:nvGrpSpPr>
            <p:grpSpPr bwMode="auto">
              <a:xfrm>
                <a:off x="3773" y="3145"/>
                <a:ext cx="346" cy="304"/>
                <a:chOff x="3098" y="2084"/>
                <a:chExt cx="346" cy="304"/>
              </a:xfrm>
            </p:grpSpPr>
            <p:sp>
              <p:nvSpPr>
                <p:cNvPr id="671334" name="Oval 614">
                  <a:extLst>
                    <a:ext uri="{FF2B5EF4-FFF2-40B4-BE49-F238E27FC236}">
                      <a16:creationId xmlns:a16="http://schemas.microsoft.com/office/drawing/2014/main" id="{A9759724-DC42-FF46-986A-BCBE8EB7E736}"/>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35" name="Oval 615">
                  <a:extLst>
                    <a:ext uri="{FF2B5EF4-FFF2-40B4-BE49-F238E27FC236}">
                      <a16:creationId xmlns:a16="http://schemas.microsoft.com/office/drawing/2014/main" id="{B53E3495-FDEF-5F46-84D5-DA8D97A1BF9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36" name="Oval 616">
                  <a:extLst>
                    <a:ext uri="{FF2B5EF4-FFF2-40B4-BE49-F238E27FC236}">
                      <a16:creationId xmlns:a16="http://schemas.microsoft.com/office/drawing/2014/main" id="{181277A5-2484-384C-AC97-FEC2FB877605}"/>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37" name="Oval 617">
                  <a:extLst>
                    <a:ext uri="{FF2B5EF4-FFF2-40B4-BE49-F238E27FC236}">
                      <a16:creationId xmlns:a16="http://schemas.microsoft.com/office/drawing/2014/main" id="{AEDDB518-9373-9848-8A4C-D70BECEA9F02}"/>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38" name="Oval 618">
                  <a:extLst>
                    <a:ext uri="{FF2B5EF4-FFF2-40B4-BE49-F238E27FC236}">
                      <a16:creationId xmlns:a16="http://schemas.microsoft.com/office/drawing/2014/main" id="{FCBD1E3A-3597-414E-A1F8-3479F5E66FE5}"/>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39" name="Oval 619">
                  <a:extLst>
                    <a:ext uri="{FF2B5EF4-FFF2-40B4-BE49-F238E27FC236}">
                      <a16:creationId xmlns:a16="http://schemas.microsoft.com/office/drawing/2014/main" id="{C8DD6577-F23E-FB4C-85F2-774742923BA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40" name="Oval 620">
                  <a:extLst>
                    <a:ext uri="{FF2B5EF4-FFF2-40B4-BE49-F238E27FC236}">
                      <a16:creationId xmlns:a16="http://schemas.microsoft.com/office/drawing/2014/main" id="{6CC9AB9B-8192-8744-B0A7-310A178CF8D3}"/>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41" name="Oval 621">
                  <a:extLst>
                    <a:ext uri="{FF2B5EF4-FFF2-40B4-BE49-F238E27FC236}">
                      <a16:creationId xmlns:a16="http://schemas.microsoft.com/office/drawing/2014/main" id="{6BD7522E-25CF-9B49-BF46-4277E27568E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42" name="Oval 622">
                  <a:extLst>
                    <a:ext uri="{FF2B5EF4-FFF2-40B4-BE49-F238E27FC236}">
                      <a16:creationId xmlns:a16="http://schemas.microsoft.com/office/drawing/2014/main" id="{5DED9ACE-FDAD-D645-9139-467E7E5892BF}"/>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43" name="Oval 623">
                  <a:extLst>
                    <a:ext uri="{FF2B5EF4-FFF2-40B4-BE49-F238E27FC236}">
                      <a16:creationId xmlns:a16="http://schemas.microsoft.com/office/drawing/2014/main" id="{C359D6D3-6828-3D4F-8275-398A95AEA97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44" name="Oval 624">
                  <a:extLst>
                    <a:ext uri="{FF2B5EF4-FFF2-40B4-BE49-F238E27FC236}">
                      <a16:creationId xmlns:a16="http://schemas.microsoft.com/office/drawing/2014/main" id="{5620E57E-6DB3-2A4B-B150-3A195644D3C1}"/>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45" name="Oval 625">
                  <a:extLst>
                    <a:ext uri="{FF2B5EF4-FFF2-40B4-BE49-F238E27FC236}">
                      <a16:creationId xmlns:a16="http://schemas.microsoft.com/office/drawing/2014/main" id="{AFEB10DB-956C-0A40-91AF-1C935BF574D7}"/>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46" name="Oval 626">
                  <a:extLst>
                    <a:ext uri="{FF2B5EF4-FFF2-40B4-BE49-F238E27FC236}">
                      <a16:creationId xmlns:a16="http://schemas.microsoft.com/office/drawing/2014/main" id="{66F4CC99-4B2A-0D4E-AAB4-F72FF9D8B979}"/>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47" name="Oval 627">
                  <a:extLst>
                    <a:ext uri="{FF2B5EF4-FFF2-40B4-BE49-F238E27FC236}">
                      <a16:creationId xmlns:a16="http://schemas.microsoft.com/office/drawing/2014/main" id="{3DBB8F1F-02DA-C84D-9B6A-704CBC4D311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348" name="Group 628">
              <a:extLst>
                <a:ext uri="{FF2B5EF4-FFF2-40B4-BE49-F238E27FC236}">
                  <a16:creationId xmlns:a16="http://schemas.microsoft.com/office/drawing/2014/main" id="{7C0D768C-B84B-4948-926D-FF5264474ABE}"/>
                </a:ext>
              </a:extLst>
            </p:cNvPr>
            <p:cNvGrpSpPr>
              <a:grpSpLocks/>
            </p:cNvGrpSpPr>
            <p:nvPr/>
          </p:nvGrpSpPr>
          <p:grpSpPr bwMode="auto">
            <a:xfrm>
              <a:off x="2585" y="3197"/>
              <a:ext cx="1569" cy="622"/>
              <a:chOff x="2489" y="3101"/>
              <a:chExt cx="1569" cy="622"/>
            </a:xfrm>
          </p:grpSpPr>
          <p:grpSp>
            <p:nvGrpSpPr>
              <p:cNvPr id="671349" name="Group 629">
                <a:extLst>
                  <a:ext uri="{FF2B5EF4-FFF2-40B4-BE49-F238E27FC236}">
                    <a16:creationId xmlns:a16="http://schemas.microsoft.com/office/drawing/2014/main" id="{53DE3908-E0D0-3A44-A592-2EC65DB74835}"/>
                  </a:ext>
                </a:extLst>
              </p:cNvPr>
              <p:cNvGrpSpPr>
                <a:grpSpLocks/>
              </p:cNvGrpSpPr>
              <p:nvPr/>
            </p:nvGrpSpPr>
            <p:grpSpPr bwMode="auto">
              <a:xfrm>
                <a:off x="3712" y="3419"/>
                <a:ext cx="346" cy="304"/>
                <a:chOff x="3098" y="2084"/>
                <a:chExt cx="346" cy="304"/>
              </a:xfrm>
            </p:grpSpPr>
            <p:sp>
              <p:nvSpPr>
                <p:cNvPr id="671350" name="Oval 630">
                  <a:extLst>
                    <a:ext uri="{FF2B5EF4-FFF2-40B4-BE49-F238E27FC236}">
                      <a16:creationId xmlns:a16="http://schemas.microsoft.com/office/drawing/2014/main" id="{A4E78AB2-EB85-7149-B8B7-A03839ECFAA3}"/>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51" name="Oval 631">
                  <a:extLst>
                    <a:ext uri="{FF2B5EF4-FFF2-40B4-BE49-F238E27FC236}">
                      <a16:creationId xmlns:a16="http://schemas.microsoft.com/office/drawing/2014/main" id="{818384E7-A1DF-504E-9B30-ADBEA123BF4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52" name="Oval 632">
                  <a:extLst>
                    <a:ext uri="{FF2B5EF4-FFF2-40B4-BE49-F238E27FC236}">
                      <a16:creationId xmlns:a16="http://schemas.microsoft.com/office/drawing/2014/main" id="{E9912F61-DB62-964F-92C6-C21FC566BA25}"/>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53" name="Oval 633">
                  <a:extLst>
                    <a:ext uri="{FF2B5EF4-FFF2-40B4-BE49-F238E27FC236}">
                      <a16:creationId xmlns:a16="http://schemas.microsoft.com/office/drawing/2014/main" id="{C13E7E78-913D-014A-9ABE-AA1847898FC8}"/>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54" name="Oval 634">
                  <a:extLst>
                    <a:ext uri="{FF2B5EF4-FFF2-40B4-BE49-F238E27FC236}">
                      <a16:creationId xmlns:a16="http://schemas.microsoft.com/office/drawing/2014/main" id="{F9787E63-B4DA-2F4C-AEC1-D7B1A7538028}"/>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55" name="Oval 635">
                  <a:extLst>
                    <a:ext uri="{FF2B5EF4-FFF2-40B4-BE49-F238E27FC236}">
                      <a16:creationId xmlns:a16="http://schemas.microsoft.com/office/drawing/2014/main" id="{19615337-C00A-824E-9D9D-9B665439E81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56" name="Oval 636">
                  <a:extLst>
                    <a:ext uri="{FF2B5EF4-FFF2-40B4-BE49-F238E27FC236}">
                      <a16:creationId xmlns:a16="http://schemas.microsoft.com/office/drawing/2014/main" id="{7C6829F7-9049-3E4F-95BF-051FB3E5C6E4}"/>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57" name="Oval 637">
                  <a:extLst>
                    <a:ext uri="{FF2B5EF4-FFF2-40B4-BE49-F238E27FC236}">
                      <a16:creationId xmlns:a16="http://schemas.microsoft.com/office/drawing/2014/main" id="{F284F364-338F-CB4C-8E0D-31E31E0BE4B6}"/>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58" name="Oval 638">
                  <a:extLst>
                    <a:ext uri="{FF2B5EF4-FFF2-40B4-BE49-F238E27FC236}">
                      <a16:creationId xmlns:a16="http://schemas.microsoft.com/office/drawing/2014/main" id="{4158804A-DF4D-DC4B-91B1-551036A1B088}"/>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59" name="Oval 639">
                  <a:extLst>
                    <a:ext uri="{FF2B5EF4-FFF2-40B4-BE49-F238E27FC236}">
                      <a16:creationId xmlns:a16="http://schemas.microsoft.com/office/drawing/2014/main" id="{03D7B1D8-F6FA-B04A-8018-BDA6024D2A58}"/>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60" name="Oval 640">
                  <a:extLst>
                    <a:ext uri="{FF2B5EF4-FFF2-40B4-BE49-F238E27FC236}">
                      <a16:creationId xmlns:a16="http://schemas.microsoft.com/office/drawing/2014/main" id="{5918049F-6890-314B-AB30-68CA0D82DEE0}"/>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61" name="Oval 641">
                  <a:extLst>
                    <a:ext uri="{FF2B5EF4-FFF2-40B4-BE49-F238E27FC236}">
                      <a16:creationId xmlns:a16="http://schemas.microsoft.com/office/drawing/2014/main" id="{F85BF0BC-5E46-5F4E-92A1-49ECE975FB57}"/>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62" name="Oval 642">
                  <a:extLst>
                    <a:ext uri="{FF2B5EF4-FFF2-40B4-BE49-F238E27FC236}">
                      <a16:creationId xmlns:a16="http://schemas.microsoft.com/office/drawing/2014/main" id="{FAEB613B-DC7D-7947-82D0-002F86099C4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63" name="Oval 643">
                  <a:extLst>
                    <a:ext uri="{FF2B5EF4-FFF2-40B4-BE49-F238E27FC236}">
                      <a16:creationId xmlns:a16="http://schemas.microsoft.com/office/drawing/2014/main" id="{EB7C0693-028A-9248-9D87-5282BE1133B1}"/>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364" name="Group 644">
                <a:extLst>
                  <a:ext uri="{FF2B5EF4-FFF2-40B4-BE49-F238E27FC236}">
                    <a16:creationId xmlns:a16="http://schemas.microsoft.com/office/drawing/2014/main" id="{3816CF18-4D6E-D54A-8DD5-9EDF80EF6CE5}"/>
                  </a:ext>
                </a:extLst>
              </p:cNvPr>
              <p:cNvGrpSpPr>
                <a:grpSpLocks/>
              </p:cNvGrpSpPr>
              <p:nvPr/>
            </p:nvGrpSpPr>
            <p:grpSpPr bwMode="auto">
              <a:xfrm>
                <a:off x="2489" y="3101"/>
                <a:ext cx="346" cy="304"/>
                <a:chOff x="3098" y="2084"/>
                <a:chExt cx="346" cy="304"/>
              </a:xfrm>
            </p:grpSpPr>
            <p:sp>
              <p:nvSpPr>
                <p:cNvPr id="671365" name="Oval 645">
                  <a:extLst>
                    <a:ext uri="{FF2B5EF4-FFF2-40B4-BE49-F238E27FC236}">
                      <a16:creationId xmlns:a16="http://schemas.microsoft.com/office/drawing/2014/main" id="{A6CB6788-AC78-8E49-8D8C-E75CD4E83F97}"/>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66" name="Oval 646">
                  <a:extLst>
                    <a:ext uri="{FF2B5EF4-FFF2-40B4-BE49-F238E27FC236}">
                      <a16:creationId xmlns:a16="http://schemas.microsoft.com/office/drawing/2014/main" id="{35E3C78F-4124-624A-BBE8-D02B3C1C4B7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67" name="Oval 647">
                  <a:extLst>
                    <a:ext uri="{FF2B5EF4-FFF2-40B4-BE49-F238E27FC236}">
                      <a16:creationId xmlns:a16="http://schemas.microsoft.com/office/drawing/2014/main" id="{1CC8305A-74F3-0449-B9E6-D9F0B960FD35}"/>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68" name="Oval 648">
                  <a:extLst>
                    <a:ext uri="{FF2B5EF4-FFF2-40B4-BE49-F238E27FC236}">
                      <a16:creationId xmlns:a16="http://schemas.microsoft.com/office/drawing/2014/main" id="{9B937969-5E9B-4C45-BAD5-5B71D2942197}"/>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69" name="Oval 649">
                  <a:extLst>
                    <a:ext uri="{FF2B5EF4-FFF2-40B4-BE49-F238E27FC236}">
                      <a16:creationId xmlns:a16="http://schemas.microsoft.com/office/drawing/2014/main" id="{DE42FFD0-57CB-3947-A911-9DD10AFF4054}"/>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70" name="Oval 650">
                  <a:extLst>
                    <a:ext uri="{FF2B5EF4-FFF2-40B4-BE49-F238E27FC236}">
                      <a16:creationId xmlns:a16="http://schemas.microsoft.com/office/drawing/2014/main" id="{BCCD8CB9-F974-2F44-8C16-63D68F9D0D9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71" name="Oval 651">
                  <a:extLst>
                    <a:ext uri="{FF2B5EF4-FFF2-40B4-BE49-F238E27FC236}">
                      <a16:creationId xmlns:a16="http://schemas.microsoft.com/office/drawing/2014/main" id="{7AB45409-48B0-6B48-BABD-F6D57A28A4F1}"/>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72" name="Oval 652">
                  <a:extLst>
                    <a:ext uri="{FF2B5EF4-FFF2-40B4-BE49-F238E27FC236}">
                      <a16:creationId xmlns:a16="http://schemas.microsoft.com/office/drawing/2014/main" id="{B4D43A0C-AFBB-B048-84C2-11A5E0702482}"/>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73" name="Oval 653">
                  <a:extLst>
                    <a:ext uri="{FF2B5EF4-FFF2-40B4-BE49-F238E27FC236}">
                      <a16:creationId xmlns:a16="http://schemas.microsoft.com/office/drawing/2014/main" id="{C85BC0E0-C6CD-BA45-A62E-61F04FC2D23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74" name="Oval 654">
                  <a:extLst>
                    <a:ext uri="{FF2B5EF4-FFF2-40B4-BE49-F238E27FC236}">
                      <a16:creationId xmlns:a16="http://schemas.microsoft.com/office/drawing/2014/main" id="{24363317-8ECF-BC4F-96C8-465344C637CB}"/>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75" name="Oval 655">
                  <a:extLst>
                    <a:ext uri="{FF2B5EF4-FFF2-40B4-BE49-F238E27FC236}">
                      <a16:creationId xmlns:a16="http://schemas.microsoft.com/office/drawing/2014/main" id="{514F863C-0A55-6C46-8825-BD08402DC058}"/>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76" name="Oval 656">
                  <a:extLst>
                    <a:ext uri="{FF2B5EF4-FFF2-40B4-BE49-F238E27FC236}">
                      <a16:creationId xmlns:a16="http://schemas.microsoft.com/office/drawing/2014/main" id="{E8B534C1-EC66-B543-B171-E109F077BE66}"/>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77" name="Oval 657">
                  <a:extLst>
                    <a:ext uri="{FF2B5EF4-FFF2-40B4-BE49-F238E27FC236}">
                      <a16:creationId xmlns:a16="http://schemas.microsoft.com/office/drawing/2014/main" id="{F7D74149-DDD5-6E48-B584-83CACDBB6FF3}"/>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78" name="Oval 658">
                  <a:extLst>
                    <a:ext uri="{FF2B5EF4-FFF2-40B4-BE49-F238E27FC236}">
                      <a16:creationId xmlns:a16="http://schemas.microsoft.com/office/drawing/2014/main" id="{3C5C20B5-7551-404B-80CB-186782225284}"/>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379" name="Group 659">
              <a:extLst>
                <a:ext uri="{FF2B5EF4-FFF2-40B4-BE49-F238E27FC236}">
                  <a16:creationId xmlns:a16="http://schemas.microsoft.com/office/drawing/2014/main" id="{A1D50CBC-B616-4D45-96D1-7F7D5D178C6D}"/>
                </a:ext>
              </a:extLst>
            </p:cNvPr>
            <p:cNvGrpSpPr>
              <a:grpSpLocks/>
            </p:cNvGrpSpPr>
            <p:nvPr/>
          </p:nvGrpSpPr>
          <p:grpSpPr bwMode="auto">
            <a:xfrm>
              <a:off x="2363" y="2853"/>
              <a:ext cx="1414" cy="967"/>
              <a:chOff x="2267" y="2757"/>
              <a:chExt cx="1414" cy="967"/>
            </a:xfrm>
          </p:grpSpPr>
          <p:grpSp>
            <p:nvGrpSpPr>
              <p:cNvPr id="671380" name="Group 660">
                <a:extLst>
                  <a:ext uri="{FF2B5EF4-FFF2-40B4-BE49-F238E27FC236}">
                    <a16:creationId xmlns:a16="http://schemas.microsoft.com/office/drawing/2014/main" id="{AA1AAEC1-80C6-7148-B6B1-BBABD644FC17}"/>
                  </a:ext>
                </a:extLst>
              </p:cNvPr>
              <p:cNvGrpSpPr>
                <a:grpSpLocks/>
              </p:cNvGrpSpPr>
              <p:nvPr/>
            </p:nvGrpSpPr>
            <p:grpSpPr bwMode="auto">
              <a:xfrm>
                <a:off x="3335" y="3420"/>
                <a:ext cx="346" cy="304"/>
                <a:chOff x="3098" y="2084"/>
                <a:chExt cx="346" cy="304"/>
              </a:xfrm>
            </p:grpSpPr>
            <p:sp>
              <p:nvSpPr>
                <p:cNvPr id="671381" name="Oval 661">
                  <a:extLst>
                    <a:ext uri="{FF2B5EF4-FFF2-40B4-BE49-F238E27FC236}">
                      <a16:creationId xmlns:a16="http://schemas.microsoft.com/office/drawing/2014/main" id="{19435506-FFAE-184A-AFC9-984CB71348A0}"/>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82" name="Oval 662">
                  <a:extLst>
                    <a:ext uri="{FF2B5EF4-FFF2-40B4-BE49-F238E27FC236}">
                      <a16:creationId xmlns:a16="http://schemas.microsoft.com/office/drawing/2014/main" id="{A5C9DC02-4374-B448-99F3-11D6F74AC03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83" name="Oval 663">
                  <a:extLst>
                    <a:ext uri="{FF2B5EF4-FFF2-40B4-BE49-F238E27FC236}">
                      <a16:creationId xmlns:a16="http://schemas.microsoft.com/office/drawing/2014/main" id="{E1E772A4-090F-2D47-B4BE-C0E262E714E2}"/>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84" name="Oval 664">
                  <a:extLst>
                    <a:ext uri="{FF2B5EF4-FFF2-40B4-BE49-F238E27FC236}">
                      <a16:creationId xmlns:a16="http://schemas.microsoft.com/office/drawing/2014/main" id="{1B6F45EC-BAE7-434A-BBDE-7E7D4E12DC0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85" name="Oval 665">
                  <a:extLst>
                    <a:ext uri="{FF2B5EF4-FFF2-40B4-BE49-F238E27FC236}">
                      <a16:creationId xmlns:a16="http://schemas.microsoft.com/office/drawing/2014/main" id="{6A51AE25-F264-3340-8195-95F5EC7A943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86" name="Oval 666">
                  <a:extLst>
                    <a:ext uri="{FF2B5EF4-FFF2-40B4-BE49-F238E27FC236}">
                      <a16:creationId xmlns:a16="http://schemas.microsoft.com/office/drawing/2014/main" id="{63192B85-32C0-8F47-8361-F33AE9C2AFA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87" name="Oval 667">
                  <a:extLst>
                    <a:ext uri="{FF2B5EF4-FFF2-40B4-BE49-F238E27FC236}">
                      <a16:creationId xmlns:a16="http://schemas.microsoft.com/office/drawing/2014/main" id="{E921EC7B-177A-234F-BAA6-CD45E0333719}"/>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88" name="Oval 668">
                  <a:extLst>
                    <a:ext uri="{FF2B5EF4-FFF2-40B4-BE49-F238E27FC236}">
                      <a16:creationId xmlns:a16="http://schemas.microsoft.com/office/drawing/2014/main" id="{B4294A99-64B9-144E-9ABE-470D91707BD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89" name="Oval 669">
                  <a:extLst>
                    <a:ext uri="{FF2B5EF4-FFF2-40B4-BE49-F238E27FC236}">
                      <a16:creationId xmlns:a16="http://schemas.microsoft.com/office/drawing/2014/main" id="{6E203766-71D8-374C-AD5F-0E98F692D1C8}"/>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90" name="Oval 670">
                  <a:extLst>
                    <a:ext uri="{FF2B5EF4-FFF2-40B4-BE49-F238E27FC236}">
                      <a16:creationId xmlns:a16="http://schemas.microsoft.com/office/drawing/2014/main" id="{9E876A5F-E5A0-BB48-9468-5958A03F3D06}"/>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91" name="Oval 671">
                  <a:extLst>
                    <a:ext uri="{FF2B5EF4-FFF2-40B4-BE49-F238E27FC236}">
                      <a16:creationId xmlns:a16="http://schemas.microsoft.com/office/drawing/2014/main" id="{2F02A391-94CF-194F-B40F-92B1521A3EB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92" name="Oval 672">
                  <a:extLst>
                    <a:ext uri="{FF2B5EF4-FFF2-40B4-BE49-F238E27FC236}">
                      <a16:creationId xmlns:a16="http://schemas.microsoft.com/office/drawing/2014/main" id="{3BB756B8-FF33-0245-83F7-13034D7913DD}"/>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93" name="Oval 673">
                  <a:extLst>
                    <a:ext uri="{FF2B5EF4-FFF2-40B4-BE49-F238E27FC236}">
                      <a16:creationId xmlns:a16="http://schemas.microsoft.com/office/drawing/2014/main" id="{C19C647B-841A-264C-AAA8-1190774DA9F9}"/>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94" name="Oval 674">
                  <a:extLst>
                    <a:ext uri="{FF2B5EF4-FFF2-40B4-BE49-F238E27FC236}">
                      <a16:creationId xmlns:a16="http://schemas.microsoft.com/office/drawing/2014/main" id="{9F929AAD-EA25-F244-9D8E-3F60E8BC19CC}"/>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395" name="Group 675">
                <a:extLst>
                  <a:ext uri="{FF2B5EF4-FFF2-40B4-BE49-F238E27FC236}">
                    <a16:creationId xmlns:a16="http://schemas.microsoft.com/office/drawing/2014/main" id="{1F0A8774-55B6-494A-BF66-49A2B11792B2}"/>
                  </a:ext>
                </a:extLst>
              </p:cNvPr>
              <p:cNvGrpSpPr>
                <a:grpSpLocks/>
              </p:cNvGrpSpPr>
              <p:nvPr/>
            </p:nvGrpSpPr>
            <p:grpSpPr bwMode="auto">
              <a:xfrm>
                <a:off x="2267" y="2757"/>
                <a:ext cx="346" cy="304"/>
                <a:chOff x="3098" y="2084"/>
                <a:chExt cx="346" cy="304"/>
              </a:xfrm>
            </p:grpSpPr>
            <p:sp>
              <p:nvSpPr>
                <p:cNvPr id="671396" name="Oval 676">
                  <a:extLst>
                    <a:ext uri="{FF2B5EF4-FFF2-40B4-BE49-F238E27FC236}">
                      <a16:creationId xmlns:a16="http://schemas.microsoft.com/office/drawing/2014/main" id="{0E733EF9-3D0D-5146-8D7F-18841C5673D1}"/>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97" name="Oval 677">
                  <a:extLst>
                    <a:ext uri="{FF2B5EF4-FFF2-40B4-BE49-F238E27FC236}">
                      <a16:creationId xmlns:a16="http://schemas.microsoft.com/office/drawing/2014/main" id="{446BFCF9-85E2-D84A-9461-A7E9FCC8AF8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98" name="Oval 678">
                  <a:extLst>
                    <a:ext uri="{FF2B5EF4-FFF2-40B4-BE49-F238E27FC236}">
                      <a16:creationId xmlns:a16="http://schemas.microsoft.com/office/drawing/2014/main" id="{80513946-F4B5-144E-BF27-AB1405FFF05E}"/>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399" name="Oval 679">
                  <a:extLst>
                    <a:ext uri="{FF2B5EF4-FFF2-40B4-BE49-F238E27FC236}">
                      <a16:creationId xmlns:a16="http://schemas.microsoft.com/office/drawing/2014/main" id="{B84A568A-7189-3040-90DA-D11D6B7A1DAC}"/>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00" name="Oval 680">
                  <a:extLst>
                    <a:ext uri="{FF2B5EF4-FFF2-40B4-BE49-F238E27FC236}">
                      <a16:creationId xmlns:a16="http://schemas.microsoft.com/office/drawing/2014/main" id="{8E6855E7-6A44-1E4A-AEF4-8DBBC821F046}"/>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01" name="Oval 681">
                  <a:extLst>
                    <a:ext uri="{FF2B5EF4-FFF2-40B4-BE49-F238E27FC236}">
                      <a16:creationId xmlns:a16="http://schemas.microsoft.com/office/drawing/2014/main" id="{7337AAED-1813-E246-9390-97D1B4961A2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02" name="Oval 682">
                  <a:extLst>
                    <a:ext uri="{FF2B5EF4-FFF2-40B4-BE49-F238E27FC236}">
                      <a16:creationId xmlns:a16="http://schemas.microsoft.com/office/drawing/2014/main" id="{A3823E81-97CA-C24F-9E93-78C5DE667DA4}"/>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03" name="Oval 683">
                  <a:extLst>
                    <a:ext uri="{FF2B5EF4-FFF2-40B4-BE49-F238E27FC236}">
                      <a16:creationId xmlns:a16="http://schemas.microsoft.com/office/drawing/2014/main" id="{45B2BD9D-0B15-9A4D-9700-B34B7986BE3A}"/>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04" name="Oval 684">
                  <a:extLst>
                    <a:ext uri="{FF2B5EF4-FFF2-40B4-BE49-F238E27FC236}">
                      <a16:creationId xmlns:a16="http://schemas.microsoft.com/office/drawing/2014/main" id="{972E7095-EC37-6F40-907B-9A75E15BA1D9}"/>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05" name="Oval 685">
                  <a:extLst>
                    <a:ext uri="{FF2B5EF4-FFF2-40B4-BE49-F238E27FC236}">
                      <a16:creationId xmlns:a16="http://schemas.microsoft.com/office/drawing/2014/main" id="{C0C100DD-18FD-2B43-962D-B49BF2BE45EC}"/>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06" name="Oval 686">
                  <a:extLst>
                    <a:ext uri="{FF2B5EF4-FFF2-40B4-BE49-F238E27FC236}">
                      <a16:creationId xmlns:a16="http://schemas.microsoft.com/office/drawing/2014/main" id="{5661E54B-4893-064A-96A6-BC52A79954B1}"/>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07" name="Oval 687">
                  <a:extLst>
                    <a:ext uri="{FF2B5EF4-FFF2-40B4-BE49-F238E27FC236}">
                      <a16:creationId xmlns:a16="http://schemas.microsoft.com/office/drawing/2014/main" id="{1C77DD37-7C62-E843-B221-C766C4F5BADF}"/>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08" name="Oval 688">
                  <a:extLst>
                    <a:ext uri="{FF2B5EF4-FFF2-40B4-BE49-F238E27FC236}">
                      <a16:creationId xmlns:a16="http://schemas.microsoft.com/office/drawing/2014/main" id="{BEA1EE6F-4B97-5446-82BE-5B59EE1E9689}"/>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09" name="Oval 689">
                  <a:extLst>
                    <a:ext uri="{FF2B5EF4-FFF2-40B4-BE49-F238E27FC236}">
                      <a16:creationId xmlns:a16="http://schemas.microsoft.com/office/drawing/2014/main" id="{82020B5E-A57C-724B-81BD-CBF02F266D21}"/>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410" name="Group 690">
              <a:extLst>
                <a:ext uri="{FF2B5EF4-FFF2-40B4-BE49-F238E27FC236}">
                  <a16:creationId xmlns:a16="http://schemas.microsoft.com/office/drawing/2014/main" id="{CD998979-5C41-3947-A136-A95C6F4B006F}"/>
                </a:ext>
              </a:extLst>
            </p:cNvPr>
            <p:cNvGrpSpPr>
              <a:grpSpLocks/>
            </p:cNvGrpSpPr>
            <p:nvPr/>
          </p:nvGrpSpPr>
          <p:grpSpPr bwMode="auto">
            <a:xfrm>
              <a:off x="3094" y="2440"/>
              <a:ext cx="1189" cy="937"/>
              <a:chOff x="2998" y="2344"/>
              <a:chExt cx="1189" cy="937"/>
            </a:xfrm>
          </p:grpSpPr>
          <p:grpSp>
            <p:nvGrpSpPr>
              <p:cNvPr id="671411" name="Group 691">
                <a:extLst>
                  <a:ext uri="{FF2B5EF4-FFF2-40B4-BE49-F238E27FC236}">
                    <a16:creationId xmlns:a16="http://schemas.microsoft.com/office/drawing/2014/main" id="{C309AC54-C161-4543-AC0A-C18E37C8B6C9}"/>
                  </a:ext>
                </a:extLst>
              </p:cNvPr>
              <p:cNvGrpSpPr>
                <a:grpSpLocks/>
              </p:cNvGrpSpPr>
              <p:nvPr/>
            </p:nvGrpSpPr>
            <p:grpSpPr bwMode="auto">
              <a:xfrm>
                <a:off x="2998" y="2977"/>
                <a:ext cx="346" cy="304"/>
                <a:chOff x="3098" y="2084"/>
                <a:chExt cx="346" cy="304"/>
              </a:xfrm>
            </p:grpSpPr>
            <p:sp>
              <p:nvSpPr>
                <p:cNvPr id="671412" name="Oval 692">
                  <a:extLst>
                    <a:ext uri="{FF2B5EF4-FFF2-40B4-BE49-F238E27FC236}">
                      <a16:creationId xmlns:a16="http://schemas.microsoft.com/office/drawing/2014/main" id="{98C6D108-5D68-2447-9A77-0218A8DD76CA}"/>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13" name="Oval 693">
                  <a:extLst>
                    <a:ext uri="{FF2B5EF4-FFF2-40B4-BE49-F238E27FC236}">
                      <a16:creationId xmlns:a16="http://schemas.microsoft.com/office/drawing/2014/main" id="{FA81B4A8-0156-7D47-91BC-FC9B821D1ED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14" name="Oval 694">
                  <a:extLst>
                    <a:ext uri="{FF2B5EF4-FFF2-40B4-BE49-F238E27FC236}">
                      <a16:creationId xmlns:a16="http://schemas.microsoft.com/office/drawing/2014/main" id="{420C1CB5-2323-4347-B4E0-6B3EB4BB14BB}"/>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15" name="Oval 695">
                  <a:extLst>
                    <a:ext uri="{FF2B5EF4-FFF2-40B4-BE49-F238E27FC236}">
                      <a16:creationId xmlns:a16="http://schemas.microsoft.com/office/drawing/2014/main" id="{116A27A2-7771-5C43-B08D-A2E1C2389BA3}"/>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16" name="Oval 696">
                  <a:extLst>
                    <a:ext uri="{FF2B5EF4-FFF2-40B4-BE49-F238E27FC236}">
                      <a16:creationId xmlns:a16="http://schemas.microsoft.com/office/drawing/2014/main" id="{A2A15B96-CDDD-9F42-8284-24B03E580E75}"/>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17" name="Oval 697">
                  <a:extLst>
                    <a:ext uri="{FF2B5EF4-FFF2-40B4-BE49-F238E27FC236}">
                      <a16:creationId xmlns:a16="http://schemas.microsoft.com/office/drawing/2014/main" id="{79CA0C26-2B64-FF42-BCD5-06C66535297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18" name="Oval 698">
                  <a:extLst>
                    <a:ext uri="{FF2B5EF4-FFF2-40B4-BE49-F238E27FC236}">
                      <a16:creationId xmlns:a16="http://schemas.microsoft.com/office/drawing/2014/main" id="{BEE8027E-1C1A-7F44-87B8-59289A6DF5F0}"/>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19" name="Oval 699">
                  <a:extLst>
                    <a:ext uri="{FF2B5EF4-FFF2-40B4-BE49-F238E27FC236}">
                      <a16:creationId xmlns:a16="http://schemas.microsoft.com/office/drawing/2014/main" id="{495534A4-F832-4947-86F2-ADF9BB6648AC}"/>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20" name="Oval 700">
                  <a:extLst>
                    <a:ext uri="{FF2B5EF4-FFF2-40B4-BE49-F238E27FC236}">
                      <a16:creationId xmlns:a16="http://schemas.microsoft.com/office/drawing/2014/main" id="{02159A45-917A-0648-8A6C-4434B5D7F60C}"/>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21" name="Oval 701">
                  <a:extLst>
                    <a:ext uri="{FF2B5EF4-FFF2-40B4-BE49-F238E27FC236}">
                      <a16:creationId xmlns:a16="http://schemas.microsoft.com/office/drawing/2014/main" id="{C9C763C0-628F-C54D-94B1-F9194617FB17}"/>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22" name="Oval 702">
                  <a:extLst>
                    <a:ext uri="{FF2B5EF4-FFF2-40B4-BE49-F238E27FC236}">
                      <a16:creationId xmlns:a16="http://schemas.microsoft.com/office/drawing/2014/main" id="{C2A85457-B8B6-344F-8167-2D9E83CD7D38}"/>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23" name="Oval 703">
                  <a:extLst>
                    <a:ext uri="{FF2B5EF4-FFF2-40B4-BE49-F238E27FC236}">
                      <a16:creationId xmlns:a16="http://schemas.microsoft.com/office/drawing/2014/main" id="{DB413E40-66E9-5D42-BAB4-A79AEF39678F}"/>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24" name="Oval 704">
                  <a:extLst>
                    <a:ext uri="{FF2B5EF4-FFF2-40B4-BE49-F238E27FC236}">
                      <a16:creationId xmlns:a16="http://schemas.microsoft.com/office/drawing/2014/main" id="{1A808554-E273-B944-8DBE-0926A933AC31}"/>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25" name="Oval 705">
                  <a:extLst>
                    <a:ext uri="{FF2B5EF4-FFF2-40B4-BE49-F238E27FC236}">
                      <a16:creationId xmlns:a16="http://schemas.microsoft.com/office/drawing/2014/main" id="{4FA486E5-86B3-7A46-8BBE-7EA896467112}"/>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426" name="Group 706">
                <a:extLst>
                  <a:ext uri="{FF2B5EF4-FFF2-40B4-BE49-F238E27FC236}">
                    <a16:creationId xmlns:a16="http://schemas.microsoft.com/office/drawing/2014/main" id="{615CE14C-D174-D941-BA18-8B592AB00560}"/>
                  </a:ext>
                </a:extLst>
              </p:cNvPr>
              <p:cNvGrpSpPr>
                <a:grpSpLocks/>
              </p:cNvGrpSpPr>
              <p:nvPr/>
            </p:nvGrpSpPr>
            <p:grpSpPr bwMode="auto">
              <a:xfrm>
                <a:off x="3841" y="2344"/>
                <a:ext cx="346" cy="304"/>
                <a:chOff x="3098" y="2084"/>
                <a:chExt cx="346" cy="304"/>
              </a:xfrm>
            </p:grpSpPr>
            <p:sp>
              <p:nvSpPr>
                <p:cNvPr id="671427" name="Oval 707">
                  <a:extLst>
                    <a:ext uri="{FF2B5EF4-FFF2-40B4-BE49-F238E27FC236}">
                      <a16:creationId xmlns:a16="http://schemas.microsoft.com/office/drawing/2014/main" id="{BAEE4C6A-C4BE-7548-9A71-0E95A2AD59DF}"/>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28" name="Oval 708">
                  <a:extLst>
                    <a:ext uri="{FF2B5EF4-FFF2-40B4-BE49-F238E27FC236}">
                      <a16:creationId xmlns:a16="http://schemas.microsoft.com/office/drawing/2014/main" id="{BC36C714-3B41-ED4A-8471-BC779324612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29" name="Oval 709">
                  <a:extLst>
                    <a:ext uri="{FF2B5EF4-FFF2-40B4-BE49-F238E27FC236}">
                      <a16:creationId xmlns:a16="http://schemas.microsoft.com/office/drawing/2014/main" id="{F1FB8BF5-1B70-9449-8E95-00128FD1C7AF}"/>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30" name="Oval 710">
                  <a:extLst>
                    <a:ext uri="{FF2B5EF4-FFF2-40B4-BE49-F238E27FC236}">
                      <a16:creationId xmlns:a16="http://schemas.microsoft.com/office/drawing/2014/main" id="{E97E6A61-4A1A-464D-9CCD-C7F76A799338}"/>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31" name="Oval 711">
                  <a:extLst>
                    <a:ext uri="{FF2B5EF4-FFF2-40B4-BE49-F238E27FC236}">
                      <a16:creationId xmlns:a16="http://schemas.microsoft.com/office/drawing/2014/main" id="{7D2ED7FF-E0F1-334F-B432-B8EA37796079}"/>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32" name="Oval 712">
                  <a:extLst>
                    <a:ext uri="{FF2B5EF4-FFF2-40B4-BE49-F238E27FC236}">
                      <a16:creationId xmlns:a16="http://schemas.microsoft.com/office/drawing/2014/main" id="{B1702CD5-1FA3-5545-AC6E-AA7DB2EA767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33" name="Oval 713">
                  <a:extLst>
                    <a:ext uri="{FF2B5EF4-FFF2-40B4-BE49-F238E27FC236}">
                      <a16:creationId xmlns:a16="http://schemas.microsoft.com/office/drawing/2014/main" id="{330C9B53-89A9-394E-8767-B7A625ED0531}"/>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34" name="Oval 714">
                  <a:extLst>
                    <a:ext uri="{FF2B5EF4-FFF2-40B4-BE49-F238E27FC236}">
                      <a16:creationId xmlns:a16="http://schemas.microsoft.com/office/drawing/2014/main" id="{A7B190E8-920D-D241-89E4-0D2C43EF8B60}"/>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35" name="Oval 715">
                  <a:extLst>
                    <a:ext uri="{FF2B5EF4-FFF2-40B4-BE49-F238E27FC236}">
                      <a16:creationId xmlns:a16="http://schemas.microsoft.com/office/drawing/2014/main" id="{E466E268-CD1B-354A-9249-32CE49416992}"/>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36" name="Oval 716">
                  <a:extLst>
                    <a:ext uri="{FF2B5EF4-FFF2-40B4-BE49-F238E27FC236}">
                      <a16:creationId xmlns:a16="http://schemas.microsoft.com/office/drawing/2014/main" id="{AA3AC76B-5067-B444-AD2E-08B9DFF562B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37" name="Oval 717">
                  <a:extLst>
                    <a:ext uri="{FF2B5EF4-FFF2-40B4-BE49-F238E27FC236}">
                      <a16:creationId xmlns:a16="http://schemas.microsoft.com/office/drawing/2014/main" id="{9ACE0278-1DDF-0E4E-AC2A-8C8A32B15E90}"/>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38" name="Oval 718">
                  <a:extLst>
                    <a:ext uri="{FF2B5EF4-FFF2-40B4-BE49-F238E27FC236}">
                      <a16:creationId xmlns:a16="http://schemas.microsoft.com/office/drawing/2014/main" id="{238B7A01-AB54-B145-987D-B5CA851A71B5}"/>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39" name="Oval 719">
                  <a:extLst>
                    <a:ext uri="{FF2B5EF4-FFF2-40B4-BE49-F238E27FC236}">
                      <a16:creationId xmlns:a16="http://schemas.microsoft.com/office/drawing/2014/main" id="{81D7170B-D742-7340-86F9-FAD28AE45AFF}"/>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40" name="Oval 720">
                  <a:extLst>
                    <a:ext uri="{FF2B5EF4-FFF2-40B4-BE49-F238E27FC236}">
                      <a16:creationId xmlns:a16="http://schemas.microsoft.com/office/drawing/2014/main" id="{BE29F3C4-D2C8-E14C-94A3-680477AC56C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441" name="Group 721">
              <a:extLst>
                <a:ext uri="{FF2B5EF4-FFF2-40B4-BE49-F238E27FC236}">
                  <a16:creationId xmlns:a16="http://schemas.microsoft.com/office/drawing/2014/main" id="{8476AB06-5E26-6640-8D9A-BDB0B06AD4A9}"/>
                </a:ext>
              </a:extLst>
            </p:cNvPr>
            <p:cNvGrpSpPr>
              <a:grpSpLocks/>
            </p:cNvGrpSpPr>
            <p:nvPr/>
          </p:nvGrpSpPr>
          <p:grpSpPr bwMode="auto">
            <a:xfrm>
              <a:off x="3665" y="2899"/>
              <a:ext cx="884" cy="539"/>
              <a:chOff x="3569" y="2803"/>
              <a:chExt cx="884" cy="539"/>
            </a:xfrm>
          </p:grpSpPr>
          <p:grpSp>
            <p:nvGrpSpPr>
              <p:cNvPr id="671442" name="Group 722">
                <a:extLst>
                  <a:ext uri="{FF2B5EF4-FFF2-40B4-BE49-F238E27FC236}">
                    <a16:creationId xmlns:a16="http://schemas.microsoft.com/office/drawing/2014/main" id="{E799D85A-0DEA-EB45-A35F-1527B977C5FD}"/>
                  </a:ext>
                </a:extLst>
              </p:cNvPr>
              <p:cNvGrpSpPr>
                <a:grpSpLocks/>
              </p:cNvGrpSpPr>
              <p:nvPr/>
            </p:nvGrpSpPr>
            <p:grpSpPr bwMode="auto">
              <a:xfrm>
                <a:off x="4107" y="2803"/>
                <a:ext cx="346" cy="304"/>
                <a:chOff x="3098" y="2084"/>
                <a:chExt cx="346" cy="304"/>
              </a:xfrm>
            </p:grpSpPr>
            <p:sp>
              <p:nvSpPr>
                <p:cNvPr id="671443" name="Oval 723">
                  <a:extLst>
                    <a:ext uri="{FF2B5EF4-FFF2-40B4-BE49-F238E27FC236}">
                      <a16:creationId xmlns:a16="http://schemas.microsoft.com/office/drawing/2014/main" id="{3B0CC5F1-6683-8148-8E7C-530CB9498FB7}"/>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44" name="Oval 724">
                  <a:extLst>
                    <a:ext uri="{FF2B5EF4-FFF2-40B4-BE49-F238E27FC236}">
                      <a16:creationId xmlns:a16="http://schemas.microsoft.com/office/drawing/2014/main" id="{82E6F682-684B-0741-AE48-5B980142511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45" name="Oval 725">
                  <a:extLst>
                    <a:ext uri="{FF2B5EF4-FFF2-40B4-BE49-F238E27FC236}">
                      <a16:creationId xmlns:a16="http://schemas.microsoft.com/office/drawing/2014/main" id="{629EF87B-3AB8-7D44-A84B-942EE3D79E82}"/>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46" name="Oval 726">
                  <a:extLst>
                    <a:ext uri="{FF2B5EF4-FFF2-40B4-BE49-F238E27FC236}">
                      <a16:creationId xmlns:a16="http://schemas.microsoft.com/office/drawing/2014/main" id="{3FBDC5F1-4665-6C4C-8582-7CBE6B6ED42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47" name="Oval 727">
                  <a:extLst>
                    <a:ext uri="{FF2B5EF4-FFF2-40B4-BE49-F238E27FC236}">
                      <a16:creationId xmlns:a16="http://schemas.microsoft.com/office/drawing/2014/main" id="{4D6CA0CE-0D5A-F544-858B-EC49F02AB9CC}"/>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48" name="Oval 728">
                  <a:extLst>
                    <a:ext uri="{FF2B5EF4-FFF2-40B4-BE49-F238E27FC236}">
                      <a16:creationId xmlns:a16="http://schemas.microsoft.com/office/drawing/2014/main" id="{D95AFCC4-8A98-8042-9ACE-89DCDB83121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49" name="Oval 729">
                  <a:extLst>
                    <a:ext uri="{FF2B5EF4-FFF2-40B4-BE49-F238E27FC236}">
                      <a16:creationId xmlns:a16="http://schemas.microsoft.com/office/drawing/2014/main" id="{F3368DC9-B919-8F4D-8B00-11127C546F88}"/>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50" name="Oval 730">
                  <a:extLst>
                    <a:ext uri="{FF2B5EF4-FFF2-40B4-BE49-F238E27FC236}">
                      <a16:creationId xmlns:a16="http://schemas.microsoft.com/office/drawing/2014/main" id="{20E1D058-50D1-AD42-B6E8-8F069B788567}"/>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51" name="Oval 731">
                  <a:extLst>
                    <a:ext uri="{FF2B5EF4-FFF2-40B4-BE49-F238E27FC236}">
                      <a16:creationId xmlns:a16="http://schemas.microsoft.com/office/drawing/2014/main" id="{90DFC420-652D-0441-A861-666BDC18355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52" name="Oval 732">
                  <a:extLst>
                    <a:ext uri="{FF2B5EF4-FFF2-40B4-BE49-F238E27FC236}">
                      <a16:creationId xmlns:a16="http://schemas.microsoft.com/office/drawing/2014/main" id="{3E377FFD-3B7B-994C-A9AA-ED5B24CB1C1E}"/>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53" name="Oval 733">
                  <a:extLst>
                    <a:ext uri="{FF2B5EF4-FFF2-40B4-BE49-F238E27FC236}">
                      <a16:creationId xmlns:a16="http://schemas.microsoft.com/office/drawing/2014/main" id="{7AB4AEA5-9645-D640-B3F4-99C8E77B3B87}"/>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54" name="Oval 734">
                  <a:extLst>
                    <a:ext uri="{FF2B5EF4-FFF2-40B4-BE49-F238E27FC236}">
                      <a16:creationId xmlns:a16="http://schemas.microsoft.com/office/drawing/2014/main" id="{499D2F05-DC61-2342-8A04-A0169E38ACF1}"/>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55" name="Oval 735">
                  <a:extLst>
                    <a:ext uri="{FF2B5EF4-FFF2-40B4-BE49-F238E27FC236}">
                      <a16:creationId xmlns:a16="http://schemas.microsoft.com/office/drawing/2014/main" id="{94A97E61-1A70-A84F-B0AC-EEB576B461FB}"/>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56" name="Oval 736">
                  <a:extLst>
                    <a:ext uri="{FF2B5EF4-FFF2-40B4-BE49-F238E27FC236}">
                      <a16:creationId xmlns:a16="http://schemas.microsoft.com/office/drawing/2014/main" id="{CB67F382-D231-AB4E-9D1F-BD14CB86FC3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457" name="Group 737">
                <a:extLst>
                  <a:ext uri="{FF2B5EF4-FFF2-40B4-BE49-F238E27FC236}">
                    <a16:creationId xmlns:a16="http://schemas.microsoft.com/office/drawing/2014/main" id="{2714F633-9737-5F4E-B017-0560806434FB}"/>
                  </a:ext>
                </a:extLst>
              </p:cNvPr>
              <p:cNvGrpSpPr>
                <a:grpSpLocks/>
              </p:cNvGrpSpPr>
              <p:nvPr/>
            </p:nvGrpSpPr>
            <p:grpSpPr bwMode="auto">
              <a:xfrm>
                <a:off x="3569" y="3038"/>
                <a:ext cx="346" cy="304"/>
                <a:chOff x="3098" y="2084"/>
                <a:chExt cx="346" cy="304"/>
              </a:xfrm>
            </p:grpSpPr>
            <p:sp>
              <p:nvSpPr>
                <p:cNvPr id="671458" name="Oval 738">
                  <a:extLst>
                    <a:ext uri="{FF2B5EF4-FFF2-40B4-BE49-F238E27FC236}">
                      <a16:creationId xmlns:a16="http://schemas.microsoft.com/office/drawing/2014/main" id="{74D46157-8FC7-7146-A4DC-98E0A663F5F5}"/>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59" name="Oval 739">
                  <a:extLst>
                    <a:ext uri="{FF2B5EF4-FFF2-40B4-BE49-F238E27FC236}">
                      <a16:creationId xmlns:a16="http://schemas.microsoft.com/office/drawing/2014/main" id="{6FE44B4F-BB65-DF49-A83E-37D4E0C22D3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60" name="Oval 740">
                  <a:extLst>
                    <a:ext uri="{FF2B5EF4-FFF2-40B4-BE49-F238E27FC236}">
                      <a16:creationId xmlns:a16="http://schemas.microsoft.com/office/drawing/2014/main" id="{D453DF56-E120-5241-9B01-9C65E966FCEA}"/>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61" name="Oval 741">
                  <a:extLst>
                    <a:ext uri="{FF2B5EF4-FFF2-40B4-BE49-F238E27FC236}">
                      <a16:creationId xmlns:a16="http://schemas.microsoft.com/office/drawing/2014/main" id="{83C9635E-9A78-9E4E-86FB-07D2CE4C97F6}"/>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62" name="Oval 742">
                  <a:extLst>
                    <a:ext uri="{FF2B5EF4-FFF2-40B4-BE49-F238E27FC236}">
                      <a16:creationId xmlns:a16="http://schemas.microsoft.com/office/drawing/2014/main" id="{B980F703-7108-AB46-897C-07E0311B47DC}"/>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63" name="Oval 743">
                  <a:extLst>
                    <a:ext uri="{FF2B5EF4-FFF2-40B4-BE49-F238E27FC236}">
                      <a16:creationId xmlns:a16="http://schemas.microsoft.com/office/drawing/2014/main" id="{B8A77CAE-9150-844C-9096-5246976B5C0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64" name="Oval 744">
                  <a:extLst>
                    <a:ext uri="{FF2B5EF4-FFF2-40B4-BE49-F238E27FC236}">
                      <a16:creationId xmlns:a16="http://schemas.microsoft.com/office/drawing/2014/main" id="{06F72071-D8B6-A145-AC67-2DEB6EEB368C}"/>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65" name="Oval 745">
                  <a:extLst>
                    <a:ext uri="{FF2B5EF4-FFF2-40B4-BE49-F238E27FC236}">
                      <a16:creationId xmlns:a16="http://schemas.microsoft.com/office/drawing/2014/main" id="{A026576B-0E74-7B47-A549-A4DCA4F6045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66" name="Oval 746">
                  <a:extLst>
                    <a:ext uri="{FF2B5EF4-FFF2-40B4-BE49-F238E27FC236}">
                      <a16:creationId xmlns:a16="http://schemas.microsoft.com/office/drawing/2014/main" id="{D9183C72-8F17-8C4D-A68A-AA83B587786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67" name="Oval 747">
                  <a:extLst>
                    <a:ext uri="{FF2B5EF4-FFF2-40B4-BE49-F238E27FC236}">
                      <a16:creationId xmlns:a16="http://schemas.microsoft.com/office/drawing/2014/main" id="{E746D907-5EE3-D340-8439-E2F9011DA6F4}"/>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68" name="Oval 748">
                  <a:extLst>
                    <a:ext uri="{FF2B5EF4-FFF2-40B4-BE49-F238E27FC236}">
                      <a16:creationId xmlns:a16="http://schemas.microsoft.com/office/drawing/2014/main" id="{9174DF65-B24E-E147-843A-EF474C502949}"/>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69" name="Oval 749">
                  <a:extLst>
                    <a:ext uri="{FF2B5EF4-FFF2-40B4-BE49-F238E27FC236}">
                      <a16:creationId xmlns:a16="http://schemas.microsoft.com/office/drawing/2014/main" id="{0252F071-FF79-5645-938D-88ADC80A0BB7}"/>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70" name="Oval 750">
                  <a:extLst>
                    <a:ext uri="{FF2B5EF4-FFF2-40B4-BE49-F238E27FC236}">
                      <a16:creationId xmlns:a16="http://schemas.microsoft.com/office/drawing/2014/main" id="{7DB4BB31-3F2B-024C-A924-94B97D1A65FE}"/>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71" name="Oval 751">
                  <a:extLst>
                    <a:ext uri="{FF2B5EF4-FFF2-40B4-BE49-F238E27FC236}">
                      <a16:creationId xmlns:a16="http://schemas.microsoft.com/office/drawing/2014/main" id="{AAC7C804-8407-2240-9741-384CFEB8081D}"/>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472" name="Group 752">
              <a:extLst>
                <a:ext uri="{FF2B5EF4-FFF2-40B4-BE49-F238E27FC236}">
                  <a16:creationId xmlns:a16="http://schemas.microsoft.com/office/drawing/2014/main" id="{2295E10B-3349-9D4F-A7EE-B89837E24035}"/>
                </a:ext>
              </a:extLst>
            </p:cNvPr>
            <p:cNvGrpSpPr>
              <a:grpSpLocks/>
            </p:cNvGrpSpPr>
            <p:nvPr/>
          </p:nvGrpSpPr>
          <p:grpSpPr bwMode="auto">
            <a:xfrm>
              <a:off x="3465" y="2712"/>
              <a:ext cx="1088" cy="816"/>
              <a:chOff x="3369" y="2616"/>
              <a:chExt cx="1088" cy="816"/>
            </a:xfrm>
          </p:grpSpPr>
          <p:grpSp>
            <p:nvGrpSpPr>
              <p:cNvPr id="671473" name="Group 753">
                <a:extLst>
                  <a:ext uri="{FF2B5EF4-FFF2-40B4-BE49-F238E27FC236}">
                    <a16:creationId xmlns:a16="http://schemas.microsoft.com/office/drawing/2014/main" id="{17CCDE01-389E-CF44-BB77-0EC5CE5CDECC}"/>
                  </a:ext>
                </a:extLst>
              </p:cNvPr>
              <p:cNvGrpSpPr>
                <a:grpSpLocks/>
              </p:cNvGrpSpPr>
              <p:nvPr/>
            </p:nvGrpSpPr>
            <p:grpSpPr bwMode="auto">
              <a:xfrm>
                <a:off x="3369" y="3128"/>
                <a:ext cx="346" cy="304"/>
                <a:chOff x="3098" y="2084"/>
                <a:chExt cx="346" cy="304"/>
              </a:xfrm>
            </p:grpSpPr>
            <p:sp>
              <p:nvSpPr>
                <p:cNvPr id="671474" name="Oval 754">
                  <a:extLst>
                    <a:ext uri="{FF2B5EF4-FFF2-40B4-BE49-F238E27FC236}">
                      <a16:creationId xmlns:a16="http://schemas.microsoft.com/office/drawing/2014/main" id="{6FA70D8C-9DC1-1749-A7B4-C3EB78602D70}"/>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75" name="Oval 755">
                  <a:extLst>
                    <a:ext uri="{FF2B5EF4-FFF2-40B4-BE49-F238E27FC236}">
                      <a16:creationId xmlns:a16="http://schemas.microsoft.com/office/drawing/2014/main" id="{A05D72B2-53D3-BB49-AD60-C5EB93885C7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76" name="Oval 756">
                  <a:extLst>
                    <a:ext uri="{FF2B5EF4-FFF2-40B4-BE49-F238E27FC236}">
                      <a16:creationId xmlns:a16="http://schemas.microsoft.com/office/drawing/2014/main" id="{A03DD453-4ABF-3040-ABFE-EE63BFF67801}"/>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77" name="Oval 757">
                  <a:extLst>
                    <a:ext uri="{FF2B5EF4-FFF2-40B4-BE49-F238E27FC236}">
                      <a16:creationId xmlns:a16="http://schemas.microsoft.com/office/drawing/2014/main" id="{CC740D67-4CC1-BE4B-8CFD-926479AA7F1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78" name="Oval 758">
                  <a:extLst>
                    <a:ext uri="{FF2B5EF4-FFF2-40B4-BE49-F238E27FC236}">
                      <a16:creationId xmlns:a16="http://schemas.microsoft.com/office/drawing/2014/main" id="{C764532C-C8B2-C845-91CD-A7C01E5FD7C1}"/>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79" name="Oval 759">
                  <a:extLst>
                    <a:ext uri="{FF2B5EF4-FFF2-40B4-BE49-F238E27FC236}">
                      <a16:creationId xmlns:a16="http://schemas.microsoft.com/office/drawing/2014/main" id="{732CFDA4-F2C4-1944-AAF3-1A91BF59EA9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80" name="Oval 760">
                  <a:extLst>
                    <a:ext uri="{FF2B5EF4-FFF2-40B4-BE49-F238E27FC236}">
                      <a16:creationId xmlns:a16="http://schemas.microsoft.com/office/drawing/2014/main" id="{BC6EF825-AC34-DF4C-9D05-259B0A0A3C3B}"/>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81" name="Oval 761">
                  <a:extLst>
                    <a:ext uri="{FF2B5EF4-FFF2-40B4-BE49-F238E27FC236}">
                      <a16:creationId xmlns:a16="http://schemas.microsoft.com/office/drawing/2014/main" id="{D38F22C6-6AB9-7B4D-99A7-261C8121C66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82" name="Oval 762">
                  <a:extLst>
                    <a:ext uri="{FF2B5EF4-FFF2-40B4-BE49-F238E27FC236}">
                      <a16:creationId xmlns:a16="http://schemas.microsoft.com/office/drawing/2014/main" id="{C4E9A4B0-3C02-FB47-A8D7-BCE4183AE41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83" name="Oval 763">
                  <a:extLst>
                    <a:ext uri="{FF2B5EF4-FFF2-40B4-BE49-F238E27FC236}">
                      <a16:creationId xmlns:a16="http://schemas.microsoft.com/office/drawing/2014/main" id="{3CEF3B40-983D-2345-9475-3005A8127D87}"/>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84" name="Oval 764">
                  <a:extLst>
                    <a:ext uri="{FF2B5EF4-FFF2-40B4-BE49-F238E27FC236}">
                      <a16:creationId xmlns:a16="http://schemas.microsoft.com/office/drawing/2014/main" id="{33A369ED-E6EB-1E42-A4F7-BFE6CA586C1C}"/>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85" name="Oval 765">
                  <a:extLst>
                    <a:ext uri="{FF2B5EF4-FFF2-40B4-BE49-F238E27FC236}">
                      <a16:creationId xmlns:a16="http://schemas.microsoft.com/office/drawing/2014/main" id="{C7E1ADE2-813B-FF44-9B14-3EFD929013C5}"/>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86" name="Oval 766">
                  <a:extLst>
                    <a:ext uri="{FF2B5EF4-FFF2-40B4-BE49-F238E27FC236}">
                      <a16:creationId xmlns:a16="http://schemas.microsoft.com/office/drawing/2014/main" id="{AEB1D0AA-3057-EE4E-AA81-B8D0B34AB429}"/>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87" name="Oval 767">
                  <a:extLst>
                    <a:ext uri="{FF2B5EF4-FFF2-40B4-BE49-F238E27FC236}">
                      <a16:creationId xmlns:a16="http://schemas.microsoft.com/office/drawing/2014/main" id="{E59DA2BE-472B-6A4A-98E2-3642D47483D1}"/>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488" name="Group 768">
                <a:extLst>
                  <a:ext uri="{FF2B5EF4-FFF2-40B4-BE49-F238E27FC236}">
                    <a16:creationId xmlns:a16="http://schemas.microsoft.com/office/drawing/2014/main" id="{6D11A481-0D9D-8B48-860C-DEF686B81421}"/>
                  </a:ext>
                </a:extLst>
              </p:cNvPr>
              <p:cNvGrpSpPr>
                <a:grpSpLocks/>
              </p:cNvGrpSpPr>
              <p:nvPr/>
            </p:nvGrpSpPr>
            <p:grpSpPr bwMode="auto">
              <a:xfrm>
                <a:off x="4111" y="2616"/>
                <a:ext cx="346" cy="304"/>
                <a:chOff x="3098" y="2084"/>
                <a:chExt cx="346" cy="304"/>
              </a:xfrm>
            </p:grpSpPr>
            <p:sp>
              <p:nvSpPr>
                <p:cNvPr id="671489" name="Oval 769">
                  <a:extLst>
                    <a:ext uri="{FF2B5EF4-FFF2-40B4-BE49-F238E27FC236}">
                      <a16:creationId xmlns:a16="http://schemas.microsoft.com/office/drawing/2014/main" id="{8C5F3F7F-9B85-8142-874A-2C416F62E2C5}"/>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90" name="Oval 770">
                  <a:extLst>
                    <a:ext uri="{FF2B5EF4-FFF2-40B4-BE49-F238E27FC236}">
                      <a16:creationId xmlns:a16="http://schemas.microsoft.com/office/drawing/2014/main" id="{85C4D4DE-7F35-A943-8C3E-E193613EF0B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91" name="Oval 771">
                  <a:extLst>
                    <a:ext uri="{FF2B5EF4-FFF2-40B4-BE49-F238E27FC236}">
                      <a16:creationId xmlns:a16="http://schemas.microsoft.com/office/drawing/2014/main" id="{41279338-3BF7-5E41-AD3D-1639F1EFAD0C}"/>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92" name="Oval 772">
                  <a:extLst>
                    <a:ext uri="{FF2B5EF4-FFF2-40B4-BE49-F238E27FC236}">
                      <a16:creationId xmlns:a16="http://schemas.microsoft.com/office/drawing/2014/main" id="{43680EB6-CE85-0A47-B3B4-839107AA1483}"/>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93" name="Oval 773">
                  <a:extLst>
                    <a:ext uri="{FF2B5EF4-FFF2-40B4-BE49-F238E27FC236}">
                      <a16:creationId xmlns:a16="http://schemas.microsoft.com/office/drawing/2014/main" id="{84DCC2BF-3114-3949-A344-0D8A585C85CA}"/>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94" name="Oval 774">
                  <a:extLst>
                    <a:ext uri="{FF2B5EF4-FFF2-40B4-BE49-F238E27FC236}">
                      <a16:creationId xmlns:a16="http://schemas.microsoft.com/office/drawing/2014/main" id="{8F46E22A-90F7-7F4D-8EA6-80D84F254B7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95" name="Oval 775">
                  <a:extLst>
                    <a:ext uri="{FF2B5EF4-FFF2-40B4-BE49-F238E27FC236}">
                      <a16:creationId xmlns:a16="http://schemas.microsoft.com/office/drawing/2014/main" id="{9D0E8A23-5964-F842-A671-3E2E95452BF8}"/>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96" name="Oval 776">
                  <a:extLst>
                    <a:ext uri="{FF2B5EF4-FFF2-40B4-BE49-F238E27FC236}">
                      <a16:creationId xmlns:a16="http://schemas.microsoft.com/office/drawing/2014/main" id="{8ECD05B4-4B90-5B4F-9BE5-74EFD804E1D0}"/>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97" name="Oval 777">
                  <a:extLst>
                    <a:ext uri="{FF2B5EF4-FFF2-40B4-BE49-F238E27FC236}">
                      <a16:creationId xmlns:a16="http://schemas.microsoft.com/office/drawing/2014/main" id="{DCCD82F1-60FA-C449-9C85-CB1E8E76AD28}"/>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98" name="Oval 778">
                  <a:extLst>
                    <a:ext uri="{FF2B5EF4-FFF2-40B4-BE49-F238E27FC236}">
                      <a16:creationId xmlns:a16="http://schemas.microsoft.com/office/drawing/2014/main" id="{3EBDF470-E11B-664A-B2EB-B85C11C5FA6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499" name="Oval 779">
                  <a:extLst>
                    <a:ext uri="{FF2B5EF4-FFF2-40B4-BE49-F238E27FC236}">
                      <a16:creationId xmlns:a16="http://schemas.microsoft.com/office/drawing/2014/main" id="{98884791-485B-2746-B083-6E9B4A04082A}"/>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00" name="Oval 780">
                  <a:extLst>
                    <a:ext uri="{FF2B5EF4-FFF2-40B4-BE49-F238E27FC236}">
                      <a16:creationId xmlns:a16="http://schemas.microsoft.com/office/drawing/2014/main" id="{0983BED1-4143-A04A-AEB5-81EE77D96351}"/>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01" name="Oval 781">
                  <a:extLst>
                    <a:ext uri="{FF2B5EF4-FFF2-40B4-BE49-F238E27FC236}">
                      <a16:creationId xmlns:a16="http://schemas.microsoft.com/office/drawing/2014/main" id="{7B7DC463-7EA9-D74C-96F2-8FADA9D50621}"/>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02" name="Oval 782">
                  <a:extLst>
                    <a:ext uri="{FF2B5EF4-FFF2-40B4-BE49-F238E27FC236}">
                      <a16:creationId xmlns:a16="http://schemas.microsoft.com/office/drawing/2014/main" id="{71F07FC9-85A2-B04D-9964-BF2F2AF4691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503" name="Group 783">
              <a:extLst>
                <a:ext uri="{FF2B5EF4-FFF2-40B4-BE49-F238E27FC236}">
                  <a16:creationId xmlns:a16="http://schemas.microsoft.com/office/drawing/2014/main" id="{A5D164B1-E1F4-984C-8BE4-8B38ECD27CCD}"/>
                </a:ext>
              </a:extLst>
            </p:cNvPr>
            <p:cNvGrpSpPr>
              <a:grpSpLocks/>
            </p:cNvGrpSpPr>
            <p:nvPr/>
          </p:nvGrpSpPr>
          <p:grpSpPr bwMode="auto">
            <a:xfrm>
              <a:off x="4326" y="2407"/>
              <a:ext cx="457" cy="899"/>
              <a:chOff x="4230" y="2311"/>
              <a:chExt cx="457" cy="899"/>
            </a:xfrm>
          </p:grpSpPr>
          <p:grpSp>
            <p:nvGrpSpPr>
              <p:cNvPr id="671504" name="Group 784">
                <a:extLst>
                  <a:ext uri="{FF2B5EF4-FFF2-40B4-BE49-F238E27FC236}">
                    <a16:creationId xmlns:a16="http://schemas.microsoft.com/office/drawing/2014/main" id="{0585C6AB-BB80-6549-A759-7C2CFD756CF2}"/>
                  </a:ext>
                </a:extLst>
              </p:cNvPr>
              <p:cNvGrpSpPr>
                <a:grpSpLocks/>
              </p:cNvGrpSpPr>
              <p:nvPr/>
            </p:nvGrpSpPr>
            <p:grpSpPr bwMode="auto">
              <a:xfrm>
                <a:off x="4230" y="2311"/>
                <a:ext cx="346" cy="304"/>
                <a:chOff x="3098" y="2084"/>
                <a:chExt cx="346" cy="304"/>
              </a:xfrm>
            </p:grpSpPr>
            <p:sp>
              <p:nvSpPr>
                <p:cNvPr id="671505" name="Oval 785">
                  <a:extLst>
                    <a:ext uri="{FF2B5EF4-FFF2-40B4-BE49-F238E27FC236}">
                      <a16:creationId xmlns:a16="http://schemas.microsoft.com/office/drawing/2014/main" id="{8455CF9E-D4E4-4E46-8A28-08A7E8D0AF01}"/>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06" name="Oval 786">
                  <a:extLst>
                    <a:ext uri="{FF2B5EF4-FFF2-40B4-BE49-F238E27FC236}">
                      <a16:creationId xmlns:a16="http://schemas.microsoft.com/office/drawing/2014/main" id="{B174934F-C568-5242-8A08-344BB1BD7A6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07" name="Oval 787">
                  <a:extLst>
                    <a:ext uri="{FF2B5EF4-FFF2-40B4-BE49-F238E27FC236}">
                      <a16:creationId xmlns:a16="http://schemas.microsoft.com/office/drawing/2014/main" id="{C8343493-6D46-0A4F-AC66-D351C515E48F}"/>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08" name="Oval 788">
                  <a:extLst>
                    <a:ext uri="{FF2B5EF4-FFF2-40B4-BE49-F238E27FC236}">
                      <a16:creationId xmlns:a16="http://schemas.microsoft.com/office/drawing/2014/main" id="{8506A895-7B70-6E43-B024-FAD72474D740}"/>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09" name="Oval 789">
                  <a:extLst>
                    <a:ext uri="{FF2B5EF4-FFF2-40B4-BE49-F238E27FC236}">
                      <a16:creationId xmlns:a16="http://schemas.microsoft.com/office/drawing/2014/main" id="{965F3217-B2E5-E548-A994-E586F1704DB5}"/>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10" name="Oval 790">
                  <a:extLst>
                    <a:ext uri="{FF2B5EF4-FFF2-40B4-BE49-F238E27FC236}">
                      <a16:creationId xmlns:a16="http://schemas.microsoft.com/office/drawing/2014/main" id="{AB0A7FB6-89F5-3642-96D5-32805C584BB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11" name="Oval 791">
                  <a:extLst>
                    <a:ext uri="{FF2B5EF4-FFF2-40B4-BE49-F238E27FC236}">
                      <a16:creationId xmlns:a16="http://schemas.microsoft.com/office/drawing/2014/main" id="{CBB7C4DD-7327-7A40-8BB9-DD651C675757}"/>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12" name="Oval 792">
                  <a:extLst>
                    <a:ext uri="{FF2B5EF4-FFF2-40B4-BE49-F238E27FC236}">
                      <a16:creationId xmlns:a16="http://schemas.microsoft.com/office/drawing/2014/main" id="{D258A5BA-D49E-FB4E-81FD-471442C41F44}"/>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13" name="Oval 793">
                  <a:extLst>
                    <a:ext uri="{FF2B5EF4-FFF2-40B4-BE49-F238E27FC236}">
                      <a16:creationId xmlns:a16="http://schemas.microsoft.com/office/drawing/2014/main" id="{DF6425BE-9EF3-3B4C-B05A-0AB3D8340706}"/>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14" name="Oval 794">
                  <a:extLst>
                    <a:ext uri="{FF2B5EF4-FFF2-40B4-BE49-F238E27FC236}">
                      <a16:creationId xmlns:a16="http://schemas.microsoft.com/office/drawing/2014/main" id="{BC305F99-59C1-7745-8891-148E670E615B}"/>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15" name="Oval 795">
                  <a:extLst>
                    <a:ext uri="{FF2B5EF4-FFF2-40B4-BE49-F238E27FC236}">
                      <a16:creationId xmlns:a16="http://schemas.microsoft.com/office/drawing/2014/main" id="{3C6367BB-20EB-F842-860B-36B6FD8E6C4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16" name="Oval 796">
                  <a:extLst>
                    <a:ext uri="{FF2B5EF4-FFF2-40B4-BE49-F238E27FC236}">
                      <a16:creationId xmlns:a16="http://schemas.microsoft.com/office/drawing/2014/main" id="{886AB477-5C67-F540-9422-BF95507A394A}"/>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17" name="Oval 797">
                  <a:extLst>
                    <a:ext uri="{FF2B5EF4-FFF2-40B4-BE49-F238E27FC236}">
                      <a16:creationId xmlns:a16="http://schemas.microsoft.com/office/drawing/2014/main" id="{D962AD15-C5B2-1F40-88B6-619C45BEA336}"/>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18" name="Oval 798">
                  <a:extLst>
                    <a:ext uri="{FF2B5EF4-FFF2-40B4-BE49-F238E27FC236}">
                      <a16:creationId xmlns:a16="http://schemas.microsoft.com/office/drawing/2014/main" id="{0F65305D-BBDC-9E48-AC3F-961BD0C20B05}"/>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519" name="Group 799">
                <a:extLst>
                  <a:ext uri="{FF2B5EF4-FFF2-40B4-BE49-F238E27FC236}">
                    <a16:creationId xmlns:a16="http://schemas.microsoft.com/office/drawing/2014/main" id="{4802E234-90B1-8847-9EB5-752B59EF2003}"/>
                  </a:ext>
                </a:extLst>
              </p:cNvPr>
              <p:cNvGrpSpPr>
                <a:grpSpLocks/>
              </p:cNvGrpSpPr>
              <p:nvPr/>
            </p:nvGrpSpPr>
            <p:grpSpPr bwMode="auto">
              <a:xfrm>
                <a:off x="4341" y="2906"/>
                <a:ext cx="346" cy="304"/>
                <a:chOff x="3098" y="2084"/>
                <a:chExt cx="346" cy="304"/>
              </a:xfrm>
            </p:grpSpPr>
            <p:sp>
              <p:nvSpPr>
                <p:cNvPr id="671520" name="Oval 800">
                  <a:extLst>
                    <a:ext uri="{FF2B5EF4-FFF2-40B4-BE49-F238E27FC236}">
                      <a16:creationId xmlns:a16="http://schemas.microsoft.com/office/drawing/2014/main" id="{90ADE5DC-B3FC-EF49-A1DE-C60B141A84D5}"/>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21" name="Oval 801">
                  <a:extLst>
                    <a:ext uri="{FF2B5EF4-FFF2-40B4-BE49-F238E27FC236}">
                      <a16:creationId xmlns:a16="http://schemas.microsoft.com/office/drawing/2014/main" id="{7BEF4499-A2FE-7B41-B4BD-28A6CDB7F76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22" name="Oval 802">
                  <a:extLst>
                    <a:ext uri="{FF2B5EF4-FFF2-40B4-BE49-F238E27FC236}">
                      <a16:creationId xmlns:a16="http://schemas.microsoft.com/office/drawing/2014/main" id="{B64EB821-7437-8549-9B01-8CECF24CA148}"/>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23" name="Oval 803">
                  <a:extLst>
                    <a:ext uri="{FF2B5EF4-FFF2-40B4-BE49-F238E27FC236}">
                      <a16:creationId xmlns:a16="http://schemas.microsoft.com/office/drawing/2014/main" id="{3D08FA1C-2AA9-4B4B-94AD-D28D9A1D59E7}"/>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24" name="Oval 804">
                  <a:extLst>
                    <a:ext uri="{FF2B5EF4-FFF2-40B4-BE49-F238E27FC236}">
                      <a16:creationId xmlns:a16="http://schemas.microsoft.com/office/drawing/2014/main" id="{AFFD8B95-6B8D-EA40-9718-7FAA9FA9A874}"/>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25" name="Oval 805">
                  <a:extLst>
                    <a:ext uri="{FF2B5EF4-FFF2-40B4-BE49-F238E27FC236}">
                      <a16:creationId xmlns:a16="http://schemas.microsoft.com/office/drawing/2014/main" id="{244AB073-BED2-1241-B605-5A872EDBA13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26" name="Oval 806">
                  <a:extLst>
                    <a:ext uri="{FF2B5EF4-FFF2-40B4-BE49-F238E27FC236}">
                      <a16:creationId xmlns:a16="http://schemas.microsoft.com/office/drawing/2014/main" id="{536A95F5-2F67-A549-8FD4-6F2D73E5A67D}"/>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27" name="Oval 807">
                  <a:extLst>
                    <a:ext uri="{FF2B5EF4-FFF2-40B4-BE49-F238E27FC236}">
                      <a16:creationId xmlns:a16="http://schemas.microsoft.com/office/drawing/2014/main" id="{44723142-9F1D-014E-AF82-B39A6B2E245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28" name="Oval 808">
                  <a:extLst>
                    <a:ext uri="{FF2B5EF4-FFF2-40B4-BE49-F238E27FC236}">
                      <a16:creationId xmlns:a16="http://schemas.microsoft.com/office/drawing/2014/main" id="{3DFD43A4-D5BE-FB42-AF67-D4A7FB1C691F}"/>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29" name="Oval 809">
                  <a:extLst>
                    <a:ext uri="{FF2B5EF4-FFF2-40B4-BE49-F238E27FC236}">
                      <a16:creationId xmlns:a16="http://schemas.microsoft.com/office/drawing/2014/main" id="{DB3230CA-4ADF-DA4C-A6DC-EFA2FBBBB232}"/>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30" name="Oval 810">
                  <a:extLst>
                    <a:ext uri="{FF2B5EF4-FFF2-40B4-BE49-F238E27FC236}">
                      <a16:creationId xmlns:a16="http://schemas.microsoft.com/office/drawing/2014/main" id="{C6162ABF-F08E-3C47-86FD-FE385BEC09F5}"/>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31" name="Oval 811">
                  <a:extLst>
                    <a:ext uri="{FF2B5EF4-FFF2-40B4-BE49-F238E27FC236}">
                      <a16:creationId xmlns:a16="http://schemas.microsoft.com/office/drawing/2014/main" id="{CD375726-E14D-0C4D-BE24-ED875DF953D0}"/>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32" name="Oval 812">
                  <a:extLst>
                    <a:ext uri="{FF2B5EF4-FFF2-40B4-BE49-F238E27FC236}">
                      <a16:creationId xmlns:a16="http://schemas.microsoft.com/office/drawing/2014/main" id="{3756AC1E-37F1-C744-9906-FEBFACB04B56}"/>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33" name="Oval 813">
                  <a:extLst>
                    <a:ext uri="{FF2B5EF4-FFF2-40B4-BE49-F238E27FC236}">
                      <a16:creationId xmlns:a16="http://schemas.microsoft.com/office/drawing/2014/main" id="{32C98240-5341-0049-A7CE-46A4B0A2027C}"/>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534" name="Group 814">
              <a:extLst>
                <a:ext uri="{FF2B5EF4-FFF2-40B4-BE49-F238E27FC236}">
                  <a16:creationId xmlns:a16="http://schemas.microsoft.com/office/drawing/2014/main" id="{A1632C56-63B1-F04B-858A-5E16FED3C2DA}"/>
                </a:ext>
              </a:extLst>
            </p:cNvPr>
            <p:cNvGrpSpPr>
              <a:grpSpLocks/>
            </p:cNvGrpSpPr>
            <p:nvPr/>
          </p:nvGrpSpPr>
          <p:grpSpPr bwMode="auto">
            <a:xfrm>
              <a:off x="2771" y="2841"/>
              <a:ext cx="1246" cy="598"/>
              <a:chOff x="2675" y="2745"/>
              <a:chExt cx="1246" cy="598"/>
            </a:xfrm>
          </p:grpSpPr>
          <p:grpSp>
            <p:nvGrpSpPr>
              <p:cNvPr id="671535" name="Group 815">
                <a:extLst>
                  <a:ext uri="{FF2B5EF4-FFF2-40B4-BE49-F238E27FC236}">
                    <a16:creationId xmlns:a16="http://schemas.microsoft.com/office/drawing/2014/main" id="{A9EE0E0D-ACCA-F741-94C6-41686E847DC6}"/>
                  </a:ext>
                </a:extLst>
              </p:cNvPr>
              <p:cNvGrpSpPr>
                <a:grpSpLocks/>
              </p:cNvGrpSpPr>
              <p:nvPr/>
            </p:nvGrpSpPr>
            <p:grpSpPr bwMode="auto">
              <a:xfrm>
                <a:off x="2675" y="3039"/>
                <a:ext cx="346" cy="304"/>
                <a:chOff x="3098" y="2084"/>
                <a:chExt cx="346" cy="304"/>
              </a:xfrm>
            </p:grpSpPr>
            <p:sp>
              <p:nvSpPr>
                <p:cNvPr id="671536" name="Oval 816">
                  <a:extLst>
                    <a:ext uri="{FF2B5EF4-FFF2-40B4-BE49-F238E27FC236}">
                      <a16:creationId xmlns:a16="http://schemas.microsoft.com/office/drawing/2014/main" id="{C37AC0FA-9B95-C04D-AD80-0A7036CC077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37" name="Oval 817">
                  <a:extLst>
                    <a:ext uri="{FF2B5EF4-FFF2-40B4-BE49-F238E27FC236}">
                      <a16:creationId xmlns:a16="http://schemas.microsoft.com/office/drawing/2014/main" id="{7CE83EBD-5989-E448-A658-23797BA3EB5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38" name="Oval 818">
                  <a:extLst>
                    <a:ext uri="{FF2B5EF4-FFF2-40B4-BE49-F238E27FC236}">
                      <a16:creationId xmlns:a16="http://schemas.microsoft.com/office/drawing/2014/main" id="{1CCC6DD2-88FE-FF4E-B5F8-7D972CFA823E}"/>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39" name="Oval 819">
                  <a:extLst>
                    <a:ext uri="{FF2B5EF4-FFF2-40B4-BE49-F238E27FC236}">
                      <a16:creationId xmlns:a16="http://schemas.microsoft.com/office/drawing/2014/main" id="{5763FED2-3008-3842-B473-91AEC80082C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40" name="Oval 820">
                  <a:extLst>
                    <a:ext uri="{FF2B5EF4-FFF2-40B4-BE49-F238E27FC236}">
                      <a16:creationId xmlns:a16="http://schemas.microsoft.com/office/drawing/2014/main" id="{C2725484-5993-C148-8289-2FFDAE76A069}"/>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41" name="Oval 821">
                  <a:extLst>
                    <a:ext uri="{FF2B5EF4-FFF2-40B4-BE49-F238E27FC236}">
                      <a16:creationId xmlns:a16="http://schemas.microsoft.com/office/drawing/2014/main" id="{E99EF0EF-F89D-E740-A682-FCC3C36DB5E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42" name="Oval 822">
                  <a:extLst>
                    <a:ext uri="{FF2B5EF4-FFF2-40B4-BE49-F238E27FC236}">
                      <a16:creationId xmlns:a16="http://schemas.microsoft.com/office/drawing/2014/main" id="{CAE71226-FEAA-724E-A16C-19A8F93E9C51}"/>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43" name="Oval 823">
                  <a:extLst>
                    <a:ext uri="{FF2B5EF4-FFF2-40B4-BE49-F238E27FC236}">
                      <a16:creationId xmlns:a16="http://schemas.microsoft.com/office/drawing/2014/main" id="{EA4BD172-B556-714A-A8E9-09A3067F3DEA}"/>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44" name="Oval 824">
                  <a:extLst>
                    <a:ext uri="{FF2B5EF4-FFF2-40B4-BE49-F238E27FC236}">
                      <a16:creationId xmlns:a16="http://schemas.microsoft.com/office/drawing/2014/main" id="{7715751F-58DD-AE44-A0D5-E326F182634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45" name="Oval 825">
                  <a:extLst>
                    <a:ext uri="{FF2B5EF4-FFF2-40B4-BE49-F238E27FC236}">
                      <a16:creationId xmlns:a16="http://schemas.microsoft.com/office/drawing/2014/main" id="{FEE0B6E3-BEB0-E844-B117-3B744B227E4A}"/>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46" name="Oval 826">
                  <a:extLst>
                    <a:ext uri="{FF2B5EF4-FFF2-40B4-BE49-F238E27FC236}">
                      <a16:creationId xmlns:a16="http://schemas.microsoft.com/office/drawing/2014/main" id="{F6C9F665-FFFE-B447-9198-BD629D5A6AF8}"/>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47" name="Oval 827">
                  <a:extLst>
                    <a:ext uri="{FF2B5EF4-FFF2-40B4-BE49-F238E27FC236}">
                      <a16:creationId xmlns:a16="http://schemas.microsoft.com/office/drawing/2014/main" id="{2C65334F-305D-F74D-8B3A-D3A4754EEA83}"/>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48" name="Oval 828">
                  <a:extLst>
                    <a:ext uri="{FF2B5EF4-FFF2-40B4-BE49-F238E27FC236}">
                      <a16:creationId xmlns:a16="http://schemas.microsoft.com/office/drawing/2014/main" id="{44288D04-4C44-9E4A-8862-E88345F1B602}"/>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49" name="Oval 829">
                  <a:extLst>
                    <a:ext uri="{FF2B5EF4-FFF2-40B4-BE49-F238E27FC236}">
                      <a16:creationId xmlns:a16="http://schemas.microsoft.com/office/drawing/2014/main" id="{35011533-20F3-D645-988C-89E229606F9B}"/>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550" name="Group 830">
                <a:extLst>
                  <a:ext uri="{FF2B5EF4-FFF2-40B4-BE49-F238E27FC236}">
                    <a16:creationId xmlns:a16="http://schemas.microsoft.com/office/drawing/2014/main" id="{DCC644B8-D0FA-2942-B95E-2E09B224E2C4}"/>
                  </a:ext>
                </a:extLst>
              </p:cNvPr>
              <p:cNvGrpSpPr>
                <a:grpSpLocks/>
              </p:cNvGrpSpPr>
              <p:nvPr/>
            </p:nvGrpSpPr>
            <p:grpSpPr bwMode="auto">
              <a:xfrm>
                <a:off x="3575" y="2745"/>
                <a:ext cx="346" cy="304"/>
                <a:chOff x="3098" y="2084"/>
                <a:chExt cx="346" cy="304"/>
              </a:xfrm>
            </p:grpSpPr>
            <p:sp>
              <p:nvSpPr>
                <p:cNvPr id="671551" name="Oval 831">
                  <a:extLst>
                    <a:ext uri="{FF2B5EF4-FFF2-40B4-BE49-F238E27FC236}">
                      <a16:creationId xmlns:a16="http://schemas.microsoft.com/office/drawing/2014/main" id="{AA312002-F2F1-BE43-8789-EAC4F125B3C9}"/>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52" name="Oval 832">
                  <a:extLst>
                    <a:ext uri="{FF2B5EF4-FFF2-40B4-BE49-F238E27FC236}">
                      <a16:creationId xmlns:a16="http://schemas.microsoft.com/office/drawing/2014/main" id="{18EC0710-5457-FA40-BF19-876493FE9BF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53" name="Oval 833">
                  <a:extLst>
                    <a:ext uri="{FF2B5EF4-FFF2-40B4-BE49-F238E27FC236}">
                      <a16:creationId xmlns:a16="http://schemas.microsoft.com/office/drawing/2014/main" id="{05BAC951-655C-7243-AA2E-8B1806FB2460}"/>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54" name="Oval 834">
                  <a:extLst>
                    <a:ext uri="{FF2B5EF4-FFF2-40B4-BE49-F238E27FC236}">
                      <a16:creationId xmlns:a16="http://schemas.microsoft.com/office/drawing/2014/main" id="{B52F044E-FEE7-6D4A-AB6C-08189F85CBF2}"/>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55" name="Oval 835">
                  <a:extLst>
                    <a:ext uri="{FF2B5EF4-FFF2-40B4-BE49-F238E27FC236}">
                      <a16:creationId xmlns:a16="http://schemas.microsoft.com/office/drawing/2014/main" id="{25A94620-CA92-8440-824B-26E8B85A7F8F}"/>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56" name="Oval 836">
                  <a:extLst>
                    <a:ext uri="{FF2B5EF4-FFF2-40B4-BE49-F238E27FC236}">
                      <a16:creationId xmlns:a16="http://schemas.microsoft.com/office/drawing/2014/main" id="{3A5CEC52-BD76-874E-8183-3769E46A5FA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57" name="Oval 837">
                  <a:extLst>
                    <a:ext uri="{FF2B5EF4-FFF2-40B4-BE49-F238E27FC236}">
                      <a16:creationId xmlns:a16="http://schemas.microsoft.com/office/drawing/2014/main" id="{422B1756-40F5-1F46-97CF-E6E3A59C771B}"/>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58" name="Oval 838">
                  <a:extLst>
                    <a:ext uri="{FF2B5EF4-FFF2-40B4-BE49-F238E27FC236}">
                      <a16:creationId xmlns:a16="http://schemas.microsoft.com/office/drawing/2014/main" id="{29D25FE8-95AB-714F-BFD1-C1B9EE66C83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59" name="Oval 839">
                  <a:extLst>
                    <a:ext uri="{FF2B5EF4-FFF2-40B4-BE49-F238E27FC236}">
                      <a16:creationId xmlns:a16="http://schemas.microsoft.com/office/drawing/2014/main" id="{D5FDD85A-1E4C-D443-9F7E-DE1850970C8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60" name="Oval 840">
                  <a:extLst>
                    <a:ext uri="{FF2B5EF4-FFF2-40B4-BE49-F238E27FC236}">
                      <a16:creationId xmlns:a16="http://schemas.microsoft.com/office/drawing/2014/main" id="{98525EE2-7F4A-D042-871A-FFDF40F9A61A}"/>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61" name="Oval 841">
                  <a:extLst>
                    <a:ext uri="{FF2B5EF4-FFF2-40B4-BE49-F238E27FC236}">
                      <a16:creationId xmlns:a16="http://schemas.microsoft.com/office/drawing/2014/main" id="{61653EA5-3A14-4F42-9DCB-45DCD7ACF91B}"/>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62" name="Oval 842">
                  <a:extLst>
                    <a:ext uri="{FF2B5EF4-FFF2-40B4-BE49-F238E27FC236}">
                      <a16:creationId xmlns:a16="http://schemas.microsoft.com/office/drawing/2014/main" id="{0F6E94E9-922B-DB42-8C80-96DDE68C4029}"/>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63" name="Oval 843">
                  <a:extLst>
                    <a:ext uri="{FF2B5EF4-FFF2-40B4-BE49-F238E27FC236}">
                      <a16:creationId xmlns:a16="http://schemas.microsoft.com/office/drawing/2014/main" id="{17FA7A12-DDBB-5C40-AEA4-C13F1DEC6140}"/>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64" name="Oval 844">
                  <a:extLst>
                    <a:ext uri="{FF2B5EF4-FFF2-40B4-BE49-F238E27FC236}">
                      <a16:creationId xmlns:a16="http://schemas.microsoft.com/office/drawing/2014/main" id="{61C778CD-655B-974C-8E73-0EC56E642D6B}"/>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565" name="Group 845">
              <a:extLst>
                <a:ext uri="{FF2B5EF4-FFF2-40B4-BE49-F238E27FC236}">
                  <a16:creationId xmlns:a16="http://schemas.microsoft.com/office/drawing/2014/main" id="{66B371EF-7A73-794A-B8F5-206D34EFCDCB}"/>
                </a:ext>
              </a:extLst>
            </p:cNvPr>
            <p:cNvGrpSpPr>
              <a:grpSpLocks/>
            </p:cNvGrpSpPr>
            <p:nvPr/>
          </p:nvGrpSpPr>
          <p:grpSpPr bwMode="auto">
            <a:xfrm>
              <a:off x="2772" y="2585"/>
              <a:ext cx="1437" cy="648"/>
              <a:chOff x="2676" y="2489"/>
              <a:chExt cx="1437" cy="648"/>
            </a:xfrm>
          </p:grpSpPr>
          <p:grpSp>
            <p:nvGrpSpPr>
              <p:cNvPr id="671566" name="Group 846">
                <a:extLst>
                  <a:ext uri="{FF2B5EF4-FFF2-40B4-BE49-F238E27FC236}">
                    <a16:creationId xmlns:a16="http://schemas.microsoft.com/office/drawing/2014/main" id="{AFA26370-43C4-604E-9290-AC34C99B5775}"/>
                  </a:ext>
                </a:extLst>
              </p:cNvPr>
              <p:cNvGrpSpPr>
                <a:grpSpLocks/>
              </p:cNvGrpSpPr>
              <p:nvPr/>
            </p:nvGrpSpPr>
            <p:grpSpPr bwMode="auto">
              <a:xfrm>
                <a:off x="2676" y="2489"/>
                <a:ext cx="346" cy="304"/>
                <a:chOff x="3098" y="2084"/>
                <a:chExt cx="346" cy="304"/>
              </a:xfrm>
            </p:grpSpPr>
            <p:sp>
              <p:nvSpPr>
                <p:cNvPr id="671567" name="Oval 847">
                  <a:extLst>
                    <a:ext uri="{FF2B5EF4-FFF2-40B4-BE49-F238E27FC236}">
                      <a16:creationId xmlns:a16="http://schemas.microsoft.com/office/drawing/2014/main" id="{46FC2290-9E75-0546-9781-8EC595F1B417}"/>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68" name="Oval 848">
                  <a:extLst>
                    <a:ext uri="{FF2B5EF4-FFF2-40B4-BE49-F238E27FC236}">
                      <a16:creationId xmlns:a16="http://schemas.microsoft.com/office/drawing/2014/main" id="{0B0BBEEA-21C6-FC43-97F1-ED3E4A02EBB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69" name="Oval 849">
                  <a:extLst>
                    <a:ext uri="{FF2B5EF4-FFF2-40B4-BE49-F238E27FC236}">
                      <a16:creationId xmlns:a16="http://schemas.microsoft.com/office/drawing/2014/main" id="{DF67330C-2441-9640-8B16-131243E83399}"/>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70" name="Oval 850">
                  <a:extLst>
                    <a:ext uri="{FF2B5EF4-FFF2-40B4-BE49-F238E27FC236}">
                      <a16:creationId xmlns:a16="http://schemas.microsoft.com/office/drawing/2014/main" id="{E8DC92AC-F427-AB4A-ABB4-2C5E9061E461}"/>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71" name="Oval 851">
                  <a:extLst>
                    <a:ext uri="{FF2B5EF4-FFF2-40B4-BE49-F238E27FC236}">
                      <a16:creationId xmlns:a16="http://schemas.microsoft.com/office/drawing/2014/main" id="{96989773-50A2-214C-AA1B-89D257E9D50A}"/>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72" name="Oval 852">
                  <a:extLst>
                    <a:ext uri="{FF2B5EF4-FFF2-40B4-BE49-F238E27FC236}">
                      <a16:creationId xmlns:a16="http://schemas.microsoft.com/office/drawing/2014/main" id="{D2C0B440-4317-2F43-986C-289D4A9EEC0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73" name="Oval 853">
                  <a:extLst>
                    <a:ext uri="{FF2B5EF4-FFF2-40B4-BE49-F238E27FC236}">
                      <a16:creationId xmlns:a16="http://schemas.microsoft.com/office/drawing/2014/main" id="{E7066A6C-D9C7-6C40-A3B0-403CDF0A8FA3}"/>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74" name="Oval 854">
                  <a:extLst>
                    <a:ext uri="{FF2B5EF4-FFF2-40B4-BE49-F238E27FC236}">
                      <a16:creationId xmlns:a16="http://schemas.microsoft.com/office/drawing/2014/main" id="{FBCB806B-AEBD-8746-9706-5AB1378CFB82}"/>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75" name="Oval 855">
                  <a:extLst>
                    <a:ext uri="{FF2B5EF4-FFF2-40B4-BE49-F238E27FC236}">
                      <a16:creationId xmlns:a16="http://schemas.microsoft.com/office/drawing/2014/main" id="{50A32772-1220-6A48-A04C-F1DCA71D6773}"/>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76" name="Oval 856">
                  <a:extLst>
                    <a:ext uri="{FF2B5EF4-FFF2-40B4-BE49-F238E27FC236}">
                      <a16:creationId xmlns:a16="http://schemas.microsoft.com/office/drawing/2014/main" id="{B6A8E084-49C9-5344-B053-0C022C836186}"/>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77" name="Oval 857">
                  <a:extLst>
                    <a:ext uri="{FF2B5EF4-FFF2-40B4-BE49-F238E27FC236}">
                      <a16:creationId xmlns:a16="http://schemas.microsoft.com/office/drawing/2014/main" id="{D7615B22-E8F3-0141-9DB1-88970E7D5D5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78" name="Oval 858">
                  <a:extLst>
                    <a:ext uri="{FF2B5EF4-FFF2-40B4-BE49-F238E27FC236}">
                      <a16:creationId xmlns:a16="http://schemas.microsoft.com/office/drawing/2014/main" id="{9E8A8C6B-A8A3-6147-B9F2-40607BF1ED04}"/>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79" name="Oval 859">
                  <a:extLst>
                    <a:ext uri="{FF2B5EF4-FFF2-40B4-BE49-F238E27FC236}">
                      <a16:creationId xmlns:a16="http://schemas.microsoft.com/office/drawing/2014/main" id="{CB770486-2782-B748-9379-A7F47AB80272}"/>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80" name="Oval 860">
                  <a:extLst>
                    <a:ext uri="{FF2B5EF4-FFF2-40B4-BE49-F238E27FC236}">
                      <a16:creationId xmlns:a16="http://schemas.microsoft.com/office/drawing/2014/main" id="{936EB1BE-95B9-C84B-BE9D-007AE8C355D8}"/>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581" name="Group 861">
                <a:extLst>
                  <a:ext uri="{FF2B5EF4-FFF2-40B4-BE49-F238E27FC236}">
                    <a16:creationId xmlns:a16="http://schemas.microsoft.com/office/drawing/2014/main" id="{C3F62B7D-0B25-ED48-B018-66830759E89E}"/>
                  </a:ext>
                </a:extLst>
              </p:cNvPr>
              <p:cNvGrpSpPr>
                <a:grpSpLocks/>
              </p:cNvGrpSpPr>
              <p:nvPr/>
            </p:nvGrpSpPr>
            <p:grpSpPr bwMode="auto">
              <a:xfrm>
                <a:off x="3767" y="2833"/>
                <a:ext cx="346" cy="304"/>
                <a:chOff x="3098" y="2084"/>
                <a:chExt cx="346" cy="304"/>
              </a:xfrm>
            </p:grpSpPr>
            <p:sp>
              <p:nvSpPr>
                <p:cNvPr id="671582" name="Oval 862">
                  <a:extLst>
                    <a:ext uri="{FF2B5EF4-FFF2-40B4-BE49-F238E27FC236}">
                      <a16:creationId xmlns:a16="http://schemas.microsoft.com/office/drawing/2014/main" id="{67907E26-5E97-C04A-9936-5CDBEEA73543}"/>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83" name="Oval 863">
                  <a:extLst>
                    <a:ext uri="{FF2B5EF4-FFF2-40B4-BE49-F238E27FC236}">
                      <a16:creationId xmlns:a16="http://schemas.microsoft.com/office/drawing/2014/main" id="{903582EF-DCC4-AD46-8297-9FAE99CFA8E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84" name="Oval 864">
                  <a:extLst>
                    <a:ext uri="{FF2B5EF4-FFF2-40B4-BE49-F238E27FC236}">
                      <a16:creationId xmlns:a16="http://schemas.microsoft.com/office/drawing/2014/main" id="{B2A30029-66DD-1949-9FC0-8695B47B2202}"/>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85" name="Oval 865">
                  <a:extLst>
                    <a:ext uri="{FF2B5EF4-FFF2-40B4-BE49-F238E27FC236}">
                      <a16:creationId xmlns:a16="http://schemas.microsoft.com/office/drawing/2014/main" id="{7CB7F7C5-9755-634B-99A8-C6F71B5500E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86" name="Oval 866">
                  <a:extLst>
                    <a:ext uri="{FF2B5EF4-FFF2-40B4-BE49-F238E27FC236}">
                      <a16:creationId xmlns:a16="http://schemas.microsoft.com/office/drawing/2014/main" id="{1A784D27-16A7-2749-83CD-DC6FEDB2116F}"/>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87" name="Oval 867">
                  <a:extLst>
                    <a:ext uri="{FF2B5EF4-FFF2-40B4-BE49-F238E27FC236}">
                      <a16:creationId xmlns:a16="http://schemas.microsoft.com/office/drawing/2014/main" id="{10E88C50-7DB1-4946-8924-8C2362C7C6D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88" name="Oval 868">
                  <a:extLst>
                    <a:ext uri="{FF2B5EF4-FFF2-40B4-BE49-F238E27FC236}">
                      <a16:creationId xmlns:a16="http://schemas.microsoft.com/office/drawing/2014/main" id="{1C03B747-63A8-1F45-B713-05484A0F7E46}"/>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89" name="Oval 869">
                  <a:extLst>
                    <a:ext uri="{FF2B5EF4-FFF2-40B4-BE49-F238E27FC236}">
                      <a16:creationId xmlns:a16="http://schemas.microsoft.com/office/drawing/2014/main" id="{793BDA46-EB71-4F4B-9972-FE44C8C5C54F}"/>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90" name="Oval 870">
                  <a:extLst>
                    <a:ext uri="{FF2B5EF4-FFF2-40B4-BE49-F238E27FC236}">
                      <a16:creationId xmlns:a16="http://schemas.microsoft.com/office/drawing/2014/main" id="{301C7302-48A3-3A46-9060-B2EC99F89FF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91" name="Oval 871">
                  <a:extLst>
                    <a:ext uri="{FF2B5EF4-FFF2-40B4-BE49-F238E27FC236}">
                      <a16:creationId xmlns:a16="http://schemas.microsoft.com/office/drawing/2014/main" id="{7BC436E9-A465-0546-B616-221CA0DB6856}"/>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92" name="Oval 872">
                  <a:extLst>
                    <a:ext uri="{FF2B5EF4-FFF2-40B4-BE49-F238E27FC236}">
                      <a16:creationId xmlns:a16="http://schemas.microsoft.com/office/drawing/2014/main" id="{7121F934-3695-1B4C-B83C-DA23636719BD}"/>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93" name="Oval 873">
                  <a:extLst>
                    <a:ext uri="{FF2B5EF4-FFF2-40B4-BE49-F238E27FC236}">
                      <a16:creationId xmlns:a16="http://schemas.microsoft.com/office/drawing/2014/main" id="{CC994421-B325-9D41-B0EC-0380C58F6679}"/>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94" name="Oval 874">
                  <a:extLst>
                    <a:ext uri="{FF2B5EF4-FFF2-40B4-BE49-F238E27FC236}">
                      <a16:creationId xmlns:a16="http://schemas.microsoft.com/office/drawing/2014/main" id="{5B4D047C-EE38-4446-80EC-8DE0AAD86A2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95" name="Oval 875">
                  <a:extLst>
                    <a:ext uri="{FF2B5EF4-FFF2-40B4-BE49-F238E27FC236}">
                      <a16:creationId xmlns:a16="http://schemas.microsoft.com/office/drawing/2014/main" id="{DF37127D-A792-B849-B5A1-3CC83FBEB919}"/>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596" name="Group 876">
              <a:extLst>
                <a:ext uri="{FF2B5EF4-FFF2-40B4-BE49-F238E27FC236}">
                  <a16:creationId xmlns:a16="http://schemas.microsoft.com/office/drawing/2014/main" id="{1B650E1C-2C44-3045-8531-5955B9723F12}"/>
                </a:ext>
              </a:extLst>
            </p:cNvPr>
            <p:cNvGrpSpPr>
              <a:grpSpLocks/>
            </p:cNvGrpSpPr>
            <p:nvPr/>
          </p:nvGrpSpPr>
          <p:grpSpPr bwMode="auto">
            <a:xfrm>
              <a:off x="2367" y="2454"/>
              <a:ext cx="1005" cy="1172"/>
              <a:chOff x="2271" y="2358"/>
              <a:chExt cx="1005" cy="1172"/>
            </a:xfrm>
          </p:grpSpPr>
          <p:grpSp>
            <p:nvGrpSpPr>
              <p:cNvPr id="671597" name="Group 877">
                <a:extLst>
                  <a:ext uri="{FF2B5EF4-FFF2-40B4-BE49-F238E27FC236}">
                    <a16:creationId xmlns:a16="http://schemas.microsoft.com/office/drawing/2014/main" id="{6A26FEF1-6744-E442-830D-EB952B9514B9}"/>
                  </a:ext>
                </a:extLst>
              </p:cNvPr>
              <p:cNvGrpSpPr>
                <a:grpSpLocks/>
              </p:cNvGrpSpPr>
              <p:nvPr/>
            </p:nvGrpSpPr>
            <p:grpSpPr bwMode="auto">
              <a:xfrm>
                <a:off x="2930" y="3226"/>
                <a:ext cx="346" cy="304"/>
                <a:chOff x="3098" y="2084"/>
                <a:chExt cx="346" cy="304"/>
              </a:xfrm>
            </p:grpSpPr>
            <p:sp>
              <p:nvSpPr>
                <p:cNvPr id="671598" name="Oval 878">
                  <a:extLst>
                    <a:ext uri="{FF2B5EF4-FFF2-40B4-BE49-F238E27FC236}">
                      <a16:creationId xmlns:a16="http://schemas.microsoft.com/office/drawing/2014/main" id="{CB4E846C-503E-7642-BE95-CAFE8C4F2CB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599" name="Oval 879">
                  <a:extLst>
                    <a:ext uri="{FF2B5EF4-FFF2-40B4-BE49-F238E27FC236}">
                      <a16:creationId xmlns:a16="http://schemas.microsoft.com/office/drawing/2014/main" id="{675AFA1E-B342-E44A-8798-2933EF8D418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00" name="Oval 880">
                  <a:extLst>
                    <a:ext uri="{FF2B5EF4-FFF2-40B4-BE49-F238E27FC236}">
                      <a16:creationId xmlns:a16="http://schemas.microsoft.com/office/drawing/2014/main" id="{BB7921E4-8C6C-CD4D-86DA-72D384F6670C}"/>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01" name="Oval 881">
                  <a:extLst>
                    <a:ext uri="{FF2B5EF4-FFF2-40B4-BE49-F238E27FC236}">
                      <a16:creationId xmlns:a16="http://schemas.microsoft.com/office/drawing/2014/main" id="{BF3D2C41-E7B5-E642-99C6-90EDCE21C2FA}"/>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02" name="Oval 882">
                  <a:extLst>
                    <a:ext uri="{FF2B5EF4-FFF2-40B4-BE49-F238E27FC236}">
                      <a16:creationId xmlns:a16="http://schemas.microsoft.com/office/drawing/2014/main" id="{A6F0FE52-3ED5-9340-B174-D50B86CCDF7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03" name="Oval 883">
                  <a:extLst>
                    <a:ext uri="{FF2B5EF4-FFF2-40B4-BE49-F238E27FC236}">
                      <a16:creationId xmlns:a16="http://schemas.microsoft.com/office/drawing/2014/main" id="{D9476842-B374-BC4F-ABD8-DB7927A0857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04" name="Oval 884">
                  <a:extLst>
                    <a:ext uri="{FF2B5EF4-FFF2-40B4-BE49-F238E27FC236}">
                      <a16:creationId xmlns:a16="http://schemas.microsoft.com/office/drawing/2014/main" id="{1EFE195F-1692-6347-A25B-D69E27DF2C0C}"/>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05" name="Oval 885">
                  <a:extLst>
                    <a:ext uri="{FF2B5EF4-FFF2-40B4-BE49-F238E27FC236}">
                      <a16:creationId xmlns:a16="http://schemas.microsoft.com/office/drawing/2014/main" id="{13B9F7BC-2679-6A42-8C5B-D05A73FF6F1C}"/>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06" name="Oval 886">
                  <a:extLst>
                    <a:ext uri="{FF2B5EF4-FFF2-40B4-BE49-F238E27FC236}">
                      <a16:creationId xmlns:a16="http://schemas.microsoft.com/office/drawing/2014/main" id="{CDEECC1F-2AF4-254C-880E-2D97BE18DCB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07" name="Oval 887">
                  <a:extLst>
                    <a:ext uri="{FF2B5EF4-FFF2-40B4-BE49-F238E27FC236}">
                      <a16:creationId xmlns:a16="http://schemas.microsoft.com/office/drawing/2014/main" id="{29275ED4-05CD-114B-AD04-7AED1D363F3E}"/>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08" name="Oval 888">
                  <a:extLst>
                    <a:ext uri="{FF2B5EF4-FFF2-40B4-BE49-F238E27FC236}">
                      <a16:creationId xmlns:a16="http://schemas.microsoft.com/office/drawing/2014/main" id="{94D7926A-F80A-4443-87F9-D591A8E21F7B}"/>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09" name="Oval 889">
                  <a:extLst>
                    <a:ext uri="{FF2B5EF4-FFF2-40B4-BE49-F238E27FC236}">
                      <a16:creationId xmlns:a16="http://schemas.microsoft.com/office/drawing/2014/main" id="{0B347424-87B8-634D-9478-AB46D3A9D0C1}"/>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10" name="Oval 890">
                  <a:extLst>
                    <a:ext uri="{FF2B5EF4-FFF2-40B4-BE49-F238E27FC236}">
                      <a16:creationId xmlns:a16="http://schemas.microsoft.com/office/drawing/2014/main" id="{B5E45F77-C9D2-2B41-A193-D6B1EA0CF85E}"/>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11" name="Oval 891">
                  <a:extLst>
                    <a:ext uri="{FF2B5EF4-FFF2-40B4-BE49-F238E27FC236}">
                      <a16:creationId xmlns:a16="http://schemas.microsoft.com/office/drawing/2014/main" id="{85A47EF6-8477-6B4B-841B-2BE14395F6E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612" name="Group 892">
                <a:extLst>
                  <a:ext uri="{FF2B5EF4-FFF2-40B4-BE49-F238E27FC236}">
                    <a16:creationId xmlns:a16="http://schemas.microsoft.com/office/drawing/2014/main" id="{66B368CF-A9BD-DB47-B040-EEF0F8CA7D22}"/>
                  </a:ext>
                </a:extLst>
              </p:cNvPr>
              <p:cNvGrpSpPr>
                <a:grpSpLocks/>
              </p:cNvGrpSpPr>
              <p:nvPr/>
            </p:nvGrpSpPr>
            <p:grpSpPr bwMode="auto">
              <a:xfrm>
                <a:off x="2271" y="2358"/>
                <a:ext cx="346" cy="304"/>
                <a:chOff x="3098" y="2084"/>
                <a:chExt cx="346" cy="304"/>
              </a:xfrm>
            </p:grpSpPr>
            <p:sp>
              <p:nvSpPr>
                <p:cNvPr id="671613" name="Oval 893">
                  <a:extLst>
                    <a:ext uri="{FF2B5EF4-FFF2-40B4-BE49-F238E27FC236}">
                      <a16:creationId xmlns:a16="http://schemas.microsoft.com/office/drawing/2014/main" id="{55FBD792-44F5-8049-B4CA-99FA084B21F7}"/>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14" name="Oval 894">
                  <a:extLst>
                    <a:ext uri="{FF2B5EF4-FFF2-40B4-BE49-F238E27FC236}">
                      <a16:creationId xmlns:a16="http://schemas.microsoft.com/office/drawing/2014/main" id="{D58BC7E8-1C13-F844-89D4-3FBB85DA880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15" name="Oval 895">
                  <a:extLst>
                    <a:ext uri="{FF2B5EF4-FFF2-40B4-BE49-F238E27FC236}">
                      <a16:creationId xmlns:a16="http://schemas.microsoft.com/office/drawing/2014/main" id="{3F07745B-4D4E-924C-8606-2CE0438410ED}"/>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16" name="Oval 896">
                  <a:extLst>
                    <a:ext uri="{FF2B5EF4-FFF2-40B4-BE49-F238E27FC236}">
                      <a16:creationId xmlns:a16="http://schemas.microsoft.com/office/drawing/2014/main" id="{10CB2C2A-7EBB-D145-9C1F-73AF0DB68324}"/>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17" name="Oval 897">
                  <a:extLst>
                    <a:ext uri="{FF2B5EF4-FFF2-40B4-BE49-F238E27FC236}">
                      <a16:creationId xmlns:a16="http://schemas.microsoft.com/office/drawing/2014/main" id="{5461F5C7-7955-8149-BC62-7C78D4C30E20}"/>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18" name="Oval 898">
                  <a:extLst>
                    <a:ext uri="{FF2B5EF4-FFF2-40B4-BE49-F238E27FC236}">
                      <a16:creationId xmlns:a16="http://schemas.microsoft.com/office/drawing/2014/main" id="{1B9A6ED5-A66A-344E-A14C-6257092AF1B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19" name="Oval 899">
                  <a:extLst>
                    <a:ext uri="{FF2B5EF4-FFF2-40B4-BE49-F238E27FC236}">
                      <a16:creationId xmlns:a16="http://schemas.microsoft.com/office/drawing/2014/main" id="{1949A944-1921-9240-8120-64B3D9D5E1B4}"/>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20" name="Oval 900">
                  <a:extLst>
                    <a:ext uri="{FF2B5EF4-FFF2-40B4-BE49-F238E27FC236}">
                      <a16:creationId xmlns:a16="http://schemas.microsoft.com/office/drawing/2014/main" id="{456C0B66-9E80-DF44-8DAB-948A2315F31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21" name="Oval 901">
                  <a:extLst>
                    <a:ext uri="{FF2B5EF4-FFF2-40B4-BE49-F238E27FC236}">
                      <a16:creationId xmlns:a16="http://schemas.microsoft.com/office/drawing/2014/main" id="{98A7B99F-05DD-A840-A4A7-D86675E3A549}"/>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22" name="Oval 902">
                  <a:extLst>
                    <a:ext uri="{FF2B5EF4-FFF2-40B4-BE49-F238E27FC236}">
                      <a16:creationId xmlns:a16="http://schemas.microsoft.com/office/drawing/2014/main" id="{710D8895-BA91-9F48-800C-87292DCB3AE4}"/>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23" name="Oval 903">
                  <a:extLst>
                    <a:ext uri="{FF2B5EF4-FFF2-40B4-BE49-F238E27FC236}">
                      <a16:creationId xmlns:a16="http://schemas.microsoft.com/office/drawing/2014/main" id="{08F03DE4-DF57-3046-B537-F120C098BB7D}"/>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24" name="Oval 904">
                  <a:extLst>
                    <a:ext uri="{FF2B5EF4-FFF2-40B4-BE49-F238E27FC236}">
                      <a16:creationId xmlns:a16="http://schemas.microsoft.com/office/drawing/2014/main" id="{DF98AD22-0B86-4B4D-8EEC-C9DCDA17A68A}"/>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25" name="Oval 905">
                  <a:extLst>
                    <a:ext uri="{FF2B5EF4-FFF2-40B4-BE49-F238E27FC236}">
                      <a16:creationId xmlns:a16="http://schemas.microsoft.com/office/drawing/2014/main" id="{311B6B50-8F6F-E64B-B9FE-F12299D10AFB}"/>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26" name="Oval 906">
                  <a:extLst>
                    <a:ext uri="{FF2B5EF4-FFF2-40B4-BE49-F238E27FC236}">
                      <a16:creationId xmlns:a16="http://schemas.microsoft.com/office/drawing/2014/main" id="{B4605B66-95B5-1345-8DAA-B62DFD68EC49}"/>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671627" name="Group 907">
            <a:extLst>
              <a:ext uri="{FF2B5EF4-FFF2-40B4-BE49-F238E27FC236}">
                <a16:creationId xmlns:a16="http://schemas.microsoft.com/office/drawing/2014/main" id="{7BD5F4EE-7F7C-0244-85BB-AE1458DF78AA}"/>
              </a:ext>
            </a:extLst>
          </p:cNvPr>
          <p:cNvGrpSpPr>
            <a:grpSpLocks/>
          </p:cNvGrpSpPr>
          <p:nvPr/>
        </p:nvGrpSpPr>
        <p:grpSpPr bwMode="auto">
          <a:xfrm>
            <a:off x="0" y="1071563"/>
            <a:ext cx="4062413" cy="2838450"/>
            <a:chOff x="2363" y="2032"/>
            <a:chExt cx="2559" cy="1788"/>
          </a:xfrm>
        </p:grpSpPr>
        <p:grpSp>
          <p:nvGrpSpPr>
            <p:cNvPr id="671628" name="Group 908">
              <a:extLst>
                <a:ext uri="{FF2B5EF4-FFF2-40B4-BE49-F238E27FC236}">
                  <a16:creationId xmlns:a16="http://schemas.microsoft.com/office/drawing/2014/main" id="{28F1240E-2436-7E4C-8CC6-BF7FD63CBB73}"/>
                </a:ext>
              </a:extLst>
            </p:cNvPr>
            <p:cNvGrpSpPr>
              <a:grpSpLocks/>
            </p:cNvGrpSpPr>
            <p:nvPr/>
          </p:nvGrpSpPr>
          <p:grpSpPr bwMode="auto">
            <a:xfrm>
              <a:off x="3361" y="2338"/>
              <a:ext cx="346" cy="304"/>
              <a:chOff x="3098" y="2084"/>
              <a:chExt cx="346" cy="304"/>
            </a:xfrm>
          </p:grpSpPr>
          <p:sp>
            <p:nvSpPr>
              <p:cNvPr id="671629" name="Oval 909">
                <a:extLst>
                  <a:ext uri="{FF2B5EF4-FFF2-40B4-BE49-F238E27FC236}">
                    <a16:creationId xmlns:a16="http://schemas.microsoft.com/office/drawing/2014/main" id="{50BABBA7-F0E7-E24C-B605-3CB708F1F3E9}"/>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30" name="Oval 910">
                <a:extLst>
                  <a:ext uri="{FF2B5EF4-FFF2-40B4-BE49-F238E27FC236}">
                    <a16:creationId xmlns:a16="http://schemas.microsoft.com/office/drawing/2014/main" id="{4AC39BC8-04F3-624A-B568-9EDC7FCC459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31" name="Oval 911">
                <a:extLst>
                  <a:ext uri="{FF2B5EF4-FFF2-40B4-BE49-F238E27FC236}">
                    <a16:creationId xmlns:a16="http://schemas.microsoft.com/office/drawing/2014/main" id="{089AB602-F6E2-5045-9D93-4BD243485EEB}"/>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32" name="Oval 912">
                <a:extLst>
                  <a:ext uri="{FF2B5EF4-FFF2-40B4-BE49-F238E27FC236}">
                    <a16:creationId xmlns:a16="http://schemas.microsoft.com/office/drawing/2014/main" id="{E714C6B4-975A-3741-BFA9-140BE19D81CC}"/>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33" name="Oval 913">
                <a:extLst>
                  <a:ext uri="{FF2B5EF4-FFF2-40B4-BE49-F238E27FC236}">
                    <a16:creationId xmlns:a16="http://schemas.microsoft.com/office/drawing/2014/main" id="{A378E7A0-7A7E-A147-A9C9-1C613F47C176}"/>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34" name="Oval 914">
                <a:extLst>
                  <a:ext uri="{FF2B5EF4-FFF2-40B4-BE49-F238E27FC236}">
                    <a16:creationId xmlns:a16="http://schemas.microsoft.com/office/drawing/2014/main" id="{533C8904-843D-F143-ADFA-53361D7C6A6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35" name="Oval 915">
                <a:extLst>
                  <a:ext uri="{FF2B5EF4-FFF2-40B4-BE49-F238E27FC236}">
                    <a16:creationId xmlns:a16="http://schemas.microsoft.com/office/drawing/2014/main" id="{67FA9F97-A916-9F48-BCFA-F144256A7362}"/>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36" name="Oval 916">
                <a:extLst>
                  <a:ext uri="{FF2B5EF4-FFF2-40B4-BE49-F238E27FC236}">
                    <a16:creationId xmlns:a16="http://schemas.microsoft.com/office/drawing/2014/main" id="{48B2AFDD-490E-C94B-A827-444E2F8A1ED5}"/>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37" name="Oval 917">
                <a:extLst>
                  <a:ext uri="{FF2B5EF4-FFF2-40B4-BE49-F238E27FC236}">
                    <a16:creationId xmlns:a16="http://schemas.microsoft.com/office/drawing/2014/main" id="{BA569DA5-D661-C741-84F6-EE8217A8535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38" name="Oval 918">
                <a:extLst>
                  <a:ext uri="{FF2B5EF4-FFF2-40B4-BE49-F238E27FC236}">
                    <a16:creationId xmlns:a16="http://schemas.microsoft.com/office/drawing/2014/main" id="{02327894-C0AF-B046-9995-C2FEA131E23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39" name="Oval 919">
                <a:extLst>
                  <a:ext uri="{FF2B5EF4-FFF2-40B4-BE49-F238E27FC236}">
                    <a16:creationId xmlns:a16="http://schemas.microsoft.com/office/drawing/2014/main" id="{C4E2CB32-33F9-B34B-A63C-DE15B5D688D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40" name="Oval 920">
                <a:extLst>
                  <a:ext uri="{FF2B5EF4-FFF2-40B4-BE49-F238E27FC236}">
                    <a16:creationId xmlns:a16="http://schemas.microsoft.com/office/drawing/2014/main" id="{2307ACB5-00B5-EF4A-AE16-7DF38233A7D5}"/>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41" name="Oval 921">
                <a:extLst>
                  <a:ext uri="{FF2B5EF4-FFF2-40B4-BE49-F238E27FC236}">
                    <a16:creationId xmlns:a16="http://schemas.microsoft.com/office/drawing/2014/main" id="{B0CF42F9-5230-D847-83DB-A83F970BD9BE}"/>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42" name="Oval 922">
                <a:extLst>
                  <a:ext uri="{FF2B5EF4-FFF2-40B4-BE49-F238E27FC236}">
                    <a16:creationId xmlns:a16="http://schemas.microsoft.com/office/drawing/2014/main" id="{012485D8-B357-3F41-8F5D-0F34862FB272}"/>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643" name="Group 923">
              <a:extLst>
                <a:ext uri="{FF2B5EF4-FFF2-40B4-BE49-F238E27FC236}">
                  <a16:creationId xmlns:a16="http://schemas.microsoft.com/office/drawing/2014/main" id="{55453C38-C83C-A747-AAF1-AEA0713A6D4F}"/>
                </a:ext>
              </a:extLst>
            </p:cNvPr>
            <p:cNvGrpSpPr>
              <a:grpSpLocks/>
            </p:cNvGrpSpPr>
            <p:nvPr/>
          </p:nvGrpSpPr>
          <p:grpSpPr bwMode="auto">
            <a:xfrm>
              <a:off x="3768" y="2252"/>
              <a:ext cx="346" cy="304"/>
              <a:chOff x="3098" y="2084"/>
              <a:chExt cx="346" cy="304"/>
            </a:xfrm>
          </p:grpSpPr>
          <p:sp>
            <p:nvSpPr>
              <p:cNvPr id="671644" name="Oval 924">
                <a:extLst>
                  <a:ext uri="{FF2B5EF4-FFF2-40B4-BE49-F238E27FC236}">
                    <a16:creationId xmlns:a16="http://schemas.microsoft.com/office/drawing/2014/main" id="{E2B9445B-14CD-4146-8A26-07C713185900}"/>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45" name="Oval 925">
                <a:extLst>
                  <a:ext uri="{FF2B5EF4-FFF2-40B4-BE49-F238E27FC236}">
                    <a16:creationId xmlns:a16="http://schemas.microsoft.com/office/drawing/2014/main" id="{8E9D6442-816E-8545-8508-9EFD67B6EED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46" name="Oval 926">
                <a:extLst>
                  <a:ext uri="{FF2B5EF4-FFF2-40B4-BE49-F238E27FC236}">
                    <a16:creationId xmlns:a16="http://schemas.microsoft.com/office/drawing/2014/main" id="{1FB1AC77-B05F-F741-BBA8-2037C3BE67E5}"/>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47" name="Oval 927">
                <a:extLst>
                  <a:ext uri="{FF2B5EF4-FFF2-40B4-BE49-F238E27FC236}">
                    <a16:creationId xmlns:a16="http://schemas.microsoft.com/office/drawing/2014/main" id="{61018F75-113E-CC43-B68E-1B5A736809D0}"/>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48" name="Oval 928">
                <a:extLst>
                  <a:ext uri="{FF2B5EF4-FFF2-40B4-BE49-F238E27FC236}">
                    <a16:creationId xmlns:a16="http://schemas.microsoft.com/office/drawing/2014/main" id="{133A5007-F09E-1447-9C8F-B745581A01C2}"/>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49" name="Oval 929">
                <a:extLst>
                  <a:ext uri="{FF2B5EF4-FFF2-40B4-BE49-F238E27FC236}">
                    <a16:creationId xmlns:a16="http://schemas.microsoft.com/office/drawing/2014/main" id="{8780C5CD-1F3D-A748-A0A3-63A65324D0F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50" name="Oval 930">
                <a:extLst>
                  <a:ext uri="{FF2B5EF4-FFF2-40B4-BE49-F238E27FC236}">
                    <a16:creationId xmlns:a16="http://schemas.microsoft.com/office/drawing/2014/main" id="{000D6498-A05C-704B-A6A7-1A4960141B67}"/>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51" name="Oval 931">
                <a:extLst>
                  <a:ext uri="{FF2B5EF4-FFF2-40B4-BE49-F238E27FC236}">
                    <a16:creationId xmlns:a16="http://schemas.microsoft.com/office/drawing/2014/main" id="{3F03B257-AA2B-5443-8043-8143EDB9762F}"/>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52" name="Oval 932">
                <a:extLst>
                  <a:ext uri="{FF2B5EF4-FFF2-40B4-BE49-F238E27FC236}">
                    <a16:creationId xmlns:a16="http://schemas.microsoft.com/office/drawing/2014/main" id="{22E234D0-7FD7-3E47-8650-A25AF380D5E0}"/>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53" name="Oval 933">
                <a:extLst>
                  <a:ext uri="{FF2B5EF4-FFF2-40B4-BE49-F238E27FC236}">
                    <a16:creationId xmlns:a16="http://schemas.microsoft.com/office/drawing/2014/main" id="{0DEBF5DE-2AC2-9A44-AEC3-65515D28D76D}"/>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54" name="Oval 934">
                <a:extLst>
                  <a:ext uri="{FF2B5EF4-FFF2-40B4-BE49-F238E27FC236}">
                    <a16:creationId xmlns:a16="http://schemas.microsoft.com/office/drawing/2014/main" id="{24329F39-0F19-7D47-829C-FAD5FFBB2BA0}"/>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55" name="Oval 935">
                <a:extLst>
                  <a:ext uri="{FF2B5EF4-FFF2-40B4-BE49-F238E27FC236}">
                    <a16:creationId xmlns:a16="http://schemas.microsoft.com/office/drawing/2014/main" id="{D803997D-18ED-A544-9A91-294E0870B8EE}"/>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56" name="Oval 936">
                <a:extLst>
                  <a:ext uri="{FF2B5EF4-FFF2-40B4-BE49-F238E27FC236}">
                    <a16:creationId xmlns:a16="http://schemas.microsoft.com/office/drawing/2014/main" id="{0BAEDDF7-5A2D-1044-A3AF-903D08CF291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57" name="Oval 937">
                <a:extLst>
                  <a:ext uri="{FF2B5EF4-FFF2-40B4-BE49-F238E27FC236}">
                    <a16:creationId xmlns:a16="http://schemas.microsoft.com/office/drawing/2014/main" id="{C92B730F-21E9-F341-9B16-BCDB3F0B3332}"/>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658" name="Group 938">
              <a:extLst>
                <a:ext uri="{FF2B5EF4-FFF2-40B4-BE49-F238E27FC236}">
                  <a16:creationId xmlns:a16="http://schemas.microsoft.com/office/drawing/2014/main" id="{414FCE6B-8F7C-904E-95FF-D93EF14362E9}"/>
                </a:ext>
              </a:extLst>
            </p:cNvPr>
            <p:cNvGrpSpPr>
              <a:grpSpLocks/>
            </p:cNvGrpSpPr>
            <p:nvPr/>
          </p:nvGrpSpPr>
          <p:grpSpPr bwMode="auto">
            <a:xfrm>
              <a:off x="2948" y="2795"/>
              <a:ext cx="346" cy="304"/>
              <a:chOff x="3098" y="2084"/>
              <a:chExt cx="346" cy="304"/>
            </a:xfrm>
          </p:grpSpPr>
          <p:sp>
            <p:nvSpPr>
              <p:cNvPr id="671659" name="Oval 939">
                <a:extLst>
                  <a:ext uri="{FF2B5EF4-FFF2-40B4-BE49-F238E27FC236}">
                    <a16:creationId xmlns:a16="http://schemas.microsoft.com/office/drawing/2014/main" id="{59B701CF-C171-214F-8A50-C662B0D510A5}"/>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60" name="Oval 940">
                <a:extLst>
                  <a:ext uri="{FF2B5EF4-FFF2-40B4-BE49-F238E27FC236}">
                    <a16:creationId xmlns:a16="http://schemas.microsoft.com/office/drawing/2014/main" id="{118ED444-D295-4B4E-B05C-223E3BDAF68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61" name="Oval 941">
                <a:extLst>
                  <a:ext uri="{FF2B5EF4-FFF2-40B4-BE49-F238E27FC236}">
                    <a16:creationId xmlns:a16="http://schemas.microsoft.com/office/drawing/2014/main" id="{B3341AEA-A7F0-D749-AC80-61456F0786DF}"/>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62" name="Oval 942">
                <a:extLst>
                  <a:ext uri="{FF2B5EF4-FFF2-40B4-BE49-F238E27FC236}">
                    <a16:creationId xmlns:a16="http://schemas.microsoft.com/office/drawing/2014/main" id="{38D45645-761B-224D-B77D-68386C3F6352}"/>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63" name="Oval 943">
                <a:extLst>
                  <a:ext uri="{FF2B5EF4-FFF2-40B4-BE49-F238E27FC236}">
                    <a16:creationId xmlns:a16="http://schemas.microsoft.com/office/drawing/2014/main" id="{FE3009F9-2171-5D44-A2C4-F03F21500853}"/>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64" name="Oval 944">
                <a:extLst>
                  <a:ext uri="{FF2B5EF4-FFF2-40B4-BE49-F238E27FC236}">
                    <a16:creationId xmlns:a16="http://schemas.microsoft.com/office/drawing/2014/main" id="{D7001A1B-F7D7-5046-BFBE-8AF589A20CD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65" name="Oval 945">
                <a:extLst>
                  <a:ext uri="{FF2B5EF4-FFF2-40B4-BE49-F238E27FC236}">
                    <a16:creationId xmlns:a16="http://schemas.microsoft.com/office/drawing/2014/main" id="{46EB7F3D-3D67-164F-A839-71D68BB4E32E}"/>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66" name="Oval 946">
                <a:extLst>
                  <a:ext uri="{FF2B5EF4-FFF2-40B4-BE49-F238E27FC236}">
                    <a16:creationId xmlns:a16="http://schemas.microsoft.com/office/drawing/2014/main" id="{24FDD749-984D-4E4D-9B0D-DA8D1B02FA32}"/>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67" name="Oval 947">
                <a:extLst>
                  <a:ext uri="{FF2B5EF4-FFF2-40B4-BE49-F238E27FC236}">
                    <a16:creationId xmlns:a16="http://schemas.microsoft.com/office/drawing/2014/main" id="{7F18BBFB-FBB0-5645-BFBF-B2F8BCA323D8}"/>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68" name="Oval 948">
                <a:extLst>
                  <a:ext uri="{FF2B5EF4-FFF2-40B4-BE49-F238E27FC236}">
                    <a16:creationId xmlns:a16="http://schemas.microsoft.com/office/drawing/2014/main" id="{B842A592-043B-2146-9782-5E2FC590F3BD}"/>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69" name="Oval 949">
                <a:extLst>
                  <a:ext uri="{FF2B5EF4-FFF2-40B4-BE49-F238E27FC236}">
                    <a16:creationId xmlns:a16="http://schemas.microsoft.com/office/drawing/2014/main" id="{7EC1C280-515E-C24B-ADF7-FE20BECB5E3B}"/>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70" name="Oval 950">
                <a:extLst>
                  <a:ext uri="{FF2B5EF4-FFF2-40B4-BE49-F238E27FC236}">
                    <a16:creationId xmlns:a16="http://schemas.microsoft.com/office/drawing/2014/main" id="{114AE699-BC49-7949-82C0-B6910F08CAB1}"/>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71" name="Oval 951">
                <a:extLst>
                  <a:ext uri="{FF2B5EF4-FFF2-40B4-BE49-F238E27FC236}">
                    <a16:creationId xmlns:a16="http://schemas.microsoft.com/office/drawing/2014/main" id="{2477C212-DC5F-B64C-A665-9F5C88818614}"/>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72" name="Oval 952">
                <a:extLst>
                  <a:ext uri="{FF2B5EF4-FFF2-40B4-BE49-F238E27FC236}">
                    <a16:creationId xmlns:a16="http://schemas.microsoft.com/office/drawing/2014/main" id="{2E3A3479-E7D7-A547-94EF-94CD6D977CE5}"/>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673" name="Group 953">
              <a:extLst>
                <a:ext uri="{FF2B5EF4-FFF2-40B4-BE49-F238E27FC236}">
                  <a16:creationId xmlns:a16="http://schemas.microsoft.com/office/drawing/2014/main" id="{ED62C31A-AFFB-914D-8E1A-55ECE44BF1A2}"/>
                </a:ext>
              </a:extLst>
            </p:cNvPr>
            <p:cNvGrpSpPr>
              <a:grpSpLocks/>
            </p:cNvGrpSpPr>
            <p:nvPr/>
          </p:nvGrpSpPr>
          <p:grpSpPr bwMode="auto">
            <a:xfrm>
              <a:off x="2527" y="2695"/>
              <a:ext cx="1106" cy="319"/>
              <a:chOff x="2431" y="2599"/>
              <a:chExt cx="1106" cy="319"/>
            </a:xfrm>
          </p:grpSpPr>
          <p:grpSp>
            <p:nvGrpSpPr>
              <p:cNvPr id="671674" name="Group 954">
                <a:extLst>
                  <a:ext uri="{FF2B5EF4-FFF2-40B4-BE49-F238E27FC236}">
                    <a16:creationId xmlns:a16="http://schemas.microsoft.com/office/drawing/2014/main" id="{F50C080C-AADE-CE44-A81D-E35C5DCE99D7}"/>
                  </a:ext>
                </a:extLst>
              </p:cNvPr>
              <p:cNvGrpSpPr>
                <a:grpSpLocks/>
              </p:cNvGrpSpPr>
              <p:nvPr/>
            </p:nvGrpSpPr>
            <p:grpSpPr bwMode="auto">
              <a:xfrm>
                <a:off x="3191" y="2599"/>
                <a:ext cx="346" cy="304"/>
                <a:chOff x="3098" y="2084"/>
                <a:chExt cx="346" cy="304"/>
              </a:xfrm>
            </p:grpSpPr>
            <p:sp>
              <p:nvSpPr>
                <p:cNvPr id="671675" name="Oval 955">
                  <a:extLst>
                    <a:ext uri="{FF2B5EF4-FFF2-40B4-BE49-F238E27FC236}">
                      <a16:creationId xmlns:a16="http://schemas.microsoft.com/office/drawing/2014/main" id="{29779492-871E-6D4C-BE7E-FB56B10A230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76" name="Oval 956">
                  <a:extLst>
                    <a:ext uri="{FF2B5EF4-FFF2-40B4-BE49-F238E27FC236}">
                      <a16:creationId xmlns:a16="http://schemas.microsoft.com/office/drawing/2014/main" id="{B347CE3B-7FE2-4C40-A6E9-4F9B8EF6035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77" name="Oval 957">
                  <a:extLst>
                    <a:ext uri="{FF2B5EF4-FFF2-40B4-BE49-F238E27FC236}">
                      <a16:creationId xmlns:a16="http://schemas.microsoft.com/office/drawing/2014/main" id="{633B59B3-6F08-724A-8535-65C5B615F312}"/>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78" name="Oval 958">
                  <a:extLst>
                    <a:ext uri="{FF2B5EF4-FFF2-40B4-BE49-F238E27FC236}">
                      <a16:creationId xmlns:a16="http://schemas.microsoft.com/office/drawing/2014/main" id="{CA30EEFE-CE46-434E-8C71-AA7BB89AB8EF}"/>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79" name="Oval 959">
                  <a:extLst>
                    <a:ext uri="{FF2B5EF4-FFF2-40B4-BE49-F238E27FC236}">
                      <a16:creationId xmlns:a16="http://schemas.microsoft.com/office/drawing/2014/main" id="{154377F6-3139-C74D-9CF0-08234277C13F}"/>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80" name="Oval 960">
                  <a:extLst>
                    <a:ext uri="{FF2B5EF4-FFF2-40B4-BE49-F238E27FC236}">
                      <a16:creationId xmlns:a16="http://schemas.microsoft.com/office/drawing/2014/main" id="{BB0B5B95-6ADB-714C-AB8C-20F732DD565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81" name="Oval 961">
                  <a:extLst>
                    <a:ext uri="{FF2B5EF4-FFF2-40B4-BE49-F238E27FC236}">
                      <a16:creationId xmlns:a16="http://schemas.microsoft.com/office/drawing/2014/main" id="{E08E8B34-5E20-3545-AD6A-CE83E9E6F6E9}"/>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82" name="Oval 962">
                  <a:extLst>
                    <a:ext uri="{FF2B5EF4-FFF2-40B4-BE49-F238E27FC236}">
                      <a16:creationId xmlns:a16="http://schemas.microsoft.com/office/drawing/2014/main" id="{DB5945D0-4493-E240-9C1E-65EEEF2FB4D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83" name="Oval 963">
                  <a:extLst>
                    <a:ext uri="{FF2B5EF4-FFF2-40B4-BE49-F238E27FC236}">
                      <a16:creationId xmlns:a16="http://schemas.microsoft.com/office/drawing/2014/main" id="{7631398E-7BD5-8E4B-86B3-297742B7088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84" name="Oval 964">
                  <a:extLst>
                    <a:ext uri="{FF2B5EF4-FFF2-40B4-BE49-F238E27FC236}">
                      <a16:creationId xmlns:a16="http://schemas.microsoft.com/office/drawing/2014/main" id="{F9C203A2-A2B3-8447-A752-AB0A982D0C2E}"/>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85" name="Oval 965">
                  <a:extLst>
                    <a:ext uri="{FF2B5EF4-FFF2-40B4-BE49-F238E27FC236}">
                      <a16:creationId xmlns:a16="http://schemas.microsoft.com/office/drawing/2014/main" id="{1373E3EC-D9ED-D54C-8A24-34511AE2CC78}"/>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86" name="Oval 966">
                  <a:extLst>
                    <a:ext uri="{FF2B5EF4-FFF2-40B4-BE49-F238E27FC236}">
                      <a16:creationId xmlns:a16="http://schemas.microsoft.com/office/drawing/2014/main" id="{21CCE296-5E07-2143-AEA7-087285FF2E2F}"/>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87" name="Oval 967">
                  <a:extLst>
                    <a:ext uri="{FF2B5EF4-FFF2-40B4-BE49-F238E27FC236}">
                      <a16:creationId xmlns:a16="http://schemas.microsoft.com/office/drawing/2014/main" id="{945E4479-1E46-9C42-9337-1504A987E61C}"/>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88" name="Oval 968">
                  <a:extLst>
                    <a:ext uri="{FF2B5EF4-FFF2-40B4-BE49-F238E27FC236}">
                      <a16:creationId xmlns:a16="http://schemas.microsoft.com/office/drawing/2014/main" id="{9227149A-5427-E64F-AAD9-9E7F1EB1776B}"/>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689" name="Group 969">
                <a:extLst>
                  <a:ext uri="{FF2B5EF4-FFF2-40B4-BE49-F238E27FC236}">
                    <a16:creationId xmlns:a16="http://schemas.microsoft.com/office/drawing/2014/main" id="{D60CAB43-017F-4443-9A1E-98129545651C}"/>
                  </a:ext>
                </a:extLst>
              </p:cNvPr>
              <p:cNvGrpSpPr>
                <a:grpSpLocks/>
              </p:cNvGrpSpPr>
              <p:nvPr/>
            </p:nvGrpSpPr>
            <p:grpSpPr bwMode="auto">
              <a:xfrm>
                <a:off x="2431" y="2614"/>
                <a:ext cx="346" cy="304"/>
                <a:chOff x="3098" y="2084"/>
                <a:chExt cx="346" cy="304"/>
              </a:xfrm>
            </p:grpSpPr>
            <p:sp>
              <p:nvSpPr>
                <p:cNvPr id="671690" name="Oval 970">
                  <a:extLst>
                    <a:ext uri="{FF2B5EF4-FFF2-40B4-BE49-F238E27FC236}">
                      <a16:creationId xmlns:a16="http://schemas.microsoft.com/office/drawing/2014/main" id="{1E01D41C-00D7-3B48-8A48-7F6CC70B21AA}"/>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91" name="Oval 971">
                  <a:extLst>
                    <a:ext uri="{FF2B5EF4-FFF2-40B4-BE49-F238E27FC236}">
                      <a16:creationId xmlns:a16="http://schemas.microsoft.com/office/drawing/2014/main" id="{69EEEA0C-8B5A-C340-82E7-B16F436C964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92" name="Oval 972">
                  <a:extLst>
                    <a:ext uri="{FF2B5EF4-FFF2-40B4-BE49-F238E27FC236}">
                      <a16:creationId xmlns:a16="http://schemas.microsoft.com/office/drawing/2014/main" id="{9138284F-7B53-C84A-BB29-BE7AE77E8F54}"/>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93" name="Oval 973">
                  <a:extLst>
                    <a:ext uri="{FF2B5EF4-FFF2-40B4-BE49-F238E27FC236}">
                      <a16:creationId xmlns:a16="http://schemas.microsoft.com/office/drawing/2014/main" id="{40E6121A-342F-AF4C-B34F-09FA617C61DB}"/>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94" name="Oval 974">
                  <a:extLst>
                    <a:ext uri="{FF2B5EF4-FFF2-40B4-BE49-F238E27FC236}">
                      <a16:creationId xmlns:a16="http://schemas.microsoft.com/office/drawing/2014/main" id="{7922EDB1-E3A8-0141-BE88-98235775E666}"/>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95" name="Oval 975">
                  <a:extLst>
                    <a:ext uri="{FF2B5EF4-FFF2-40B4-BE49-F238E27FC236}">
                      <a16:creationId xmlns:a16="http://schemas.microsoft.com/office/drawing/2014/main" id="{1798AD7B-A4B1-0443-9978-00AA7B2C362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96" name="Oval 976">
                  <a:extLst>
                    <a:ext uri="{FF2B5EF4-FFF2-40B4-BE49-F238E27FC236}">
                      <a16:creationId xmlns:a16="http://schemas.microsoft.com/office/drawing/2014/main" id="{49B1A00D-2F13-0F4E-A661-7199D7249EC7}"/>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97" name="Oval 977">
                  <a:extLst>
                    <a:ext uri="{FF2B5EF4-FFF2-40B4-BE49-F238E27FC236}">
                      <a16:creationId xmlns:a16="http://schemas.microsoft.com/office/drawing/2014/main" id="{AC0F412B-61F2-834B-8E44-033F77305F0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98" name="Oval 978">
                  <a:extLst>
                    <a:ext uri="{FF2B5EF4-FFF2-40B4-BE49-F238E27FC236}">
                      <a16:creationId xmlns:a16="http://schemas.microsoft.com/office/drawing/2014/main" id="{482E6856-8F74-0846-96AE-6A93EA53940F}"/>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699" name="Oval 979">
                  <a:extLst>
                    <a:ext uri="{FF2B5EF4-FFF2-40B4-BE49-F238E27FC236}">
                      <a16:creationId xmlns:a16="http://schemas.microsoft.com/office/drawing/2014/main" id="{211631E5-F5DB-5C40-BFF1-BFF36B564B63}"/>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00" name="Oval 980">
                  <a:extLst>
                    <a:ext uri="{FF2B5EF4-FFF2-40B4-BE49-F238E27FC236}">
                      <a16:creationId xmlns:a16="http://schemas.microsoft.com/office/drawing/2014/main" id="{4D629917-F3F5-1C42-80DC-B9415C948657}"/>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01" name="Oval 981">
                  <a:extLst>
                    <a:ext uri="{FF2B5EF4-FFF2-40B4-BE49-F238E27FC236}">
                      <a16:creationId xmlns:a16="http://schemas.microsoft.com/office/drawing/2014/main" id="{A5B5BAF2-6CDA-9345-98AF-8815CABD4CF8}"/>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02" name="Oval 982">
                  <a:extLst>
                    <a:ext uri="{FF2B5EF4-FFF2-40B4-BE49-F238E27FC236}">
                      <a16:creationId xmlns:a16="http://schemas.microsoft.com/office/drawing/2014/main" id="{43616401-796D-6847-9B17-2C41ED13458B}"/>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03" name="Oval 983">
                  <a:extLst>
                    <a:ext uri="{FF2B5EF4-FFF2-40B4-BE49-F238E27FC236}">
                      <a16:creationId xmlns:a16="http://schemas.microsoft.com/office/drawing/2014/main" id="{03884E4B-E1F8-E64A-954E-B33FDB6B9B75}"/>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704" name="Group 984">
              <a:extLst>
                <a:ext uri="{FF2B5EF4-FFF2-40B4-BE49-F238E27FC236}">
                  <a16:creationId xmlns:a16="http://schemas.microsoft.com/office/drawing/2014/main" id="{8DAFD6E5-A6FA-9947-A2EE-2A7943620717}"/>
                </a:ext>
              </a:extLst>
            </p:cNvPr>
            <p:cNvGrpSpPr>
              <a:grpSpLocks/>
            </p:cNvGrpSpPr>
            <p:nvPr/>
          </p:nvGrpSpPr>
          <p:grpSpPr bwMode="auto">
            <a:xfrm>
              <a:off x="2880" y="2112"/>
              <a:ext cx="1664" cy="593"/>
              <a:chOff x="2784" y="2016"/>
              <a:chExt cx="1664" cy="593"/>
            </a:xfrm>
          </p:grpSpPr>
          <p:grpSp>
            <p:nvGrpSpPr>
              <p:cNvPr id="671705" name="Group 985">
                <a:extLst>
                  <a:ext uri="{FF2B5EF4-FFF2-40B4-BE49-F238E27FC236}">
                    <a16:creationId xmlns:a16="http://schemas.microsoft.com/office/drawing/2014/main" id="{D421D549-1853-9E46-ABC3-1D91B0613C16}"/>
                  </a:ext>
                </a:extLst>
              </p:cNvPr>
              <p:cNvGrpSpPr>
                <a:grpSpLocks/>
              </p:cNvGrpSpPr>
              <p:nvPr/>
            </p:nvGrpSpPr>
            <p:grpSpPr bwMode="auto">
              <a:xfrm>
                <a:off x="4102" y="2016"/>
                <a:ext cx="346" cy="304"/>
                <a:chOff x="3098" y="2084"/>
                <a:chExt cx="346" cy="304"/>
              </a:xfrm>
            </p:grpSpPr>
            <p:sp>
              <p:nvSpPr>
                <p:cNvPr id="671706" name="Oval 986">
                  <a:extLst>
                    <a:ext uri="{FF2B5EF4-FFF2-40B4-BE49-F238E27FC236}">
                      <a16:creationId xmlns:a16="http://schemas.microsoft.com/office/drawing/2014/main" id="{DC0B93C2-A786-E545-9AB8-CC9119A2B53C}"/>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07" name="Oval 987">
                  <a:extLst>
                    <a:ext uri="{FF2B5EF4-FFF2-40B4-BE49-F238E27FC236}">
                      <a16:creationId xmlns:a16="http://schemas.microsoft.com/office/drawing/2014/main" id="{17E6CDBD-FEBB-4644-8A52-BBE3AFB3A37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08" name="Oval 988">
                  <a:extLst>
                    <a:ext uri="{FF2B5EF4-FFF2-40B4-BE49-F238E27FC236}">
                      <a16:creationId xmlns:a16="http://schemas.microsoft.com/office/drawing/2014/main" id="{5E0A0272-73E1-F94D-895A-3213346E1D03}"/>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09" name="Oval 989">
                  <a:extLst>
                    <a:ext uri="{FF2B5EF4-FFF2-40B4-BE49-F238E27FC236}">
                      <a16:creationId xmlns:a16="http://schemas.microsoft.com/office/drawing/2014/main" id="{C9A3F439-44AB-994C-97AC-F5749786205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10" name="Oval 990">
                  <a:extLst>
                    <a:ext uri="{FF2B5EF4-FFF2-40B4-BE49-F238E27FC236}">
                      <a16:creationId xmlns:a16="http://schemas.microsoft.com/office/drawing/2014/main" id="{BCC16228-F6F7-CF47-9C9C-5ECE977BB416}"/>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11" name="Oval 991">
                  <a:extLst>
                    <a:ext uri="{FF2B5EF4-FFF2-40B4-BE49-F238E27FC236}">
                      <a16:creationId xmlns:a16="http://schemas.microsoft.com/office/drawing/2014/main" id="{ADF61D26-B56D-C440-8C80-D3936444747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12" name="Oval 992">
                  <a:extLst>
                    <a:ext uri="{FF2B5EF4-FFF2-40B4-BE49-F238E27FC236}">
                      <a16:creationId xmlns:a16="http://schemas.microsoft.com/office/drawing/2014/main" id="{2476FE20-2619-F24E-9DE3-485DB839AD61}"/>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13" name="Oval 993">
                  <a:extLst>
                    <a:ext uri="{FF2B5EF4-FFF2-40B4-BE49-F238E27FC236}">
                      <a16:creationId xmlns:a16="http://schemas.microsoft.com/office/drawing/2014/main" id="{059C0BCF-0654-EA43-AACD-2DFB0C244464}"/>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14" name="Oval 994">
                  <a:extLst>
                    <a:ext uri="{FF2B5EF4-FFF2-40B4-BE49-F238E27FC236}">
                      <a16:creationId xmlns:a16="http://schemas.microsoft.com/office/drawing/2014/main" id="{229FA278-3095-4D42-9378-7252F53ECEFD}"/>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15" name="Oval 995">
                  <a:extLst>
                    <a:ext uri="{FF2B5EF4-FFF2-40B4-BE49-F238E27FC236}">
                      <a16:creationId xmlns:a16="http://schemas.microsoft.com/office/drawing/2014/main" id="{637CCD8E-C349-D845-A703-43C677A0B80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16" name="Oval 996">
                  <a:extLst>
                    <a:ext uri="{FF2B5EF4-FFF2-40B4-BE49-F238E27FC236}">
                      <a16:creationId xmlns:a16="http://schemas.microsoft.com/office/drawing/2014/main" id="{663C5130-1A33-6045-BB32-2330BBFD2377}"/>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17" name="Oval 997">
                  <a:extLst>
                    <a:ext uri="{FF2B5EF4-FFF2-40B4-BE49-F238E27FC236}">
                      <a16:creationId xmlns:a16="http://schemas.microsoft.com/office/drawing/2014/main" id="{5D467864-893D-6A4D-B666-11023EEDB4CD}"/>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18" name="Oval 998">
                  <a:extLst>
                    <a:ext uri="{FF2B5EF4-FFF2-40B4-BE49-F238E27FC236}">
                      <a16:creationId xmlns:a16="http://schemas.microsoft.com/office/drawing/2014/main" id="{7CDAE8C7-11ED-674C-B391-F6CB4FAE6D1A}"/>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19" name="Oval 999">
                  <a:extLst>
                    <a:ext uri="{FF2B5EF4-FFF2-40B4-BE49-F238E27FC236}">
                      <a16:creationId xmlns:a16="http://schemas.microsoft.com/office/drawing/2014/main" id="{30A37768-54BE-B645-B9F4-787E788387A2}"/>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720" name="Group 1000">
                <a:extLst>
                  <a:ext uri="{FF2B5EF4-FFF2-40B4-BE49-F238E27FC236}">
                    <a16:creationId xmlns:a16="http://schemas.microsoft.com/office/drawing/2014/main" id="{643E6A7E-C369-7C48-A158-32EC80EFCEED}"/>
                  </a:ext>
                </a:extLst>
              </p:cNvPr>
              <p:cNvGrpSpPr>
                <a:grpSpLocks/>
              </p:cNvGrpSpPr>
              <p:nvPr/>
            </p:nvGrpSpPr>
            <p:grpSpPr bwMode="auto">
              <a:xfrm>
                <a:off x="2784" y="2305"/>
                <a:ext cx="346" cy="304"/>
                <a:chOff x="3098" y="2084"/>
                <a:chExt cx="346" cy="304"/>
              </a:xfrm>
            </p:grpSpPr>
            <p:sp>
              <p:nvSpPr>
                <p:cNvPr id="671721" name="Oval 1001">
                  <a:extLst>
                    <a:ext uri="{FF2B5EF4-FFF2-40B4-BE49-F238E27FC236}">
                      <a16:creationId xmlns:a16="http://schemas.microsoft.com/office/drawing/2014/main" id="{874757AA-0850-094C-8593-3F2125378308}"/>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22" name="Oval 1002">
                  <a:extLst>
                    <a:ext uri="{FF2B5EF4-FFF2-40B4-BE49-F238E27FC236}">
                      <a16:creationId xmlns:a16="http://schemas.microsoft.com/office/drawing/2014/main" id="{989FA3C0-8111-D94F-AD54-71035D2B8DB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23" name="Oval 1003">
                  <a:extLst>
                    <a:ext uri="{FF2B5EF4-FFF2-40B4-BE49-F238E27FC236}">
                      <a16:creationId xmlns:a16="http://schemas.microsoft.com/office/drawing/2014/main" id="{A4DF0530-EE16-AE45-ACFD-3EEA5E6F384E}"/>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24" name="Oval 1004">
                  <a:extLst>
                    <a:ext uri="{FF2B5EF4-FFF2-40B4-BE49-F238E27FC236}">
                      <a16:creationId xmlns:a16="http://schemas.microsoft.com/office/drawing/2014/main" id="{6C74B5EC-F068-CE43-980B-123664BAC2A1}"/>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25" name="Oval 1005">
                  <a:extLst>
                    <a:ext uri="{FF2B5EF4-FFF2-40B4-BE49-F238E27FC236}">
                      <a16:creationId xmlns:a16="http://schemas.microsoft.com/office/drawing/2014/main" id="{35D54952-346E-D040-8F44-23CCF20D917D}"/>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26" name="Oval 1006">
                  <a:extLst>
                    <a:ext uri="{FF2B5EF4-FFF2-40B4-BE49-F238E27FC236}">
                      <a16:creationId xmlns:a16="http://schemas.microsoft.com/office/drawing/2014/main" id="{8EAF1D1B-7A66-4042-8CD6-B001987E5A6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27" name="Oval 1007">
                  <a:extLst>
                    <a:ext uri="{FF2B5EF4-FFF2-40B4-BE49-F238E27FC236}">
                      <a16:creationId xmlns:a16="http://schemas.microsoft.com/office/drawing/2014/main" id="{21A8BC96-7E31-524E-B018-5A8ED1D884A7}"/>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28" name="Oval 1008">
                  <a:extLst>
                    <a:ext uri="{FF2B5EF4-FFF2-40B4-BE49-F238E27FC236}">
                      <a16:creationId xmlns:a16="http://schemas.microsoft.com/office/drawing/2014/main" id="{3F35DF75-14A7-594E-9454-B400E0704145}"/>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29" name="Oval 1009">
                  <a:extLst>
                    <a:ext uri="{FF2B5EF4-FFF2-40B4-BE49-F238E27FC236}">
                      <a16:creationId xmlns:a16="http://schemas.microsoft.com/office/drawing/2014/main" id="{633F8036-2087-1A4A-9BB2-F9088AA1136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30" name="Oval 1010">
                  <a:extLst>
                    <a:ext uri="{FF2B5EF4-FFF2-40B4-BE49-F238E27FC236}">
                      <a16:creationId xmlns:a16="http://schemas.microsoft.com/office/drawing/2014/main" id="{77C037F3-CDE2-7F41-A2B7-E28A498C389F}"/>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31" name="Oval 1011">
                  <a:extLst>
                    <a:ext uri="{FF2B5EF4-FFF2-40B4-BE49-F238E27FC236}">
                      <a16:creationId xmlns:a16="http://schemas.microsoft.com/office/drawing/2014/main" id="{8F8E8AC9-9338-F44A-9BC1-5D0B4C03173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32" name="Oval 1012">
                  <a:extLst>
                    <a:ext uri="{FF2B5EF4-FFF2-40B4-BE49-F238E27FC236}">
                      <a16:creationId xmlns:a16="http://schemas.microsoft.com/office/drawing/2014/main" id="{F16A7C47-0B0C-9B4B-92C1-0E21829A7011}"/>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33" name="Oval 1013">
                  <a:extLst>
                    <a:ext uri="{FF2B5EF4-FFF2-40B4-BE49-F238E27FC236}">
                      <a16:creationId xmlns:a16="http://schemas.microsoft.com/office/drawing/2014/main" id="{7AF1043C-D285-5D4B-B851-FE8115A06FB5}"/>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34" name="Oval 1014">
                  <a:extLst>
                    <a:ext uri="{FF2B5EF4-FFF2-40B4-BE49-F238E27FC236}">
                      <a16:creationId xmlns:a16="http://schemas.microsoft.com/office/drawing/2014/main" id="{37B04095-1E06-B343-B76C-E7B01792728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735" name="Group 1015">
              <a:extLst>
                <a:ext uri="{FF2B5EF4-FFF2-40B4-BE49-F238E27FC236}">
                  <a16:creationId xmlns:a16="http://schemas.microsoft.com/office/drawing/2014/main" id="{E1853489-5878-5F4D-B960-9617C2266203}"/>
                </a:ext>
              </a:extLst>
            </p:cNvPr>
            <p:cNvGrpSpPr>
              <a:grpSpLocks/>
            </p:cNvGrpSpPr>
            <p:nvPr/>
          </p:nvGrpSpPr>
          <p:grpSpPr bwMode="auto">
            <a:xfrm>
              <a:off x="3906" y="2655"/>
              <a:ext cx="631" cy="1062"/>
              <a:chOff x="3810" y="2559"/>
              <a:chExt cx="631" cy="1062"/>
            </a:xfrm>
          </p:grpSpPr>
          <p:grpSp>
            <p:nvGrpSpPr>
              <p:cNvPr id="671736" name="Group 1016">
                <a:extLst>
                  <a:ext uri="{FF2B5EF4-FFF2-40B4-BE49-F238E27FC236}">
                    <a16:creationId xmlns:a16="http://schemas.microsoft.com/office/drawing/2014/main" id="{089365DE-FD13-DA40-A09E-78101BFA683A}"/>
                  </a:ext>
                </a:extLst>
              </p:cNvPr>
              <p:cNvGrpSpPr>
                <a:grpSpLocks/>
              </p:cNvGrpSpPr>
              <p:nvPr/>
            </p:nvGrpSpPr>
            <p:grpSpPr bwMode="auto">
              <a:xfrm>
                <a:off x="4095" y="3317"/>
                <a:ext cx="346" cy="304"/>
                <a:chOff x="3098" y="2084"/>
                <a:chExt cx="346" cy="304"/>
              </a:xfrm>
            </p:grpSpPr>
            <p:sp>
              <p:nvSpPr>
                <p:cNvPr id="671737" name="Oval 1017">
                  <a:extLst>
                    <a:ext uri="{FF2B5EF4-FFF2-40B4-BE49-F238E27FC236}">
                      <a16:creationId xmlns:a16="http://schemas.microsoft.com/office/drawing/2014/main" id="{0765C2BD-FE90-764D-BF0A-48E2519B599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38" name="Oval 1018">
                  <a:extLst>
                    <a:ext uri="{FF2B5EF4-FFF2-40B4-BE49-F238E27FC236}">
                      <a16:creationId xmlns:a16="http://schemas.microsoft.com/office/drawing/2014/main" id="{E51E505A-76F2-1442-9029-CC409A48D01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39" name="Oval 1019">
                  <a:extLst>
                    <a:ext uri="{FF2B5EF4-FFF2-40B4-BE49-F238E27FC236}">
                      <a16:creationId xmlns:a16="http://schemas.microsoft.com/office/drawing/2014/main" id="{AFC5F4D7-3EA0-F84C-AF81-76D8F540D6FD}"/>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40" name="Oval 1020">
                  <a:extLst>
                    <a:ext uri="{FF2B5EF4-FFF2-40B4-BE49-F238E27FC236}">
                      <a16:creationId xmlns:a16="http://schemas.microsoft.com/office/drawing/2014/main" id="{A21C4AF7-07EA-034C-A5D6-86C581839FDB}"/>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41" name="Oval 1021">
                  <a:extLst>
                    <a:ext uri="{FF2B5EF4-FFF2-40B4-BE49-F238E27FC236}">
                      <a16:creationId xmlns:a16="http://schemas.microsoft.com/office/drawing/2014/main" id="{3FE3A6C4-9207-6646-99B6-8FF2D9635C25}"/>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42" name="Oval 1022">
                  <a:extLst>
                    <a:ext uri="{FF2B5EF4-FFF2-40B4-BE49-F238E27FC236}">
                      <a16:creationId xmlns:a16="http://schemas.microsoft.com/office/drawing/2014/main" id="{A00A8DDE-4F86-C848-8BF3-0CC685783B8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43" name="Oval 1023">
                  <a:extLst>
                    <a:ext uri="{FF2B5EF4-FFF2-40B4-BE49-F238E27FC236}">
                      <a16:creationId xmlns:a16="http://schemas.microsoft.com/office/drawing/2014/main" id="{30D45A70-6E8C-1349-8730-C33B460C310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44" name="Oval 0">
                  <a:extLst>
                    <a:ext uri="{FF2B5EF4-FFF2-40B4-BE49-F238E27FC236}">
                      <a16:creationId xmlns:a16="http://schemas.microsoft.com/office/drawing/2014/main" id="{EB00FC24-304F-BB4A-8AB3-C19D564A549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45" name="Oval 1">
                  <a:extLst>
                    <a:ext uri="{FF2B5EF4-FFF2-40B4-BE49-F238E27FC236}">
                      <a16:creationId xmlns:a16="http://schemas.microsoft.com/office/drawing/2014/main" id="{DB8A0D94-700B-DF42-B440-7325D8F27148}"/>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46" name="Oval 2">
                  <a:extLst>
                    <a:ext uri="{FF2B5EF4-FFF2-40B4-BE49-F238E27FC236}">
                      <a16:creationId xmlns:a16="http://schemas.microsoft.com/office/drawing/2014/main" id="{F997DEA1-B990-6F40-B9F2-F1575126F238}"/>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47" name="Oval 3">
                  <a:extLst>
                    <a:ext uri="{FF2B5EF4-FFF2-40B4-BE49-F238E27FC236}">
                      <a16:creationId xmlns:a16="http://schemas.microsoft.com/office/drawing/2014/main" id="{43FFD445-D4EB-3A43-A129-05DAE2FBE728}"/>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48" name="Oval 4">
                  <a:extLst>
                    <a:ext uri="{FF2B5EF4-FFF2-40B4-BE49-F238E27FC236}">
                      <a16:creationId xmlns:a16="http://schemas.microsoft.com/office/drawing/2014/main" id="{80061A4D-F1D2-B24A-AB2A-9A91E3DACE70}"/>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49" name="Oval 5">
                  <a:extLst>
                    <a:ext uri="{FF2B5EF4-FFF2-40B4-BE49-F238E27FC236}">
                      <a16:creationId xmlns:a16="http://schemas.microsoft.com/office/drawing/2014/main" id="{890C76C1-7318-CF44-A844-EBE00046298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50" name="Oval 6">
                  <a:extLst>
                    <a:ext uri="{FF2B5EF4-FFF2-40B4-BE49-F238E27FC236}">
                      <a16:creationId xmlns:a16="http://schemas.microsoft.com/office/drawing/2014/main" id="{3C122B07-EB04-C344-9778-C82E65F3C720}"/>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751" name="Group 7">
                <a:extLst>
                  <a:ext uri="{FF2B5EF4-FFF2-40B4-BE49-F238E27FC236}">
                    <a16:creationId xmlns:a16="http://schemas.microsoft.com/office/drawing/2014/main" id="{8050EDEC-A3F5-C649-9569-66590BC89D91}"/>
                  </a:ext>
                </a:extLst>
              </p:cNvPr>
              <p:cNvGrpSpPr>
                <a:grpSpLocks/>
              </p:cNvGrpSpPr>
              <p:nvPr/>
            </p:nvGrpSpPr>
            <p:grpSpPr bwMode="auto">
              <a:xfrm>
                <a:off x="3810" y="2559"/>
                <a:ext cx="346" cy="304"/>
                <a:chOff x="3098" y="2084"/>
                <a:chExt cx="346" cy="304"/>
              </a:xfrm>
            </p:grpSpPr>
            <p:sp>
              <p:nvSpPr>
                <p:cNvPr id="671752" name="Oval 8">
                  <a:extLst>
                    <a:ext uri="{FF2B5EF4-FFF2-40B4-BE49-F238E27FC236}">
                      <a16:creationId xmlns:a16="http://schemas.microsoft.com/office/drawing/2014/main" id="{05CFBADD-BD10-7A40-ABFF-4111BCE72515}"/>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53" name="Oval 9">
                  <a:extLst>
                    <a:ext uri="{FF2B5EF4-FFF2-40B4-BE49-F238E27FC236}">
                      <a16:creationId xmlns:a16="http://schemas.microsoft.com/office/drawing/2014/main" id="{7462E07F-84FC-9149-975C-5802E47FE6F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54" name="Oval 10">
                  <a:extLst>
                    <a:ext uri="{FF2B5EF4-FFF2-40B4-BE49-F238E27FC236}">
                      <a16:creationId xmlns:a16="http://schemas.microsoft.com/office/drawing/2014/main" id="{F5366428-F2BA-5244-9AB5-6180A89F8BBB}"/>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55" name="Oval 11">
                  <a:extLst>
                    <a:ext uri="{FF2B5EF4-FFF2-40B4-BE49-F238E27FC236}">
                      <a16:creationId xmlns:a16="http://schemas.microsoft.com/office/drawing/2014/main" id="{838B03B3-A804-A74F-98EF-049992B34E8E}"/>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56" name="Oval 12">
                  <a:extLst>
                    <a:ext uri="{FF2B5EF4-FFF2-40B4-BE49-F238E27FC236}">
                      <a16:creationId xmlns:a16="http://schemas.microsoft.com/office/drawing/2014/main" id="{51B80D85-5C1F-8140-AC25-8048D0CB3528}"/>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57" name="Oval 13">
                  <a:extLst>
                    <a:ext uri="{FF2B5EF4-FFF2-40B4-BE49-F238E27FC236}">
                      <a16:creationId xmlns:a16="http://schemas.microsoft.com/office/drawing/2014/main" id="{F6565ABF-D861-3447-B6A9-3885C4847C6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58" name="Oval 14">
                  <a:extLst>
                    <a:ext uri="{FF2B5EF4-FFF2-40B4-BE49-F238E27FC236}">
                      <a16:creationId xmlns:a16="http://schemas.microsoft.com/office/drawing/2014/main" id="{6379413D-C197-D44A-9761-8E637411A14C}"/>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59" name="Oval 15">
                  <a:extLst>
                    <a:ext uri="{FF2B5EF4-FFF2-40B4-BE49-F238E27FC236}">
                      <a16:creationId xmlns:a16="http://schemas.microsoft.com/office/drawing/2014/main" id="{1732D361-24C7-D346-87C3-2A6171ECF316}"/>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60" name="Oval 16">
                  <a:extLst>
                    <a:ext uri="{FF2B5EF4-FFF2-40B4-BE49-F238E27FC236}">
                      <a16:creationId xmlns:a16="http://schemas.microsoft.com/office/drawing/2014/main" id="{7269E17C-4C18-D943-9587-871C39036E66}"/>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61" name="Oval 17">
                  <a:extLst>
                    <a:ext uri="{FF2B5EF4-FFF2-40B4-BE49-F238E27FC236}">
                      <a16:creationId xmlns:a16="http://schemas.microsoft.com/office/drawing/2014/main" id="{758AB60A-D09D-AE4B-B711-77CF88B14C1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62" name="Oval 18">
                  <a:extLst>
                    <a:ext uri="{FF2B5EF4-FFF2-40B4-BE49-F238E27FC236}">
                      <a16:creationId xmlns:a16="http://schemas.microsoft.com/office/drawing/2014/main" id="{6610F9D7-3B52-AC40-B752-905AE524CBE8}"/>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63" name="Oval 19">
                  <a:extLst>
                    <a:ext uri="{FF2B5EF4-FFF2-40B4-BE49-F238E27FC236}">
                      <a16:creationId xmlns:a16="http://schemas.microsoft.com/office/drawing/2014/main" id="{AA18DFBE-7B97-D441-AC3A-35F8585F5A24}"/>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64" name="Oval 20">
                  <a:extLst>
                    <a:ext uri="{FF2B5EF4-FFF2-40B4-BE49-F238E27FC236}">
                      <a16:creationId xmlns:a16="http://schemas.microsoft.com/office/drawing/2014/main" id="{E006CAAD-0E1D-424B-BDAB-8C46542B1221}"/>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65" name="Oval 21">
                  <a:extLst>
                    <a:ext uri="{FF2B5EF4-FFF2-40B4-BE49-F238E27FC236}">
                      <a16:creationId xmlns:a16="http://schemas.microsoft.com/office/drawing/2014/main" id="{CD5981BE-0EE2-3F40-8F89-0A2B208DF41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766" name="Group 22">
              <a:extLst>
                <a:ext uri="{FF2B5EF4-FFF2-40B4-BE49-F238E27FC236}">
                  <a16:creationId xmlns:a16="http://schemas.microsoft.com/office/drawing/2014/main" id="{5651EBC1-AAF8-2243-A966-2C6CF2FFE6E1}"/>
                </a:ext>
              </a:extLst>
            </p:cNvPr>
            <p:cNvGrpSpPr>
              <a:grpSpLocks/>
            </p:cNvGrpSpPr>
            <p:nvPr/>
          </p:nvGrpSpPr>
          <p:grpSpPr bwMode="auto">
            <a:xfrm>
              <a:off x="3619" y="2032"/>
              <a:ext cx="1303" cy="973"/>
              <a:chOff x="3523" y="1936"/>
              <a:chExt cx="1303" cy="973"/>
            </a:xfrm>
          </p:grpSpPr>
          <p:grpSp>
            <p:nvGrpSpPr>
              <p:cNvPr id="671767" name="Group 23">
                <a:extLst>
                  <a:ext uri="{FF2B5EF4-FFF2-40B4-BE49-F238E27FC236}">
                    <a16:creationId xmlns:a16="http://schemas.microsoft.com/office/drawing/2014/main" id="{E1F509C9-231E-1B4A-9B6A-D10BB25E803C}"/>
                  </a:ext>
                </a:extLst>
              </p:cNvPr>
              <p:cNvGrpSpPr>
                <a:grpSpLocks/>
              </p:cNvGrpSpPr>
              <p:nvPr/>
            </p:nvGrpSpPr>
            <p:grpSpPr bwMode="auto">
              <a:xfrm>
                <a:off x="4480" y="2605"/>
                <a:ext cx="346" cy="304"/>
                <a:chOff x="3098" y="2084"/>
                <a:chExt cx="346" cy="304"/>
              </a:xfrm>
            </p:grpSpPr>
            <p:sp>
              <p:nvSpPr>
                <p:cNvPr id="671768" name="Oval 24">
                  <a:extLst>
                    <a:ext uri="{FF2B5EF4-FFF2-40B4-BE49-F238E27FC236}">
                      <a16:creationId xmlns:a16="http://schemas.microsoft.com/office/drawing/2014/main" id="{695D5A79-4B9E-0B43-AF55-2E644A7DB4F0}"/>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69" name="Oval 25">
                  <a:extLst>
                    <a:ext uri="{FF2B5EF4-FFF2-40B4-BE49-F238E27FC236}">
                      <a16:creationId xmlns:a16="http://schemas.microsoft.com/office/drawing/2014/main" id="{CFC029B6-BCC5-EB45-94E0-1163CE60783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70" name="Oval 26">
                  <a:extLst>
                    <a:ext uri="{FF2B5EF4-FFF2-40B4-BE49-F238E27FC236}">
                      <a16:creationId xmlns:a16="http://schemas.microsoft.com/office/drawing/2014/main" id="{D2FCB3D3-F7C1-E241-95FF-F3B9DFB59203}"/>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71" name="Oval 27">
                  <a:extLst>
                    <a:ext uri="{FF2B5EF4-FFF2-40B4-BE49-F238E27FC236}">
                      <a16:creationId xmlns:a16="http://schemas.microsoft.com/office/drawing/2014/main" id="{747DAB4A-A01C-9340-9E42-48636AA1FA67}"/>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72" name="Oval 28">
                  <a:extLst>
                    <a:ext uri="{FF2B5EF4-FFF2-40B4-BE49-F238E27FC236}">
                      <a16:creationId xmlns:a16="http://schemas.microsoft.com/office/drawing/2014/main" id="{FAD25BA6-C95F-2141-993F-7B480ED7C301}"/>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73" name="Oval 29">
                  <a:extLst>
                    <a:ext uri="{FF2B5EF4-FFF2-40B4-BE49-F238E27FC236}">
                      <a16:creationId xmlns:a16="http://schemas.microsoft.com/office/drawing/2014/main" id="{CBEB6590-7BD0-7549-BC01-0C2F6798BBF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74" name="Oval 30">
                  <a:extLst>
                    <a:ext uri="{FF2B5EF4-FFF2-40B4-BE49-F238E27FC236}">
                      <a16:creationId xmlns:a16="http://schemas.microsoft.com/office/drawing/2014/main" id="{49E430AE-BD89-C940-A001-91BD77BAAF1B}"/>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75" name="Oval 31">
                  <a:extLst>
                    <a:ext uri="{FF2B5EF4-FFF2-40B4-BE49-F238E27FC236}">
                      <a16:creationId xmlns:a16="http://schemas.microsoft.com/office/drawing/2014/main" id="{5CC936FB-B7F6-604A-A26A-D4BCDF167ED7}"/>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76" name="Oval 32">
                  <a:extLst>
                    <a:ext uri="{FF2B5EF4-FFF2-40B4-BE49-F238E27FC236}">
                      <a16:creationId xmlns:a16="http://schemas.microsoft.com/office/drawing/2014/main" id="{92B5EF63-0322-C645-8817-0875F566F9C2}"/>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77" name="Oval 33">
                  <a:extLst>
                    <a:ext uri="{FF2B5EF4-FFF2-40B4-BE49-F238E27FC236}">
                      <a16:creationId xmlns:a16="http://schemas.microsoft.com/office/drawing/2014/main" id="{583EE4DE-8BCC-E842-A1AB-2690D7C841D7}"/>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78" name="Oval 34">
                  <a:extLst>
                    <a:ext uri="{FF2B5EF4-FFF2-40B4-BE49-F238E27FC236}">
                      <a16:creationId xmlns:a16="http://schemas.microsoft.com/office/drawing/2014/main" id="{1E582978-EDDD-824F-A8B5-826EB48BA04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79" name="Oval 35">
                  <a:extLst>
                    <a:ext uri="{FF2B5EF4-FFF2-40B4-BE49-F238E27FC236}">
                      <a16:creationId xmlns:a16="http://schemas.microsoft.com/office/drawing/2014/main" id="{B5A6D470-F9A0-0843-BBAE-70A65B2E2C42}"/>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80" name="Oval 36">
                  <a:extLst>
                    <a:ext uri="{FF2B5EF4-FFF2-40B4-BE49-F238E27FC236}">
                      <a16:creationId xmlns:a16="http://schemas.microsoft.com/office/drawing/2014/main" id="{5A2C301C-F6F8-2B47-AA2B-0ECDA4AEC3ED}"/>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81" name="Oval 37">
                  <a:extLst>
                    <a:ext uri="{FF2B5EF4-FFF2-40B4-BE49-F238E27FC236}">
                      <a16:creationId xmlns:a16="http://schemas.microsoft.com/office/drawing/2014/main" id="{017CA1F9-B8DD-F44C-A278-C7B87A9A4A9C}"/>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782" name="Group 38">
                <a:extLst>
                  <a:ext uri="{FF2B5EF4-FFF2-40B4-BE49-F238E27FC236}">
                    <a16:creationId xmlns:a16="http://schemas.microsoft.com/office/drawing/2014/main" id="{BBD8B826-861B-D740-A884-FB4884CB8ACA}"/>
                  </a:ext>
                </a:extLst>
              </p:cNvPr>
              <p:cNvGrpSpPr>
                <a:grpSpLocks/>
              </p:cNvGrpSpPr>
              <p:nvPr/>
            </p:nvGrpSpPr>
            <p:grpSpPr bwMode="auto">
              <a:xfrm>
                <a:off x="3523" y="1936"/>
                <a:ext cx="346" cy="304"/>
                <a:chOff x="3098" y="2084"/>
                <a:chExt cx="346" cy="304"/>
              </a:xfrm>
            </p:grpSpPr>
            <p:sp>
              <p:nvSpPr>
                <p:cNvPr id="671783" name="Oval 39">
                  <a:extLst>
                    <a:ext uri="{FF2B5EF4-FFF2-40B4-BE49-F238E27FC236}">
                      <a16:creationId xmlns:a16="http://schemas.microsoft.com/office/drawing/2014/main" id="{3808D005-ED61-9A47-B6AF-10D0A2E5152E}"/>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84" name="Oval 40">
                  <a:extLst>
                    <a:ext uri="{FF2B5EF4-FFF2-40B4-BE49-F238E27FC236}">
                      <a16:creationId xmlns:a16="http://schemas.microsoft.com/office/drawing/2014/main" id="{E7AF10FD-550C-A246-8BB8-0CD854145B9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85" name="Oval 41">
                  <a:extLst>
                    <a:ext uri="{FF2B5EF4-FFF2-40B4-BE49-F238E27FC236}">
                      <a16:creationId xmlns:a16="http://schemas.microsoft.com/office/drawing/2014/main" id="{4F3BC5D9-76B6-2A4E-A5D9-A0967F2A8719}"/>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86" name="Oval 42">
                  <a:extLst>
                    <a:ext uri="{FF2B5EF4-FFF2-40B4-BE49-F238E27FC236}">
                      <a16:creationId xmlns:a16="http://schemas.microsoft.com/office/drawing/2014/main" id="{F740B64B-8F76-AC45-9858-F297DE3029BE}"/>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87" name="Oval 43">
                  <a:extLst>
                    <a:ext uri="{FF2B5EF4-FFF2-40B4-BE49-F238E27FC236}">
                      <a16:creationId xmlns:a16="http://schemas.microsoft.com/office/drawing/2014/main" id="{DCD2B73C-79AE-B747-A561-45E14BA0D872}"/>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88" name="Oval 44">
                  <a:extLst>
                    <a:ext uri="{FF2B5EF4-FFF2-40B4-BE49-F238E27FC236}">
                      <a16:creationId xmlns:a16="http://schemas.microsoft.com/office/drawing/2014/main" id="{89C5039C-8686-254A-B13B-5DC4E8A2C83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89" name="Oval 45">
                  <a:extLst>
                    <a:ext uri="{FF2B5EF4-FFF2-40B4-BE49-F238E27FC236}">
                      <a16:creationId xmlns:a16="http://schemas.microsoft.com/office/drawing/2014/main" id="{1588FE8C-EB8B-5146-B5E0-14BBBD8FF110}"/>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90" name="Oval 46">
                  <a:extLst>
                    <a:ext uri="{FF2B5EF4-FFF2-40B4-BE49-F238E27FC236}">
                      <a16:creationId xmlns:a16="http://schemas.microsoft.com/office/drawing/2014/main" id="{418B5DB8-8953-7A40-988F-2F3ADEF34AAA}"/>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91" name="Oval 47">
                  <a:extLst>
                    <a:ext uri="{FF2B5EF4-FFF2-40B4-BE49-F238E27FC236}">
                      <a16:creationId xmlns:a16="http://schemas.microsoft.com/office/drawing/2014/main" id="{195CD436-3A4E-FC4E-B248-F25A53406225}"/>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92" name="Oval 48">
                  <a:extLst>
                    <a:ext uri="{FF2B5EF4-FFF2-40B4-BE49-F238E27FC236}">
                      <a16:creationId xmlns:a16="http://schemas.microsoft.com/office/drawing/2014/main" id="{C2AFB53C-5638-844D-B07E-2CAC6825422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93" name="Oval 49">
                  <a:extLst>
                    <a:ext uri="{FF2B5EF4-FFF2-40B4-BE49-F238E27FC236}">
                      <a16:creationId xmlns:a16="http://schemas.microsoft.com/office/drawing/2014/main" id="{BCDC7A1A-973B-B94B-A63C-95D658E5B3B6}"/>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94" name="Oval 50">
                  <a:extLst>
                    <a:ext uri="{FF2B5EF4-FFF2-40B4-BE49-F238E27FC236}">
                      <a16:creationId xmlns:a16="http://schemas.microsoft.com/office/drawing/2014/main" id="{A46D2958-8D31-864D-99C9-415D5F5BAAE9}"/>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95" name="Oval 51">
                  <a:extLst>
                    <a:ext uri="{FF2B5EF4-FFF2-40B4-BE49-F238E27FC236}">
                      <a16:creationId xmlns:a16="http://schemas.microsoft.com/office/drawing/2014/main" id="{389F105C-3EF0-F244-9A10-65ABDD7CA94C}"/>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96" name="Oval 52">
                  <a:extLst>
                    <a:ext uri="{FF2B5EF4-FFF2-40B4-BE49-F238E27FC236}">
                      <a16:creationId xmlns:a16="http://schemas.microsoft.com/office/drawing/2014/main" id="{FF6EA9F7-EBB9-6149-984E-B6FFF1C4CE3C}"/>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797" name="Group 53">
              <a:extLst>
                <a:ext uri="{FF2B5EF4-FFF2-40B4-BE49-F238E27FC236}">
                  <a16:creationId xmlns:a16="http://schemas.microsoft.com/office/drawing/2014/main" id="{35E3D43F-63B6-7446-B6FD-F3E1DA9902EB}"/>
                </a:ext>
              </a:extLst>
            </p:cNvPr>
            <p:cNvGrpSpPr>
              <a:grpSpLocks/>
            </p:cNvGrpSpPr>
            <p:nvPr/>
          </p:nvGrpSpPr>
          <p:grpSpPr bwMode="auto">
            <a:xfrm>
              <a:off x="2624" y="2100"/>
              <a:ext cx="986" cy="508"/>
              <a:chOff x="2528" y="2004"/>
              <a:chExt cx="986" cy="508"/>
            </a:xfrm>
          </p:grpSpPr>
          <p:grpSp>
            <p:nvGrpSpPr>
              <p:cNvPr id="671798" name="Group 54">
                <a:extLst>
                  <a:ext uri="{FF2B5EF4-FFF2-40B4-BE49-F238E27FC236}">
                    <a16:creationId xmlns:a16="http://schemas.microsoft.com/office/drawing/2014/main" id="{BF888AEE-9E26-C141-BC92-F537AE514D87}"/>
                  </a:ext>
                </a:extLst>
              </p:cNvPr>
              <p:cNvGrpSpPr>
                <a:grpSpLocks/>
              </p:cNvGrpSpPr>
              <p:nvPr/>
            </p:nvGrpSpPr>
            <p:grpSpPr bwMode="auto">
              <a:xfrm>
                <a:off x="3168" y="2004"/>
                <a:ext cx="346" cy="304"/>
                <a:chOff x="3098" y="2084"/>
                <a:chExt cx="346" cy="304"/>
              </a:xfrm>
            </p:grpSpPr>
            <p:sp>
              <p:nvSpPr>
                <p:cNvPr id="671799" name="Oval 55">
                  <a:extLst>
                    <a:ext uri="{FF2B5EF4-FFF2-40B4-BE49-F238E27FC236}">
                      <a16:creationId xmlns:a16="http://schemas.microsoft.com/office/drawing/2014/main" id="{0CCE252A-5AA6-DB47-B0B4-F1585B487BF4}"/>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00" name="Oval 56">
                  <a:extLst>
                    <a:ext uri="{FF2B5EF4-FFF2-40B4-BE49-F238E27FC236}">
                      <a16:creationId xmlns:a16="http://schemas.microsoft.com/office/drawing/2014/main" id="{69BC7DA6-3882-BB4D-A880-EB228E5E889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01" name="Oval 57">
                  <a:extLst>
                    <a:ext uri="{FF2B5EF4-FFF2-40B4-BE49-F238E27FC236}">
                      <a16:creationId xmlns:a16="http://schemas.microsoft.com/office/drawing/2014/main" id="{3640420A-F1D8-BB4D-8ECB-CB8BBE4CC8C8}"/>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02" name="Oval 58">
                  <a:extLst>
                    <a:ext uri="{FF2B5EF4-FFF2-40B4-BE49-F238E27FC236}">
                      <a16:creationId xmlns:a16="http://schemas.microsoft.com/office/drawing/2014/main" id="{C14C9A31-AAFC-3C46-98A0-8AE31E48EDC4}"/>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03" name="Oval 59">
                  <a:extLst>
                    <a:ext uri="{FF2B5EF4-FFF2-40B4-BE49-F238E27FC236}">
                      <a16:creationId xmlns:a16="http://schemas.microsoft.com/office/drawing/2014/main" id="{C0046A37-3B53-FD4D-9217-6F5B92D69183}"/>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04" name="Oval 60">
                  <a:extLst>
                    <a:ext uri="{FF2B5EF4-FFF2-40B4-BE49-F238E27FC236}">
                      <a16:creationId xmlns:a16="http://schemas.microsoft.com/office/drawing/2014/main" id="{FB47C78E-971F-F347-A019-AFEAD97D3C7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05" name="Oval 61">
                  <a:extLst>
                    <a:ext uri="{FF2B5EF4-FFF2-40B4-BE49-F238E27FC236}">
                      <a16:creationId xmlns:a16="http://schemas.microsoft.com/office/drawing/2014/main" id="{483E788D-5EEE-2848-B6B4-4DF026021B1D}"/>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06" name="Oval 62">
                  <a:extLst>
                    <a:ext uri="{FF2B5EF4-FFF2-40B4-BE49-F238E27FC236}">
                      <a16:creationId xmlns:a16="http://schemas.microsoft.com/office/drawing/2014/main" id="{7ECF9EDF-6B24-F642-A087-BDCBD0878684}"/>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07" name="Oval 63">
                  <a:extLst>
                    <a:ext uri="{FF2B5EF4-FFF2-40B4-BE49-F238E27FC236}">
                      <a16:creationId xmlns:a16="http://schemas.microsoft.com/office/drawing/2014/main" id="{1EA992A2-F0D5-0640-9156-5695C6DDA999}"/>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08" name="Oval 64">
                  <a:extLst>
                    <a:ext uri="{FF2B5EF4-FFF2-40B4-BE49-F238E27FC236}">
                      <a16:creationId xmlns:a16="http://schemas.microsoft.com/office/drawing/2014/main" id="{276B9261-195D-0543-8CCF-29E01649076F}"/>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09" name="Oval 65">
                  <a:extLst>
                    <a:ext uri="{FF2B5EF4-FFF2-40B4-BE49-F238E27FC236}">
                      <a16:creationId xmlns:a16="http://schemas.microsoft.com/office/drawing/2014/main" id="{1C7FC455-26A1-3244-8B04-99CBDA0D56A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10" name="Oval 66">
                  <a:extLst>
                    <a:ext uri="{FF2B5EF4-FFF2-40B4-BE49-F238E27FC236}">
                      <a16:creationId xmlns:a16="http://schemas.microsoft.com/office/drawing/2014/main" id="{74EB799F-082F-2E43-80DD-13F330C09423}"/>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11" name="Oval 67">
                  <a:extLst>
                    <a:ext uri="{FF2B5EF4-FFF2-40B4-BE49-F238E27FC236}">
                      <a16:creationId xmlns:a16="http://schemas.microsoft.com/office/drawing/2014/main" id="{6B42F4BF-1E74-3949-B830-CE93DC3D6044}"/>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12" name="Oval 68">
                  <a:extLst>
                    <a:ext uri="{FF2B5EF4-FFF2-40B4-BE49-F238E27FC236}">
                      <a16:creationId xmlns:a16="http://schemas.microsoft.com/office/drawing/2014/main" id="{3F459B10-E2DF-2C4C-9E23-1F75E87DA9A9}"/>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813" name="Group 69">
                <a:extLst>
                  <a:ext uri="{FF2B5EF4-FFF2-40B4-BE49-F238E27FC236}">
                    <a16:creationId xmlns:a16="http://schemas.microsoft.com/office/drawing/2014/main" id="{2C31FD63-B552-F846-9DAC-6619CE0D98C8}"/>
                  </a:ext>
                </a:extLst>
              </p:cNvPr>
              <p:cNvGrpSpPr>
                <a:grpSpLocks/>
              </p:cNvGrpSpPr>
              <p:nvPr/>
            </p:nvGrpSpPr>
            <p:grpSpPr bwMode="auto">
              <a:xfrm>
                <a:off x="2528" y="2208"/>
                <a:ext cx="346" cy="304"/>
                <a:chOff x="3098" y="2084"/>
                <a:chExt cx="346" cy="304"/>
              </a:xfrm>
            </p:grpSpPr>
            <p:sp>
              <p:nvSpPr>
                <p:cNvPr id="671814" name="Oval 70">
                  <a:extLst>
                    <a:ext uri="{FF2B5EF4-FFF2-40B4-BE49-F238E27FC236}">
                      <a16:creationId xmlns:a16="http://schemas.microsoft.com/office/drawing/2014/main" id="{CD0E051B-8B6E-744F-B240-F05153E1D16F}"/>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15" name="Oval 71">
                  <a:extLst>
                    <a:ext uri="{FF2B5EF4-FFF2-40B4-BE49-F238E27FC236}">
                      <a16:creationId xmlns:a16="http://schemas.microsoft.com/office/drawing/2014/main" id="{FE86FDC0-FACF-DE4F-A204-536FE98E6BE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16" name="Oval 72">
                  <a:extLst>
                    <a:ext uri="{FF2B5EF4-FFF2-40B4-BE49-F238E27FC236}">
                      <a16:creationId xmlns:a16="http://schemas.microsoft.com/office/drawing/2014/main" id="{6EDE91C9-710D-1646-A8E8-16358CFC096E}"/>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17" name="Oval 73">
                  <a:extLst>
                    <a:ext uri="{FF2B5EF4-FFF2-40B4-BE49-F238E27FC236}">
                      <a16:creationId xmlns:a16="http://schemas.microsoft.com/office/drawing/2014/main" id="{ED4C9FA5-6A82-684E-9B96-E650C3B0F76B}"/>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18" name="Oval 74">
                  <a:extLst>
                    <a:ext uri="{FF2B5EF4-FFF2-40B4-BE49-F238E27FC236}">
                      <a16:creationId xmlns:a16="http://schemas.microsoft.com/office/drawing/2014/main" id="{F40C114E-F3F1-DB4C-946A-FDB3257E0D0C}"/>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19" name="Oval 75">
                  <a:extLst>
                    <a:ext uri="{FF2B5EF4-FFF2-40B4-BE49-F238E27FC236}">
                      <a16:creationId xmlns:a16="http://schemas.microsoft.com/office/drawing/2014/main" id="{37F3CBB7-1110-AC42-99EB-9140C06B788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20" name="Oval 76">
                  <a:extLst>
                    <a:ext uri="{FF2B5EF4-FFF2-40B4-BE49-F238E27FC236}">
                      <a16:creationId xmlns:a16="http://schemas.microsoft.com/office/drawing/2014/main" id="{23FC6537-E57E-9845-AFE5-FAA874A65D3C}"/>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21" name="Oval 77">
                  <a:extLst>
                    <a:ext uri="{FF2B5EF4-FFF2-40B4-BE49-F238E27FC236}">
                      <a16:creationId xmlns:a16="http://schemas.microsoft.com/office/drawing/2014/main" id="{B92E7F57-F615-964A-9024-845C8F550BCF}"/>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22" name="Oval 78">
                  <a:extLst>
                    <a:ext uri="{FF2B5EF4-FFF2-40B4-BE49-F238E27FC236}">
                      <a16:creationId xmlns:a16="http://schemas.microsoft.com/office/drawing/2014/main" id="{DDC4184B-9032-854C-A335-454A21A289E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23" name="Oval 79">
                  <a:extLst>
                    <a:ext uri="{FF2B5EF4-FFF2-40B4-BE49-F238E27FC236}">
                      <a16:creationId xmlns:a16="http://schemas.microsoft.com/office/drawing/2014/main" id="{BFF5FD43-655F-BB44-8B2C-834FA3BDC228}"/>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24" name="Oval 80">
                  <a:extLst>
                    <a:ext uri="{FF2B5EF4-FFF2-40B4-BE49-F238E27FC236}">
                      <a16:creationId xmlns:a16="http://schemas.microsoft.com/office/drawing/2014/main" id="{21FA845D-3329-D440-ACDE-B1F61B39D862}"/>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25" name="Oval 81">
                  <a:extLst>
                    <a:ext uri="{FF2B5EF4-FFF2-40B4-BE49-F238E27FC236}">
                      <a16:creationId xmlns:a16="http://schemas.microsoft.com/office/drawing/2014/main" id="{8FFF6A44-37DC-804A-A184-21E82CD5967D}"/>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26" name="Oval 82">
                  <a:extLst>
                    <a:ext uri="{FF2B5EF4-FFF2-40B4-BE49-F238E27FC236}">
                      <a16:creationId xmlns:a16="http://schemas.microsoft.com/office/drawing/2014/main" id="{BD2CD0CF-C02E-474F-8505-99D924BEA205}"/>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27" name="Oval 83">
                  <a:extLst>
                    <a:ext uri="{FF2B5EF4-FFF2-40B4-BE49-F238E27FC236}">
                      <a16:creationId xmlns:a16="http://schemas.microsoft.com/office/drawing/2014/main" id="{69767541-25C0-5644-AF76-8BD09B382809}"/>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828" name="Group 84">
              <a:extLst>
                <a:ext uri="{FF2B5EF4-FFF2-40B4-BE49-F238E27FC236}">
                  <a16:creationId xmlns:a16="http://schemas.microsoft.com/office/drawing/2014/main" id="{822C4318-A342-B94B-A23B-9234D585E0DD}"/>
                </a:ext>
              </a:extLst>
            </p:cNvPr>
            <p:cNvGrpSpPr>
              <a:grpSpLocks/>
            </p:cNvGrpSpPr>
            <p:nvPr/>
          </p:nvGrpSpPr>
          <p:grpSpPr bwMode="auto">
            <a:xfrm>
              <a:off x="2954" y="2152"/>
              <a:ext cx="904" cy="429"/>
              <a:chOff x="2858" y="2056"/>
              <a:chExt cx="904" cy="429"/>
            </a:xfrm>
          </p:grpSpPr>
          <p:grpSp>
            <p:nvGrpSpPr>
              <p:cNvPr id="671829" name="Group 85">
                <a:extLst>
                  <a:ext uri="{FF2B5EF4-FFF2-40B4-BE49-F238E27FC236}">
                    <a16:creationId xmlns:a16="http://schemas.microsoft.com/office/drawing/2014/main" id="{44318F53-7479-DB4C-BC40-6BB8FC380307}"/>
                  </a:ext>
                </a:extLst>
              </p:cNvPr>
              <p:cNvGrpSpPr>
                <a:grpSpLocks/>
              </p:cNvGrpSpPr>
              <p:nvPr/>
            </p:nvGrpSpPr>
            <p:grpSpPr bwMode="auto">
              <a:xfrm>
                <a:off x="2858" y="2056"/>
                <a:ext cx="346" cy="304"/>
                <a:chOff x="3098" y="2084"/>
                <a:chExt cx="346" cy="304"/>
              </a:xfrm>
            </p:grpSpPr>
            <p:sp>
              <p:nvSpPr>
                <p:cNvPr id="671830" name="Oval 86">
                  <a:extLst>
                    <a:ext uri="{FF2B5EF4-FFF2-40B4-BE49-F238E27FC236}">
                      <a16:creationId xmlns:a16="http://schemas.microsoft.com/office/drawing/2014/main" id="{4576E8E4-1185-2E47-A204-7C8B0BC72F37}"/>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31" name="Oval 87">
                  <a:extLst>
                    <a:ext uri="{FF2B5EF4-FFF2-40B4-BE49-F238E27FC236}">
                      <a16:creationId xmlns:a16="http://schemas.microsoft.com/office/drawing/2014/main" id="{26927B59-4516-D94F-A5C8-A318037E242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32" name="Oval 88">
                  <a:extLst>
                    <a:ext uri="{FF2B5EF4-FFF2-40B4-BE49-F238E27FC236}">
                      <a16:creationId xmlns:a16="http://schemas.microsoft.com/office/drawing/2014/main" id="{E02D4A2A-5F22-3E46-AC0C-F49DEE025117}"/>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33" name="Oval 89">
                  <a:extLst>
                    <a:ext uri="{FF2B5EF4-FFF2-40B4-BE49-F238E27FC236}">
                      <a16:creationId xmlns:a16="http://schemas.microsoft.com/office/drawing/2014/main" id="{AE02FA42-1724-4A47-A2C0-FAB8837948F8}"/>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34" name="Oval 90">
                  <a:extLst>
                    <a:ext uri="{FF2B5EF4-FFF2-40B4-BE49-F238E27FC236}">
                      <a16:creationId xmlns:a16="http://schemas.microsoft.com/office/drawing/2014/main" id="{7A14A4D0-0B9A-984F-9C5E-9F36BF944FB5}"/>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35" name="Oval 91">
                  <a:extLst>
                    <a:ext uri="{FF2B5EF4-FFF2-40B4-BE49-F238E27FC236}">
                      <a16:creationId xmlns:a16="http://schemas.microsoft.com/office/drawing/2014/main" id="{F063AD04-4E82-A14A-A179-04CBB427481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36" name="Oval 92">
                  <a:extLst>
                    <a:ext uri="{FF2B5EF4-FFF2-40B4-BE49-F238E27FC236}">
                      <a16:creationId xmlns:a16="http://schemas.microsoft.com/office/drawing/2014/main" id="{186EF962-6460-A54D-A824-3978A8F4679C}"/>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37" name="Oval 93">
                  <a:extLst>
                    <a:ext uri="{FF2B5EF4-FFF2-40B4-BE49-F238E27FC236}">
                      <a16:creationId xmlns:a16="http://schemas.microsoft.com/office/drawing/2014/main" id="{CFAD2C7E-8D3D-6942-87FD-2B17E6CA3042}"/>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38" name="Oval 94">
                  <a:extLst>
                    <a:ext uri="{FF2B5EF4-FFF2-40B4-BE49-F238E27FC236}">
                      <a16:creationId xmlns:a16="http://schemas.microsoft.com/office/drawing/2014/main" id="{877CEF19-277A-6C45-96C5-353358BBEDA6}"/>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39" name="Oval 95">
                  <a:extLst>
                    <a:ext uri="{FF2B5EF4-FFF2-40B4-BE49-F238E27FC236}">
                      <a16:creationId xmlns:a16="http://schemas.microsoft.com/office/drawing/2014/main" id="{9F513C93-3882-3F43-929C-DE83DC63578B}"/>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40" name="Oval 96">
                  <a:extLst>
                    <a:ext uri="{FF2B5EF4-FFF2-40B4-BE49-F238E27FC236}">
                      <a16:creationId xmlns:a16="http://schemas.microsoft.com/office/drawing/2014/main" id="{17BEDC94-5015-7D4E-95EA-2CF976843216}"/>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41" name="Oval 97">
                  <a:extLst>
                    <a:ext uri="{FF2B5EF4-FFF2-40B4-BE49-F238E27FC236}">
                      <a16:creationId xmlns:a16="http://schemas.microsoft.com/office/drawing/2014/main" id="{C2355287-F553-5546-A22E-73AB072406DA}"/>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42" name="Oval 98">
                  <a:extLst>
                    <a:ext uri="{FF2B5EF4-FFF2-40B4-BE49-F238E27FC236}">
                      <a16:creationId xmlns:a16="http://schemas.microsoft.com/office/drawing/2014/main" id="{517838ED-43BA-0241-867D-C06935C55604}"/>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43" name="Oval 99">
                  <a:extLst>
                    <a:ext uri="{FF2B5EF4-FFF2-40B4-BE49-F238E27FC236}">
                      <a16:creationId xmlns:a16="http://schemas.microsoft.com/office/drawing/2014/main" id="{E93E7F5A-5923-3741-8797-684921431417}"/>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844" name="Group 100">
                <a:extLst>
                  <a:ext uri="{FF2B5EF4-FFF2-40B4-BE49-F238E27FC236}">
                    <a16:creationId xmlns:a16="http://schemas.microsoft.com/office/drawing/2014/main" id="{0C2BFF17-0914-F74A-920C-404C9F90FD7B}"/>
                  </a:ext>
                </a:extLst>
              </p:cNvPr>
              <p:cNvGrpSpPr>
                <a:grpSpLocks/>
              </p:cNvGrpSpPr>
              <p:nvPr/>
            </p:nvGrpSpPr>
            <p:grpSpPr bwMode="auto">
              <a:xfrm>
                <a:off x="3416" y="2181"/>
                <a:ext cx="346" cy="304"/>
                <a:chOff x="3098" y="2084"/>
                <a:chExt cx="346" cy="304"/>
              </a:xfrm>
            </p:grpSpPr>
            <p:sp>
              <p:nvSpPr>
                <p:cNvPr id="671845" name="Oval 101">
                  <a:extLst>
                    <a:ext uri="{FF2B5EF4-FFF2-40B4-BE49-F238E27FC236}">
                      <a16:creationId xmlns:a16="http://schemas.microsoft.com/office/drawing/2014/main" id="{27753643-A980-9F4F-8E53-FAD94B94B27E}"/>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46" name="Oval 102">
                  <a:extLst>
                    <a:ext uri="{FF2B5EF4-FFF2-40B4-BE49-F238E27FC236}">
                      <a16:creationId xmlns:a16="http://schemas.microsoft.com/office/drawing/2014/main" id="{D44B34C3-93A9-1A42-82A3-8D500FCA35D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47" name="Oval 103">
                  <a:extLst>
                    <a:ext uri="{FF2B5EF4-FFF2-40B4-BE49-F238E27FC236}">
                      <a16:creationId xmlns:a16="http://schemas.microsoft.com/office/drawing/2014/main" id="{F1EC798B-AD5D-254B-B5C4-7DF225C0F553}"/>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48" name="Oval 104">
                  <a:extLst>
                    <a:ext uri="{FF2B5EF4-FFF2-40B4-BE49-F238E27FC236}">
                      <a16:creationId xmlns:a16="http://schemas.microsoft.com/office/drawing/2014/main" id="{40C2A886-EC56-7B49-A694-2CB8A2F5D64A}"/>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49" name="Oval 105">
                  <a:extLst>
                    <a:ext uri="{FF2B5EF4-FFF2-40B4-BE49-F238E27FC236}">
                      <a16:creationId xmlns:a16="http://schemas.microsoft.com/office/drawing/2014/main" id="{E3CEECA6-863C-3B45-B4F8-1AC95684B454}"/>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50" name="Oval 106">
                  <a:extLst>
                    <a:ext uri="{FF2B5EF4-FFF2-40B4-BE49-F238E27FC236}">
                      <a16:creationId xmlns:a16="http://schemas.microsoft.com/office/drawing/2014/main" id="{810442B3-0D19-4A45-8DAF-57D7383A1A1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51" name="Oval 107">
                  <a:extLst>
                    <a:ext uri="{FF2B5EF4-FFF2-40B4-BE49-F238E27FC236}">
                      <a16:creationId xmlns:a16="http://schemas.microsoft.com/office/drawing/2014/main" id="{1A61A2B4-2201-F64D-AE15-70BE87D0FE1F}"/>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52" name="Oval 108">
                  <a:extLst>
                    <a:ext uri="{FF2B5EF4-FFF2-40B4-BE49-F238E27FC236}">
                      <a16:creationId xmlns:a16="http://schemas.microsoft.com/office/drawing/2014/main" id="{2F6FEBD6-A060-9B4D-AD95-ECC531CD0C0F}"/>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53" name="Oval 109">
                  <a:extLst>
                    <a:ext uri="{FF2B5EF4-FFF2-40B4-BE49-F238E27FC236}">
                      <a16:creationId xmlns:a16="http://schemas.microsoft.com/office/drawing/2014/main" id="{E73A0B01-4079-EE42-8B5A-08D0339EE78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54" name="Oval 110">
                  <a:extLst>
                    <a:ext uri="{FF2B5EF4-FFF2-40B4-BE49-F238E27FC236}">
                      <a16:creationId xmlns:a16="http://schemas.microsoft.com/office/drawing/2014/main" id="{EC0CEDF1-54CE-014C-8062-8B3EB2E0260D}"/>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55" name="Oval 111">
                  <a:extLst>
                    <a:ext uri="{FF2B5EF4-FFF2-40B4-BE49-F238E27FC236}">
                      <a16:creationId xmlns:a16="http://schemas.microsoft.com/office/drawing/2014/main" id="{785BE770-620E-5546-B48F-8AD585A884C1}"/>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56" name="Oval 112">
                  <a:extLst>
                    <a:ext uri="{FF2B5EF4-FFF2-40B4-BE49-F238E27FC236}">
                      <a16:creationId xmlns:a16="http://schemas.microsoft.com/office/drawing/2014/main" id="{17454914-5AC1-F34F-8F2E-CB7744532BAB}"/>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57" name="Oval 113">
                  <a:extLst>
                    <a:ext uri="{FF2B5EF4-FFF2-40B4-BE49-F238E27FC236}">
                      <a16:creationId xmlns:a16="http://schemas.microsoft.com/office/drawing/2014/main" id="{0A599AAF-B9A3-F249-98B9-23EBD69A352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58" name="Oval 114">
                  <a:extLst>
                    <a:ext uri="{FF2B5EF4-FFF2-40B4-BE49-F238E27FC236}">
                      <a16:creationId xmlns:a16="http://schemas.microsoft.com/office/drawing/2014/main" id="{EA45CA14-2ADC-2147-8BC7-0103B31C8C6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859" name="Group 115">
              <a:extLst>
                <a:ext uri="{FF2B5EF4-FFF2-40B4-BE49-F238E27FC236}">
                  <a16:creationId xmlns:a16="http://schemas.microsoft.com/office/drawing/2014/main" id="{90F37C91-CC6D-BD41-BE32-D59C9997DD9D}"/>
                </a:ext>
              </a:extLst>
            </p:cNvPr>
            <p:cNvGrpSpPr>
              <a:grpSpLocks/>
            </p:cNvGrpSpPr>
            <p:nvPr/>
          </p:nvGrpSpPr>
          <p:grpSpPr bwMode="auto">
            <a:xfrm>
              <a:off x="3151" y="2435"/>
              <a:ext cx="661" cy="752"/>
              <a:chOff x="3055" y="2339"/>
              <a:chExt cx="661" cy="752"/>
            </a:xfrm>
          </p:grpSpPr>
          <p:grpSp>
            <p:nvGrpSpPr>
              <p:cNvPr id="671860" name="Group 116">
                <a:extLst>
                  <a:ext uri="{FF2B5EF4-FFF2-40B4-BE49-F238E27FC236}">
                    <a16:creationId xmlns:a16="http://schemas.microsoft.com/office/drawing/2014/main" id="{06E2E3D0-19DE-484A-B7DC-427424C51BE4}"/>
                  </a:ext>
                </a:extLst>
              </p:cNvPr>
              <p:cNvGrpSpPr>
                <a:grpSpLocks/>
              </p:cNvGrpSpPr>
              <p:nvPr/>
            </p:nvGrpSpPr>
            <p:grpSpPr bwMode="auto">
              <a:xfrm>
                <a:off x="3055" y="2339"/>
                <a:ext cx="346" cy="304"/>
                <a:chOff x="3098" y="2084"/>
                <a:chExt cx="346" cy="304"/>
              </a:xfrm>
            </p:grpSpPr>
            <p:sp>
              <p:nvSpPr>
                <p:cNvPr id="671861" name="Oval 117">
                  <a:extLst>
                    <a:ext uri="{FF2B5EF4-FFF2-40B4-BE49-F238E27FC236}">
                      <a16:creationId xmlns:a16="http://schemas.microsoft.com/office/drawing/2014/main" id="{99B12370-984E-214E-A8D8-813635A563C5}"/>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62" name="Oval 118">
                  <a:extLst>
                    <a:ext uri="{FF2B5EF4-FFF2-40B4-BE49-F238E27FC236}">
                      <a16:creationId xmlns:a16="http://schemas.microsoft.com/office/drawing/2014/main" id="{FF80F8C7-6EB4-2F48-9E60-90FE9A482F1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63" name="Oval 119">
                  <a:extLst>
                    <a:ext uri="{FF2B5EF4-FFF2-40B4-BE49-F238E27FC236}">
                      <a16:creationId xmlns:a16="http://schemas.microsoft.com/office/drawing/2014/main" id="{9D279F95-718B-E240-9576-7FF5F57B48CC}"/>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64" name="Oval 120">
                  <a:extLst>
                    <a:ext uri="{FF2B5EF4-FFF2-40B4-BE49-F238E27FC236}">
                      <a16:creationId xmlns:a16="http://schemas.microsoft.com/office/drawing/2014/main" id="{188D62BB-C16B-8A48-B738-D1BE79BBB883}"/>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65" name="Oval 121">
                  <a:extLst>
                    <a:ext uri="{FF2B5EF4-FFF2-40B4-BE49-F238E27FC236}">
                      <a16:creationId xmlns:a16="http://schemas.microsoft.com/office/drawing/2014/main" id="{47D37BBF-8AF7-6A48-90FF-8BD18B5FA77C}"/>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66" name="Oval 122">
                  <a:extLst>
                    <a:ext uri="{FF2B5EF4-FFF2-40B4-BE49-F238E27FC236}">
                      <a16:creationId xmlns:a16="http://schemas.microsoft.com/office/drawing/2014/main" id="{C83B3FEC-88D1-FD42-899E-5A9AF93931C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67" name="Oval 123">
                  <a:extLst>
                    <a:ext uri="{FF2B5EF4-FFF2-40B4-BE49-F238E27FC236}">
                      <a16:creationId xmlns:a16="http://schemas.microsoft.com/office/drawing/2014/main" id="{C1ABEC61-2052-F045-A354-C7AB2C058ABC}"/>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68" name="Oval 124">
                  <a:extLst>
                    <a:ext uri="{FF2B5EF4-FFF2-40B4-BE49-F238E27FC236}">
                      <a16:creationId xmlns:a16="http://schemas.microsoft.com/office/drawing/2014/main" id="{896A1FD9-EDEF-D643-B8F9-8EA9881CAC93}"/>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69" name="Oval 125">
                  <a:extLst>
                    <a:ext uri="{FF2B5EF4-FFF2-40B4-BE49-F238E27FC236}">
                      <a16:creationId xmlns:a16="http://schemas.microsoft.com/office/drawing/2014/main" id="{DE07FFA9-8CEF-554B-A258-2A4871D3C6C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70" name="Oval 126">
                  <a:extLst>
                    <a:ext uri="{FF2B5EF4-FFF2-40B4-BE49-F238E27FC236}">
                      <a16:creationId xmlns:a16="http://schemas.microsoft.com/office/drawing/2014/main" id="{8009A137-B2AD-D24A-A7C3-55706293114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71" name="Oval 127">
                  <a:extLst>
                    <a:ext uri="{FF2B5EF4-FFF2-40B4-BE49-F238E27FC236}">
                      <a16:creationId xmlns:a16="http://schemas.microsoft.com/office/drawing/2014/main" id="{6FE8ADDB-F125-F249-A44D-7F04A41805B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72" name="Oval 128">
                  <a:extLst>
                    <a:ext uri="{FF2B5EF4-FFF2-40B4-BE49-F238E27FC236}">
                      <a16:creationId xmlns:a16="http://schemas.microsoft.com/office/drawing/2014/main" id="{C111B82F-F989-D74E-9D35-E1262CE1AC5D}"/>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73" name="Oval 129">
                  <a:extLst>
                    <a:ext uri="{FF2B5EF4-FFF2-40B4-BE49-F238E27FC236}">
                      <a16:creationId xmlns:a16="http://schemas.microsoft.com/office/drawing/2014/main" id="{39325B51-26F8-F04B-AEF7-9228DCEAAF55}"/>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74" name="Oval 130">
                  <a:extLst>
                    <a:ext uri="{FF2B5EF4-FFF2-40B4-BE49-F238E27FC236}">
                      <a16:creationId xmlns:a16="http://schemas.microsoft.com/office/drawing/2014/main" id="{4B39F7F5-226E-9541-972A-EF1F22B367BD}"/>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875" name="Group 131">
                <a:extLst>
                  <a:ext uri="{FF2B5EF4-FFF2-40B4-BE49-F238E27FC236}">
                    <a16:creationId xmlns:a16="http://schemas.microsoft.com/office/drawing/2014/main" id="{8FEB3214-798F-C343-AB25-4C42CB43414D}"/>
                  </a:ext>
                </a:extLst>
              </p:cNvPr>
              <p:cNvGrpSpPr>
                <a:grpSpLocks/>
              </p:cNvGrpSpPr>
              <p:nvPr/>
            </p:nvGrpSpPr>
            <p:grpSpPr bwMode="auto">
              <a:xfrm>
                <a:off x="3370" y="2787"/>
                <a:ext cx="346" cy="304"/>
                <a:chOff x="3098" y="2084"/>
                <a:chExt cx="346" cy="304"/>
              </a:xfrm>
            </p:grpSpPr>
            <p:sp>
              <p:nvSpPr>
                <p:cNvPr id="671876" name="Oval 132">
                  <a:extLst>
                    <a:ext uri="{FF2B5EF4-FFF2-40B4-BE49-F238E27FC236}">
                      <a16:creationId xmlns:a16="http://schemas.microsoft.com/office/drawing/2014/main" id="{0459C630-AEE1-3A41-827D-9E7A78B67CF4}"/>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77" name="Oval 133">
                  <a:extLst>
                    <a:ext uri="{FF2B5EF4-FFF2-40B4-BE49-F238E27FC236}">
                      <a16:creationId xmlns:a16="http://schemas.microsoft.com/office/drawing/2014/main" id="{2A988FD5-7AE7-7844-91B8-92CBC58E4C1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78" name="Oval 134">
                  <a:extLst>
                    <a:ext uri="{FF2B5EF4-FFF2-40B4-BE49-F238E27FC236}">
                      <a16:creationId xmlns:a16="http://schemas.microsoft.com/office/drawing/2014/main" id="{3AB9E178-F69C-CD46-A897-078E093FE02A}"/>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79" name="Oval 135">
                  <a:extLst>
                    <a:ext uri="{FF2B5EF4-FFF2-40B4-BE49-F238E27FC236}">
                      <a16:creationId xmlns:a16="http://schemas.microsoft.com/office/drawing/2014/main" id="{E9131501-81F4-7245-AE9B-09319C4242C2}"/>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80" name="Oval 136">
                  <a:extLst>
                    <a:ext uri="{FF2B5EF4-FFF2-40B4-BE49-F238E27FC236}">
                      <a16:creationId xmlns:a16="http://schemas.microsoft.com/office/drawing/2014/main" id="{DFA9E866-C261-614B-9B28-6F3AFE884EBB}"/>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81" name="Oval 137">
                  <a:extLst>
                    <a:ext uri="{FF2B5EF4-FFF2-40B4-BE49-F238E27FC236}">
                      <a16:creationId xmlns:a16="http://schemas.microsoft.com/office/drawing/2014/main" id="{AA69F20F-EC3E-9A4E-BE21-E901D99C49C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82" name="Oval 138">
                  <a:extLst>
                    <a:ext uri="{FF2B5EF4-FFF2-40B4-BE49-F238E27FC236}">
                      <a16:creationId xmlns:a16="http://schemas.microsoft.com/office/drawing/2014/main" id="{E7F2D1AA-69BD-754A-B70A-32ABDF24ABED}"/>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83" name="Oval 139">
                  <a:extLst>
                    <a:ext uri="{FF2B5EF4-FFF2-40B4-BE49-F238E27FC236}">
                      <a16:creationId xmlns:a16="http://schemas.microsoft.com/office/drawing/2014/main" id="{69B117FE-D2A6-8246-8EA0-FB490229017C}"/>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84" name="Oval 140">
                  <a:extLst>
                    <a:ext uri="{FF2B5EF4-FFF2-40B4-BE49-F238E27FC236}">
                      <a16:creationId xmlns:a16="http://schemas.microsoft.com/office/drawing/2014/main" id="{94400941-35AA-EE4F-AC47-9821CA17532C}"/>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85" name="Oval 141">
                  <a:extLst>
                    <a:ext uri="{FF2B5EF4-FFF2-40B4-BE49-F238E27FC236}">
                      <a16:creationId xmlns:a16="http://schemas.microsoft.com/office/drawing/2014/main" id="{C9F619B3-1B47-DC40-82A5-D98DE973A4AF}"/>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86" name="Oval 142">
                  <a:extLst>
                    <a:ext uri="{FF2B5EF4-FFF2-40B4-BE49-F238E27FC236}">
                      <a16:creationId xmlns:a16="http://schemas.microsoft.com/office/drawing/2014/main" id="{1E59D5DC-5BE9-2040-9447-34B51A0BECD1}"/>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87" name="Oval 143">
                  <a:extLst>
                    <a:ext uri="{FF2B5EF4-FFF2-40B4-BE49-F238E27FC236}">
                      <a16:creationId xmlns:a16="http://schemas.microsoft.com/office/drawing/2014/main" id="{9B36ACAA-A9D4-B848-9A89-26334DFB29B5}"/>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88" name="Oval 144">
                  <a:extLst>
                    <a:ext uri="{FF2B5EF4-FFF2-40B4-BE49-F238E27FC236}">
                      <a16:creationId xmlns:a16="http://schemas.microsoft.com/office/drawing/2014/main" id="{B19E96BF-2921-6D43-B7FE-9EDC7D84DEFC}"/>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89" name="Oval 145">
                  <a:extLst>
                    <a:ext uri="{FF2B5EF4-FFF2-40B4-BE49-F238E27FC236}">
                      <a16:creationId xmlns:a16="http://schemas.microsoft.com/office/drawing/2014/main" id="{955F24E2-B6D7-FA45-B9D9-CD195C03267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890" name="Group 146">
              <a:extLst>
                <a:ext uri="{FF2B5EF4-FFF2-40B4-BE49-F238E27FC236}">
                  <a16:creationId xmlns:a16="http://schemas.microsoft.com/office/drawing/2014/main" id="{CBD15883-1CC7-5B4D-9912-938AF4130C90}"/>
                </a:ext>
              </a:extLst>
            </p:cNvPr>
            <p:cNvGrpSpPr>
              <a:grpSpLocks/>
            </p:cNvGrpSpPr>
            <p:nvPr/>
          </p:nvGrpSpPr>
          <p:grpSpPr bwMode="auto">
            <a:xfrm>
              <a:off x="2710" y="2080"/>
              <a:ext cx="1487" cy="1132"/>
              <a:chOff x="2614" y="1984"/>
              <a:chExt cx="1487" cy="1132"/>
            </a:xfrm>
          </p:grpSpPr>
          <p:grpSp>
            <p:nvGrpSpPr>
              <p:cNvPr id="671891" name="Group 147">
                <a:extLst>
                  <a:ext uri="{FF2B5EF4-FFF2-40B4-BE49-F238E27FC236}">
                    <a16:creationId xmlns:a16="http://schemas.microsoft.com/office/drawing/2014/main" id="{815E1858-5382-7F45-84F0-5CB4362CFAD8}"/>
                  </a:ext>
                </a:extLst>
              </p:cNvPr>
              <p:cNvGrpSpPr>
                <a:grpSpLocks/>
              </p:cNvGrpSpPr>
              <p:nvPr/>
            </p:nvGrpSpPr>
            <p:grpSpPr bwMode="auto">
              <a:xfrm>
                <a:off x="2614" y="2812"/>
                <a:ext cx="346" cy="304"/>
                <a:chOff x="3098" y="2084"/>
                <a:chExt cx="346" cy="304"/>
              </a:xfrm>
            </p:grpSpPr>
            <p:sp>
              <p:nvSpPr>
                <p:cNvPr id="671892" name="Oval 148">
                  <a:extLst>
                    <a:ext uri="{FF2B5EF4-FFF2-40B4-BE49-F238E27FC236}">
                      <a16:creationId xmlns:a16="http://schemas.microsoft.com/office/drawing/2014/main" id="{3376F8F3-91A6-DA4A-B6DD-C95C1F6CE84F}"/>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93" name="Oval 149">
                  <a:extLst>
                    <a:ext uri="{FF2B5EF4-FFF2-40B4-BE49-F238E27FC236}">
                      <a16:creationId xmlns:a16="http://schemas.microsoft.com/office/drawing/2014/main" id="{ED6FC0FC-D9DF-DA46-B2F3-72AFAB7ED14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94" name="Oval 150">
                  <a:extLst>
                    <a:ext uri="{FF2B5EF4-FFF2-40B4-BE49-F238E27FC236}">
                      <a16:creationId xmlns:a16="http://schemas.microsoft.com/office/drawing/2014/main" id="{9F480C56-17E3-074A-AED3-2717EBE7CB99}"/>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95" name="Oval 151">
                  <a:extLst>
                    <a:ext uri="{FF2B5EF4-FFF2-40B4-BE49-F238E27FC236}">
                      <a16:creationId xmlns:a16="http://schemas.microsoft.com/office/drawing/2014/main" id="{44A39A68-E8AE-AA47-AE10-47579B8431B3}"/>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96" name="Oval 152">
                  <a:extLst>
                    <a:ext uri="{FF2B5EF4-FFF2-40B4-BE49-F238E27FC236}">
                      <a16:creationId xmlns:a16="http://schemas.microsoft.com/office/drawing/2014/main" id="{3E228BD8-2B59-3D4F-9225-4C9CEDF395ED}"/>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97" name="Oval 153">
                  <a:extLst>
                    <a:ext uri="{FF2B5EF4-FFF2-40B4-BE49-F238E27FC236}">
                      <a16:creationId xmlns:a16="http://schemas.microsoft.com/office/drawing/2014/main" id="{30EAB996-B80A-EB45-BC51-E113D6A3FDF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98" name="Oval 154">
                  <a:extLst>
                    <a:ext uri="{FF2B5EF4-FFF2-40B4-BE49-F238E27FC236}">
                      <a16:creationId xmlns:a16="http://schemas.microsoft.com/office/drawing/2014/main" id="{26D99C6E-F230-F148-B139-D61E8A847D8B}"/>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899" name="Oval 155">
                  <a:extLst>
                    <a:ext uri="{FF2B5EF4-FFF2-40B4-BE49-F238E27FC236}">
                      <a16:creationId xmlns:a16="http://schemas.microsoft.com/office/drawing/2014/main" id="{27CAA18B-7056-1F4C-8DB7-1FE220426B8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00" name="Oval 156">
                  <a:extLst>
                    <a:ext uri="{FF2B5EF4-FFF2-40B4-BE49-F238E27FC236}">
                      <a16:creationId xmlns:a16="http://schemas.microsoft.com/office/drawing/2014/main" id="{85E7EB31-41F2-BC4D-945E-3F787B47F8EA}"/>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01" name="Oval 157">
                  <a:extLst>
                    <a:ext uri="{FF2B5EF4-FFF2-40B4-BE49-F238E27FC236}">
                      <a16:creationId xmlns:a16="http://schemas.microsoft.com/office/drawing/2014/main" id="{191E22CB-1231-944C-8E7F-1D5AA3CEDBC6}"/>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02" name="Oval 158">
                  <a:extLst>
                    <a:ext uri="{FF2B5EF4-FFF2-40B4-BE49-F238E27FC236}">
                      <a16:creationId xmlns:a16="http://schemas.microsoft.com/office/drawing/2014/main" id="{0193FD9F-0D7C-F843-B196-24994EC14B5C}"/>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03" name="Oval 159">
                  <a:extLst>
                    <a:ext uri="{FF2B5EF4-FFF2-40B4-BE49-F238E27FC236}">
                      <a16:creationId xmlns:a16="http://schemas.microsoft.com/office/drawing/2014/main" id="{A9F98421-5069-8B44-A25D-BE8B7BED82DF}"/>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04" name="Oval 160">
                  <a:extLst>
                    <a:ext uri="{FF2B5EF4-FFF2-40B4-BE49-F238E27FC236}">
                      <a16:creationId xmlns:a16="http://schemas.microsoft.com/office/drawing/2014/main" id="{A671052A-F32E-C64B-A3BF-CF4CC005EAED}"/>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05" name="Oval 161">
                  <a:extLst>
                    <a:ext uri="{FF2B5EF4-FFF2-40B4-BE49-F238E27FC236}">
                      <a16:creationId xmlns:a16="http://schemas.microsoft.com/office/drawing/2014/main" id="{515282D0-E2AF-F14F-915E-6FF7AA30A7B1}"/>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906" name="Group 162">
                <a:extLst>
                  <a:ext uri="{FF2B5EF4-FFF2-40B4-BE49-F238E27FC236}">
                    <a16:creationId xmlns:a16="http://schemas.microsoft.com/office/drawing/2014/main" id="{8D74250F-2BA9-CF40-BEA0-D28AA6CE8893}"/>
                  </a:ext>
                </a:extLst>
              </p:cNvPr>
              <p:cNvGrpSpPr>
                <a:grpSpLocks/>
              </p:cNvGrpSpPr>
              <p:nvPr/>
            </p:nvGrpSpPr>
            <p:grpSpPr bwMode="auto">
              <a:xfrm>
                <a:off x="3755" y="1984"/>
                <a:ext cx="346" cy="304"/>
                <a:chOff x="3098" y="2084"/>
                <a:chExt cx="346" cy="304"/>
              </a:xfrm>
            </p:grpSpPr>
            <p:sp>
              <p:nvSpPr>
                <p:cNvPr id="671907" name="Oval 163">
                  <a:extLst>
                    <a:ext uri="{FF2B5EF4-FFF2-40B4-BE49-F238E27FC236}">
                      <a16:creationId xmlns:a16="http://schemas.microsoft.com/office/drawing/2014/main" id="{656506F6-EDB5-664C-B4DD-788588206CA6}"/>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08" name="Oval 164">
                  <a:extLst>
                    <a:ext uri="{FF2B5EF4-FFF2-40B4-BE49-F238E27FC236}">
                      <a16:creationId xmlns:a16="http://schemas.microsoft.com/office/drawing/2014/main" id="{635A90A5-EF99-1242-AE46-58C0E35D3D1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09" name="Oval 165">
                  <a:extLst>
                    <a:ext uri="{FF2B5EF4-FFF2-40B4-BE49-F238E27FC236}">
                      <a16:creationId xmlns:a16="http://schemas.microsoft.com/office/drawing/2014/main" id="{D26286FF-6822-FE48-A8F3-AA7AEE9B3E7A}"/>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10" name="Oval 166">
                  <a:extLst>
                    <a:ext uri="{FF2B5EF4-FFF2-40B4-BE49-F238E27FC236}">
                      <a16:creationId xmlns:a16="http://schemas.microsoft.com/office/drawing/2014/main" id="{3E7A6997-F788-DD4E-ACB9-64D70C6F0FFC}"/>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11" name="Oval 167">
                  <a:extLst>
                    <a:ext uri="{FF2B5EF4-FFF2-40B4-BE49-F238E27FC236}">
                      <a16:creationId xmlns:a16="http://schemas.microsoft.com/office/drawing/2014/main" id="{87158C7D-6461-2349-B2E3-8214612C8C1C}"/>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12" name="Oval 168">
                  <a:extLst>
                    <a:ext uri="{FF2B5EF4-FFF2-40B4-BE49-F238E27FC236}">
                      <a16:creationId xmlns:a16="http://schemas.microsoft.com/office/drawing/2014/main" id="{5F4720BC-9519-FE4E-A9CF-8F819B23769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13" name="Oval 169">
                  <a:extLst>
                    <a:ext uri="{FF2B5EF4-FFF2-40B4-BE49-F238E27FC236}">
                      <a16:creationId xmlns:a16="http://schemas.microsoft.com/office/drawing/2014/main" id="{23650E53-77B1-C84A-8C98-DFFE87D33266}"/>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14" name="Oval 170">
                  <a:extLst>
                    <a:ext uri="{FF2B5EF4-FFF2-40B4-BE49-F238E27FC236}">
                      <a16:creationId xmlns:a16="http://schemas.microsoft.com/office/drawing/2014/main" id="{9738783D-EA58-334D-BC6B-CB14C2E5358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15" name="Oval 171">
                  <a:extLst>
                    <a:ext uri="{FF2B5EF4-FFF2-40B4-BE49-F238E27FC236}">
                      <a16:creationId xmlns:a16="http://schemas.microsoft.com/office/drawing/2014/main" id="{5B0F08AF-871A-8B46-AC88-33818FF2F1B3}"/>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16" name="Oval 172">
                  <a:extLst>
                    <a:ext uri="{FF2B5EF4-FFF2-40B4-BE49-F238E27FC236}">
                      <a16:creationId xmlns:a16="http://schemas.microsoft.com/office/drawing/2014/main" id="{6C827F26-CB2A-A741-92BD-CF2DAD3E53B4}"/>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17" name="Oval 173">
                  <a:extLst>
                    <a:ext uri="{FF2B5EF4-FFF2-40B4-BE49-F238E27FC236}">
                      <a16:creationId xmlns:a16="http://schemas.microsoft.com/office/drawing/2014/main" id="{0DDCF937-6D75-E347-B5F5-D54394C6D07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18" name="Oval 174">
                  <a:extLst>
                    <a:ext uri="{FF2B5EF4-FFF2-40B4-BE49-F238E27FC236}">
                      <a16:creationId xmlns:a16="http://schemas.microsoft.com/office/drawing/2014/main" id="{F1786F16-A466-E747-9E96-3D719123F517}"/>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19" name="Oval 175">
                  <a:extLst>
                    <a:ext uri="{FF2B5EF4-FFF2-40B4-BE49-F238E27FC236}">
                      <a16:creationId xmlns:a16="http://schemas.microsoft.com/office/drawing/2014/main" id="{5A18A412-37C1-CA49-85A8-F50303C9DD12}"/>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20" name="Oval 176">
                  <a:extLst>
                    <a:ext uri="{FF2B5EF4-FFF2-40B4-BE49-F238E27FC236}">
                      <a16:creationId xmlns:a16="http://schemas.microsoft.com/office/drawing/2014/main" id="{8F2A20ED-C070-4546-8605-BA86445D27E1}"/>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921" name="Group 177">
              <a:extLst>
                <a:ext uri="{FF2B5EF4-FFF2-40B4-BE49-F238E27FC236}">
                  <a16:creationId xmlns:a16="http://schemas.microsoft.com/office/drawing/2014/main" id="{853F2AE3-C62F-4D48-B609-291233774D1F}"/>
                </a:ext>
              </a:extLst>
            </p:cNvPr>
            <p:cNvGrpSpPr>
              <a:grpSpLocks/>
            </p:cNvGrpSpPr>
            <p:nvPr/>
          </p:nvGrpSpPr>
          <p:grpSpPr bwMode="auto">
            <a:xfrm>
              <a:off x="3130" y="2584"/>
              <a:ext cx="788" cy="488"/>
              <a:chOff x="3034" y="2488"/>
              <a:chExt cx="788" cy="488"/>
            </a:xfrm>
          </p:grpSpPr>
          <p:grpSp>
            <p:nvGrpSpPr>
              <p:cNvPr id="671922" name="Group 178">
                <a:extLst>
                  <a:ext uri="{FF2B5EF4-FFF2-40B4-BE49-F238E27FC236}">
                    <a16:creationId xmlns:a16="http://schemas.microsoft.com/office/drawing/2014/main" id="{9F431928-8ECC-5149-9635-CA29656E3C0C}"/>
                  </a:ext>
                </a:extLst>
              </p:cNvPr>
              <p:cNvGrpSpPr>
                <a:grpSpLocks/>
              </p:cNvGrpSpPr>
              <p:nvPr/>
            </p:nvGrpSpPr>
            <p:grpSpPr bwMode="auto">
              <a:xfrm>
                <a:off x="3034" y="2672"/>
                <a:ext cx="346" cy="304"/>
                <a:chOff x="3098" y="2084"/>
                <a:chExt cx="346" cy="304"/>
              </a:xfrm>
            </p:grpSpPr>
            <p:sp>
              <p:nvSpPr>
                <p:cNvPr id="671923" name="Oval 179">
                  <a:extLst>
                    <a:ext uri="{FF2B5EF4-FFF2-40B4-BE49-F238E27FC236}">
                      <a16:creationId xmlns:a16="http://schemas.microsoft.com/office/drawing/2014/main" id="{D4196573-3AF2-9247-8B86-FA21691B1F96}"/>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24" name="Oval 180">
                  <a:extLst>
                    <a:ext uri="{FF2B5EF4-FFF2-40B4-BE49-F238E27FC236}">
                      <a16:creationId xmlns:a16="http://schemas.microsoft.com/office/drawing/2014/main" id="{58315149-C822-F443-9E44-53B40A88FF0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25" name="Oval 181">
                  <a:extLst>
                    <a:ext uri="{FF2B5EF4-FFF2-40B4-BE49-F238E27FC236}">
                      <a16:creationId xmlns:a16="http://schemas.microsoft.com/office/drawing/2014/main" id="{BAA757C2-C5FF-6E4F-BF9D-F8814E3A77F7}"/>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26" name="Oval 182">
                  <a:extLst>
                    <a:ext uri="{FF2B5EF4-FFF2-40B4-BE49-F238E27FC236}">
                      <a16:creationId xmlns:a16="http://schemas.microsoft.com/office/drawing/2014/main" id="{EE3B736D-F7BD-D44E-B1F4-54BF467D056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27" name="Oval 183">
                  <a:extLst>
                    <a:ext uri="{FF2B5EF4-FFF2-40B4-BE49-F238E27FC236}">
                      <a16:creationId xmlns:a16="http://schemas.microsoft.com/office/drawing/2014/main" id="{EB2E393A-BB48-4844-A23E-F5ECEC2DF887}"/>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28" name="Oval 184">
                  <a:extLst>
                    <a:ext uri="{FF2B5EF4-FFF2-40B4-BE49-F238E27FC236}">
                      <a16:creationId xmlns:a16="http://schemas.microsoft.com/office/drawing/2014/main" id="{CFC850AA-89FD-0047-A5D3-EA22D0AF773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29" name="Oval 185">
                  <a:extLst>
                    <a:ext uri="{FF2B5EF4-FFF2-40B4-BE49-F238E27FC236}">
                      <a16:creationId xmlns:a16="http://schemas.microsoft.com/office/drawing/2014/main" id="{5E8927B6-94C7-5C45-81CF-A983C6E291D0}"/>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30" name="Oval 186">
                  <a:extLst>
                    <a:ext uri="{FF2B5EF4-FFF2-40B4-BE49-F238E27FC236}">
                      <a16:creationId xmlns:a16="http://schemas.microsoft.com/office/drawing/2014/main" id="{69D6012B-D829-6F48-A3BF-8AA043CE266B}"/>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31" name="Oval 187">
                  <a:extLst>
                    <a:ext uri="{FF2B5EF4-FFF2-40B4-BE49-F238E27FC236}">
                      <a16:creationId xmlns:a16="http://schemas.microsoft.com/office/drawing/2014/main" id="{1E97290A-C46F-9146-90EE-3C74D34405B5}"/>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32" name="Oval 188">
                  <a:extLst>
                    <a:ext uri="{FF2B5EF4-FFF2-40B4-BE49-F238E27FC236}">
                      <a16:creationId xmlns:a16="http://schemas.microsoft.com/office/drawing/2014/main" id="{2D88EE6C-6E18-B94B-9DEE-F9EAB51D137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33" name="Oval 189">
                  <a:extLst>
                    <a:ext uri="{FF2B5EF4-FFF2-40B4-BE49-F238E27FC236}">
                      <a16:creationId xmlns:a16="http://schemas.microsoft.com/office/drawing/2014/main" id="{BFABFB64-2F57-D643-8C89-64E29C08DC23}"/>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34" name="Oval 190">
                  <a:extLst>
                    <a:ext uri="{FF2B5EF4-FFF2-40B4-BE49-F238E27FC236}">
                      <a16:creationId xmlns:a16="http://schemas.microsoft.com/office/drawing/2014/main" id="{0FBE02BF-07E2-FF4A-8153-4FD36FE09F79}"/>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35" name="Oval 191">
                  <a:extLst>
                    <a:ext uri="{FF2B5EF4-FFF2-40B4-BE49-F238E27FC236}">
                      <a16:creationId xmlns:a16="http://schemas.microsoft.com/office/drawing/2014/main" id="{CA54BA45-8B29-C64A-A893-218EA3B27C9B}"/>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36" name="Oval 192">
                  <a:extLst>
                    <a:ext uri="{FF2B5EF4-FFF2-40B4-BE49-F238E27FC236}">
                      <a16:creationId xmlns:a16="http://schemas.microsoft.com/office/drawing/2014/main" id="{52005224-DFF7-AB43-8E6D-57AF313B40E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937" name="Group 193">
                <a:extLst>
                  <a:ext uri="{FF2B5EF4-FFF2-40B4-BE49-F238E27FC236}">
                    <a16:creationId xmlns:a16="http://schemas.microsoft.com/office/drawing/2014/main" id="{679CF802-FB30-B640-A5B7-08642515C01E}"/>
                  </a:ext>
                </a:extLst>
              </p:cNvPr>
              <p:cNvGrpSpPr>
                <a:grpSpLocks/>
              </p:cNvGrpSpPr>
              <p:nvPr/>
            </p:nvGrpSpPr>
            <p:grpSpPr bwMode="auto">
              <a:xfrm>
                <a:off x="3476" y="2488"/>
                <a:ext cx="346" cy="304"/>
                <a:chOff x="3098" y="2084"/>
                <a:chExt cx="346" cy="304"/>
              </a:xfrm>
            </p:grpSpPr>
            <p:sp>
              <p:nvSpPr>
                <p:cNvPr id="671938" name="Oval 194">
                  <a:extLst>
                    <a:ext uri="{FF2B5EF4-FFF2-40B4-BE49-F238E27FC236}">
                      <a16:creationId xmlns:a16="http://schemas.microsoft.com/office/drawing/2014/main" id="{B98447CD-BFEB-2B41-B09E-B1F0CACEBD28}"/>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39" name="Oval 195">
                  <a:extLst>
                    <a:ext uri="{FF2B5EF4-FFF2-40B4-BE49-F238E27FC236}">
                      <a16:creationId xmlns:a16="http://schemas.microsoft.com/office/drawing/2014/main" id="{70D59282-08EE-E446-B2C2-295FA94DD07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40" name="Oval 196">
                  <a:extLst>
                    <a:ext uri="{FF2B5EF4-FFF2-40B4-BE49-F238E27FC236}">
                      <a16:creationId xmlns:a16="http://schemas.microsoft.com/office/drawing/2014/main" id="{88DCC6E5-EFED-E74A-8981-25D7AA5671F2}"/>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41" name="Oval 197">
                  <a:extLst>
                    <a:ext uri="{FF2B5EF4-FFF2-40B4-BE49-F238E27FC236}">
                      <a16:creationId xmlns:a16="http://schemas.microsoft.com/office/drawing/2014/main" id="{EE4534E5-FBAF-C94B-8112-DC295784F1C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42" name="Oval 198">
                  <a:extLst>
                    <a:ext uri="{FF2B5EF4-FFF2-40B4-BE49-F238E27FC236}">
                      <a16:creationId xmlns:a16="http://schemas.microsoft.com/office/drawing/2014/main" id="{3D2618BD-8E00-2247-AE35-034530F2F190}"/>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43" name="Oval 199">
                  <a:extLst>
                    <a:ext uri="{FF2B5EF4-FFF2-40B4-BE49-F238E27FC236}">
                      <a16:creationId xmlns:a16="http://schemas.microsoft.com/office/drawing/2014/main" id="{009A145C-3FF1-384F-9F65-3FCD06ECE04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44" name="Oval 200">
                  <a:extLst>
                    <a:ext uri="{FF2B5EF4-FFF2-40B4-BE49-F238E27FC236}">
                      <a16:creationId xmlns:a16="http://schemas.microsoft.com/office/drawing/2014/main" id="{75B1FE7C-C261-5442-8806-F7828064EAC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45" name="Oval 201">
                  <a:extLst>
                    <a:ext uri="{FF2B5EF4-FFF2-40B4-BE49-F238E27FC236}">
                      <a16:creationId xmlns:a16="http://schemas.microsoft.com/office/drawing/2014/main" id="{B661DEE0-DF83-8D43-A960-C7D02313F8D7}"/>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46" name="Oval 202">
                  <a:extLst>
                    <a:ext uri="{FF2B5EF4-FFF2-40B4-BE49-F238E27FC236}">
                      <a16:creationId xmlns:a16="http://schemas.microsoft.com/office/drawing/2014/main" id="{5687FB25-50D3-2A49-8DB9-013818FA9135}"/>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47" name="Oval 203">
                  <a:extLst>
                    <a:ext uri="{FF2B5EF4-FFF2-40B4-BE49-F238E27FC236}">
                      <a16:creationId xmlns:a16="http://schemas.microsoft.com/office/drawing/2014/main" id="{AA2516FE-BB21-8A4E-AD8C-050A1EC82ECD}"/>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48" name="Oval 204">
                  <a:extLst>
                    <a:ext uri="{FF2B5EF4-FFF2-40B4-BE49-F238E27FC236}">
                      <a16:creationId xmlns:a16="http://schemas.microsoft.com/office/drawing/2014/main" id="{D4AA748E-3927-F443-A955-11FEB90EA210}"/>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49" name="Oval 205">
                  <a:extLst>
                    <a:ext uri="{FF2B5EF4-FFF2-40B4-BE49-F238E27FC236}">
                      <a16:creationId xmlns:a16="http://schemas.microsoft.com/office/drawing/2014/main" id="{D42A39B7-7128-0048-B77B-46BDC37EE2FB}"/>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50" name="Oval 206">
                  <a:extLst>
                    <a:ext uri="{FF2B5EF4-FFF2-40B4-BE49-F238E27FC236}">
                      <a16:creationId xmlns:a16="http://schemas.microsoft.com/office/drawing/2014/main" id="{35D8A676-A635-304A-8470-D12AC7140C2F}"/>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51" name="Oval 207">
                  <a:extLst>
                    <a:ext uri="{FF2B5EF4-FFF2-40B4-BE49-F238E27FC236}">
                      <a16:creationId xmlns:a16="http://schemas.microsoft.com/office/drawing/2014/main" id="{280F31DB-18EF-A04D-8810-5D1D933C46A7}"/>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952" name="Group 208">
              <a:extLst>
                <a:ext uri="{FF2B5EF4-FFF2-40B4-BE49-F238E27FC236}">
                  <a16:creationId xmlns:a16="http://schemas.microsoft.com/office/drawing/2014/main" id="{4380507A-72EE-4D48-816B-D476D24FDA9A}"/>
                </a:ext>
              </a:extLst>
            </p:cNvPr>
            <p:cNvGrpSpPr>
              <a:grpSpLocks/>
            </p:cNvGrpSpPr>
            <p:nvPr/>
          </p:nvGrpSpPr>
          <p:grpSpPr bwMode="auto">
            <a:xfrm>
              <a:off x="3869" y="3143"/>
              <a:ext cx="650" cy="402"/>
              <a:chOff x="3773" y="3047"/>
              <a:chExt cx="650" cy="402"/>
            </a:xfrm>
          </p:grpSpPr>
          <p:grpSp>
            <p:nvGrpSpPr>
              <p:cNvPr id="671953" name="Group 209">
                <a:extLst>
                  <a:ext uri="{FF2B5EF4-FFF2-40B4-BE49-F238E27FC236}">
                    <a16:creationId xmlns:a16="http://schemas.microsoft.com/office/drawing/2014/main" id="{76641722-E4FB-1E47-94E9-27BAAF07E70A}"/>
                  </a:ext>
                </a:extLst>
              </p:cNvPr>
              <p:cNvGrpSpPr>
                <a:grpSpLocks/>
              </p:cNvGrpSpPr>
              <p:nvPr/>
            </p:nvGrpSpPr>
            <p:grpSpPr bwMode="auto">
              <a:xfrm>
                <a:off x="4077" y="3047"/>
                <a:ext cx="346" cy="304"/>
                <a:chOff x="3098" y="2084"/>
                <a:chExt cx="346" cy="304"/>
              </a:xfrm>
            </p:grpSpPr>
            <p:sp>
              <p:nvSpPr>
                <p:cNvPr id="671954" name="Oval 210">
                  <a:extLst>
                    <a:ext uri="{FF2B5EF4-FFF2-40B4-BE49-F238E27FC236}">
                      <a16:creationId xmlns:a16="http://schemas.microsoft.com/office/drawing/2014/main" id="{D07C8F42-657F-3646-8CB9-FF80DB6BEF25}"/>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55" name="Oval 211">
                  <a:extLst>
                    <a:ext uri="{FF2B5EF4-FFF2-40B4-BE49-F238E27FC236}">
                      <a16:creationId xmlns:a16="http://schemas.microsoft.com/office/drawing/2014/main" id="{60985F7F-788A-AF4C-A335-0B1B532BF53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56" name="Oval 212">
                  <a:extLst>
                    <a:ext uri="{FF2B5EF4-FFF2-40B4-BE49-F238E27FC236}">
                      <a16:creationId xmlns:a16="http://schemas.microsoft.com/office/drawing/2014/main" id="{8A2DED86-CA74-CF48-8AF9-FEE058771CB3}"/>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57" name="Oval 213">
                  <a:extLst>
                    <a:ext uri="{FF2B5EF4-FFF2-40B4-BE49-F238E27FC236}">
                      <a16:creationId xmlns:a16="http://schemas.microsoft.com/office/drawing/2014/main" id="{0B41CFA5-BF76-7F41-AA77-28268EB09BD4}"/>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58" name="Oval 214">
                  <a:extLst>
                    <a:ext uri="{FF2B5EF4-FFF2-40B4-BE49-F238E27FC236}">
                      <a16:creationId xmlns:a16="http://schemas.microsoft.com/office/drawing/2014/main" id="{57AD0B96-2993-3647-9B77-1095634F0943}"/>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59" name="Oval 215">
                  <a:extLst>
                    <a:ext uri="{FF2B5EF4-FFF2-40B4-BE49-F238E27FC236}">
                      <a16:creationId xmlns:a16="http://schemas.microsoft.com/office/drawing/2014/main" id="{B4A608B3-2435-5C47-B153-04EF17FB03E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60" name="Oval 216">
                  <a:extLst>
                    <a:ext uri="{FF2B5EF4-FFF2-40B4-BE49-F238E27FC236}">
                      <a16:creationId xmlns:a16="http://schemas.microsoft.com/office/drawing/2014/main" id="{74A528D2-72BA-514E-ABF4-167A3D9CD5B1}"/>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61" name="Oval 217">
                  <a:extLst>
                    <a:ext uri="{FF2B5EF4-FFF2-40B4-BE49-F238E27FC236}">
                      <a16:creationId xmlns:a16="http://schemas.microsoft.com/office/drawing/2014/main" id="{D26904C4-D9B7-8A43-8454-6AEF88CBB294}"/>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62" name="Oval 218">
                  <a:extLst>
                    <a:ext uri="{FF2B5EF4-FFF2-40B4-BE49-F238E27FC236}">
                      <a16:creationId xmlns:a16="http://schemas.microsoft.com/office/drawing/2014/main" id="{CC055111-3242-2544-B4DC-A5C8527E22CE}"/>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63" name="Oval 219">
                  <a:extLst>
                    <a:ext uri="{FF2B5EF4-FFF2-40B4-BE49-F238E27FC236}">
                      <a16:creationId xmlns:a16="http://schemas.microsoft.com/office/drawing/2014/main" id="{ACB22F83-E2C0-9D4B-97BF-2594B883E40E}"/>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64" name="Oval 220">
                  <a:extLst>
                    <a:ext uri="{FF2B5EF4-FFF2-40B4-BE49-F238E27FC236}">
                      <a16:creationId xmlns:a16="http://schemas.microsoft.com/office/drawing/2014/main" id="{967087BE-DF1A-7C4B-BBCA-CF5CAEFFAFE3}"/>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65" name="Oval 221">
                  <a:extLst>
                    <a:ext uri="{FF2B5EF4-FFF2-40B4-BE49-F238E27FC236}">
                      <a16:creationId xmlns:a16="http://schemas.microsoft.com/office/drawing/2014/main" id="{C002D0B2-6F80-CA40-8DFB-46A2D8F1641F}"/>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66" name="Oval 222">
                  <a:extLst>
                    <a:ext uri="{FF2B5EF4-FFF2-40B4-BE49-F238E27FC236}">
                      <a16:creationId xmlns:a16="http://schemas.microsoft.com/office/drawing/2014/main" id="{62ADADA5-DBC5-6047-8143-9EA9ED1C8604}"/>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67" name="Oval 223">
                  <a:extLst>
                    <a:ext uri="{FF2B5EF4-FFF2-40B4-BE49-F238E27FC236}">
                      <a16:creationId xmlns:a16="http://schemas.microsoft.com/office/drawing/2014/main" id="{5DADF4DF-48F2-1E4C-9603-19C22D35EDE6}"/>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968" name="Group 224">
                <a:extLst>
                  <a:ext uri="{FF2B5EF4-FFF2-40B4-BE49-F238E27FC236}">
                    <a16:creationId xmlns:a16="http://schemas.microsoft.com/office/drawing/2014/main" id="{03CB533C-2AF9-0544-BA14-229678F4A0FC}"/>
                  </a:ext>
                </a:extLst>
              </p:cNvPr>
              <p:cNvGrpSpPr>
                <a:grpSpLocks/>
              </p:cNvGrpSpPr>
              <p:nvPr/>
            </p:nvGrpSpPr>
            <p:grpSpPr bwMode="auto">
              <a:xfrm>
                <a:off x="3773" y="3145"/>
                <a:ext cx="346" cy="304"/>
                <a:chOff x="3098" y="2084"/>
                <a:chExt cx="346" cy="304"/>
              </a:xfrm>
            </p:grpSpPr>
            <p:sp>
              <p:nvSpPr>
                <p:cNvPr id="671969" name="Oval 225">
                  <a:extLst>
                    <a:ext uri="{FF2B5EF4-FFF2-40B4-BE49-F238E27FC236}">
                      <a16:creationId xmlns:a16="http://schemas.microsoft.com/office/drawing/2014/main" id="{CC829789-123C-4445-9377-F6E804F9E34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70" name="Oval 226">
                  <a:extLst>
                    <a:ext uri="{FF2B5EF4-FFF2-40B4-BE49-F238E27FC236}">
                      <a16:creationId xmlns:a16="http://schemas.microsoft.com/office/drawing/2014/main" id="{744A8AED-AA3B-4B46-AF9B-AF35D013A11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71" name="Oval 227">
                  <a:extLst>
                    <a:ext uri="{FF2B5EF4-FFF2-40B4-BE49-F238E27FC236}">
                      <a16:creationId xmlns:a16="http://schemas.microsoft.com/office/drawing/2014/main" id="{F96F00E3-2222-3046-98D7-FDF4EFFA2240}"/>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72" name="Oval 228">
                  <a:extLst>
                    <a:ext uri="{FF2B5EF4-FFF2-40B4-BE49-F238E27FC236}">
                      <a16:creationId xmlns:a16="http://schemas.microsoft.com/office/drawing/2014/main" id="{E7C34F44-370A-C045-8FB7-3D85F653E9D1}"/>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73" name="Oval 229">
                  <a:extLst>
                    <a:ext uri="{FF2B5EF4-FFF2-40B4-BE49-F238E27FC236}">
                      <a16:creationId xmlns:a16="http://schemas.microsoft.com/office/drawing/2014/main" id="{9D6415F6-BAD6-7648-815F-13DE1F616859}"/>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74" name="Oval 230">
                  <a:extLst>
                    <a:ext uri="{FF2B5EF4-FFF2-40B4-BE49-F238E27FC236}">
                      <a16:creationId xmlns:a16="http://schemas.microsoft.com/office/drawing/2014/main" id="{7E138244-1794-4D4E-B169-CA14C16CE63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75" name="Oval 231">
                  <a:extLst>
                    <a:ext uri="{FF2B5EF4-FFF2-40B4-BE49-F238E27FC236}">
                      <a16:creationId xmlns:a16="http://schemas.microsoft.com/office/drawing/2014/main" id="{3C20ED7F-D984-274D-9581-E86B12C85F5B}"/>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76" name="Oval 232">
                  <a:extLst>
                    <a:ext uri="{FF2B5EF4-FFF2-40B4-BE49-F238E27FC236}">
                      <a16:creationId xmlns:a16="http://schemas.microsoft.com/office/drawing/2014/main" id="{A15479EA-2A39-2148-A39B-40AC9767A18F}"/>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77" name="Oval 233">
                  <a:extLst>
                    <a:ext uri="{FF2B5EF4-FFF2-40B4-BE49-F238E27FC236}">
                      <a16:creationId xmlns:a16="http://schemas.microsoft.com/office/drawing/2014/main" id="{F38FF0B0-CCFC-E146-8354-BD6E48394999}"/>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78" name="Oval 234">
                  <a:extLst>
                    <a:ext uri="{FF2B5EF4-FFF2-40B4-BE49-F238E27FC236}">
                      <a16:creationId xmlns:a16="http://schemas.microsoft.com/office/drawing/2014/main" id="{EDF9DF8D-E229-C140-9A85-ACEFC728E66E}"/>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79" name="Oval 235">
                  <a:extLst>
                    <a:ext uri="{FF2B5EF4-FFF2-40B4-BE49-F238E27FC236}">
                      <a16:creationId xmlns:a16="http://schemas.microsoft.com/office/drawing/2014/main" id="{A8399897-19B9-3A4A-9BC2-A522209A8ED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80" name="Oval 236">
                  <a:extLst>
                    <a:ext uri="{FF2B5EF4-FFF2-40B4-BE49-F238E27FC236}">
                      <a16:creationId xmlns:a16="http://schemas.microsoft.com/office/drawing/2014/main" id="{BFB0ADE8-0FC1-AA41-B443-31EA261C4068}"/>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81" name="Oval 237">
                  <a:extLst>
                    <a:ext uri="{FF2B5EF4-FFF2-40B4-BE49-F238E27FC236}">
                      <a16:creationId xmlns:a16="http://schemas.microsoft.com/office/drawing/2014/main" id="{58FCCD6D-8E4F-D645-95BB-8EDAD20514C6}"/>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82" name="Oval 238">
                  <a:extLst>
                    <a:ext uri="{FF2B5EF4-FFF2-40B4-BE49-F238E27FC236}">
                      <a16:creationId xmlns:a16="http://schemas.microsoft.com/office/drawing/2014/main" id="{0CE2863C-DB9E-824D-925E-CB85FBD38E4B}"/>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1983" name="Group 239">
              <a:extLst>
                <a:ext uri="{FF2B5EF4-FFF2-40B4-BE49-F238E27FC236}">
                  <a16:creationId xmlns:a16="http://schemas.microsoft.com/office/drawing/2014/main" id="{EF1D3167-F9AC-2449-BAA7-DCCA63721EC1}"/>
                </a:ext>
              </a:extLst>
            </p:cNvPr>
            <p:cNvGrpSpPr>
              <a:grpSpLocks/>
            </p:cNvGrpSpPr>
            <p:nvPr/>
          </p:nvGrpSpPr>
          <p:grpSpPr bwMode="auto">
            <a:xfrm>
              <a:off x="2585" y="3197"/>
              <a:ext cx="1569" cy="622"/>
              <a:chOff x="2489" y="3101"/>
              <a:chExt cx="1569" cy="622"/>
            </a:xfrm>
          </p:grpSpPr>
          <p:grpSp>
            <p:nvGrpSpPr>
              <p:cNvPr id="671984" name="Group 240">
                <a:extLst>
                  <a:ext uri="{FF2B5EF4-FFF2-40B4-BE49-F238E27FC236}">
                    <a16:creationId xmlns:a16="http://schemas.microsoft.com/office/drawing/2014/main" id="{7816D5DD-52E6-0B4C-BF7F-AA909BB3803D}"/>
                  </a:ext>
                </a:extLst>
              </p:cNvPr>
              <p:cNvGrpSpPr>
                <a:grpSpLocks/>
              </p:cNvGrpSpPr>
              <p:nvPr/>
            </p:nvGrpSpPr>
            <p:grpSpPr bwMode="auto">
              <a:xfrm>
                <a:off x="3712" y="3419"/>
                <a:ext cx="346" cy="304"/>
                <a:chOff x="3098" y="2084"/>
                <a:chExt cx="346" cy="304"/>
              </a:xfrm>
            </p:grpSpPr>
            <p:sp>
              <p:nvSpPr>
                <p:cNvPr id="671985" name="Oval 241">
                  <a:extLst>
                    <a:ext uri="{FF2B5EF4-FFF2-40B4-BE49-F238E27FC236}">
                      <a16:creationId xmlns:a16="http://schemas.microsoft.com/office/drawing/2014/main" id="{1C0697FB-7DA7-B841-BA18-E0FE486772DB}"/>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86" name="Oval 242">
                  <a:extLst>
                    <a:ext uri="{FF2B5EF4-FFF2-40B4-BE49-F238E27FC236}">
                      <a16:creationId xmlns:a16="http://schemas.microsoft.com/office/drawing/2014/main" id="{478CF257-1C70-AD4F-A1BA-B749EFF3D24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87" name="Oval 243">
                  <a:extLst>
                    <a:ext uri="{FF2B5EF4-FFF2-40B4-BE49-F238E27FC236}">
                      <a16:creationId xmlns:a16="http://schemas.microsoft.com/office/drawing/2014/main" id="{54B0962D-2FDA-BE47-9B52-2EEEBFC5B4FC}"/>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88" name="Oval 244">
                  <a:extLst>
                    <a:ext uri="{FF2B5EF4-FFF2-40B4-BE49-F238E27FC236}">
                      <a16:creationId xmlns:a16="http://schemas.microsoft.com/office/drawing/2014/main" id="{442FBC4E-F1CE-F94B-884D-D61186ADD57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89" name="Oval 245">
                  <a:extLst>
                    <a:ext uri="{FF2B5EF4-FFF2-40B4-BE49-F238E27FC236}">
                      <a16:creationId xmlns:a16="http://schemas.microsoft.com/office/drawing/2014/main" id="{6A9A60BE-F3FC-0C45-B217-E748B4498F4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90" name="Oval 246">
                  <a:extLst>
                    <a:ext uri="{FF2B5EF4-FFF2-40B4-BE49-F238E27FC236}">
                      <a16:creationId xmlns:a16="http://schemas.microsoft.com/office/drawing/2014/main" id="{5A6DDE2A-F0A8-0342-8046-FACF8D2D98E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91" name="Oval 247">
                  <a:extLst>
                    <a:ext uri="{FF2B5EF4-FFF2-40B4-BE49-F238E27FC236}">
                      <a16:creationId xmlns:a16="http://schemas.microsoft.com/office/drawing/2014/main" id="{010C2252-7220-6D4A-A12C-87297401CD7B}"/>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92" name="Oval 248">
                  <a:extLst>
                    <a:ext uri="{FF2B5EF4-FFF2-40B4-BE49-F238E27FC236}">
                      <a16:creationId xmlns:a16="http://schemas.microsoft.com/office/drawing/2014/main" id="{A9D65A49-443B-E548-A8C6-469A89B1713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93" name="Oval 249">
                  <a:extLst>
                    <a:ext uri="{FF2B5EF4-FFF2-40B4-BE49-F238E27FC236}">
                      <a16:creationId xmlns:a16="http://schemas.microsoft.com/office/drawing/2014/main" id="{2BA698FA-D3C8-1F4F-BAC8-F232613EF57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94" name="Oval 250">
                  <a:extLst>
                    <a:ext uri="{FF2B5EF4-FFF2-40B4-BE49-F238E27FC236}">
                      <a16:creationId xmlns:a16="http://schemas.microsoft.com/office/drawing/2014/main" id="{B5072070-A053-6043-9EF8-CCF3B9894C08}"/>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95" name="Oval 251">
                  <a:extLst>
                    <a:ext uri="{FF2B5EF4-FFF2-40B4-BE49-F238E27FC236}">
                      <a16:creationId xmlns:a16="http://schemas.microsoft.com/office/drawing/2014/main" id="{16278C7C-EBAF-4747-A34A-2387B790BE7C}"/>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96" name="Oval 252">
                  <a:extLst>
                    <a:ext uri="{FF2B5EF4-FFF2-40B4-BE49-F238E27FC236}">
                      <a16:creationId xmlns:a16="http://schemas.microsoft.com/office/drawing/2014/main" id="{1269833C-8BBA-F544-84A0-FE8AE78A84FE}"/>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97" name="Oval 253">
                  <a:extLst>
                    <a:ext uri="{FF2B5EF4-FFF2-40B4-BE49-F238E27FC236}">
                      <a16:creationId xmlns:a16="http://schemas.microsoft.com/office/drawing/2014/main" id="{516E232F-88DC-E94A-A422-6435A5D28FDA}"/>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998" name="Oval 254">
                  <a:extLst>
                    <a:ext uri="{FF2B5EF4-FFF2-40B4-BE49-F238E27FC236}">
                      <a16:creationId xmlns:a16="http://schemas.microsoft.com/office/drawing/2014/main" id="{E4D8962B-6EFF-7247-B06D-E1B5A1B675B8}"/>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1999" name="Group 255">
                <a:extLst>
                  <a:ext uri="{FF2B5EF4-FFF2-40B4-BE49-F238E27FC236}">
                    <a16:creationId xmlns:a16="http://schemas.microsoft.com/office/drawing/2014/main" id="{0F4928C2-504D-4C4F-B22B-368B58CEF73C}"/>
                  </a:ext>
                </a:extLst>
              </p:cNvPr>
              <p:cNvGrpSpPr>
                <a:grpSpLocks/>
              </p:cNvGrpSpPr>
              <p:nvPr/>
            </p:nvGrpSpPr>
            <p:grpSpPr bwMode="auto">
              <a:xfrm>
                <a:off x="2489" y="3101"/>
                <a:ext cx="346" cy="304"/>
                <a:chOff x="3098" y="2084"/>
                <a:chExt cx="346" cy="304"/>
              </a:xfrm>
            </p:grpSpPr>
            <p:sp>
              <p:nvSpPr>
                <p:cNvPr id="672000" name="Oval 256">
                  <a:extLst>
                    <a:ext uri="{FF2B5EF4-FFF2-40B4-BE49-F238E27FC236}">
                      <a16:creationId xmlns:a16="http://schemas.microsoft.com/office/drawing/2014/main" id="{AD175FAA-C956-AC49-A35F-2D4E83D5951E}"/>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01" name="Oval 257">
                  <a:extLst>
                    <a:ext uri="{FF2B5EF4-FFF2-40B4-BE49-F238E27FC236}">
                      <a16:creationId xmlns:a16="http://schemas.microsoft.com/office/drawing/2014/main" id="{4C43BA1B-48CC-A249-B6B8-5EFCA68BC7D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02" name="Oval 258">
                  <a:extLst>
                    <a:ext uri="{FF2B5EF4-FFF2-40B4-BE49-F238E27FC236}">
                      <a16:creationId xmlns:a16="http://schemas.microsoft.com/office/drawing/2014/main" id="{486668AC-6EB9-AA40-B96D-9755D9B71FA8}"/>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03" name="Oval 259">
                  <a:extLst>
                    <a:ext uri="{FF2B5EF4-FFF2-40B4-BE49-F238E27FC236}">
                      <a16:creationId xmlns:a16="http://schemas.microsoft.com/office/drawing/2014/main" id="{CC9381B4-B6E9-924A-9693-693BD7990C60}"/>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04" name="Oval 260">
                  <a:extLst>
                    <a:ext uri="{FF2B5EF4-FFF2-40B4-BE49-F238E27FC236}">
                      <a16:creationId xmlns:a16="http://schemas.microsoft.com/office/drawing/2014/main" id="{BD22422F-7A8E-4442-90C9-FD18EF7488C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05" name="Oval 261">
                  <a:extLst>
                    <a:ext uri="{FF2B5EF4-FFF2-40B4-BE49-F238E27FC236}">
                      <a16:creationId xmlns:a16="http://schemas.microsoft.com/office/drawing/2014/main" id="{D1FC8B30-E10E-B14B-9F9D-60B091E4C50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06" name="Oval 262">
                  <a:extLst>
                    <a:ext uri="{FF2B5EF4-FFF2-40B4-BE49-F238E27FC236}">
                      <a16:creationId xmlns:a16="http://schemas.microsoft.com/office/drawing/2014/main" id="{EB0513EF-C139-A241-814E-3E7E8DE3EA22}"/>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07" name="Oval 263">
                  <a:extLst>
                    <a:ext uri="{FF2B5EF4-FFF2-40B4-BE49-F238E27FC236}">
                      <a16:creationId xmlns:a16="http://schemas.microsoft.com/office/drawing/2014/main" id="{5C36990C-FEA8-B747-BD71-BCCD909071C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08" name="Oval 264">
                  <a:extLst>
                    <a:ext uri="{FF2B5EF4-FFF2-40B4-BE49-F238E27FC236}">
                      <a16:creationId xmlns:a16="http://schemas.microsoft.com/office/drawing/2014/main" id="{928E2A01-1A4B-F340-9EDE-A61195AF6782}"/>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09" name="Oval 265">
                  <a:extLst>
                    <a:ext uri="{FF2B5EF4-FFF2-40B4-BE49-F238E27FC236}">
                      <a16:creationId xmlns:a16="http://schemas.microsoft.com/office/drawing/2014/main" id="{94099797-89BC-C54C-B243-F610412A0492}"/>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10" name="Oval 266">
                  <a:extLst>
                    <a:ext uri="{FF2B5EF4-FFF2-40B4-BE49-F238E27FC236}">
                      <a16:creationId xmlns:a16="http://schemas.microsoft.com/office/drawing/2014/main" id="{8279498A-E0B5-124B-A9AF-D9A0F439C609}"/>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11" name="Oval 267">
                  <a:extLst>
                    <a:ext uri="{FF2B5EF4-FFF2-40B4-BE49-F238E27FC236}">
                      <a16:creationId xmlns:a16="http://schemas.microsoft.com/office/drawing/2014/main" id="{DC1A80DE-C9BB-4541-8E7A-818463F63DB0}"/>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12" name="Oval 268">
                  <a:extLst>
                    <a:ext uri="{FF2B5EF4-FFF2-40B4-BE49-F238E27FC236}">
                      <a16:creationId xmlns:a16="http://schemas.microsoft.com/office/drawing/2014/main" id="{089F3205-2D2F-5A47-99AB-94474E5D228B}"/>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13" name="Oval 269">
                  <a:extLst>
                    <a:ext uri="{FF2B5EF4-FFF2-40B4-BE49-F238E27FC236}">
                      <a16:creationId xmlns:a16="http://schemas.microsoft.com/office/drawing/2014/main" id="{9EC32FDE-C27A-984C-AF3C-47984FB832C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2014" name="Group 270">
              <a:extLst>
                <a:ext uri="{FF2B5EF4-FFF2-40B4-BE49-F238E27FC236}">
                  <a16:creationId xmlns:a16="http://schemas.microsoft.com/office/drawing/2014/main" id="{A13BE68D-ED49-6143-8CD6-D2C7E28F4D42}"/>
                </a:ext>
              </a:extLst>
            </p:cNvPr>
            <p:cNvGrpSpPr>
              <a:grpSpLocks/>
            </p:cNvGrpSpPr>
            <p:nvPr/>
          </p:nvGrpSpPr>
          <p:grpSpPr bwMode="auto">
            <a:xfrm>
              <a:off x="2363" y="2853"/>
              <a:ext cx="1414" cy="967"/>
              <a:chOff x="2267" y="2757"/>
              <a:chExt cx="1414" cy="967"/>
            </a:xfrm>
          </p:grpSpPr>
          <p:grpSp>
            <p:nvGrpSpPr>
              <p:cNvPr id="672015" name="Group 271">
                <a:extLst>
                  <a:ext uri="{FF2B5EF4-FFF2-40B4-BE49-F238E27FC236}">
                    <a16:creationId xmlns:a16="http://schemas.microsoft.com/office/drawing/2014/main" id="{54FEF83D-E884-F545-B798-DD1ED6A9AD53}"/>
                  </a:ext>
                </a:extLst>
              </p:cNvPr>
              <p:cNvGrpSpPr>
                <a:grpSpLocks/>
              </p:cNvGrpSpPr>
              <p:nvPr/>
            </p:nvGrpSpPr>
            <p:grpSpPr bwMode="auto">
              <a:xfrm>
                <a:off x="3335" y="3420"/>
                <a:ext cx="346" cy="304"/>
                <a:chOff x="3098" y="2084"/>
                <a:chExt cx="346" cy="304"/>
              </a:xfrm>
            </p:grpSpPr>
            <p:sp>
              <p:nvSpPr>
                <p:cNvPr id="672016" name="Oval 272">
                  <a:extLst>
                    <a:ext uri="{FF2B5EF4-FFF2-40B4-BE49-F238E27FC236}">
                      <a16:creationId xmlns:a16="http://schemas.microsoft.com/office/drawing/2014/main" id="{9F89DDB7-3840-C74C-A263-893A125025A0}"/>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17" name="Oval 273">
                  <a:extLst>
                    <a:ext uri="{FF2B5EF4-FFF2-40B4-BE49-F238E27FC236}">
                      <a16:creationId xmlns:a16="http://schemas.microsoft.com/office/drawing/2014/main" id="{AA1ADCD3-9206-C446-A6A4-7506B0AFA85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18" name="Oval 274">
                  <a:extLst>
                    <a:ext uri="{FF2B5EF4-FFF2-40B4-BE49-F238E27FC236}">
                      <a16:creationId xmlns:a16="http://schemas.microsoft.com/office/drawing/2014/main" id="{6CC618F1-7BBC-C34B-9FBE-515A77306315}"/>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19" name="Oval 275">
                  <a:extLst>
                    <a:ext uri="{FF2B5EF4-FFF2-40B4-BE49-F238E27FC236}">
                      <a16:creationId xmlns:a16="http://schemas.microsoft.com/office/drawing/2014/main" id="{35C1B0C0-BE55-7F40-B3CC-A1AC24E5930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20" name="Oval 276">
                  <a:extLst>
                    <a:ext uri="{FF2B5EF4-FFF2-40B4-BE49-F238E27FC236}">
                      <a16:creationId xmlns:a16="http://schemas.microsoft.com/office/drawing/2014/main" id="{4363D6C4-2F06-404B-BBF6-78C32B5873EB}"/>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21" name="Oval 277">
                  <a:extLst>
                    <a:ext uri="{FF2B5EF4-FFF2-40B4-BE49-F238E27FC236}">
                      <a16:creationId xmlns:a16="http://schemas.microsoft.com/office/drawing/2014/main" id="{B8FF697F-14B6-8748-9D90-AE729880AAD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22" name="Oval 278">
                  <a:extLst>
                    <a:ext uri="{FF2B5EF4-FFF2-40B4-BE49-F238E27FC236}">
                      <a16:creationId xmlns:a16="http://schemas.microsoft.com/office/drawing/2014/main" id="{DE1F5395-1521-DC47-8E31-54EACFFBCC3D}"/>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23" name="Oval 279">
                  <a:extLst>
                    <a:ext uri="{FF2B5EF4-FFF2-40B4-BE49-F238E27FC236}">
                      <a16:creationId xmlns:a16="http://schemas.microsoft.com/office/drawing/2014/main" id="{A767AB78-B642-ED40-8BF9-73FED9761347}"/>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24" name="Oval 280">
                  <a:extLst>
                    <a:ext uri="{FF2B5EF4-FFF2-40B4-BE49-F238E27FC236}">
                      <a16:creationId xmlns:a16="http://schemas.microsoft.com/office/drawing/2014/main" id="{40CDCAAC-5B3C-CE48-96CB-63668AA2D2C2}"/>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25" name="Oval 281">
                  <a:extLst>
                    <a:ext uri="{FF2B5EF4-FFF2-40B4-BE49-F238E27FC236}">
                      <a16:creationId xmlns:a16="http://schemas.microsoft.com/office/drawing/2014/main" id="{4D771FFB-2BC9-624D-885A-DF7C0A5A840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26" name="Oval 282">
                  <a:extLst>
                    <a:ext uri="{FF2B5EF4-FFF2-40B4-BE49-F238E27FC236}">
                      <a16:creationId xmlns:a16="http://schemas.microsoft.com/office/drawing/2014/main" id="{98B73F5D-9A44-724B-BE07-9EDD7A23A40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27" name="Oval 283">
                  <a:extLst>
                    <a:ext uri="{FF2B5EF4-FFF2-40B4-BE49-F238E27FC236}">
                      <a16:creationId xmlns:a16="http://schemas.microsoft.com/office/drawing/2014/main" id="{B1E5BB00-4D9B-2C45-9CD1-EE087EA1707C}"/>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28" name="Oval 284">
                  <a:extLst>
                    <a:ext uri="{FF2B5EF4-FFF2-40B4-BE49-F238E27FC236}">
                      <a16:creationId xmlns:a16="http://schemas.microsoft.com/office/drawing/2014/main" id="{B182B58B-5C53-2B42-8564-EDCD9027748A}"/>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29" name="Oval 285">
                  <a:extLst>
                    <a:ext uri="{FF2B5EF4-FFF2-40B4-BE49-F238E27FC236}">
                      <a16:creationId xmlns:a16="http://schemas.microsoft.com/office/drawing/2014/main" id="{123B1B65-F04B-1040-AFEE-7C2EDC57C56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2030" name="Group 286">
                <a:extLst>
                  <a:ext uri="{FF2B5EF4-FFF2-40B4-BE49-F238E27FC236}">
                    <a16:creationId xmlns:a16="http://schemas.microsoft.com/office/drawing/2014/main" id="{9DF6C178-EDDE-A046-A410-BE0D940A18E6}"/>
                  </a:ext>
                </a:extLst>
              </p:cNvPr>
              <p:cNvGrpSpPr>
                <a:grpSpLocks/>
              </p:cNvGrpSpPr>
              <p:nvPr/>
            </p:nvGrpSpPr>
            <p:grpSpPr bwMode="auto">
              <a:xfrm>
                <a:off x="2267" y="2757"/>
                <a:ext cx="346" cy="304"/>
                <a:chOff x="3098" y="2084"/>
                <a:chExt cx="346" cy="304"/>
              </a:xfrm>
            </p:grpSpPr>
            <p:sp>
              <p:nvSpPr>
                <p:cNvPr id="672031" name="Oval 287">
                  <a:extLst>
                    <a:ext uri="{FF2B5EF4-FFF2-40B4-BE49-F238E27FC236}">
                      <a16:creationId xmlns:a16="http://schemas.microsoft.com/office/drawing/2014/main" id="{F2ACC784-A4B0-FA40-B971-EC04EE28360B}"/>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32" name="Oval 288">
                  <a:extLst>
                    <a:ext uri="{FF2B5EF4-FFF2-40B4-BE49-F238E27FC236}">
                      <a16:creationId xmlns:a16="http://schemas.microsoft.com/office/drawing/2014/main" id="{EC461881-788A-1A4E-B1D7-3C75D5F147E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33" name="Oval 289">
                  <a:extLst>
                    <a:ext uri="{FF2B5EF4-FFF2-40B4-BE49-F238E27FC236}">
                      <a16:creationId xmlns:a16="http://schemas.microsoft.com/office/drawing/2014/main" id="{48B6559F-6DE2-4C4B-AAB6-6451C4FB7498}"/>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34" name="Oval 290">
                  <a:extLst>
                    <a:ext uri="{FF2B5EF4-FFF2-40B4-BE49-F238E27FC236}">
                      <a16:creationId xmlns:a16="http://schemas.microsoft.com/office/drawing/2014/main" id="{160D9CAD-DEE6-8C4C-BF48-494D24C758D7}"/>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35" name="Oval 291">
                  <a:extLst>
                    <a:ext uri="{FF2B5EF4-FFF2-40B4-BE49-F238E27FC236}">
                      <a16:creationId xmlns:a16="http://schemas.microsoft.com/office/drawing/2014/main" id="{A5063694-1235-0842-A536-25B29EFA8A82}"/>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36" name="Oval 292">
                  <a:extLst>
                    <a:ext uri="{FF2B5EF4-FFF2-40B4-BE49-F238E27FC236}">
                      <a16:creationId xmlns:a16="http://schemas.microsoft.com/office/drawing/2014/main" id="{A3C0875D-C7F6-624E-A3F3-FE824C81CC3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37" name="Oval 293">
                  <a:extLst>
                    <a:ext uri="{FF2B5EF4-FFF2-40B4-BE49-F238E27FC236}">
                      <a16:creationId xmlns:a16="http://schemas.microsoft.com/office/drawing/2014/main" id="{80F4CF03-CB5A-3A40-9C35-F0C7A5FC6058}"/>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38" name="Oval 294">
                  <a:extLst>
                    <a:ext uri="{FF2B5EF4-FFF2-40B4-BE49-F238E27FC236}">
                      <a16:creationId xmlns:a16="http://schemas.microsoft.com/office/drawing/2014/main" id="{C6FBABD3-0275-EC4A-88A7-8368D6D65035}"/>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39" name="Oval 295">
                  <a:extLst>
                    <a:ext uri="{FF2B5EF4-FFF2-40B4-BE49-F238E27FC236}">
                      <a16:creationId xmlns:a16="http://schemas.microsoft.com/office/drawing/2014/main" id="{B2BA48DB-A948-8943-9342-821DAB9728AE}"/>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40" name="Oval 296">
                  <a:extLst>
                    <a:ext uri="{FF2B5EF4-FFF2-40B4-BE49-F238E27FC236}">
                      <a16:creationId xmlns:a16="http://schemas.microsoft.com/office/drawing/2014/main" id="{D7BD26D1-3107-E34D-A748-DE8104C9A11A}"/>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41" name="Oval 297">
                  <a:extLst>
                    <a:ext uri="{FF2B5EF4-FFF2-40B4-BE49-F238E27FC236}">
                      <a16:creationId xmlns:a16="http://schemas.microsoft.com/office/drawing/2014/main" id="{691C378B-C410-A24F-A146-F4B5433D450C}"/>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42" name="Oval 298">
                  <a:extLst>
                    <a:ext uri="{FF2B5EF4-FFF2-40B4-BE49-F238E27FC236}">
                      <a16:creationId xmlns:a16="http://schemas.microsoft.com/office/drawing/2014/main" id="{D14C31B4-AFD3-5241-8058-8756F13483DC}"/>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43" name="Oval 299">
                  <a:extLst>
                    <a:ext uri="{FF2B5EF4-FFF2-40B4-BE49-F238E27FC236}">
                      <a16:creationId xmlns:a16="http://schemas.microsoft.com/office/drawing/2014/main" id="{E62E0D7A-984F-FC4D-830C-4FEB1188CFE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44" name="Oval 300">
                  <a:extLst>
                    <a:ext uri="{FF2B5EF4-FFF2-40B4-BE49-F238E27FC236}">
                      <a16:creationId xmlns:a16="http://schemas.microsoft.com/office/drawing/2014/main" id="{9AEDDE48-FEB0-C24E-97C4-4095B2281312}"/>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2045" name="Group 301">
              <a:extLst>
                <a:ext uri="{FF2B5EF4-FFF2-40B4-BE49-F238E27FC236}">
                  <a16:creationId xmlns:a16="http://schemas.microsoft.com/office/drawing/2014/main" id="{7933082D-1F93-E848-935A-1FB86524C545}"/>
                </a:ext>
              </a:extLst>
            </p:cNvPr>
            <p:cNvGrpSpPr>
              <a:grpSpLocks/>
            </p:cNvGrpSpPr>
            <p:nvPr/>
          </p:nvGrpSpPr>
          <p:grpSpPr bwMode="auto">
            <a:xfrm>
              <a:off x="3094" y="2440"/>
              <a:ext cx="1189" cy="937"/>
              <a:chOff x="2998" y="2344"/>
              <a:chExt cx="1189" cy="937"/>
            </a:xfrm>
          </p:grpSpPr>
          <p:grpSp>
            <p:nvGrpSpPr>
              <p:cNvPr id="672046" name="Group 302">
                <a:extLst>
                  <a:ext uri="{FF2B5EF4-FFF2-40B4-BE49-F238E27FC236}">
                    <a16:creationId xmlns:a16="http://schemas.microsoft.com/office/drawing/2014/main" id="{2334967A-DF05-FD4D-97D1-F480D0B15605}"/>
                  </a:ext>
                </a:extLst>
              </p:cNvPr>
              <p:cNvGrpSpPr>
                <a:grpSpLocks/>
              </p:cNvGrpSpPr>
              <p:nvPr/>
            </p:nvGrpSpPr>
            <p:grpSpPr bwMode="auto">
              <a:xfrm>
                <a:off x="2998" y="2977"/>
                <a:ext cx="346" cy="304"/>
                <a:chOff x="3098" y="2084"/>
                <a:chExt cx="346" cy="304"/>
              </a:xfrm>
            </p:grpSpPr>
            <p:sp>
              <p:nvSpPr>
                <p:cNvPr id="672047" name="Oval 303">
                  <a:extLst>
                    <a:ext uri="{FF2B5EF4-FFF2-40B4-BE49-F238E27FC236}">
                      <a16:creationId xmlns:a16="http://schemas.microsoft.com/office/drawing/2014/main" id="{1C301FC8-DE17-304B-87DE-C7B90E4306F8}"/>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48" name="Oval 304">
                  <a:extLst>
                    <a:ext uri="{FF2B5EF4-FFF2-40B4-BE49-F238E27FC236}">
                      <a16:creationId xmlns:a16="http://schemas.microsoft.com/office/drawing/2014/main" id="{2C15FF66-C19D-F44A-8067-B47C3C1FF30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49" name="Oval 305">
                  <a:extLst>
                    <a:ext uri="{FF2B5EF4-FFF2-40B4-BE49-F238E27FC236}">
                      <a16:creationId xmlns:a16="http://schemas.microsoft.com/office/drawing/2014/main" id="{59264E39-4DEA-FC4E-93C0-998ABAABD243}"/>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50" name="Oval 306">
                  <a:extLst>
                    <a:ext uri="{FF2B5EF4-FFF2-40B4-BE49-F238E27FC236}">
                      <a16:creationId xmlns:a16="http://schemas.microsoft.com/office/drawing/2014/main" id="{EF8CAE5B-7609-3F49-B6D1-6CD12D4D8084}"/>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51" name="Oval 307">
                  <a:extLst>
                    <a:ext uri="{FF2B5EF4-FFF2-40B4-BE49-F238E27FC236}">
                      <a16:creationId xmlns:a16="http://schemas.microsoft.com/office/drawing/2014/main" id="{AA9E2D0C-C57F-5C4C-B881-D541D95156D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52" name="Oval 308">
                  <a:extLst>
                    <a:ext uri="{FF2B5EF4-FFF2-40B4-BE49-F238E27FC236}">
                      <a16:creationId xmlns:a16="http://schemas.microsoft.com/office/drawing/2014/main" id="{50F221FC-180C-FC45-8616-1340E70FB74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53" name="Oval 309">
                  <a:extLst>
                    <a:ext uri="{FF2B5EF4-FFF2-40B4-BE49-F238E27FC236}">
                      <a16:creationId xmlns:a16="http://schemas.microsoft.com/office/drawing/2014/main" id="{5F1F40F5-DB07-3B49-A1C6-988A5D497EA2}"/>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54" name="Oval 310">
                  <a:extLst>
                    <a:ext uri="{FF2B5EF4-FFF2-40B4-BE49-F238E27FC236}">
                      <a16:creationId xmlns:a16="http://schemas.microsoft.com/office/drawing/2014/main" id="{E53A8ED3-39F1-1543-901A-FBB9CD7EF124}"/>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55" name="Oval 311">
                  <a:extLst>
                    <a:ext uri="{FF2B5EF4-FFF2-40B4-BE49-F238E27FC236}">
                      <a16:creationId xmlns:a16="http://schemas.microsoft.com/office/drawing/2014/main" id="{D129C63A-BCFB-BE45-97D6-D29C4BD52196}"/>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56" name="Oval 312">
                  <a:extLst>
                    <a:ext uri="{FF2B5EF4-FFF2-40B4-BE49-F238E27FC236}">
                      <a16:creationId xmlns:a16="http://schemas.microsoft.com/office/drawing/2014/main" id="{0F8775CA-2F3B-D64C-9E24-F80E8B7CFC46}"/>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57" name="Oval 313">
                  <a:extLst>
                    <a:ext uri="{FF2B5EF4-FFF2-40B4-BE49-F238E27FC236}">
                      <a16:creationId xmlns:a16="http://schemas.microsoft.com/office/drawing/2014/main" id="{9F6544BD-029B-2347-88D3-1298D7A6933A}"/>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58" name="Oval 314">
                  <a:extLst>
                    <a:ext uri="{FF2B5EF4-FFF2-40B4-BE49-F238E27FC236}">
                      <a16:creationId xmlns:a16="http://schemas.microsoft.com/office/drawing/2014/main" id="{D44F2D45-4FDA-5443-873B-D4DE45B6EA18}"/>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59" name="Oval 315">
                  <a:extLst>
                    <a:ext uri="{FF2B5EF4-FFF2-40B4-BE49-F238E27FC236}">
                      <a16:creationId xmlns:a16="http://schemas.microsoft.com/office/drawing/2014/main" id="{238D8462-F449-E94A-91BF-7CBD47A2014F}"/>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60" name="Oval 316">
                  <a:extLst>
                    <a:ext uri="{FF2B5EF4-FFF2-40B4-BE49-F238E27FC236}">
                      <a16:creationId xmlns:a16="http://schemas.microsoft.com/office/drawing/2014/main" id="{A3824B96-69EC-8A44-A0ED-B6F5F3876888}"/>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2061" name="Group 317">
                <a:extLst>
                  <a:ext uri="{FF2B5EF4-FFF2-40B4-BE49-F238E27FC236}">
                    <a16:creationId xmlns:a16="http://schemas.microsoft.com/office/drawing/2014/main" id="{7C666706-BB41-3146-9B87-D4B489605DD1}"/>
                  </a:ext>
                </a:extLst>
              </p:cNvPr>
              <p:cNvGrpSpPr>
                <a:grpSpLocks/>
              </p:cNvGrpSpPr>
              <p:nvPr/>
            </p:nvGrpSpPr>
            <p:grpSpPr bwMode="auto">
              <a:xfrm>
                <a:off x="3841" y="2344"/>
                <a:ext cx="346" cy="304"/>
                <a:chOff x="3098" y="2084"/>
                <a:chExt cx="346" cy="304"/>
              </a:xfrm>
            </p:grpSpPr>
            <p:sp>
              <p:nvSpPr>
                <p:cNvPr id="672062" name="Oval 318">
                  <a:extLst>
                    <a:ext uri="{FF2B5EF4-FFF2-40B4-BE49-F238E27FC236}">
                      <a16:creationId xmlns:a16="http://schemas.microsoft.com/office/drawing/2014/main" id="{11B5674E-931E-EA46-BAD8-CEA0CE4B175B}"/>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63" name="Oval 319">
                  <a:extLst>
                    <a:ext uri="{FF2B5EF4-FFF2-40B4-BE49-F238E27FC236}">
                      <a16:creationId xmlns:a16="http://schemas.microsoft.com/office/drawing/2014/main" id="{4641CBAD-5D01-464F-B8C6-790BB847523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64" name="Oval 320">
                  <a:extLst>
                    <a:ext uri="{FF2B5EF4-FFF2-40B4-BE49-F238E27FC236}">
                      <a16:creationId xmlns:a16="http://schemas.microsoft.com/office/drawing/2014/main" id="{FB9B8ACB-CE14-ED48-B4B8-39FC2FE844EC}"/>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65" name="Oval 321">
                  <a:extLst>
                    <a:ext uri="{FF2B5EF4-FFF2-40B4-BE49-F238E27FC236}">
                      <a16:creationId xmlns:a16="http://schemas.microsoft.com/office/drawing/2014/main" id="{DF327F7B-EB38-7D40-A1D6-B9B9BFD3F702}"/>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66" name="Oval 322">
                  <a:extLst>
                    <a:ext uri="{FF2B5EF4-FFF2-40B4-BE49-F238E27FC236}">
                      <a16:creationId xmlns:a16="http://schemas.microsoft.com/office/drawing/2014/main" id="{5CF0D0A5-040A-C344-959E-8D2B39FEB9DA}"/>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67" name="Oval 323">
                  <a:extLst>
                    <a:ext uri="{FF2B5EF4-FFF2-40B4-BE49-F238E27FC236}">
                      <a16:creationId xmlns:a16="http://schemas.microsoft.com/office/drawing/2014/main" id="{38627D4E-AFD2-5B43-B8E7-B62D6C81E70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68" name="Oval 324">
                  <a:extLst>
                    <a:ext uri="{FF2B5EF4-FFF2-40B4-BE49-F238E27FC236}">
                      <a16:creationId xmlns:a16="http://schemas.microsoft.com/office/drawing/2014/main" id="{9129CA0A-6FC9-0843-A97C-5E305CE22E70}"/>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69" name="Oval 325">
                  <a:extLst>
                    <a:ext uri="{FF2B5EF4-FFF2-40B4-BE49-F238E27FC236}">
                      <a16:creationId xmlns:a16="http://schemas.microsoft.com/office/drawing/2014/main" id="{3E182759-6117-9E41-91FA-876400DB3153}"/>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70" name="Oval 326">
                  <a:extLst>
                    <a:ext uri="{FF2B5EF4-FFF2-40B4-BE49-F238E27FC236}">
                      <a16:creationId xmlns:a16="http://schemas.microsoft.com/office/drawing/2014/main" id="{4F95916A-22E5-1C4E-A7EA-A8A589B52C5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71" name="Oval 327">
                  <a:extLst>
                    <a:ext uri="{FF2B5EF4-FFF2-40B4-BE49-F238E27FC236}">
                      <a16:creationId xmlns:a16="http://schemas.microsoft.com/office/drawing/2014/main" id="{3999F096-4F5F-BE41-999D-3359CA1730E6}"/>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72" name="Oval 328">
                  <a:extLst>
                    <a:ext uri="{FF2B5EF4-FFF2-40B4-BE49-F238E27FC236}">
                      <a16:creationId xmlns:a16="http://schemas.microsoft.com/office/drawing/2014/main" id="{585CC414-CC76-7547-9DF6-DC57F3596D41}"/>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73" name="Oval 329">
                  <a:extLst>
                    <a:ext uri="{FF2B5EF4-FFF2-40B4-BE49-F238E27FC236}">
                      <a16:creationId xmlns:a16="http://schemas.microsoft.com/office/drawing/2014/main" id="{417C3C96-04C6-0C4A-8312-1705008A8F6D}"/>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74" name="Oval 330">
                  <a:extLst>
                    <a:ext uri="{FF2B5EF4-FFF2-40B4-BE49-F238E27FC236}">
                      <a16:creationId xmlns:a16="http://schemas.microsoft.com/office/drawing/2014/main" id="{77519BF6-7451-B347-B9C9-13C209DC5AAA}"/>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75" name="Oval 331">
                  <a:extLst>
                    <a:ext uri="{FF2B5EF4-FFF2-40B4-BE49-F238E27FC236}">
                      <a16:creationId xmlns:a16="http://schemas.microsoft.com/office/drawing/2014/main" id="{B55D74D8-6022-5243-A53D-E7C6A0358D6D}"/>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2076" name="Group 332">
              <a:extLst>
                <a:ext uri="{FF2B5EF4-FFF2-40B4-BE49-F238E27FC236}">
                  <a16:creationId xmlns:a16="http://schemas.microsoft.com/office/drawing/2014/main" id="{EEF49AA7-F39C-F047-9EBD-B2CCC95DC753}"/>
                </a:ext>
              </a:extLst>
            </p:cNvPr>
            <p:cNvGrpSpPr>
              <a:grpSpLocks/>
            </p:cNvGrpSpPr>
            <p:nvPr/>
          </p:nvGrpSpPr>
          <p:grpSpPr bwMode="auto">
            <a:xfrm>
              <a:off x="3665" y="2899"/>
              <a:ext cx="884" cy="539"/>
              <a:chOff x="3569" y="2803"/>
              <a:chExt cx="884" cy="539"/>
            </a:xfrm>
          </p:grpSpPr>
          <p:grpSp>
            <p:nvGrpSpPr>
              <p:cNvPr id="672077" name="Group 333">
                <a:extLst>
                  <a:ext uri="{FF2B5EF4-FFF2-40B4-BE49-F238E27FC236}">
                    <a16:creationId xmlns:a16="http://schemas.microsoft.com/office/drawing/2014/main" id="{70AFC7C2-4C3C-9349-A9E0-ACAAD4338354}"/>
                  </a:ext>
                </a:extLst>
              </p:cNvPr>
              <p:cNvGrpSpPr>
                <a:grpSpLocks/>
              </p:cNvGrpSpPr>
              <p:nvPr/>
            </p:nvGrpSpPr>
            <p:grpSpPr bwMode="auto">
              <a:xfrm>
                <a:off x="4107" y="2803"/>
                <a:ext cx="346" cy="304"/>
                <a:chOff x="3098" y="2084"/>
                <a:chExt cx="346" cy="304"/>
              </a:xfrm>
            </p:grpSpPr>
            <p:sp>
              <p:nvSpPr>
                <p:cNvPr id="672078" name="Oval 334">
                  <a:extLst>
                    <a:ext uri="{FF2B5EF4-FFF2-40B4-BE49-F238E27FC236}">
                      <a16:creationId xmlns:a16="http://schemas.microsoft.com/office/drawing/2014/main" id="{00EE0420-81E4-0640-B61C-6CE12FA5718B}"/>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79" name="Oval 335">
                  <a:extLst>
                    <a:ext uri="{FF2B5EF4-FFF2-40B4-BE49-F238E27FC236}">
                      <a16:creationId xmlns:a16="http://schemas.microsoft.com/office/drawing/2014/main" id="{F83752BB-7620-ED4B-9C79-BDFF21D36F3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80" name="Oval 336">
                  <a:extLst>
                    <a:ext uri="{FF2B5EF4-FFF2-40B4-BE49-F238E27FC236}">
                      <a16:creationId xmlns:a16="http://schemas.microsoft.com/office/drawing/2014/main" id="{76797F27-7332-754A-9422-DE2E1FFB3AEE}"/>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81" name="Oval 337">
                  <a:extLst>
                    <a:ext uri="{FF2B5EF4-FFF2-40B4-BE49-F238E27FC236}">
                      <a16:creationId xmlns:a16="http://schemas.microsoft.com/office/drawing/2014/main" id="{6939DB07-0DD5-704E-AEEE-8112D83DF0B2}"/>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82" name="Oval 338">
                  <a:extLst>
                    <a:ext uri="{FF2B5EF4-FFF2-40B4-BE49-F238E27FC236}">
                      <a16:creationId xmlns:a16="http://schemas.microsoft.com/office/drawing/2014/main" id="{C43ED452-A363-E342-9FE5-B1F41A509E65}"/>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83" name="Oval 339">
                  <a:extLst>
                    <a:ext uri="{FF2B5EF4-FFF2-40B4-BE49-F238E27FC236}">
                      <a16:creationId xmlns:a16="http://schemas.microsoft.com/office/drawing/2014/main" id="{83A60388-D9E1-0A4F-AEB9-AC9090504CA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84" name="Oval 340">
                  <a:extLst>
                    <a:ext uri="{FF2B5EF4-FFF2-40B4-BE49-F238E27FC236}">
                      <a16:creationId xmlns:a16="http://schemas.microsoft.com/office/drawing/2014/main" id="{F9947E4F-3D0B-654E-A962-72ED0A21FE24}"/>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85" name="Oval 341">
                  <a:extLst>
                    <a:ext uri="{FF2B5EF4-FFF2-40B4-BE49-F238E27FC236}">
                      <a16:creationId xmlns:a16="http://schemas.microsoft.com/office/drawing/2014/main" id="{BF3A8073-B1FC-C842-AAC7-CAB59A263350}"/>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86" name="Oval 342">
                  <a:extLst>
                    <a:ext uri="{FF2B5EF4-FFF2-40B4-BE49-F238E27FC236}">
                      <a16:creationId xmlns:a16="http://schemas.microsoft.com/office/drawing/2014/main" id="{7B31368A-B38D-CF46-A02D-3678CF0CAF3D}"/>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87" name="Oval 343">
                  <a:extLst>
                    <a:ext uri="{FF2B5EF4-FFF2-40B4-BE49-F238E27FC236}">
                      <a16:creationId xmlns:a16="http://schemas.microsoft.com/office/drawing/2014/main" id="{C95DC131-7B01-994B-9F5D-37C2C118A45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88" name="Oval 344">
                  <a:extLst>
                    <a:ext uri="{FF2B5EF4-FFF2-40B4-BE49-F238E27FC236}">
                      <a16:creationId xmlns:a16="http://schemas.microsoft.com/office/drawing/2014/main" id="{69588881-7C0F-CB44-98E6-E26871E6FFD7}"/>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89" name="Oval 345">
                  <a:extLst>
                    <a:ext uri="{FF2B5EF4-FFF2-40B4-BE49-F238E27FC236}">
                      <a16:creationId xmlns:a16="http://schemas.microsoft.com/office/drawing/2014/main" id="{3C6EDB4D-B128-3245-B06C-34022FCF6E50}"/>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90" name="Oval 346">
                  <a:extLst>
                    <a:ext uri="{FF2B5EF4-FFF2-40B4-BE49-F238E27FC236}">
                      <a16:creationId xmlns:a16="http://schemas.microsoft.com/office/drawing/2014/main" id="{EAD863A7-0A6E-F043-B68B-03CC3A2A2222}"/>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91" name="Oval 347">
                  <a:extLst>
                    <a:ext uri="{FF2B5EF4-FFF2-40B4-BE49-F238E27FC236}">
                      <a16:creationId xmlns:a16="http://schemas.microsoft.com/office/drawing/2014/main" id="{A9AD31AB-B012-634B-8F3D-D175F4E8F72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2092" name="Group 348">
                <a:extLst>
                  <a:ext uri="{FF2B5EF4-FFF2-40B4-BE49-F238E27FC236}">
                    <a16:creationId xmlns:a16="http://schemas.microsoft.com/office/drawing/2014/main" id="{CC0D43F9-CE97-3D4A-9315-D6D3FCA937AA}"/>
                  </a:ext>
                </a:extLst>
              </p:cNvPr>
              <p:cNvGrpSpPr>
                <a:grpSpLocks/>
              </p:cNvGrpSpPr>
              <p:nvPr/>
            </p:nvGrpSpPr>
            <p:grpSpPr bwMode="auto">
              <a:xfrm>
                <a:off x="3569" y="3038"/>
                <a:ext cx="346" cy="304"/>
                <a:chOff x="3098" y="2084"/>
                <a:chExt cx="346" cy="304"/>
              </a:xfrm>
            </p:grpSpPr>
            <p:sp>
              <p:nvSpPr>
                <p:cNvPr id="672093" name="Oval 349">
                  <a:extLst>
                    <a:ext uri="{FF2B5EF4-FFF2-40B4-BE49-F238E27FC236}">
                      <a16:creationId xmlns:a16="http://schemas.microsoft.com/office/drawing/2014/main" id="{970F5BF2-1CCB-7D45-AF3F-680CC239629A}"/>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94" name="Oval 350">
                  <a:extLst>
                    <a:ext uri="{FF2B5EF4-FFF2-40B4-BE49-F238E27FC236}">
                      <a16:creationId xmlns:a16="http://schemas.microsoft.com/office/drawing/2014/main" id="{0643149C-B912-8243-A701-34E2A54BEF5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95" name="Oval 351">
                  <a:extLst>
                    <a:ext uri="{FF2B5EF4-FFF2-40B4-BE49-F238E27FC236}">
                      <a16:creationId xmlns:a16="http://schemas.microsoft.com/office/drawing/2014/main" id="{3F095C4A-71B3-5742-943B-02D61BD046E5}"/>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96" name="Oval 352">
                  <a:extLst>
                    <a:ext uri="{FF2B5EF4-FFF2-40B4-BE49-F238E27FC236}">
                      <a16:creationId xmlns:a16="http://schemas.microsoft.com/office/drawing/2014/main" id="{303D0393-D073-8145-A23A-E50A554F1A2A}"/>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97" name="Oval 353">
                  <a:extLst>
                    <a:ext uri="{FF2B5EF4-FFF2-40B4-BE49-F238E27FC236}">
                      <a16:creationId xmlns:a16="http://schemas.microsoft.com/office/drawing/2014/main" id="{428CA156-F2AD-104A-B752-CB7403A465CD}"/>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98" name="Oval 354">
                  <a:extLst>
                    <a:ext uri="{FF2B5EF4-FFF2-40B4-BE49-F238E27FC236}">
                      <a16:creationId xmlns:a16="http://schemas.microsoft.com/office/drawing/2014/main" id="{38C65407-E3F7-E14C-8AF2-241750BCFD9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099" name="Oval 355">
                  <a:extLst>
                    <a:ext uri="{FF2B5EF4-FFF2-40B4-BE49-F238E27FC236}">
                      <a16:creationId xmlns:a16="http://schemas.microsoft.com/office/drawing/2014/main" id="{74EA6BFD-AAB1-164C-B4D3-298DD901D77E}"/>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00" name="Oval 356">
                  <a:extLst>
                    <a:ext uri="{FF2B5EF4-FFF2-40B4-BE49-F238E27FC236}">
                      <a16:creationId xmlns:a16="http://schemas.microsoft.com/office/drawing/2014/main" id="{1ABC803F-4678-584F-B09F-3AFFA90444D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01" name="Oval 357">
                  <a:extLst>
                    <a:ext uri="{FF2B5EF4-FFF2-40B4-BE49-F238E27FC236}">
                      <a16:creationId xmlns:a16="http://schemas.microsoft.com/office/drawing/2014/main" id="{ED53892A-D6D4-C54C-A605-3DE964562128}"/>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02" name="Oval 358">
                  <a:extLst>
                    <a:ext uri="{FF2B5EF4-FFF2-40B4-BE49-F238E27FC236}">
                      <a16:creationId xmlns:a16="http://schemas.microsoft.com/office/drawing/2014/main" id="{48867262-AC2A-4940-BB0E-70C26AE88662}"/>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03" name="Oval 359">
                  <a:extLst>
                    <a:ext uri="{FF2B5EF4-FFF2-40B4-BE49-F238E27FC236}">
                      <a16:creationId xmlns:a16="http://schemas.microsoft.com/office/drawing/2014/main" id="{F7AB2539-B752-D344-A964-F160082FEA1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04" name="Oval 360">
                  <a:extLst>
                    <a:ext uri="{FF2B5EF4-FFF2-40B4-BE49-F238E27FC236}">
                      <a16:creationId xmlns:a16="http://schemas.microsoft.com/office/drawing/2014/main" id="{03DC9DDE-BA8A-0D47-A170-6933B14C0068}"/>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05" name="Oval 361">
                  <a:extLst>
                    <a:ext uri="{FF2B5EF4-FFF2-40B4-BE49-F238E27FC236}">
                      <a16:creationId xmlns:a16="http://schemas.microsoft.com/office/drawing/2014/main" id="{66FF1F2F-F10E-7642-8FDB-1743E1BB3022}"/>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06" name="Oval 362">
                  <a:extLst>
                    <a:ext uri="{FF2B5EF4-FFF2-40B4-BE49-F238E27FC236}">
                      <a16:creationId xmlns:a16="http://schemas.microsoft.com/office/drawing/2014/main" id="{2D97A002-37C3-3E4E-B604-AD034A55EB2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2107" name="Group 363">
              <a:extLst>
                <a:ext uri="{FF2B5EF4-FFF2-40B4-BE49-F238E27FC236}">
                  <a16:creationId xmlns:a16="http://schemas.microsoft.com/office/drawing/2014/main" id="{199F2DAC-18D9-384D-9317-2FAA67229C37}"/>
                </a:ext>
              </a:extLst>
            </p:cNvPr>
            <p:cNvGrpSpPr>
              <a:grpSpLocks/>
            </p:cNvGrpSpPr>
            <p:nvPr/>
          </p:nvGrpSpPr>
          <p:grpSpPr bwMode="auto">
            <a:xfrm>
              <a:off x="3465" y="2712"/>
              <a:ext cx="1088" cy="816"/>
              <a:chOff x="3369" y="2616"/>
              <a:chExt cx="1088" cy="816"/>
            </a:xfrm>
          </p:grpSpPr>
          <p:grpSp>
            <p:nvGrpSpPr>
              <p:cNvPr id="672108" name="Group 364">
                <a:extLst>
                  <a:ext uri="{FF2B5EF4-FFF2-40B4-BE49-F238E27FC236}">
                    <a16:creationId xmlns:a16="http://schemas.microsoft.com/office/drawing/2014/main" id="{B96F48E8-C14E-D84A-95AE-7DFDDE768627}"/>
                  </a:ext>
                </a:extLst>
              </p:cNvPr>
              <p:cNvGrpSpPr>
                <a:grpSpLocks/>
              </p:cNvGrpSpPr>
              <p:nvPr/>
            </p:nvGrpSpPr>
            <p:grpSpPr bwMode="auto">
              <a:xfrm>
                <a:off x="3369" y="3128"/>
                <a:ext cx="346" cy="304"/>
                <a:chOff x="3098" y="2084"/>
                <a:chExt cx="346" cy="304"/>
              </a:xfrm>
            </p:grpSpPr>
            <p:sp>
              <p:nvSpPr>
                <p:cNvPr id="672109" name="Oval 365">
                  <a:extLst>
                    <a:ext uri="{FF2B5EF4-FFF2-40B4-BE49-F238E27FC236}">
                      <a16:creationId xmlns:a16="http://schemas.microsoft.com/office/drawing/2014/main" id="{E2156DDF-1C57-3841-B3B4-F1E85F625144}"/>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10" name="Oval 366">
                  <a:extLst>
                    <a:ext uri="{FF2B5EF4-FFF2-40B4-BE49-F238E27FC236}">
                      <a16:creationId xmlns:a16="http://schemas.microsoft.com/office/drawing/2014/main" id="{1BE05137-442F-6843-A09B-C95553B2142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11" name="Oval 367">
                  <a:extLst>
                    <a:ext uri="{FF2B5EF4-FFF2-40B4-BE49-F238E27FC236}">
                      <a16:creationId xmlns:a16="http://schemas.microsoft.com/office/drawing/2014/main" id="{48ABA9A3-41F8-0349-B415-2C3C7545541C}"/>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12" name="Oval 368">
                  <a:extLst>
                    <a:ext uri="{FF2B5EF4-FFF2-40B4-BE49-F238E27FC236}">
                      <a16:creationId xmlns:a16="http://schemas.microsoft.com/office/drawing/2014/main" id="{2E98A099-BEC7-0A4F-A752-30AABD93F55A}"/>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13" name="Oval 369">
                  <a:extLst>
                    <a:ext uri="{FF2B5EF4-FFF2-40B4-BE49-F238E27FC236}">
                      <a16:creationId xmlns:a16="http://schemas.microsoft.com/office/drawing/2014/main" id="{BE55C7BB-E66D-4A47-B44A-2B0FAFBDE8EA}"/>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14" name="Oval 370">
                  <a:extLst>
                    <a:ext uri="{FF2B5EF4-FFF2-40B4-BE49-F238E27FC236}">
                      <a16:creationId xmlns:a16="http://schemas.microsoft.com/office/drawing/2014/main" id="{7C952E85-F728-7045-BF00-BE9C9128D8D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15" name="Oval 371">
                  <a:extLst>
                    <a:ext uri="{FF2B5EF4-FFF2-40B4-BE49-F238E27FC236}">
                      <a16:creationId xmlns:a16="http://schemas.microsoft.com/office/drawing/2014/main" id="{9B611E2C-583B-5246-B4D9-59A4946C0FD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16" name="Oval 372">
                  <a:extLst>
                    <a:ext uri="{FF2B5EF4-FFF2-40B4-BE49-F238E27FC236}">
                      <a16:creationId xmlns:a16="http://schemas.microsoft.com/office/drawing/2014/main" id="{0CDB6F3E-B421-D048-A605-7E4E9842810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17" name="Oval 373">
                  <a:extLst>
                    <a:ext uri="{FF2B5EF4-FFF2-40B4-BE49-F238E27FC236}">
                      <a16:creationId xmlns:a16="http://schemas.microsoft.com/office/drawing/2014/main" id="{F5EC4091-E862-5F43-AD15-3ADAA13E8072}"/>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18" name="Oval 374">
                  <a:extLst>
                    <a:ext uri="{FF2B5EF4-FFF2-40B4-BE49-F238E27FC236}">
                      <a16:creationId xmlns:a16="http://schemas.microsoft.com/office/drawing/2014/main" id="{A073EB4F-91AB-CA43-B924-38EF27F1F2E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19" name="Oval 375">
                  <a:extLst>
                    <a:ext uri="{FF2B5EF4-FFF2-40B4-BE49-F238E27FC236}">
                      <a16:creationId xmlns:a16="http://schemas.microsoft.com/office/drawing/2014/main" id="{875C9982-C30D-7C46-B42F-16F3B584273A}"/>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20" name="Oval 376">
                  <a:extLst>
                    <a:ext uri="{FF2B5EF4-FFF2-40B4-BE49-F238E27FC236}">
                      <a16:creationId xmlns:a16="http://schemas.microsoft.com/office/drawing/2014/main" id="{789177BA-3358-DD4E-9DD6-B35904440110}"/>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21" name="Oval 377">
                  <a:extLst>
                    <a:ext uri="{FF2B5EF4-FFF2-40B4-BE49-F238E27FC236}">
                      <a16:creationId xmlns:a16="http://schemas.microsoft.com/office/drawing/2014/main" id="{7D68B56C-5AED-F742-B5E3-06B48E33FAE9}"/>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22" name="Oval 378">
                  <a:extLst>
                    <a:ext uri="{FF2B5EF4-FFF2-40B4-BE49-F238E27FC236}">
                      <a16:creationId xmlns:a16="http://schemas.microsoft.com/office/drawing/2014/main" id="{57A32F1C-88FA-F44B-9F0C-01444BC045DD}"/>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2123" name="Group 379">
                <a:extLst>
                  <a:ext uri="{FF2B5EF4-FFF2-40B4-BE49-F238E27FC236}">
                    <a16:creationId xmlns:a16="http://schemas.microsoft.com/office/drawing/2014/main" id="{29955278-E115-9F41-B4C2-239F2CAA19F0}"/>
                  </a:ext>
                </a:extLst>
              </p:cNvPr>
              <p:cNvGrpSpPr>
                <a:grpSpLocks/>
              </p:cNvGrpSpPr>
              <p:nvPr/>
            </p:nvGrpSpPr>
            <p:grpSpPr bwMode="auto">
              <a:xfrm>
                <a:off x="4111" y="2616"/>
                <a:ext cx="346" cy="304"/>
                <a:chOff x="3098" y="2084"/>
                <a:chExt cx="346" cy="304"/>
              </a:xfrm>
            </p:grpSpPr>
            <p:sp>
              <p:nvSpPr>
                <p:cNvPr id="672124" name="Oval 380">
                  <a:extLst>
                    <a:ext uri="{FF2B5EF4-FFF2-40B4-BE49-F238E27FC236}">
                      <a16:creationId xmlns:a16="http://schemas.microsoft.com/office/drawing/2014/main" id="{167301BF-3EBC-6442-85DF-6CB1B3019219}"/>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25" name="Oval 381">
                  <a:extLst>
                    <a:ext uri="{FF2B5EF4-FFF2-40B4-BE49-F238E27FC236}">
                      <a16:creationId xmlns:a16="http://schemas.microsoft.com/office/drawing/2014/main" id="{8F766E1F-04FA-404E-9A8E-168CEA8B030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26" name="Oval 382">
                  <a:extLst>
                    <a:ext uri="{FF2B5EF4-FFF2-40B4-BE49-F238E27FC236}">
                      <a16:creationId xmlns:a16="http://schemas.microsoft.com/office/drawing/2014/main" id="{C995F54B-63D9-5A40-846C-9E19B152BC65}"/>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27" name="Oval 383">
                  <a:extLst>
                    <a:ext uri="{FF2B5EF4-FFF2-40B4-BE49-F238E27FC236}">
                      <a16:creationId xmlns:a16="http://schemas.microsoft.com/office/drawing/2014/main" id="{070E8E55-ABEE-F44C-86F3-E523D16A125E}"/>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28" name="Oval 384">
                  <a:extLst>
                    <a:ext uri="{FF2B5EF4-FFF2-40B4-BE49-F238E27FC236}">
                      <a16:creationId xmlns:a16="http://schemas.microsoft.com/office/drawing/2014/main" id="{A7DB827B-51B3-D54C-A81A-724D0BF9CAF1}"/>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29" name="Oval 385">
                  <a:extLst>
                    <a:ext uri="{FF2B5EF4-FFF2-40B4-BE49-F238E27FC236}">
                      <a16:creationId xmlns:a16="http://schemas.microsoft.com/office/drawing/2014/main" id="{DAD2D239-9EAF-5D40-B717-256AB7C75C3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30" name="Oval 386">
                  <a:extLst>
                    <a:ext uri="{FF2B5EF4-FFF2-40B4-BE49-F238E27FC236}">
                      <a16:creationId xmlns:a16="http://schemas.microsoft.com/office/drawing/2014/main" id="{28B59817-6FA8-F34C-AA31-F3A42622CCBC}"/>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31" name="Oval 387">
                  <a:extLst>
                    <a:ext uri="{FF2B5EF4-FFF2-40B4-BE49-F238E27FC236}">
                      <a16:creationId xmlns:a16="http://schemas.microsoft.com/office/drawing/2014/main" id="{3F537105-A3F0-FF4F-9233-6B9EB7A2DAA5}"/>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32" name="Oval 388">
                  <a:extLst>
                    <a:ext uri="{FF2B5EF4-FFF2-40B4-BE49-F238E27FC236}">
                      <a16:creationId xmlns:a16="http://schemas.microsoft.com/office/drawing/2014/main" id="{F88E1CBA-3935-1349-A326-B7F63308916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33" name="Oval 389">
                  <a:extLst>
                    <a:ext uri="{FF2B5EF4-FFF2-40B4-BE49-F238E27FC236}">
                      <a16:creationId xmlns:a16="http://schemas.microsoft.com/office/drawing/2014/main" id="{C36ED5F5-24B6-B541-AD97-45C81A544BD6}"/>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34" name="Oval 390">
                  <a:extLst>
                    <a:ext uri="{FF2B5EF4-FFF2-40B4-BE49-F238E27FC236}">
                      <a16:creationId xmlns:a16="http://schemas.microsoft.com/office/drawing/2014/main" id="{76335C7E-1236-B94D-909F-3C23783E03B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35" name="Oval 391">
                  <a:extLst>
                    <a:ext uri="{FF2B5EF4-FFF2-40B4-BE49-F238E27FC236}">
                      <a16:creationId xmlns:a16="http://schemas.microsoft.com/office/drawing/2014/main" id="{F2D5541D-1588-6643-92B8-B099761EFEEE}"/>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36" name="Oval 392">
                  <a:extLst>
                    <a:ext uri="{FF2B5EF4-FFF2-40B4-BE49-F238E27FC236}">
                      <a16:creationId xmlns:a16="http://schemas.microsoft.com/office/drawing/2014/main" id="{F1BB8EAC-1650-0146-9AC2-E6CEC5190A25}"/>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37" name="Oval 393">
                  <a:extLst>
                    <a:ext uri="{FF2B5EF4-FFF2-40B4-BE49-F238E27FC236}">
                      <a16:creationId xmlns:a16="http://schemas.microsoft.com/office/drawing/2014/main" id="{D77465FC-911E-684F-A708-ABA20D3DCFB5}"/>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2138" name="Group 394">
              <a:extLst>
                <a:ext uri="{FF2B5EF4-FFF2-40B4-BE49-F238E27FC236}">
                  <a16:creationId xmlns:a16="http://schemas.microsoft.com/office/drawing/2014/main" id="{55543CCC-1A4C-194C-89F6-60FBC039AF17}"/>
                </a:ext>
              </a:extLst>
            </p:cNvPr>
            <p:cNvGrpSpPr>
              <a:grpSpLocks/>
            </p:cNvGrpSpPr>
            <p:nvPr/>
          </p:nvGrpSpPr>
          <p:grpSpPr bwMode="auto">
            <a:xfrm>
              <a:off x="4326" y="2407"/>
              <a:ext cx="457" cy="899"/>
              <a:chOff x="4230" y="2311"/>
              <a:chExt cx="457" cy="899"/>
            </a:xfrm>
          </p:grpSpPr>
          <p:grpSp>
            <p:nvGrpSpPr>
              <p:cNvPr id="672139" name="Group 395">
                <a:extLst>
                  <a:ext uri="{FF2B5EF4-FFF2-40B4-BE49-F238E27FC236}">
                    <a16:creationId xmlns:a16="http://schemas.microsoft.com/office/drawing/2014/main" id="{A06E5D50-6EC6-8343-905B-43DE70254971}"/>
                  </a:ext>
                </a:extLst>
              </p:cNvPr>
              <p:cNvGrpSpPr>
                <a:grpSpLocks/>
              </p:cNvGrpSpPr>
              <p:nvPr/>
            </p:nvGrpSpPr>
            <p:grpSpPr bwMode="auto">
              <a:xfrm>
                <a:off x="4230" y="2311"/>
                <a:ext cx="346" cy="304"/>
                <a:chOff x="3098" y="2084"/>
                <a:chExt cx="346" cy="304"/>
              </a:xfrm>
            </p:grpSpPr>
            <p:sp>
              <p:nvSpPr>
                <p:cNvPr id="672140" name="Oval 396">
                  <a:extLst>
                    <a:ext uri="{FF2B5EF4-FFF2-40B4-BE49-F238E27FC236}">
                      <a16:creationId xmlns:a16="http://schemas.microsoft.com/office/drawing/2014/main" id="{51972B3C-CFAB-1646-9986-C48ADDBAAEFA}"/>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41" name="Oval 397">
                  <a:extLst>
                    <a:ext uri="{FF2B5EF4-FFF2-40B4-BE49-F238E27FC236}">
                      <a16:creationId xmlns:a16="http://schemas.microsoft.com/office/drawing/2014/main" id="{554A6D03-9B7D-9F41-9C4D-D450797DCE6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42" name="Oval 398">
                  <a:extLst>
                    <a:ext uri="{FF2B5EF4-FFF2-40B4-BE49-F238E27FC236}">
                      <a16:creationId xmlns:a16="http://schemas.microsoft.com/office/drawing/2014/main" id="{69A0B93F-321C-B247-94F2-76348BCD930A}"/>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43" name="Oval 399">
                  <a:extLst>
                    <a:ext uri="{FF2B5EF4-FFF2-40B4-BE49-F238E27FC236}">
                      <a16:creationId xmlns:a16="http://schemas.microsoft.com/office/drawing/2014/main" id="{17AE4AA0-5BAA-3245-82D7-F1F8A94C451E}"/>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44" name="Oval 400">
                  <a:extLst>
                    <a:ext uri="{FF2B5EF4-FFF2-40B4-BE49-F238E27FC236}">
                      <a16:creationId xmlns:a16="http://schemas.microsoft.com/office/drawing/2014/main" id="{CF4648E9-1546-D449-B823-5FCC7F42F7B1}"/>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45" name="Oval 401">
                  <a:extLst>
                    <a:ext uri="{FF2B5EF4-FFF2-40B4-BE49-F238E27FC236}">
                      <a16:creationId xmlns:a16="http://schemas.microsoft.com/office/drawing/2014/main" id="{5671B377-18A1-E04A-8941-54A971CBC3D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46" name="Oval 402">
                  <a:extLst>
                    <a:ext uri="{FF2B5EF4-FFF2-40B4-BE49-F238E27FC236}">
                      <a16:creationId xmlns:a16="http://schemas.microsoft.com/office/drawing/2014/main" id="{735CD2E8-5AB1-CE44-8CCB-DF054C13A703}"/>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47" name="Oval 403">
                  <a:extLst>
                    <a:ext uri="{FF2B5EF4-FFF2-40B4-BE49-F238E27FC236}">
                      <a16:creationId xmlns:a16="http://schemas.microsoft.com/office/drawing/2014/main" id="{17116C51-64B8-6A45-92E2-F7D7F38D9EF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48" name="Oval 404">
                  <a:extLst>
                    <a:ext uri="{FF2B5EF4-FFF2-40B4-BE49-F238E27FC236}">
                      <a16:creationId xmlns:a16="http://schemas.microsoft.com/office/drawing/2014/main" id="{E5B643A9-AE1B-1D49-901C-3B06591EDD1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49" name="Oval 405">
                  <a:extLst>
                    <a:ext uri="{FF2B5EF4-FFF2-40B4-BE49-F238E27FC236}">
                      <a16:creationId xmlns:a16="http://schemas.microsoft.com/office/drawing/2014/main" id="{8EB8CBD4-CFC7-584F-AE4B-94F9622CDD9A}"/>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50" name="Oval 406">
                  <a:extLst>
                    <a:ext uri="{FF2B5EF4-FFF2-40B4-BE49-F238E27FC236}">
                      <a16:creationId xmlns:a16="http://schemas.microsoft.com/office/drawing/2014/main" id="{0FADF0BA-5702-3C42-8956-AD23AF57813F}"/>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51" name="Oval 407">
                  <a:extLst>
                    <a:ext uri="{FF2B5EF4-FFF2-40B4-BE49-F238E27FC236}">
                      <a16:creationId xmlns:a16="http://schemas.microsoft.com/office/drawing/2014/main" id="{CF864321-1635-DD45-A102-D9737452324A}"/>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52" name="Oval 408">
                  <a:extLst>
                    <a:ext uri="{FF2B5EF4-FFF2-40B4-BE49-F238E27FC236}">
                      <a16:creationId xmlns:a16="http://schemas.microsoft.com/office/drawing/2014/main" id="{AB891B6D-4FD2-E54B-A68D-C480A079078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53" name="Oval 409">
                  <a:extLst>
                    <a:ext uri="{FF2B5EF4-FFF2-40B4-BE49-F238E27FC236}">
                      <a16:creationId xmlns:a16="http://schemas.microsoft.com/office/drawing/2014/main" id="{B54530A6-AC1C-B240-BCA6-9100BBB1D4EC}"/>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2154" name="Group 410">
                <a:extLst>
                  <a:ext uri="{FF2B5EF4-FFF2-40B4-BE49-F238E27FC236}">
                    <a16:creationId xmlns:a16="http://schemas.microsoft.com/office/drawing/2014/main" id="{A9542B25-380E-C640-BEAB-301D8568D716}"/>
                  </a:ext>
                </a:extLst>
              </p:cNvPr>
              <p:cNvGrpSpPr>
                <a:grpSpLocks/>
              </p:cNvGrpSpPr>
              <p:nvPr/>
            </p:nvGrpSpPr>
            <p:grpSpPr bwMode="auto">
              <a:xfrm>
                <a:off x="4341" y="2906"/>
                <a:ext cx="346" cy="304"/>
                <a:chOff x="3098" y="2084"/>
                <a:chExt cx="346" cy="304"/>
              </a:xfrm>
            </p:grpSpPr>
            <p:sp>
              <p:nvSpPr>
                <p:cNvPr id="672155" name="Oval 411">
                  <a:extLst>
                    <a:ext uri="{FF2B5EF4-FFF2-40B4-BE49-F238E27FC236}">
                      <a16:creationId xmlns:a16="http://schemas.microsoft.com/office/drawing/2014/main" id="{95947285-4083-ED47-B91F-C438B6B5B660}"/>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56" name="Oval 412">
                  <a:extLst>
                    <a:ext uri="{FF2B5EF4-FFF2-40B4-BE49-F238E27FC236}">
                      <a16:creationId xmlns:a16="http://schemas.microsoft.com/office/drawing/2014/main" id="{EDE43B3F-5C3D-6644-BE56-E38149B53E7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57" name="Oval 413">
                  <a:extLst>
                    <a:ext uri="{FF2B5EF4-FFF2-40B4-BE49-F238E27FC236}">
                      <a16:creationId xmlns:a16="http://schemas.microsoft.com/office/drawing/2014/main" id="{1488FA68-0C3E-5F48-BEE1-326A9F452C2B}"/>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58" name="Oval 414">
                  <a:extLst>
                    <a:ext uri="{FF2B5EF4-FFF2-40B4-BE49-F238E27FC236}">
                      <a16:creationId xmlns:a16="http://schemas.microsoft.com/office/drawing/2014/main" id="{46C4DA0C-C0D8-E24E-8BB8-3E2A7836959C}"/>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59" name="Oval 415">
                  <a:extLst>
                    <a:ext uri="{FF2B5EF4-FFF2-40B4-BE49-F238E27FC236}">
                      <a16:creationId xmlns:a16="http://schemas.microsoft.com/office/drawing/2014/main" id="{AE607A5E-5BAB-A546-B249-338DE17259A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60" name="Oval 416">
                  <a:extLst>
                    <a:ext uri="{FF2B5EF4-FFF2-40B4-BE49-F238E27FC236}">
                      <a16:creationId xmlns:a16="http://schemas.microsoft.com/office/drawing/2014/main" id="{17EE5D80-4595-3546-8E2D-503F3B1072A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61" name="Oval 417">
                  <a:extLst>
                    <a:ext uri="{FF2B5EF4-FFF2-40B4-BE49-F238E27FC236}">
                      <a16:creationId xmlns:a16="http://schemas.microsoft.com/office/drawing/2014/main" id="{2BA110F5-D271-554C-8F93-62B2698F56FD}"/>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62" name="Oval 418">
                  <a:extLst>
                    <a:ext uri="{FF2B5EF4-FFF2-40B4-BE49-F238E27FC236}">
                      <a16:creationId xmlns:a16="http://schemas.microsoft.com/office/drawing/2014/main" id="{8CABF6D4-0D12-104D-8B02-22DA0177A944}"/>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63" name="Oval 419">
                  <a:extLst>
                    <a:ext uri="{FF2B5EF4-FFF2-40B4-BE49-F238E27FC236}">
                      <a16:creationId xmlns:a16="http://schemas.microsoft.com/office/drawing/2014/main" id="{AFA84E92-EE44-E846-ACC7-9FAED9E33FC8}"/>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64" name="Oval 420">
                  <a:extLst>
                    <a:ext uri="{FF2B5EF4-FFF2-40B4-BE49-F238E27FC236}">
                      <a16:creationId xmlns:a16="http://schemas.microsoft.com/office/drawing/2014/main" id="{0C9017C4-A446-044E-AC6E-B3CCFB7C523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65" name="Oval 421">
                  <a:extLst>
                    <a:ext uri="{FF2B5EF4-FFF2-40B4-BE49-F238E27FC236}">
                      <a16:creationId xmlns:a16="http://schemas.microsoft.com/office/drawing/2014/main" id="{9B9249AA-1A7F-8E4F-BF91-7D0C5C3C1FA8}"/>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66" name="Oval 422">
                  <a:extLst>
                    <a:ext uri="{FF2B5EF4-FFF2-40B4-BE49-F238E27FC236}">
                      <a16:creationId xmlns:a16="http://schemas.microsoft.com/office/drawing/2014/main" id="{E436FA44-765B-4B49-A01B-D2861875477F}"/>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67" name="Oval 423">
                  <a:extLst>
                    <a:ext uri="{FF2B5EF4-FFF2-40B4-BE49-F238E27FC236}">
                      <a16:creationId xmlns:a16="http://schemas.microsoft.com/office/drawing/2014/main" id="{4D6C4950-0257-6D42-8AE6-4A3D453B12AF}"/>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68" name="Oval 424">
                  <a:extLst>
                    <a:ext uri="{FF2B5EF4-FFF2-40B4-BE49-F238E27FC236}">
                      <a16:creationId xmlns:a16="http://schemas.microsoft.com/office/drawing/2014/main" id="{9CCDFD2A-746E-4F43-BB35-A15531DA159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2169" name="Group 425">
              <a:extLst>
                <a:ext uri="{FF2B5EF4-FFF2-40B4-BE49-F238E27FC236}">
                  <a16:creationId xmlns:a16="http://schemas.microsoft.com/office/drawing/2014/main" id="{E63ADFFA-140F-B748-9181-348C29BA5369}"/>
                </a:ext>
              </a:extLst>
            </p:cNvPr>
            <p:cNvGrpSpPr>
              <a:grpSpLocks/>
            </p:cNvGrpSpPr>
            <p:nvPr/>
          </p:nvGrpSpPr>
          <p:grpSpPr bwMode="auto">
            <a:xfrm>
              <a:off x="2771" y="2841"/>
              <a:ext cx="1246" cy="598"/>
              <a:chOff x="2675" y="2745"/>
              <a:chExt cx="1246" cy="598"/>
            </a:xfrm>
          </p:grpSpPr>
          <p:grpSp>
            <p:nvGrpSpPr>
              <p:cNvPr id="672170" name="Group 426">
                <a:extLst>
                  <a:ext uri="{FF2B5EF4-FFF2-40B4-BE49-F238E27FC236}">
                    <a16:creationId xmlns:a16="http://schemas.microsoft.com/office/drawing/2014/main" id="{E9CBC982-8A3F-8149-A8C4-4BE2F12B94E9}"/>
                  </a:ext>
                </a:extLst>
              </p:cNvPr>
              <p:cNvGrpSpPr>
                <a:grpSpLocks/>
              </p:cNvGrpSpPr>
              <p:nvPr/>
            </p:nvGrpSpPr>
            <p:grpSpPr bwMode="auto">
              <a:xfrm>
                <a:off x="2675" y="3039"/>
                <a:ext cx="346" cy="304"/>
                <a:chOff x="3098" y="2084"/>
                <a:chExt cx="346" cy="304"/>
              </a:xfrm>
            </p:grpSpPr>
            <p:sp>
              <p:nvSpPr>
                <p:cNvPr id="672171" name="Oval 427">
                  <a:extLst>
                    <a:ext uri="{FF2B5EF4-FFF2-40B4-BE49-F238E27FC236}">
                      <a16:creationId xmlns:a16="http://schemas.microsoft.com/office/drawing/2014/main" id="{8836824A-8FE7-E648-A44F-76469FB077A4}"/>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72" name="Oval 428">
                  <a:extLst>
                    <a:ext uri="{FF2B5EF4-FFF2-40B4-BE49-F238E27FC236}">
                      <a16:creationId xmlns:a16="http://schemas.microsoft.com/office/drawing/2014/main" id="{CA4B25FF-6FF7-2C4C-BCE9-72B3EC59764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73" name="Oval 429">
                  <a:extLst>
                    <a:ext uri="{FF2B5EF4-FFF2-40B4-BE49-F238E27FC236}">
                      <a16:creationId xmlns:a16="http://schemas.microsoft.com/office/drawing/2014/main" id="{31005838-7A64-CA4C-8797-998054160059}"/>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74" name="Oval 430">
                  <a:extLst>
                    <a:ext uri="{FF2B5EF4-FFF2-40B4-BE49-F238E27FC236}">
                      <a16:creationId xmlns:a16="http://schemas.microsoft.com/office/drawing/2014/main" id="{E20E4EFD-179A-504E-926F-6F4D02416F4E}"/>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75" name="Oval 431">
                  <a:extLst>
                    <a:ext uri="{FF2B5EF4-FFF2-40B4-BE49-F238E27FC236}">
                      <a16:creationId xmlns:a16="http://schemas.microsoft.com/office/drawing/2014/main" id="{14F6F3B7-D9C9-684A-BC39-6FFF1C21B8AA}"/>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76" name="Oval 432">
                  <a:extLst>
                    <a:ext uri="{FF2B5EF4-FFF2-40B4-BE49-F238E27FC236}">
                      <a16:creationId xmlns:a16="http://schemas.microsoft.com/office/drawing/2014/main" id="{30DA3FD1-FB14-2442-9F33-45689EB9BB4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77" name="Oval 433">
                  <a:extLst>
                    <a:ext uri="{FF2B5EF4-FFF2-40B4-BE49-F238E27FC236}">
                      <a16:creationId xmlns:a16="http://schemas.microsoft.com/office/drawing/2014/main" id="{C103A5D6-3260-0F4E-9DBB-0EFBF4EFEB1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78" name="Oval 434">
                  <a:extLst>
                    <a:ext uri="{FF2B5EF4-FFF2-40B4-BE49-F238E27FC236}">
                      <a16:creationId xmlns:a16="http://schemas.microsoft.com/office/drawing/2014/main" id="{B7D4AB43-7C85-734B-A9AD-5E92C9F7BED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79" name="Oval 435">
                  <a:extLst>
                    <a:ext uri="{FF2B5EF4-FFF2-40B4-BE49-F238E27FC236}">
                      <a16:creationId xmlns:a16="http://schemas.microsoft.com/office/drawing/2014/main" id="{E965216D-91C0-3147-8E4F-AD7E55097D1A}"/>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80" name="Oval 436">
                  <a:extLst>
                    <a:ext uri="{FF2B5EF4-FFF2-40B4-BE49-F238E27FC236}">
                      <a16:creationId xmlns:a16="http://schemas.microsoft.com/office/drawing/2014/main" id="{C6172AF3-263A-054B-A2FC-A6CB64808A8D}"/>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81" name="Oval 437">
                  <a:extLst>
                    <a:ext uri="{FF2B5EF4-FFF2-40B4-BE49-F238E27FC236}">
                      <a16:creationId xmlns:a16="http://schemas.microsoft.com/office/drawing/2014/main" id="{063F7ACC-A56F-6448-97F3-83BB965B7BF2}"/>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82" name="Oval 438">
                  <a:extLst>
                    <a:ext uri="{FF2B5EF4-FFF2-40B4-BE49-F238E27FC236}">
                      <a16:creationId xmlns:a16="http://schemas.microsoft.com/office/drawing/2014/main" id="{2B0F89E2-1DE8-4E46-805B-C1642EB16E1B}"/>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83" name="Oval 439">
                  <a:extLst>
                    <a:ext uri="{FF2B5EF4-FFF2-40B4-BE49-F238E27FC236}">
                      <a16:creationId xmlns:a16="http://schemas.microsoft.com/office/drawing/2014/main" id="{5C69164F-656E-AF44-9F0E-5B9A50EA7122}"/>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84" name="Oval 440">
                  <a:extLst>
                    <a:ext uri="{FF2B5EF4-FFF2-40B4-BE49-F238E27FC236}">
                      <a16:creationId xmlns:a16="http://schemas.microsoft.com/office/drawing/2014/main" id="{9D07D852-DD72-854E-AB8F-45CFC8DF358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2185" name="Group 441">
                <a:extLst>
                  <a:ext uri="{FF2B5EF4-FFF2-40B4-BE49-F238E27FC236}">
                    <a16:creationId xmlns:a16="http://schemas.microsoft.com/office/drawing/2014/main" id="{916373D4-2599-F546-8B1C-5F7ADDD2ACAF}"/>
                  </a:ext>
                </a:extLst>
              </p:cNvPr>
              <p:cNvGrpSpPr>
                <a:grpSpLocks/>
              </p:cNvGrpSpPr>
              <p:nvPr/>
            </p:nvGrpSpPr>
            <p:grpSpPr bwMode="auto">
              <a:xfrm>
                <a:off x="3575" y="2745"/>
                <a:ext cx="346" cy="304"/>
                <a:chOff x="3098" y="2084"/>
                <a:chExt cx="346" cy="304"/>
              </a:xfrm>
            </p:grpSpPr>
            <p:sp>
              <p:nvSpPr>
                <p:cNvPr id="672186" name="Oval 442">
                  <a:extLst>
                    <a:ext uri="{FF2B5EF4-FFF2-40B4-BE49-F238E27FC236}">
                      <a16:creationId xmlns:a16="http://schemas.microsoft.com/office/drawing/2014/main" id="{C4C7ADB2-1A4A-064F-BC89-89F94E6BA1D8}"/>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87" name="Oval 443">
                  <a:extLst>
                    <a:ext uri="{FF2B5EF4-FFF2-40B4-BE49-F238E27FC236}">
                      <a16:creationId xmlns:a16="http://schemas.microsoft.com/office/drawing/2014/main" id="{A08EF469-EF7B-0041-83CC-827C2C57614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88" name="Oval 444">
                  <a:extLst>
                    <a:ext uri="{FF2B5EF4-FFF2-40B4-BE49-F238E27FC236}">
                      <a16:creationId xmlns:a16="http://schemas.microsoft.com/office/drawing/2014/main" id="{C592277B-0B68-764A-997B-FC0D113861BA}"/>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89" name="Oval 445">
                  <a:extLst>
                    <a:ext uri="{FF2B5EF4-FFF2-40B4-BE49-F238E27FC236}">
                      <a16:creationId xmlns:a16="http://schemas.microsoft.com/office/drawing/2014/main" id="{1B325002-728F-7840-9628-31245406F9CB}"/>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90" name="Oval 446">
                  <a:extLst>
                    <a:ext uri="{FF2B5EF4-FFF2-40B4-BE49-F238E27FC236}">
                      <a16:creationId xmlns:a16="http://schemas.microsoft.com/office/drawing/2014/main" id="{F6D2BFA9-246B-764E-AAE4-C27DD73A3B2C}"/>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91" name="Oval 447">
                  <a:extLst>
                    <a:ext uri="{FF2B5EF4-FFF2-40B4-BE49-F238E27FC236}">
                      <a16:creationId xmlns:a16="http://schemas.microsoft.com/office/drawing/2014/main" id="{1540BBC9-1724-B145-A2DE-8E82F408513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92" name="Oval 448">
                  <a:extLst>
                    <a:ext uri="{FF2B5EF4-FFF2-40B4-BE49-F238E27FC236}">
                      <a16:creationId xmlns:a16="http://schemas.microsoft.com/office/drawing/2014/main" id="{A193F6A1-F5EE-A048-A4BE-37AEDE8523D2}"/>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93" name="Oval 449">
                  <a:extLst>
                    <a:ext uri="{FF2B5EF4-FFF2-40B4-BE49-F238E27FC236}">
                      <a16:creationId xmlns:a16="http://schemas.microsoft.com/office/drawing/2014/main" id="{F7848F36-ACC4-5540-9EDC-99C8A60EE6F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94" name="Oval 450">
                  <a:extLst>
                    <a:ext uri="{FF2B5EF4-FFF2-40B4-BE49-F238E27FC236}">
                      <a16:creationId xmlns:a16="http://schemas.microsoft.com/office/drawing/2014/main" id="{966B6E0B-7B0A-3F45-857C-A8A4365CD17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95" name="Oval 451">
                  <a:extLst>
                    <a:ext uri="{FF2B5EF4-FFF2-40B4-BE49-F238E27FC236}">
                      <a16:creationId xmlns:a16="http://schemas.microsoft.com/office/drawing/2014/main" id="{188416C1-F616-D843-8DD4-896EF041F12C}"/>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96" name="Oval 452">
                  <a:extLst>
                    <a:ext uri="{FF2B5EF4-FFF2-40B4-BE49-F238E27FC236}">
                      <a16:creationId xmlns:a16="http://schemas.microsoft.com/office/drawing/2014/main" id="{65446BE9-C555-384F-81C4-AFE41E4453DC}"/>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97" name="Oval 453">
                  <a:extLst>
                    <a:ext uri="{FF2B5EF4-FFF2-40B4-BE49-F238E27FC236}">
                      <a16:creationId xmlns:a16="http://schemas.microsoft.com/office/drawing/2014/main" id="{2D39D59F-6291-E547-80F8-663D5E7AECF8}"/>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98" name="Oval 454">
                  <a:extLst>
                    <a:ext uri="{FF2B5EF4-FFF2-40B4-BE49-F238E27FC236}">
                      <a16:creationId xmlns:a16="http://schemas.microsoft.com/office/drawing/2014/main" id="{6AADE127-27F2-514D-9EB1-78A1A4193B23}"/>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199" name="Oval 455">
                  <a:extLst>
                    <a:ext uri="{FF2B5EF4-FFF2-40B4-BE49-F238E27FC236}">
                      <a16:creationId xmlns:a16="http://schemas.microsoft.com/office/drawing/2014/main" id="{340A60A7-5B59-6D49-A856-50419E4D3397}"/>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2200" name="Group 456">
              <a:extLst>
                <a:ext uri="{FF2B5EF4-FFF2-40B4-BE49-F238E27FC236}">
                  <a16:creationId xmlns:a16="http://schemas.microsoft.com/office/drawing/2014/main" id="{03B30797-5F96-564A-81F2-CBD3EC896969}"/>
                </a:ext>
              </a:extLst>
            </p:cNvPr>
            <p:cNvGrpSpPr>
              <a:grpSpLocks/>
            </p:cNvGrpSpPr>
            <p:nvPr/>
          </p:nvGrpSpPr>
          <p:grpSpPr bwMode="auto">
            <a:xfrm>
              <a:off x="2772" y="2585"/>
              <a:ext cx="1437" cy="648"/>
              <a:chOff x="2676" y="2489"/>
              <a:chExt cx="1437" cy="648"/>
            </a:xfrm>
          </p:grpSpPr>
          <p:grpSp>
            <p:nvGrpSpPr>
              <p:cNvPr id="672201" name="Group 457">
                <a:extLst>
                  <a:ext uri="{FF2B5EF4-FFF2-40B4-BE49-F238E27FC236}">
                    <a16:creationId xmlns:a16="http://schemas.microsoft.com/office/drawing/2014/main" id="{B24F3D3A-8F41-ED4A-BC04-04F15369555C}"/>
                  </a:ext>
                </a:extLst>
              </p:cNvPr>
              <p:cNvGrpSpPr>
                <a:grpSpLocks/>
              </p:cNvGrpSpPr>
              <p:nvPr/>
            </p:nvGrpSpPr>
            <p:grpSpPr bwMode="auto">
              <a:xfrm>
                <a:off x="2676" y="2489"/>
                <a:ext cx="346" cy="304"/>
                <a:chOff x="3098" y="2084"/>
                <a:chExt cx="346" cy="304"/>
              </a:xfrm>
            </p:grpSpPr>
            <p:sp>
              <p:nvSpPr>
                <p:cNvPr id="672202" name="Oval 458">
                  <a:extLst>
                    <a:ext uri="{FF2B5EF4-FFF2-40B4-BE49-F238E27FC236}">
                      <a16:creationId xmlns:a16="http://schemas.microsoft.com/office/drawing/2014/main" id="{D734FE0E-0516-AE4E-A9A4-4666C574E418}"/>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03" name="Oval 459">
                  <a:extLst>
                    <a:ext uri="{FF2B5EF4-FFF2-40B4-BE49-F238E27FC236}">
                      <a16:creationId xmlns:a16="http://schemas.microsoft.com/office/drawing/2014/main" id="{DC070690-4F94-134A-9C2D-D425160C106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04" name="Oval 460">
                  <a:extLst>
                    <a:ext uri="{FF2B5EF4-FFF2-40B4-BE49-F238E27FC236}">
                      <a16:creationId xmlns:a16="http://schemas.microsoft.com/office/drawing/2014/main" id="{3C88E798-0C73-9D4E-A733-3BC5C24DDD6D}"/>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05" name="Oval 461">
                  <a:extLst>
                    <a:ext uri="{FF2B5EF4-FFF2-40B4-BE49-F238E27FC236}">
                      <a16:creationId xmlns:a16="http://schemas.microsoft.com/office/drawing/2014/main" id="{79F037CE-C761-414B-A499-AFB413A6764C}"/>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06" name="Oval 462">
                  <a:extLst>
                    <a:ext uri="{FF2B5EF4-FFF2-40B4-BE49-F238E27FC236}">
                      <a16:creationId xmlns:a16="http://schemas.microsoft.com/office/drawing/2014/main" id="{176411A8-42A4-AF4F-A8CF-97D3EFEC6B28}"/>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07" name="Oval 463">
                  <a:extLst>
                    <a:ext uri="{FF2B5EF4-FFF2-40B4-BE49-F238E27FC236}">
                      <a16:creationId xmlns:a16="http://schemas.microsoft.com/office/drawing/2014/main" id="{65F8D09D-A015-EB4C-9E63-2908717C5BA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08" name="Oval 464">
                  <a:extLst>
                    <a:ext uri="{FF2B5EF4-FFF2-40B4-BE49-F238E27FC236}">
                      <a16:creationId xmlns:a16="http://schemas.microsoft.com/office/drawing/2014/main" id="{9D89BD6F-6F96-704D-8230-35172383E451}"/>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09" name="Oval 465">
                  <a:extLst>
                    <a:ext uri="{FF2B5EF4-FFF2-40B4-BE49-F238E27FC236}">
                      <a16:creationId xmlns:a16="http://schemas.microsoft.com/office/drawing/2014/main" id="{95450539-F493-BB4F-8EE9-8AF48174DEDB}"/>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10" name="Oval 466">
                  <a:extLst>
                    <a:ext uri="{FF2B5EF4-FFF2-40B4-BE49-F238E27FC236}">
                      <a16:creationId xmlns:a16="http://schemas.microsoft.com/office/drawing/2014/main" id="{8259B4A5-541F-854C-8DA6-6B0CCA4D97B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11" name="Oval 467">
                  <a:extLst>
                    <a:ext uri="{FF2B5EF4-FFF2-40B4-BE49-F238E27FC236}">
                      <a16:creationId xmlns:a16="http://schemas.microsoft.com/office/drawing/2014/main" id="{68D2CFEC-6A0E-0C47-B359-10CF5B3E367C}"/>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12" name="Oval 468">
                  <a:extLst>
                    <a:ext uri="{FF2B5EF4-FFF2-40B4-BE49-F238E27FC236}">
                      <a16:creationId xmlns:a16="http://schemas.microsoft.com/office/drawing/2014/main" id="{99786532-AFB8-D149-BA8D-655FE90381E2}"/>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13" name="Oval 469">
                  <a:extLst>
                    <a:ext uri="{FF2B5EF4-FFF2-40B4-BE49-F238E27FC236}">
                      <a16:creationId xmlns:a16="http://schemas.microsoft.com/office/drawing/2014/main" id="{678A4C3A-E62F-0542-8759-EF433694AB17}"/>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14" name="Oval 470">
                  <a:extLst>
                    <a:ext uri="{FF2B5EF4-FFF2-40B4-BE49-F238E27FC236}">
                      <a16:creationId xmlns:a16="http://schemas.microsoft.com/office/drawing/2014/main" id="{D5EB272A-FF02-4E44-B799-51143B36F561}"/>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15" name="Oval 471">
                  <a:extLst>
                    <a:ext uri="{FF2B5EF4-FFF2-40B4-BE49-F238E27FC236}">
                      <a16:creationId xmlns:a16="http://schemas.microsoft.com/office/drawing/2014/main" id="{12791C71-1A8E-BF43-B08F-0CF01DB6C4C9}"/>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2216" name="Group 472">
                <a:extLst>
                  <a:ext uri="{FF2B5EF4-FFF2-40B4-BE49-F238E27FC236}">
                    <a16:creationId xmlns:a16="http://schemas.microsoft.com/office/drawing/2014/main" id="{054C7762-9EE4-C349-A4CB-64A7787192DD}"/>
                  </a:ext>
                </a:extLst>
              </p:cNvPr>
              <p:cNvGrpSpPr>
                <a:grpSpLocks/>
              </p:cNvGrpSpPr>
              <p:nvPr/>
            </p:nvGrpSpPr>
            <p:grpSpPr bwMode="auto">
              <a:xfrm>
                <a:off x="3767" y="2833"/>
                <a:ext cx="346" cy="304"/>
                <a:chOff x="3098" y="2084"/>
                <a:chExt cx="346" cy="304"/>
              </a:xfrm>
            </p:grpSpPr>
            <p:sp>
              <p:nvSpPr>
                <p:cNvPr id="672217" name="Oval 473">
                  <a:extLst>
                    <a:ext uri="{FF2B5EF4-FFF2-40B4-BE49-F238E27FC236}">
                      <a16:creationId xmlns:a16="http://schemas.microsoft.com/office/drawing/2014/main" id="{BD2C0893-C647-C94D-8850-3806693AC93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18" name="Oval 474">
                  <a:extLst>
                    <a:ext uri="{FF2B5EF4-FFF2-40B4-BE49-F238E27FC236}">
                      <a16:creationId xmlns:a16="http://schemas.microsoft.com/office/drawing/2014/main" id="{2722208E-4E0B-194D-9382-64178D51D66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19" name="Oval 475">
                  <a:extLst>
                    <a:ext uri="{FF2B5EF4-FFF2-40B4-BE49-F238E27FC236}">
                      <a16:creationId xmlns:a16="http://schemas.microsoft.com/office/drawing/2014/main" id="{4FB2951F-127B-D64A-A03D-4F9A7E899226}"/>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20" name="Oval 476">
                  <a:extLst>
                    <a:ext uri="{FF2B5EF4-FFF2-40B4-BE49-F238E27FC236}">
                      <a16:creationId xmlns:a16="http://schemas.microsoft.com/office/drawing/2014/main" id="{866DE0B1-71D4-5D49-B1AC-BDD767094953}"/>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21" name="Oval 477">
                  <a:extLst>
                    <a:ext uri="{FF2B5EF4-FFF2-40B4-BE49-F238E27FC236}">
                      <a16:creationId xmlns:a16="http://schemas.microsoft.com/office/drawing/2014/main" id="{1BEF3CC4-2310-3542-B25A-41370E38EDE1}"/>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22" name="Oval 478">
                  <a:extLst>
                    <a:ext uri="{FF2B5EF4-FFF2-40B4-BE49-F238E27FC236}">
                      <a16:creationId xmlns:a16="http://schemas.microsoft.com/office/drawing/2014/main" id="{820125E5-E37A-DF43-A9E0-087CD64D2F8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23" name="Oval 479">
                  <a:extLst>
                    <a:ext uri="{FF2B5EF4-FFF2-40B4-BE49-F238E27FC236}">
                      <a16:creationId xmlns:a16="http://schemas.microsoft.com/office/drawing/2014/main" id="{13AE9F03-66BA-0A4D-9E7E-512E3265731C}"/>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24" name="Oval 480">
                  <a:extLst>
                    <a:ext uri="{FF2B5EF4-FFF2-40B4-BE49-F238E27FC236}">
                      <a16:creationId xmlns:a16="http://schemas.microsoft.com/office/drawing/2014/main" id="{18836EB8-746D-754B-A50D-DAE5C8795694}"/>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25" name="Oval 481">
                  <a:extLst>
                    <a:ext uri="{FF2B5EF4-FFF2-40B4-BE49-F238E27FC236}">
                      <a16:creationId xmlns:a16="http://schemas.microsoft.com/office/drawing/2014/main" id="{34DACA6F-B7D5-EE40-8808-A8808FA0990A}"/>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26" name="Oval 482">
                  <a:extLst>
                    <a:ext uri="{FF2B5EF4-FFF2-40B4-BE49-F238E27FC236}">
                      <a16:creationId xmlns:a16="http://schemas.microsoft.com/office/drawing/2014/main" id="{DADCDAAB-7E5B-DC45-BB03-A0C79F3F701E}"/>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27" name="Oval 483">
                  <a:extLst>
                    <a:ext uri="{FF2B5EF4-FFF2-40B4-BE49-F238E27FC236}">
                      <a16:creationId xmlns:a16="http://schemas.microsoft.com/office/drawing/2014/main" id="{9B129637-8FC3-5E43-B20E-FFBB5712124F}"/>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28" name="Oval 484">
                  <a:extLst>
                    <a:ext uri="{FF2B5EF4-FFF2-40B4-BE49-F238E27FC236}">
                      <a16:creationId xmlns:a16="http://schemas.microsoft.com/office/drawing/2014/main" id="{5CBF1301-5694-FE42-955C-BA77E8B4C785}"/>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29" name="Oval 485">
                  <a:extLst>
                    <a:ext uri="{FF2B5EF4-FFF2-40B4-BE49-F238E27FC236}">
                      <a16:creationId xmlns:a16="http://schemas.microsoft.com/office/drawing/2014/main" id="{DB993F32-67FE-B549-9474-4FC21B03ABFC}"/>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30" name="Oval 486">
                  <a:extLst>
                    <a:ext uri="{FF2B5EF4-FFF2-40B4-BE49-F238E27FC236}">
                      <a16:creationId xmlns:a16="http://schemas.microsoft.com/office/drawing/2014/main" id="{CAE703BE-FBFD-3B4E-B09C-023D4349AAD6}"/>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2231" name="Group 487">
              <a:extLst>
                <a:ext uri="{FF2B5EF4-FFF2-40B4-BE49-F238E27FC236}">
                  <a16:creationId xmlns:a16="http://schemas.microsoft.com/office/drawing/2014/main" id="{B6B6A46A-F3F2-B345-B599-3D7CA54D6FA6}"/>
                </a:ext>
              </a:extLst>
            </p:cNvPr>
            <p:cNvGrpSpPr>
              <a:grpSpLocks/>
            </p:cNvGrpSpPr>
            <p:nvPr/>
          </p:nvGrpSpPr>
          <p:grpSpPr bwMode="auto">
            <a:xfrm>
              <a:off x="2367" y="2454"/>
              <a:ext cx="1005" cy="1172"/>
              <a:chOff x="2271" y="2358"/>
              <a:chExt cx="1005" cy="1172"/>
            </a:xfrm>
          </p:grpSpPr>
          <p:grpSp>
            <p:nvGrpSpPr>
              <p:cNvPr id="672232" name="Group 488">
                <a:extLst>
                  <a:ext uri="{FF2B5EF4-FFF2-40B4-BE49-F238E27FC236}">
                    <a16:creationId xmlns:a16="http://schemas.microsoft.com/office/drawing/2014/main" id="{11B8265B-4AAB-5A44-BF78-B893D6A5C215}"/>
                  </a:ext>
                </a:extLst>
              </p:cNvPr>
              <p:cNvGrpSpPr>
                <a:grpSpLocks/>
              </p:cNvGrpSpPr>
              <p:nvPr/>
            </p:nvGrpSpPr>
            <p:grpSpPr bwMode="auto">
              <a:xfrm>
                <a:off x="2930" y="3226"/>
                <a:ext cx="346" cy="304"/>
                <a:chOff x="3098" y="2084"/>
                <a:chExt cx="346" cy="304"/>
              </a:xfrm>
            </p:grpSpPr>
            <p:sp>
              <p:nvSpPr>
                <p:cNvPr id="672233" name="Oval 489">
                  <a:extLst>
                    <a:ext uri="{FF2B5EF4-FFF2-40B4-BE49-F238E27FC236}">
                      <a16:creationId xmlns:a16="http://schemas.microsoft.com/office/drawing/2014/main" id="{97817728-D84B-1941-B7DD-BC57D8FDE467}"/>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34" name="Oval 490">
                  <a:extLst>
                    <a:ext uri="{FF2B5EF4-FFF2-40B4-BE49-F238E27FC236}">
                      <a16:creationId xmlns:a16="http://schemas.microsoft.com/office/drawing/2014/main" id="{5AA8B6D0-D544-0247-A7A9-04C6579B4CD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35" name="Oval 491">
                  <a:extLst>
                    <a:ext uri="{FF2B5EF4-FFF2-40B4-BE49-F238E27FC236}">
                      <a16:creationId xmlns:a16="http://schemas.microsoft.com/office/drawing/2014/main" id="{F2FAE655-9C72-B14F-A148-53E24EF5D8E7}"/>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36" name="Oval 492">
                  <a:extLst>
                    <a:ext uri="{FF2B5EF4-FFF2-40B4-BE49-F238E27FC236}">
                      <a16:creationId xmlns:a16="http://schemas.microsoft.com/office/drawing/2014/main" id="{E295B955-4108-8945-9D74-555C0E3F02CA}"/>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37" name="Oval 493">
                  <a:extLst>
                    <a:ext uri="{FF2B5EF4-FFF2-40B4-BE49-F238E27FC236}">
                      <a16:creationId xmlns:a16="http://schemas.microsoft.com/office/drawing/2014/main" id="{F9EA73E1-1BA0-1047-9927-CD83CD1179D5}"/>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38" name="Oval 494">
                  <a:extLst>
                    <a:ext uri="{FF2B5EF4-FFF2-40B4-BE49-F238E27FC236}">
                      <a16:creationId xmlns:a16="http://schemas.microsoft.com/office/drawing/2014/main" id="{AC8DF94A-BF83-D542-99E4-0D9245F9F9A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39" name="Oval 495">
                  <a:extLst>
                    <a:ext uri="{FF2B5EF4-FFF2-40B4-BE49-F238E27FC236}">
                      <a16:creationId xmlns:a16="http://schemas.microsoft.com/office/drawing/2014/main" id="{76242BF8-162C-DC4E-A0A0-1518F1C066DA}"/>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40" name="Oval 496">
                  <a:extLst>
                    <a:ext uri="{FF2B5EF4-FFF2-40B4-BE49-F238E27FC236}">
                      <a16:creationId xmlns:a16="http://schemas.microsoft.com/office/drawing/2014/main" id="{B146BCBE-0B19-6847-8B97-54776E1DEFEC}"/>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41" name="Oval 497">
                  <a:extLst>
                    <a:ext uri="{FF2B5EF4-FFF2-40B4-BE49-F238E27FC236}">
                      <a16:creationId xmlns:a16="http://schemas.microsoft.com/office/drawing/2014/main" id="{9B57B156-50C5-104E-A1D2-9F5C4C3065EA}"/>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42" name="Oval 498">
                  <a:extLst>
                    <a:ext uri="{FF2B5EF4-FFF2-40B4-BE49-F238E27FC236}">
                      <a16:creationId xmlns:a16="http://schemas.microsoft.com/office/drawing/2014/main" id="{36A6C621-327E-1E4B-87CC-B71C6A02006F}"/>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43" name="Oval 499">
                  <a:extLst>
                    <a:ext uri="{FF2B5EF4-FFF2-40B4-BE49-F238E27FC236}">
                      <a16:creationId xmlns:a16="http://schemas.microsoft.com/office/drawing/2014/main" id="{188D31F9-6ADA-3D45-974F-E89832E57D2B}"/>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44" name="Oval 500">
                  <a:extLst>
                    <a:ext uri="{FF2B5EF4-FFF2-40B4-BE49-F238E27FC236}">
                      <a16:creationId xmlns:a16="http://schemas.microsoft.com/office/drawing/2014/main" id="{7EC2B75A-C473-E34B-8975-4139EB7852A5}"/>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45" name="Oval 501">
                  <a:extLst>
                    <a:ext uri="{FF2B5EF4-FFF2-40B4-BE49-F238E27FC236}">
                      <a16:creationId xmlns:a16="http://schemas.microsoft.com/office/drawing/2014/main" id="{640DBAE7-F6A7-7B43-A8C5-ADD186EB41EC}"/>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46" name="Oval 502">
                  <a:extLst>
                    <a:ext uri="{FF2B5EF4-FFF2-40B4-BE49-F238E27FC236}">
                      <a16:creationId xmlns:a16="http://schemas.microsoft.com/office/drawing/2014/main" id="{D215D187-AC57-0947-A5B7-621B9909CC4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2247" name="Group 503">
                <a:extLst>
                  <a:ext uri="{FF2B5EF4-FFF2-40B4-BE49-F238E27FC236}">
                    <a16:creationId xmlns:a16="http://schemas.microsoft.com/office/drawing/2014/main" id="{A39C57B9-A6B7-0D4F-B57A-1A91E0C46933}"/>
                  </a:ext>
                </a:extLst>
              </p:cNvPr>
              <p:cNvGrpSpPr>
                <a:grpSpLocks/>
              </p:cNvGrpSpPr>
              <p:nvPr/>
            </p:nvGrpSpPr>
            <p:grpSpPr bwMode="auto">
              <a:xfrm>
                <a:off x="2271" y="2358"/>
                <a:ext cx="346" cy="304"/>
                <a:chOff x="3098" y="2084"/>
                <a:chExt cx="346" cy="304"/>
              </a:xfrm>
            </p:grpSpPr>
            <p:sp>
              <p:nvSpPr>
                <p:cNvPr id="672248" name="Oval 504">
                  <a:extLst>
                    <a:ext uri="{FF2B5EF4-FFF2-40B4-BE49-F238E27FC236}">
                      <a16:creationId xmlns:a16="http://schemas.microsoft.com/office/drawing/2014/main" id="{6446EDAB-72A1-FE4A-854F-562E933E7986}"/>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49" name="Oval 505">
                  <a:extLst>
                    <a:ext uri="{FF2B5EF4-FFF2-40B4-BE49-F238E27FC236}">
                      <a16:creationId xmlns:a16="http://schemas.microsoft.com/office/drawing/2014/main" id="{64CD7A2C-86BD-1340-B4B8-7F9AC8D3A39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50" name="Oval 506">
                  <a:extLst>
                    <a:ext uri="{FF2B5EF4-FFF2-40B4-BE49-F238E27FC236}">
                      <a16:creationId xmlns:a16="http://schemas.microsoft.com/office/drawing/2014/main" id="{ABD2BA1B-BE46-3241-8663-FA1EEB7AECF2}"/>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51" name="Oval 507">
                  <a:extLst>
                    <a:ext uri="{FF2B5EF4-FFF2-40B4-BE49-F238E27FC236}">
                      <a16:creationId xmlns:a16="http://schemas.microsoft.com/office/drawing/2014/main" id="{7730D955-58A3-CB4C-97EF-529255FD5F48}"/>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52" name="Oval 508">
                  <a:extLst>
                    <a:ext uri="{FF2B5EF4-FFF2-40B4-BE49-F238E27FC236}">
                      <a16:creationId xmlns:a16="http://schemas.microsoft.com/office/drawing/2014/main" id="{1E2CEC06-36B3-B24B-9694-7E7F24C4EBF9}"/>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53" name="Oval 509">
                  <a:extLst>
                    <a:ext uri="{FF2B5EF4-FFF2-40B4-BE49-F238E27FC236}">
                      <a16:creationId xmlns:a16="http://schemas.microsoft.com/office/drawing/2014/main" id="{A9267E77-C2BC-1142-BE30-343E6409948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54" name="Oval 510">
                  <a:extLst>
                    <a:ext uri="{FF2B5EF4-FFF2-40B4-BE49-F238E27FC236}">
                      <a16:creationId xmlns:a16="http://schemas.microsoft.com/office/drawing/2014/main" id="{862D6BF9-0CC1-E041-841E-AC8409B97E58}"/>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55" name="Oval 511">
                  <a:extLst>
                    <a:ext uri="{FF2B5EF4-FFF2-40B4-BE49-F238E27FC236}">
                      <a16:creationId xmlns:a16="http://schemas.microsoft.com/office/drawing/2014/main" id="{D82C6186-A6EB-E748-AE74-B5F0989C931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56" name="Oval 512">
                  <a:extLst>
                    <a:ext uri="{FF2B5EF4-FFF2-40B4-BE49-F238E27FC236}">
                      <a16:creationId xmlns:a16="http://schemas.microsoft.com/office/drawing/2014/main" id="{039B8264-A703-C84D-AD55-A14AA6AA45D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57" name="Oval 513">
                  <a:extLst>
                    <a:ext uri="{FF2B5EF4-FFF2-40B4-BE49-F238E27FC236}">
                      <a16:creationId xmlns:a16="http://schemas.microsoft.com/office/drawing/2014/main" id="{E4D450C7-1366-874E-AFB0-2512D791AE0E}"/>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58" name="Oval 514">
                  <a:extLst>
                    <a:ext uri="{FF2B5EF4-FFF2-40B4-BE49-F238E27FC236}">
                      <a16:creationId xmlns:a16="http://schemas.microsoft.com/office/drawing/2014/main" id="{F095640C-D073-2643-A373-518D1C7A302C}"/>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59" name="Oval 515">
                  <a:extLst>
                    <a:ext uri="{FF2B5EF4-FFF2-40B4-BE49-F238E27FC236}">
                      <a16:creationId xmlns:a16="http://schemas.microsoft.com/office/drawing/2014/main" id="{57D2AC33-1BA2-A04C-9319-4545D75B4B34}"/>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60" name="Oval 516">
                  <a:extLst>
                    <a:ext uri="{FF2B5EF4-FFF2-40B4-BE49-F238E27FC236}">
                      <a16:creationId xmlns:a16="http://schemas.microsoft.com/office/drawing/2014/main" id="{F05C543C-574B-3C44-8FA8-09ABB3C9337C}"/>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261" name="Oval 517">
                  <a:extLst>
                    <a:ext uri="{FF2B5EF4-FFF2-40B4-BE49-F238E27FC236}">
                      <a16:creationId xmlns:a16="http://schemas.microsoft.com/office/drawing/2014/main" id="{2DFBB972-61C5-7E4F-B449-7A64BCB4F57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673532" name="Freeform 764">
            <a:extLst>
              <a:ext uri="{FF2B5EF4-FFF2-40B4-BE49-F238E27FC236}">
                <a16:creationId xmlns:a16="http://schemas.microsoft.com/office/drawing/2014/main" id="{BD2017A4-6159-884A-9AE7-161CC27FBCF1}"/>
              </a:ext>
            </a:extLst>
          </p:cNvPr>
          <p:cNvSpPr>
            <a:spLocks/>
          </p:cNvSpPr>
          <p:nvPr/>
        </p:nvSpPr>
        <p:spPr bwMode="auto">
          <a:xfrm>
            <a:off x="8570913"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3533" name="Rectangle 765">
            <a:extLst>
              <a:ext uri="{FF2B5EF4-FFF2-40B4-BE49-F238E27FC236}">
                <a16:creationId xmlns:a16="http://schemas.microsoft.com/office/drawing/2014/main" id="{7F1B76BF-F616-5644-AF94-FA4CC555393B}"/>
              </a:ext>
            </a:extLst>
          </p:cNvPr>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34" name="Freeform 766">
            <a:extLst>
              <a:ext uri="{FF2B5EF4-FFF2-40B4-BE49-F238E27FC236}">
                <a16:creationId xmlns:a16="http://schemas.microsoft.com/office/drawing/2014/main" id="{A509F411-8891-DE4A-9B67-88FEAC74D738}"/>
              </a:ext>
            </a:extLst>
          </p:cNvPr>
          <p:cNvSpPr>
            <a:spLocks/>
          </p:cNvSpPr>
          <p:nvPr/>
        </p:nvSpPr>
        <p:spPr bwMode="auto">
          <a:xfrm>
            <a:off x="8566150"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3535" name="AutoShape 767">
            <a:extLst>
              <a:ext uri="{FF2B5EF4-FFF2-40B4-BE49-F238E27FC236}">
                <a16:creationId xmlns:a16="http://schemas.microsoft.com/office/drawing/2014/main" id="{E15A24D5-8C1F-4F42-99BC-1C04E982F45A}"/>
              </a:ext>
            </a:extLst>
          </p:cNvPr>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36" name="Rectangle 768">
            <a:extLst>
              <a:ext uri="{FF2B5EF4-FFF2-40B4-BE49-F238E27FC236}">
                <a16:creationId xmlns:a16="http://schemas.microsoft.com/office/drawing/2014/main" id="{FF810DBE-B544-E949-9372-3EEE50AC3201}"/>
              </a:ext>
            </a:extLst>
          </p:cNvPr>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37" name="Rectangle 769">
            <a:extLst>
              <a:ext uri="{FF2B5EF4-FFF2-40B4-BE49-F238E27FC236}">
                <a16:creationId xmlns:a16="http://schemas.microsoft.com/office/drawing/2014/main" id="{C74D5A3D-9F61-324E-9610-4A860473D7F9}"/>
              </a:ext>
            </a:extLst>
          </p:cNvPr>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38" name="AutoShape 770">
            <a:extLst>
              <a:ext uri="{FF2B5EF4-FFF2-40B4-BE49-F238E27FC236}">
                <a16:creationId xmlns:a16="http://schemas.microsoft.com/office/drawing/2014/main" id="{43AD5B29-F32B-AD4D-8704-9F1C21DA63B8}"/>
              </a:ext>
            </a:extLst>
          </p:cNvPr>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39" name="Line 771">
            <a:extLst>
              <a:ext uri="{FF2B5EF4-FFF2-40B4-BE49-F238E27FC236}">
                <a16:creationId xmlns:a16="http://schemas.microsoft.com/office/drawing/2014/main" id="{839CF9FC-ECB8-C64F-82AA-19487C08FE69}"/>
              </a:ext>
            </a:extLst>
          </p:cNvPr>
          <p:cNvSpPr>
            <a:spLocks noChangeShapeType="1"/>
          </p:cNvSpPr>
          <p:nvPr/>
        </p:nvSpPr>
        <p:spPr bwMode="auto">
          <a:xfrm>
            <a:off x="8034338" y="38401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40" name="Line 772">
            <a:extLst>
              <a:ext uri="{FF2B5EF4-FFF2-40B4-BE49-F238E27FC236}">
                <a16:creationId xmlns:a16="http://schemas.microsoft.com/office/drawing/2014/main" id="{C1BEB61B-19FA-9B4F-91DC-D9A456F3F8B2}"/>
              </a:ext>
            </a:extLst>
          </p:cNvPr>
          <p:cNvSpPr>
            <a:spLocks noChangeShapeType="1"/>
          </p:cNvSpPr>
          <p:nvPr/>
        </p:nvSpPr>
        <p:spPr bwMode="auto">
          <a:xfrm>
            <a:off x="8031163" y="40259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41" name="Rectangle 773">
            <a:extLst>
              <a:ext uri="{FF2B5EF4-FFF2-40B4-BE49-F238E27FC236}">
                <a16:creationId xmlns:a16="http://schemas.microsoft.com/office/drawing/2014/main" id="{DDEA90CA-9C25-2144-92EF-21252525DA77}"/>
              </a:ext>
            </a:extLst>
          </p:cNvPr>
          <p:cNvSpPr>
            <a:spLocks noChangeArrowheads="1"/>
          </p:cNvSpPr>
          <p:nvPr/>
        </p:nvSpPr>
        <p:spPr bwMode="auto">
          <a:xfrm>
            <a:off x="8023225" y="3429000"/>
            <a:ext cx="5683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YUSUF</a:t>
            </a:r>
          </a:p>
        </p:txBody>
      </p:sp>
      <p:sp>
        <p:nvSpPr>
          <p:cNvPr id="673542" name="Rectangle 774">
            <a:extLst>
              <a:ext uri="{FF2B5EF4-FFF2-40B4-BE49-F238E27FC236}">
                <a16:creationId xmlns:a16="http://schemas.microsoft.com/office/drawing/2014/main" id="{551C0EAC-14AA-1146-BF62-BEB148FD8C96}"/>
              </a:ext>
            </a:extLst>
          </p:cNvPr>
          <p:cNvSpPr>
            <a:spLocks noChangeArrowheads="1"/>
          </p:cNvSpPr>
          <p:nvPr/>
        </p:nvSpPr>
        <p:spPr bwMode="auto">
          <a:xfrm>
            <a:off x="8070850" y="3665538"/>
            <a:ext cx="835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Perbudakan</a:t>
            </a:r>
          </a:p>
        </p:txBody>
      </p:sp>
      <p:sp>
        <p:nvSpPr>
          <p:cNvPr id="673543" name="Rectangle 775">
            <a:extLst>
              <a:ext uri="{FF2B5EF4-FFF2-40B4-BE49-F238E27FC236}">
                <a16:creationId xmlns:a16="http://schemas.microsoft.com/office/drawing/2014/main" id="{FB4F4E2F-10A3-1740-A4AE-A140F6874AAB}"/>
              </a:ext>
            </a:extLst>
          </p:cNvPr>
          <p:cNvSpPr>
            <a:spLocks noChangeArrowheads="1"/>
          </p:cNvSpPr>
          <p:nvPr/>
        </p:nvSpPr>
        <p:spPr bwMode="auto">
          <a:xfrm>
            <a:off x="8280400" y="3854450"/>
            <a:ext cx="3714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430</a:t>
            </a:r>
          </a:p>
        </p:txBody>
      </p:sp>
      <p:sp>
        <p:nvSpPr>
          <p:cNvPr id="673547" name="Rectangle 779">
            <a:extLst>
              <a:ext uri="{FF2B5EF4-FFF2-40B4-BE49-F238E27FC236}">
                <a16:creationId xmlns:a16="http://schemas.microsoft.com/office/drawing/2014/main" id="{E10F997C-C938-FC41-AC48-56B473488F26}"/>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61</a:t>
            </a:r>
          </a:p>
        </p:txBody>
      </p:sp>
      <p:grpSp>
        <p:nvGrpSpPr>
          <p:cNvPr id="673548" name="Group 780">
            <a:extLst>
              <a:ext uri="{FF2B5EF4-FFF2-40B4-BE49-F238E27FC236}">
                <a16:creationId xmlns:a16="http://schemas.microsoft.com/office/drawing/2014/main" id="{11FC9148-333F-1B4C-A8CC-C50CFF81BAA2}"/>
              </a:ext>
            </a:extLst>
          </p:cNvPr>
          <p:cNvGrpSpPr>
            <a:grpSpLocks/>
          </p:cNvGrpSpPr>
          <p:nvPr/>
        </p:nvGrpSpPr>
        <p:grpSpPr bwMode="auto">
          <a:xfrm>
            <a:off x="292100" y="3817938"/>
            <a:ext cx="4062413" cy="2838450"/>
            <a:chOff x="2363" y="2032"/>
            <a:chExt cx="2559" cy="1788"/>
          </a:xfrm>
        </p:grpSpPr>
        <p:grpSp>
          <p:nvGrpSpPr>
            <p:cNvPr id="673549" name="Group 781">
              <a:extLst>
                <a:ext uri="{FF2B5EF4-FFF2-40B4-BE49-F238E27FC236}">
                  <a16:creationId xmlns:a16="http://schemas.microsoft.com/office/drawing/2014/main" id="{C10A07C8-CDBF-3A41-81E3-DEE4D00996DD}"/>
                </a:ext>
              </a:extLst>
            </p:cNvPr>
            <p:cNvGrpSpPr>
              <a:grpSpLocks/>
            </p:cNvGrpSpPr>
            <p:nvPr/>
          </p:nvGrpSpPr>
          <p:grpSpPr bwMode="auto">
            <a:xfrm>
              <a:off x="3361" y="2338"/>
              <a:ext cx="346" cy="304"/>
              <a:chOff x="3098" y="2084"/>
              <a:chExt cx="346" cy="304"/>
            </a:xfrm>
          </p:grpSpPr>
          <p:sp>
            <p:nvSpPr>
              <p:cNvPr id="673550" name="Oval 782">
                <a:extLst>
                  <a:ext uri="{FF2B5EF4-FFF2-40B4-BE49-F238E27FC236}">
                    <a16:creationId xmlns:a16="http://schemas.microsoft.com/office/drawing/2014/main" id="{5F778DF7-399E-9A4A-A81A-F062AAD3A7AA}"/>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51" name="Oval 783">
                <a:extLst>
                  <a:ext uri="{FF2B5EF4-FFF2-40B4-BE49-F238E27FC236}">
                    <a16:creationId xmlns:a16="http://schemas.microsoft.com/office/drawing/2014/main" id="{124C1B56-E15B-D84B-826D-FD66FCE8F49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52" name="Oval 784">
                <a:extLst>
                  <a:ext uri="{FF2B5EF4-FFF2-40B4-BE49-F238E27FC236}">
                    <a16:creationId xmlns:a16="http://schemas.microsoft.com/office/drawing/2014/main" id="{F6E2498C-23AC-4346-893F-C95464A55B98}"/>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53" name="Oval 785">
                <a:extLst>
                  <a:ext uri="{FF2B5EF4-FFF2-40B4-BE49-F238E27FC236}">
                    <a16:creationId xmlns:a16="http://schemas.microsoft.com/office/drawing/2014/main" id="{AC1DFAAD-5154-134C-9509-51D0D1281ED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54" name="Oval 786">
                <a:extLst>
                  <a:ext uri="{FF2B5EF4-FFF2-40B4-BE49-F238E27FC236}">
                    <a16:creationId xmlns:a16="http://schemas.microsoft.com/office/drawing/2014/main" id="{23D5F6B2-F3BE-EB41-890E-DBEB191ADD07}"/>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55" name="Oval 787">
                <a:extLst>
                  <a:ext uri="{FF2B5EF4-FFF2-40B4-BE49-F238E27FC236}">
                    <a16:creationId xmlns:a16="http://schemas.microsoft.com/office/drawing/2014/main" id="{37E73821-2A7F-7546-8295-231CB1A4C1E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56" name="Oval 788">
                <a:extLst>
                  <a:ext uri="{FF2B5EF4-FFF2-40B4-BE49-F238E27FC236}">
                    <a16:creationId xmlns:a16="http://schemas.microsoft.com/office/drawing/2014/main" id="{F33D8FDE-AB95-334F-87BF-187E8617DC0D}"/>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57" name="Oval 789">
                <a:extLst>
                  <a:ext uri="{FF2B5EF4-FFF2-40B4-BE49-F238E27FC236}">
                    <a16:creationId xmlns:a16="http://schemas.microsoft.com/office/drawing/2014/main" id="{E0CF2DF8-10A2-2B4D-BEB6-66B29F7C741D}"/>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58" name="Oval 790">
                <a:extLst>
                  <a:ext uri="{FF2B5EF4-FFF2-40B4-BE49-F238E27FC236}">
                    <a16:creationId xmlns:a16="http://schemas.microsoft.com/office/drawing/2014/main" id="{757B6284-14C9-5044-A644-48D77FBF089E}"/>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59" name="Oval 791">
                <a:extLst>
                  <a:ext uri="{FF2B5EF4-FFF2-40B4-BE49-F238E27FC236}">
                    <a16:creationId xmlns:a16="http://schemas.microsoft.com/office/drawing/2014/main" id="{1A45236E-05BE-504B-B986-FE77FF460B0A}"/>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60" name="Oval 792">
                <a:extLst>
                  <a:ext uri="{FF2B5EF4-FFF2-40B4-BE49-F238E27FC236}">
                    <a16:creationId xmlns:a16="http://schemas.microsoft.com/office/drawing/2014/main" id="{40958517-43BD-C248-BA1D-A716416D8D8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61" name="Oval 793">
                <a:extLst>
                  <a:ext uri="{FF2B5EF4-FFF2-40B4-BE49-F238E27FC236}">
                    <a16:creationId xmlns:a16="http://schemas.microsoft.com/office/drawing/2014/main" id="{FA2C9FE2-22D9-EB46-BBA2-731B195979E4}"/>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62" name="Oval 794">
                <a:extLst>
                  <a:ext uri="{FF2B5EF4-FFF2-40B4-BE49-F238E27FC236}">
                    <a16:creationId xmlns:a16="http://schemas.microsoft.com/office/drawing/2014/main" id="{CCF7EAC5-FCE4-0E46-BA62-8CF80B16349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63" name="Oval 795">
                <a:extLst>
                  <a:ext uri="{FF2B5EF4-FFF2-40B4-BE49-F238E27FC236}">
                    <a16:creationId xmlns:a16="http://schemas.microsoft.com/office/drawing/2014/main" id="{CE8F4744-0626-1347-A66C-AC9633C8A828}"/>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3564" name="Group 796">
              <a:extLst>
                <a:ext uri="{FF2B5EF4-FFF2-40B4-BE49-F238E27FC236}">
                  <a16:creationId xmlns:a16="http://schemas.microsoft.com/office/drawing/2014/main" id="{E263E062-3DBC-A94D-96D1-AEA001BFF0CB}"/>
                </a:ext>
              </a:extLst>
            </p:cNvPr>
            <p:cNvGrpSpPr>
              <a:grpSpLocks/>
            </p:cNvGrpSpPr>
            <p:nvPr/>
          </p:nvGrpSpPr>
          <p:grpSpPr bwMode="auto">
            <a:xfrm>
              <a:off x="3768" y="2252"/>
              <a:ext cx="346" cy="304"/>
              <a:chOff x="3098" y="2084"/>
              <a:chExt cx="346" cy="304"/>
            </a:xfrm>
          </p:grpSpPr>
          <p:sp>
            <p:nvSpPr>
              <p:cNvPr id="673565" name="Oval 797">
                <a:extLst>
                  <a:ext uri="{FF2B5EF4-FFF2-40B4-BE49-F238E27FC236}">
                    <a16:creationId xmlns:a16="http://schemas.microsoft.com/office/drawing/2014/main" id="{E299E894-97FE-7B4C-85F3-635EDD65C2F0}"/>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66" name="Oval 798">
                <a:extLst>
                  <a:ext uri="{FF2B5EF4-FFF2-40B4-BE49-F238E27FC236}">
                    <a16:creationId xmlns:a16="http://schemas.microsoft.com/office/drawing/2014/main" id="{EC9380DF-BCAD-124C-BF56-340E4058349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67" name="Oval 799">
                <a:extLst>
                  <a:ext uri="{FF2B5EF4-FFF2-40B4-BE49-F238E27FC236}">
                    <a16:creationId xmlns:a16="http://schemas.microsoft.com/office/drawing/2014/main" id="{E3D68B08-8464-E64B-A5FE-681973962D3A}"/>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68" name="Oval 800">
                <a:extLst>
                  <a:ext uri="{FF2B5EF4-FFF2-40B4-BE49-F238E27FC236}">
                    <a16:creationId xmlns:a16="http://schemas.microsoft.com/office/drawing/2014/main" id="{177B41B4-5C4E-0F49-A21F-319A5B439B32}"/>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69" name="Oval 801">
                <a:extLst>
                  <a:ext uri="{FF2B5EF4-FFF2-40B4-BE49-F238E27FC236}">
                    <a16:creationId xmlns:a16="http://schemas.microsoft.com/office/drawing/2014/main" id="{47BCAD86-F921-EF40-A3AB-C6BBBC824C25}"/>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70" name="Oval 802">
                <a:extLst>
                  <a:ext uri="{FF2B5EF4-FFF2-40B4-BE49-F238E27FC236}">
                    <a16:creationId xmlns:a16="http://schemas.microsoft.com/office/drawing/2014/main" id="{5953DB53-AC20-F34D-96BA-666C8CB252A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71" name="Oval 803">
                <a:extLst>
                  <a:ext uri="{FF2B5EF4-FFF2-40B4-BE49-F238E27FC236}">
                    <a16:creationId xmlns:a16="http://schemas.microsoft.com/office/drawing/2014/main" id="{856AEAFF-C853-514E-BEFA-986D667C25AE}"/>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72" name="Oval 804">
                <a:extLst>
                  <a:ext uri="{FF2B5EF4-FFF2-40B4-BE49-F238E27FC236}">
                    <a16:creationId xmlns:a16="http://schemas.microsoft.com/office/drawing/2014/main" id="{2D93AC29-C7C5-E84E-80AE-4DDA15DE13D0}"/>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73" name="Oval 805">
                <a:extLst>
                  <a:ext uri="{FF2B5EF4-FFF2-40B4-BE49-F238E27FC236}">
                    <a16:creationId xmlns:a16="http://schemas.microsoft.com/office/drawing/2014/main" id="{D85CD642-C879-744F-801E-ADD95DDDFAAE}"/>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74" name="Oval 806">
                <a:extLst>
                  <a:ext uri="{FF2B5EF4-FFF2-40B4-BE49-F238E27FC236}">
                    <a16:creationId xmlns:a16="http://schemas.microsoft.com/office/drawing/2014/main" id="{08350410-3EEB-9840-BA9B-A0384CA79068}"/>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75" name="Oval 807">
                <a:extLst>
                  <a:ext uri="{FF2B5EF4-FFF2-40B4-BE49-F238E27FC236}">
                    <a16:creationId xmlns:a16="http://schemas.microsoft.com/office/drawing/2014/main" id="{22B72691-1AFB-564D-8D3A-3E29814190AB}"/>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76" name="Oval 808">
                <a:extLst>
                  <a:ext uri="{FF2B5EF4-FFF2-40B4-BE49-F238E27FC236}">
                    <a16:creationId xmlns:a16="http://schemas.microsoft.com/office/drawing/2014/main" id="{9D9562F5-1002-C24B-B606-089EDD09C968}"/>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77" name="Oval 809">
                <a:extLst>
                  <a:ext uri="{FF2B5EF4-FFF2-40B4-BE49-F238E27FC236}">
                    <a16:creationId xmlns:a16="http://schemas.microsoft.com/office/drawing/2014/main" id="{837F1CD1-BEB7-A546-B374-7E126EC1EDC3}"/>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78" name="Oval 810">
                <a:extLst>
                  <a:ext uri="{FF2B5EF4-FFF2-40B4-BE49-F238E27FC236}">
                    <a16:creationId xmlns:a16="http://schemas.microsoft.com/office/drawing/2014/main" id="{EC87759E-F36B-F04E-953A-45A2B1AB4B75}"/>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3579" name="Group 811">
              <a:extLst>
                <a:ext uri="{FF2B5EF4-FFF2-40B4-BE49-F238E27FC236}">
                  <a16:creationId xmlns:a16="http://schemas.microsoft.com/office/drawing/2014/main" id="{E59888F3-8C8C-5B44-BA99-7594C0A12804}"/>
                </a:ext>
              </a:extLst>
            </p:cNvPr>
            <p:cNvGrpSpPr>
              <a:grpSpLocks/>
            </p:cNvGrpSpPr>
            <p:nvPr/>
          </p:nvGrpSpPr>
          <p:grpSpPr bwMode="auto">
            <a:xfrm>
              <a:off x="2948" y="2795"/>
              <a:ext cx="346" cy="304"/>
              <a:chOff x="3098" y="2084"/>
              <a:chExt cx="346" cy="304"/>
            </a:xfrm>
          </p:grpSpPr>
          <p:sp>
            <p:nvSpPr>
              <p:cNvPr id="673580" name="Oval 812">
                <a:extLst>
                  <a:ext uri="{FF2B5EF4-FFF2-40B4-BE49-F238E27FC236}">
                    <a16:creationId xmlns:a16="http://schemas.microsoft.com/office/drawing/2014/main" id="{DE2C53BC-6AE9-6643-8F84-B1D824F55C07}"/>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81" name="Oval 813">
                <a:extLst>
                  <a:ext uri="{FF2B5EF4-FFF2-40B4-BE49-F238E27FC236}">
                    <a16:creationId xmlns:a16="http://schemas.microsoft.com/office/drawing/2014/main" id="{4FF0F99C-8800-E740-9F8E-6B879357E1F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82" name="Oval 814">
                <a:extLst>
                  <a:ext uri="{FF2B5EF4-FFF2-40B4-BE49-F238E27FC236}">
                    <a16:creationId xmlns:a16="http://schemas.microsoft.com/office/drawing/2014/main" id="{6F5391E5-7CEB-1845-97AF-A7B87482839E}"/>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83" name="Oval 815">
                <a:extLst>
                  <a:ext uri="{FF2B5EF4-FFF2-40B4-BE49-F238E27FC236}">
                    <a16:creationId xmlns:a16="http://schemas.microsoft.com/office/drawing/2014/main" id="{A0EC735E-7269-D34E-88A3-AD7D246E51A8}"/>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84" name="Oval 816">
                <a:extLst>
                  <a:ext uri="{FF2B5EF4-FFF2-40B4-BE49-F238E27FC236}">
                    <a16:creationId xmlns:a16="http://schemas.microsoft.com/office/drawing/2014/main" id="{29878B23-22B7-104B-BCAB-DFC1F9D894A3}"/>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85" name="Oval 817">
                <a:extLst>
                  <a:ext uri="{FF2B5EF4-FFF2-40B4-BE49-F238E27FC236}">
                    <a16:creationId xmlns:a16="http://schemas.microsoft.com/office/drawing/2014/main" id="{4AA69CB6-1C78-734D-B21D-7FF4B7D25F4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86" name="Oval 818">
                <a:extLst>
                  <a:ext uri="{FF2B5EF4-FFF2-40B4-BE49-F238E27FC236}">
                    <a16:creationId xmlns:a16="http://schemas.microsoft.com/office/drawing/2014/main" id="{10B63DC9-D99F-FD41-BABC-482C4F4F8306}"/>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87" name="Oval 819">
                <a:extLst>
                  <a:ext uri="{FF2B5EF4-FFF2-40B4-BE49-F238E27FC236}">
                    <a16:creationId xmlns:a16="http://schemas.microsoft.com/office/drawing/2014/main" id="{A0CDBC8E-C65B-C640-B973-C5550A04C7A9}"/>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88" name="Oval 820">
                <a:extLst>
                  <a:ext uri="{FF2B5EF4-FFF2-40B4-BE49-F238E27FC236}">
                    <a16:creationId xmlns:a16="http://schemas.microsoft.com/office/drawing/2014/main" id="{D037CBE1-8045-CE49-A5CE-12262A208E7D}"/>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89" name="Oval 821">
                <a:extLst>
                  <a:ext uri="{FF2B5EF4-FFF2-40B4-BE49-F238E27FC236}">
                    <a16:creationId xmlns:a16="http://schemas.microsoft.com/office/drawing/2014/main" id="{8F1D542D-0431-E145-8233-C9C9BD83762D}"/>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90" name="Oval 822">
                <a:extLst>
                  <a:ext uri="{FF2B5EF4-FFF2-40B4-BE49-F238E27FC236}">
                    <a16:creationId xmlns:a16="http://schemas.microsoft.com/office/drawing/2014/main" id="{0E5E4CB8-168E-664E-B6AC-33BD04A913B6}"/>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91" name="Oval 823">
                <a:extLst>
                  <a:ext uri="{FF2B5EF4-FFF2-40B4-BE49-F238E27FC236}">
                    <a16:creationId xmlns:a16="http://schemas.microsoft.com/office/drawing/2014/main" id="{BA6028D9-5AEF-2041-975D-C18F5B2F0A97}"/>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92" name="Oval 824">
                <a:extLst>
                  <a:ext uri="{FF2B5EF4-FFF2-40B4-BE49-F238E27FC236}">
                    <a16:creationId xmlns:a16="http://schemas.microsoft.com/office/drawing/2014/main" id="{A4158FF1-77BE-3E4A-AB21-1F0814A5E8CA}"/>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93" name="Oval 825">
                <a:extLst>
                  <a:ext uri="{FF2B5EF4-FFF2-40B4-BE49-F238E27FC236}">
                    <a16:creationId xmlns:a16="http://schemas.microsoft.com/office/drawing/2014/main" id="{9F713608-E3BC-2444-A372-B5A18903379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3594" name="Group 826">
              <a:extLst>
                <a:ext uri="{FF2B5EF4-FFF2-40B4-BE49-F238E27FC236}">
                  <a16:creationId xmlns:a16="http://schemas.microsoft.com/office/drawing/2014/main" id="{764B5619-FCF9-4448-AB7C-1C43EE7BED39}"/>
                </a:ext>
              </a:extLst>
            </p:cNvPr>
            <p:cNvGrpSpPr>
              <a:grpSpLocks/>
            </p:cNvGrpSpPr>
            <p:nvPr/>
          </p:nvGrpSpPr>
          <p:grpSpPr bwMode="auto">
            <a:xfrm>
              <a:off x="2527" y="2695"/>
              <a:ext cx="1106" cy="319"/>
              <a:chOff x="2431" y="2599"/>
              <a:chExt cx="1106" cy="319"/>
            </a:xfrm>
          </p:grpSpPr>
          <p:grpSp>
            <p:nvGrpSpPr>
              <p:cNvPr id="673595" name="Group 827">
                <a:extLst>
                  <a:ext uri="{FF2B5EF4-FFF2-40B4-BE49-F238E27FC236}">
                    <a16:creationId xmlns:a16="http://schemas.microsoft.com/office/drawing/2014/main" id="{FDF18666-BA07-DA4A-A676-D169A4FB5A56}"/>
                  </a:ext>
                </a:extLst>
              </p:cNvPr>
              <p:cNvGrpSpPr>
                <a:grpSpLocks/>
              </p:cNvGrpSpPr>
              <p:nvPr/>
            </p:nvGrpSpPr>
            <p:grpSpPr bwMode="auto">
              <a:xfrm>
                <a:off x="3191" y="2599"/>
                <a:ext cx="346" cy="304"/>
                <a:chOff x="3098" y="2084"/>
                <a:chExt cx="346" cy="304"/>
              </a:xfrm>
            </p:grpSpPr>
            <p:sp>
              <p:nvSpPr>
                <p:cNvPr id="673596" name="Oval 828">
                  <a:extLst>
                    <a:ext uri="{FF2B5EF4-FFF2-40B4-BE49-F238E27FC236}">
                      <a16:creationId xmlns:a16="http://schemas.microsoft.com/office/drawing/2014/main" id="{6194B16E-83BE-8544-958B-D4E110026CC5}"/>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97" name="Oval 829">
                  <a:extLst>
                    <a:ext uri="{FF2B5EF4-FFF2-40B4-BE49-F238E27FC236}">
                      <a16:creationId xmlns:a16="http://schemas.microsoft.com/office/drawing/2014/main" id="{AB2279CA-2BC2-9449-B9F8-FB66F5E2421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98" name="Oval 830">
                  <a:extLst>
                    <a:ext uri="{FF2B5EF4-FFF2-40B4-BE49-F238E27FC236}">
                      <a16:creationId xmlns:a16="http://schemas.microsoft.com/office/drawing/2014/main" id="{5DBBB990-32CA-DD44-B01C-45C31CD13148}"/>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599" name="Oval 831">
                  <a:extLst>
                    <a:ext uri="{FF2B5EF4-FFF2-40B4-BE49-F238E27FC236}">
                      <a16:creationId xmlns:a16="http://schemas.microsoft.com/office/drawing/2014/main" id="{09230D10-4EEF-3E42-A8AC-0C110F81D3DF}"/>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00" name="Oval 832">
                  <a:extLst>
                    <a:ext uri="{FF2B5EF4-FFF2-40B4-BE49-F238E27FC236}">
                      <a16:creationId xmlns:a16="http://schemas.microsoft.com/office/drawing/2014/main" id="{ED8BF60F-809C-5248-AE6C-84F1C934EA64}"/>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01" name="Oval 833">
                  <a:extLst>
                    <a:ext uri="{FF2B5EF4-FFF2-40B4-BE49-F238E27FC236}">
                      <a16:creationId xmlns:a16="http://schemas.microsoft.com/office/drawing/2014/main" id="{FA366414-6792-DC40-9567-7E86C23607B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02" name="Oval 834">
                  <a:extLst>
                    <a:ext uri="{FF2B5EF4-FFF2-40B4-BE49-F238E27FC236}">
                      <a16:creationId xmlns:a16="http://schemas.microsoft.com/office/drawing/2014/main" id="{FB7226EC-492F-BE41-A94D-32E0EC6AC6E9}"/>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03" name="Oval 835">
                  <a:extLst>
                    <a:ext uri="{FF2B5EF4-FFF2-40B4-BE49-F238E27FC236}">
                      <a16:creationId xmlns:a16="http://schemas.microsoft.com/office/drawing/2014/main" id="{806EE3EC-1103-194A-9D92-881CCCFE0DFB}"/>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04" name="Oval 836">
                  <a:extLst>
                    <a:ext uri="{FF2B5EF4-FFF2-40B4-BE49-F238E27FC236}">
                      <a16:creationId xmlns:a16="http://schemas.microsoft.com/office/drawing/2014/main" id="{356901BC-F415-274C-A13B-38B29AD2B63B}"/>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05" name="Oval 837">
                  <a:extLst>
                    <a:ext uri="{FF2B5EF4-FFF2-40B4-BE49-F238E27FC236}">
                      <a16:creationId xmlns:a16="http://schemas.microsoft.com/office/drawing/2014/main" id="{5DE93298-6497-4349-816D-14138AA4137B}"/>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06" name="Oval 838">
                  <a:extLst>
                    <a:ext uri="{FF2B5EF4-FFF2-40B4-BE49-F238E27FC236}">
                      <a16:creationId xmlns:a16="http://schemas.microsoft.com/office/drawing/2014/main" id="{160EF088-40B4-7748-9180-6721F46D7D2C}"/>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07" name="Oval 839">
                  <a:extLst>
                    <a:ext uri="{FF2B5EF4-FFF2-40B4-BE49-F238E27FC236}">
                      <a16:creationId xmlns:a16="http://schemas.microsoft.com/office/drawing/2014/main" id="{9F37AF15-5F7E-6C4B-A2FC-A020FE7ACC19}"/>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08" name="Oval 840">
                  <a:extLst>
                    <a:ext uri="{FF2B5EF4-FFF2-40B4-BE49-F238E27FC236}">
                      <a16:creationId xmlns:a16="http://schemas.microsoft.com/office/drawing/2014/main" id="{47C5C0D9-CE61-5D40-B61F-E4314386939E}"/>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09" name="Oval 841">
                  <a:extLst>
                    <a:ext uri="{FF2B5EF4-FFF2-40B4-BE49-F238E27FC236}">
                      <a16:creationId xmlns:a16="http://schemas.microsoft.com/office/drawing/2014/main" id="{9DEFC7F4-6F71-574C-BC55-0708E6EB6F85}"/>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3610" name="Group 842">
                <a:extLst>
                  <a:ext uri="{FF2B5EF4-FFF2-40B4-BE49-F238E27FC236}">
                    <a16:creationId xmlns:a16="http://schemas.microsoft.com/office/drawing/2014/main" id="{1B6B4A31-5033-1B41-93DA-55FB443EDB0A}"/>
                  </a:ext>
                </a:extLst>
              </p:cNvPr>
              <p:cNvGrpSpPr>
                <a:grpSpLocks/>
              </p:cNvGrpSpPr>
              <p:nvPr/>
            </p:nvGrpSpPr>
            <p:grpSpPr bwMode="auto">
              <a:xfrm>
                <a:off x="2431" y="2614"/>
                <a:ext cx="346" cy="304"/>
                <a:chOff x="3098" y="2084"/>
                <a:chExt cx="346" cy="304"/>
              </a:xfrm>
            </p:grpSpPr>
            <p:sp>
              <p:nvSpPr>
                <p:cNvPr id="673611" name="Oval 843">
                  <a:extLst>
                    <a:ext uri="{FF2B5EF4-FFF2-40B4-BE49-F238E27FC236}">
                      <a16:creationId xmlns:a16="http://schemas.microsoft.com/office/drawing/2014/main" id="{F3DEB2F8-07DC-E146-BBD7-E0D818A2C310}"/>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12" name="Oval 844">
                  <a:extLst>
                    <a:ext uri="{FF2B5EF4-FFF2-40B4-BE49-F238E27FC236}">
                      <a16:creationId xmlns:a16="http://schemas.microsoft.com/office/drawing/2014/main" id="{A7083B40-3414-9848-B863-02D810B5B75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13" name="Oval 845">
                  <a:extLst>
                    <a:ext uri="{FF2B5EF4-FFF2-40B4-BE49-F238E27FC236}">
                      <a16:creationId xmlns:a16="http://schemas.microsoft.com/office/drawing/2014/main" id="{AE49DB3C-782A-7540-861B-E9C64AEDFA56}"/>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14" name="Oval 846">
                  <a:extLst>
                    <a:ext uri="{FF2B5EF4-FFF2-40B4-BE49-F238E27FC236}">
                      <a16:creationId xmlns:a16="http://schemas.microsoft.com/office/drawing/2014/main" id="{2B577693-536E-F64F-85D0-C83E0EE943B8}"/>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15" name="Oval 847">
                  <a:extLst>
                    <a:ext uri="{FF2B5EF4-FFF2-40B4-BE49-F238E27FC236}">
                      <a16:creationId xmlns:a16="http://schemas.microsoft.com/office/drawing/2014/main" id="{6539BE03-2B37-D640-AEF7-3FF1CB711E27}"/>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16" name="Oval 848">
                  <a:extLst>
                    <a:ext uri="{FF2B5EF4-FFF2-40B4-BE49-F238E27FC236}">
                      <a16:creationId xmlns:a16="http://schemas.microsoft.com/office/drawing/2014/main" id="{4B1D83A9-7786-5A4D-8D04-6BD3660F7F1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17" name="Oval 849">
                  <a:extLst>
                    <a:ext uri="{FF2B5EF4-FFF2-40B4-BE49-F238E27FC236}">
                      <a16:creationId xmlns:a16="http://schemas.microsoft.com/office/drawing/2014/main" id="{CF6FB767-0B56-3843-AA25-5265C2FE180A}"/>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18" name="Oval 850">
                  <a:extLst>
                    <a:ext uri="{FF2B5EF4-FFF2-40B4-BE49-F238E27FC236}">
                      <a16:creationId xmlns:a16="http://schemas.microsoft.com/office/drawing/2014/main" id="{90C66040-A00F-764B-841E-3B3EA8D68D4C}"/>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19" name="Oval 851">
                  <a:extLst>
                    <a:ext uri="{FF2B5EF4-FFF2-40B4-BE49-F238E27FC236}">
                      <a16:creationId xmlns:a16="http://schemas.microsoft.com/office/drawing/2014/main" id="{D0FFACD1-2908-AF42-9ECD-A3B1DCE3DE3B}"/>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20" name="Oval 852">
                  <a:extLst>
                    <a:ext uri="{FF2B5EF4-FFF2-40B4-BE49-F238E27FC236}">
                      <a16:creationId xmlns:a16="http://schemas.microsoft.com/office/drawing/2014/main" id="{AED9C7C3-81FE-4C48-B668-F828B815A14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21" name="Oval 853">
                  <a:extLst>
                    <a:ext uri="{FF2B5EF4-FFF2-40B4-BE49-F238E27FC236}">
                      <a16:creationId xmlns:a16="http://schemas.microsoft.com/office/drawing/2014/main" id="{1EBD25B6-FA72-A844-84CA-F328373122D8}"/>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22" name="Oval 854">
                  <a:extLst>
                    <a:ext uri="{FF2B5EF4-FFF2-40B4-BE49-F238E27FC236}">
                      <a16:creationId xmlns:a16="http://schemas.microsoft.com/office/drawing/2014/main" id="{BC0F723F-D9C3-BC4D-A145-379CF791F393}"/>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23" name="Oval 855">
                  <a:extLst>
                    <a:ext uri="{FF2B5EF4-FFF2-40B4-BE49-F238E27FC236}">
                      <a16:creationId xmlns:a16="http://schemas.microsoft.com/office/drawing/2014/main" id="{4438E5AF-0A88-B647-879A-E905E7C2AFC0}"/>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24" name="Oval 856">
                  <a:extLst>
                    <a:ext uri="{FF2B5EF4-FFF2-40B4-BE49-F238E27FC236}">
                      <a16:creationId xmlns:a16="http://schemas.microsoft.com/office/drawing/2014/main" id="{AB5B5631-1A15-9F45-B34A-3052302F5111}"/>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3625" name="Group 857">
              <a:extLst>
                <a:ext uri="{FF2B5EF4-FFF2-40B4-BE49-F238E27FC236}">
                  <a16:creationId xmlns:a16="http://schemas.microsoft.com/office/drawing/2014/main" id="{4DBBB167-37E4-4E47-A26E-E52651A7DE89}"/>
                </a:ext>
              </a:extLst>
            </p:cNvPr>
            <p:cNvGrpSpPr>
              <a:grpSpLocks/>
            </p:cNvGrpSpPr>
            <p:nvPr/>
          </p:nvGrpSpPr>
          <p:grpSpPr bwMode="auto">
            <a:xfrm>
              <a:off x="2880" y="2112"/>
              <a:ext cx="1664" cy="593"/>
              <a:chOff x="2784" y="2016"/>
              <a:chExt cx="1664" cy="593"/>
            </a:xfrm>
          </p:grpSpPr>
          <p:grpSp>
            <p:nvGrpSpPr>
              <p:cNvPr id="673626" name="Group 858">
                <a:extLst>
                  <a:ext uri="{FF2B5EF4-FFF2-40B4-BE49-F238E27FC236}">
                    <a16:creationId xmlns:a16="http://schemas.microsoft.com/office/drawing/2014/main" id="{60119433-27CF-4441-8724-FD7E18A6C5FC}"/>
                  </a:ext>
                </a:extLst>
              </p:cNvPr>
              <p:cNvGrpSpPr>
                <a:grpSpLocks/>
              </p:cNvGrpSpPr>
              <p:nvPr/>
            </p:nvGrpSpPr>
            <p:grpSpPr bwMode="auto">
              <a:xfrm>
                <a:off x="4102" y="2016"/>
                <a:ext cx="346" cy="304"/>
                <a:chOff x="3098" y="2084"/>
                <a:chExt cx="346" cy="304"/>
              </a:xfrm>
            </p:grpSpPr>
            <p:sp>
              <p:nvSpPr>
                <p:cNvPr id="673627" name="Oval 859">
                  <a:extLst>
                    <a:ext uri="{FF2B5EF4-FFF2-40B4-BE49-F238E27FC236}">
                      <a16:creationId xmlns:a16="http://schemas.microsoft.com/office/drawing/2014/main" id="{1BFFFEFF-43BB-1F42-BEE1-91F40A5499D6}"/>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28" name="Oval 860">
                  <a:extLst>
                    <a:ext uri="{FF2B5EF4-FFF2-40B4-BE49-F238E27FC236}">
                      <a16:creationId xmlns:a16="http://schemas.microsoft.com/office/drawing/2014/main" id="{D71D7D7E-405F-6C43-915D-51DEFCCAA20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29" name="Oval 861">
                  <a:extLst>
                    <a:ext uri="{FF2B5EF4-FFF2-40B4-BE49-F238E27FC236}">
                      <a16:creationId xmlns:a16="http://schemas.microsoft.com/office/drawing/2014/main" id="{4F9E2F8F-8A56-0F4C-A11F-9683947BB3A1}"/>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30" name="Oval 862">
                  <a:extLst>
                    <a:ext uri="{FF2B5EF4-FFF2-40B4-BE49-F238E27FC236}">
                      <a16:creationId xmlns:a16="http://schemas.microsoft.com/office/drawing/2014/main" id="{F5E8BC6F-7131-DE48-8487-7709A7B1B82B}"/>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31" name="Oval 863">
                  <a:extLst>
                    <a:ext uri="{FF2B5EF4-FFF2-40B4-BE49-F238E27FC236}">
                      <a16:creationId xmlns:a16="http://schemas.microsoft.com/office/drawing/2014/main" id="{5627FE70-F539-9E4C-BBBE-88AA8E528EB4}"/>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32" name="Oval 864">
                  <a:extLst>
                    <a:ext uri="{FF2B5EF4-FFF2-40B4-BE49-F238E27FC236}">
                      <a16:creationId xmlns:a16="http://schemas.microsoft.com/office/drawing/2014/main" id="{FCE23679-6958-824D-9D64-BEAD48C4A24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33" name="Oval 865">
                  <a:extLst>
                    <a:ext uri="{FF2B5EF4-FFF2-40B4-BE49-F238E27FC236}">
                      <a16:creationId xmlns:a16="http://schemas.microsoft.com/office/drawing/2014/main" id="{21544670-8237-EC49-921E-B854918C873E}"/>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34" name="Oval 866">
                  <a:extLst>
                    <a:ext uri="{FF2B5EF4-FFF2-40B4-BE49-F238E27FC236}">
                      <a16:creationId xmlns:a16="http://schemas.microsoft.com/office/drawing/2014/main" id="{0968825F-251A-DA4E-A0AB-90571D5077CB}"/>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35" name="Oval 867">
                  <a:extLst>
                    <a:ext uri="{FF2B5EF4-FFF2-40B4-BE49-F238E27FC236}">
                      <a16:creationId xmlns:a16="http://schemas.microsoft.com/office/drawing/2014/main" id="{8C12A19D-BEA3-3C4A-8455-E3F6053BF36E}"/>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36" name="Oval 868">
                  <a:extLst>
                    <a:ext uri="{FF2B5EF4-FFF2-40B4-BE49-F238E27FC236}">
                      <a16:creationId xmlns:a16="http://schemas.microsoft.com/office/drawing/2014/main" id="{8663C86F-3B90-E643-9C7A-6783B08B2886}"/>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37" name="Oval 869">
                  <a:extLst>
                    <a:ext uri="{FF2B5EF4-FFF2-40B4-BE49-F238E27FC236}">
                      <a16:creationId xmlns:a16="http://schemas.microsoft.com/office/drawing/2014/main" id="{9C831EB8-D1AD-1748-BA98-E0953F29324B}"/>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38" name="Oval 870">
                  <a:extLst>
                    <a:ext uri="{FF2B5EF4-FFF2-40B4-BE49-F238E27FC236}">
                      <a16:creationId xmlns:a16="http://schemas.microsoft.com/office/drawing/2014/main" id="{A2B75A9B-A586-7E4F-ADDE-8E9889ECA079}"/>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39" name="Oval 871">
                  <a:extLst>
                    <a:ext uri="{FF2B5EF4-FFF2-40B4-BE49-F238E27FC236}">
                      <a16:creationId xmlns:a16="http://schemas.microsoft.com/office/drawing/2014/main" id="{ADC6B745-5DCB-864D-8792-E3619CF61F74}"/>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40" name="Oval 872">
                  <a:extLst>
                    <a:ext uri="{FF2B5EF4-FFF2-40B4-BE49-F238E27FC236}">
                      <a16:creationId xmlns:a16="http://schemas.microsoft.com/office/drawing/2014/main" id="{32B3A3AF-D271-2647-95A9-E4F2C4E40F22}"/>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3641" name="Group 873">
                <a:extLst>
                  <a:ext uri="{FF2B5EF4-FFF2-40B4-BE49-F238E27FC236}">
                    <a16:creationId xmlns:a16="http://schemas.microsoft.com/office/drawing/2014/main" id="{9081B0EA-3FC5-BA4A-9544-87920DC49E04}"/>
                  </a:ext>
                </a:extLst>
              </p:cNvPr>
              <p:cNvGrpSpPr>
                <a:grpSpLocks/>
              </p:cNvGrpSpPr>
              <p:nvPr/>
            </p:nvGrpSpPr>
            <p:grpSpPr bwMode="auto">
              <a:xfrm>
                <a:off x="2784" y="2305"/>
                <a:ext cx="346" cy="304"/>
                <a:chOff x="3098" y="2084"/>
                <a:chExt cx="346" cy="304"/>
              </a:xfrm>
            </p:grpSpPr>
            <p:sp>
              <p:nvSpPr>
                <p:cNvPr id="673642" name="Oval 874">
                  <a:extLst>
                    <a:ext uri="{FF2B5EF4-FFF2-40B4-BE49-F238E27FC236}">
                      <a16:creationId xmlns:a16="http://schemas.microsoft.com/office/drawing/2014/main" id="{DBA6AD79-FB97-AD48-B39E-F721AD13F129}"/>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43" name="Oval 875">
                  <a:extLst>
                    <a:ext uri="{FF2B5EF4-FFF2-40B4-BE49-F238E27FC236}">
                      <a16:creationId xmlns:a16="http://schemas.microsoft.com/office/drawing/2014/main" id="{4A19EF53-812A-DE42-A1EE-C7D59DF97AA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44" name="Oval 876">
                  <a:extLst>
                    <a:ext uri="{FF2B5EF4-FFF2-40B4-BE49-F238E27FC236}">
                      <a16:creationId xmlns:a16="http://schemas.microsoft.com/office/drawing/2014/main" id="{E3218416-DA88-4241-B95C-3D86F2147C4F}"/>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45" name="Oval 877">
                  <a:extLst>
                    <a:ext uri="{FF2B5EF4-FFF2-40B4-BE49-F238E27FC236}">
                      <a16:creationId xmlns:a16="http://schemas.microsoft.com/office/drawing/2014/main" id="{AF1FB473-A2BF-9B40-9689-6D713496D863}"/>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46" name="Oval 878">
                  <a:extLst>
                    <a:ext uri="{FF2B5EF4-FFF2-40B4-BE49-F238E27FC236}">
                      <a16:creationId xmlns:a16="http://schemas.microsoft.com/office/drawing/2014/main" id="{E95CD530-1EDC-D840-BE3F-60F4110DDF0F}"/>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47" name="Oval 879">
                  <a:extLst>
                    <a:ext uri="{FF2B5EF4-FFF2-40B4-BE49-F238E27FC236}">
                      <a16:creationId xmlns:a16="http://schemas.microsoft.com/office/drawing/2014/main" id="{DEFD0B8B-0E59-8B47-A1B2-6414DE4B04A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48" name="Oval 880">
                  <a:extLst>
                    <a:ext uri="{FF2B5EF4-FFF2-40B4-BE49-F238E27FC236}">
                      <a16:creationId xmlns:a16="http://schemas.microsoft.com/office/drawing/2014/main" id="{9BBA7396-158D-C447-8E97-4DD584918E23}"/>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49" name="Oval 881">
                  <a:extLst>
                    <a:ext uri="{FF2B5EF4-FFF2-40B4-BE49-F238E27FC236}">
                      <a16:creationId xmlns:a16="http://schemas.microsoft.com/office/drawing/2014/main" id="{7B01F32A-FD11-644D-84A2-3582A418407F}"/>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50" name="Oval 882">
                  <a:extLst>
                    <a:ext uri="{FF2B5EF4-FFF2-40B4-BE49-F238E27FC236}">
                      <a16:creationId xmlns:a16="http://schemas.microsoft.com/office/drawing/2014/main" id="{A13E6347-11FD-DC41-91A9-22E0DB21BA65}"/>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51" name="Oval 883">
                  <a:extLst>
                    <a:ext uri="{FF2B5EF4-FFF2-40B4-BE49-F238E27FC236}">
                      <a16:creationId xmlns:a16="http://schemas.microsoft.com/office/drawing/2014/main" id="{B1C38F1A-CD6F-914D-B4B0-AC3A647CED26}"/>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52" name="Oval 884">
                  <a:extLst>
                    <a:ext uri="{FF2B5EF4-FFF2-40B4-BE49-F238E27FC236}">
                      <a16:creationId xmlns:a16="http://schemas.microsoft.com/office/drawing/2014/main" id="{5EB56B90-0C5D-5044-8B7F-23B6C678257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53" name="Oval 885">
                  <a:extLst>
                    <a:ext uri="{FF2B5EF4-FFF2-40B4-BE49-F238E27FC236}">
                      <a16:creationId xmlns:a16="http://schemas.microsoft.com/office/drawing/2014/main" id="{099D88C5-30FB-CF4F-ACFF-25C31D8AC95A}"/>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54" name="Oval 886">
                  <a:extLst>
                    <a:ext uri="{FF2B5EF4-FFF2-40B4-BE49-F238E27FC236}">
                      <a16:creationId xmlns:a16="http://schemas.microsoft.com/office/drawing/2014/main" id="{ED2B2C1F-EE74-A64E-BC9E-B0006495F0A4}"/>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55" name="Oval 887">
                  <a:extLst>
                    <a:ext uri="{FF2B5EF4-FFF2-40B4-BE49-F238E27FC236}">
                      <a16:creationId xmlns:a16="http://schemas.microsoft.com/office/drawing/2014/main" id="{8EA18313-74C0-3645-BE25-BA460937B979}"/>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3656" name="Group 888">
              <a:extLst>
                <a:ext uri="{FF2B5EF4-FFF2-40B4-BE49-F238E27FC236}">
                  <a16:creationId xmlns:a16="http://schemas.microsoft.com/office/drawing/2014/main" id="{F02CA29D-8A28-FE48-B6B3-55BC6645CAE9}"/>
                </a:ext>
              </a:extLst>
            </p:cNvPr>
            <p:cNvGrpSpPr>
              <a:grpSpLocks/>
            </p:cNvGrpSpPr>
            <p:nvPr/>
          </p:nvGrpSpPr>
          <p:grpSpPr bwMode="auto">
            <a:xfrm>
              <a:off x="3906" y="2655"/>
              <a:ext cx="631" cy="1062"/>
              <a:chOff x="3810" y="2559"/>
              <a:chExt cx="631" cy="1062"/>
            </a:xfrm>
          </p:grpSpPr>
          <p:grpSp>
            <p:nvGrpSpPr>
              <p:cNvPr id="673657" name="Group 889">
                <a:extLst>
                  <a:ext uri="{FF2B5EF4-FFF2-40B4-BE49-F238E27FC236}">
                    <a16:creationId xmlns:a16="http://schemas.microsoft.com/office/drawing/2014/main" id="{9997510B-E9D1-E244-8DAE-C89F319CC551}"/>
                  </a:ext>
                </a:extLst>
              </p:cNvPr>
              <p:cNvGrpSpPr>
                <a:grpSpLocks/>
              </p:cNvGrpSpPr>
              <p:nvPr/>
            </p:nvGrpSpPr>
            <p:grpSpPr bwMode="auto">
              <a:xfrm>
                <a:off x="4095" y="3317"/>
                <a:ext cx="346" cy="304"/>
                <a:chOff x="3098" y="2084"/>
                <a:chExt cx="346" cy="304"/>
              </a:xfrm>
            </p:grpSpPr>
            <p:sp>
              <p:nvSpPr>
                <p:cNvPr id="673658" name="Oval 890">
                  <a:extLst>
                    <a:ext uri="{FF2B5EF4-FFF2-40B4-BE49-F238E27FC236}">
                      <a16:creationId xmlns:a16="http://schemas.microsoft.com/office/drawing/2014/main" id="{278F438A-2ECB-F148-B2AC-0B5EAFE3B788}"/>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59" name="Oval 891">
                  <a:extLst>
                    <a:ext uri="{FF2B5EF4-FFF2-40B4-BE49-F238E27FC236}">
                      <a16:creationId xmlns:a16="http://schemas.microsoft.com/office/drawing/2014/main" id="{DAABB39B-E991-A546-AC66-2BF577EF6F5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60" name="Oval 892">
                  <a:extLst>
                    <a:ext uri="{FF2B5EF4-FFF2-40B4-BE49-F238E27FC236}">
                      <a16:creationId xmlns:a16="http://schemas.microsoft.com/office/drawing/2014/main" id="{4A88AA82-F57B-5540-867A-FEFC739DFABC}"/>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61" name="Oval 893">
                  <a:extLst>
                    <a:ext uri="{FF2B5EF4-FFF2-40B4-BE49-F238E27FC236}">
                      <a16:creationId xmlns:a16="http://schemas.microsoft.com/office/drawing/2014/main" id="{B97ADC5E-2DF4-744E-B9B3-E65E3F53D261}"/>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62" name="Oval 894">
                  <a:extLst>
                    <a:ext uri="{FF2B5EF4-FFF2-40B4-BE49-F238E27FC236}">
                      <a16:creationId xmlns:a16="http://schemas.microsoft.com/office/drawing/2014/main" id="{5F1C59B6-CC49-934D-A0A5-74E46B7BBA83}"/>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63" name="Oval 895">
                  <a:extLst>
                    <a:ext uri="{FF2B5EF4-FFF2-40B4-BE49-F238E27FC236}">
                      <a16:creationId xmlns:a16="http://schemas.microsoft.com/office/drawing/2014/main" id="{CAAAEC5C-B860-4A4A-A5B3-9C7E0B95B84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64" name="Oval 896">
                  <a:extLst>
                    <a:ext uri="{FF2B5EF4-FFF2-40B4-BE49-F238E27FC236}">
                      <a16:creationId xmlns:a16="http://schemas.microsoft.com/office/drawing/2014/main" id="{41EE06CB-DE3F-9543-9DD6-845AD34E40BB}"/>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65" name="Oval 897">
                  <a:extLst>
                    <a:ext uri="{FF2B5EF4-FFF2-40B4-BE49-F238E27FC236}">
                      <a16:creationId xmlns:a16="http://schemas.microsoft.com/office/drawing/2014/main" id="{D7288468-8592-8D4A-8C23-9859C084BFB4}"/>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66" name="Oval 898">
                  <a:extLst>
                    <a:ext uri="{FF2B5EF4-FFF2-40B4-BE49-F238E27FC236}">
                      <a16:creationId xmlns:a16="http://schemas.microsoft.com/office/drawing/2014/main" id="{A80BDC53-69AE-624F-B1E4-95CBBA83491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67" name="Oval 899">
                  <a:extLst>
                    <a:ext uri="{FF2B5EF4-FFF2-40B4-BE49-F238E27FC236}">
                      <a16:creationId xmlns:a16="http://schemas.microsoft.com/office/drawing/2014/main" id="{B192BCFC-504D-B44F-8A71-53821E417F82}"/>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68" name="Oval 900">
                  <a:extLst>
                    <a:ext uri="{FF2B5EF4-FFF2-40B4-BE49-F238E27FC236}">
                      <a16:creationId xmlns:a16="http://schemas.microsoft.com/office/drawing/2014/main" id="{64110D77-AA6C-144F-8041-BB3571BABC66}"/>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69" name="Oval 901">
                  <a:extLst>
                    <a:ext uri="{FF2B5EF4-FFF2-40B4-BE49-F238E27FC236}">
                      <a16:creationId xmlns:a16="http://schemas.microsoft.com/office/drawing/2014/main" id="{08DBDA8E-0F61-414F-8867-7C025F9A6086}"/>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70" name="Oval 902">
                  <a:extLst>
                    <a:ext uri="{FF2B5EF4-FFF2-40B4-BE49-F238E27FC236}">
                      <a16:creationId xmlns:a16="http://schemas.microsoft.com/office/drawing/2014/main" id="{62CC8CFE-EB68-9B46-84CC-4BCCEAFE647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71" name="Oval 903">
                  <a:extLst>
                    <a:ext uri="{FF2B5EF4-FFF2-40B4-BE49-F238E27FC236}">
                      <a16:creationId xmlns:a16="http://schemas.microsoft.com/office/drawing/2014/main" id="{598B94F8-DC7A-1B48-A74C-C7CA9A926E89}"/>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3672" name="Group 904">
                <a:extLst>
                  <a:ext uri="{FF2B5EF4-FFF2-40B4-BE49-F238E27FC236}">
                    <a16:creationId xmlns:a16="http://schemas.microsoft.com/office/drawing/2014/main" id="{F76F159B-79E5-5244-A062-19AA6D48B050}"/>
                  </a:ext>
                </a:extLst>
              </p:cNvPr>
              <p:cNvGrpSpPr>
                <a:grpSpLocks/>
              </p:cNvGrpSpPr>
              <p:nvPr/>
            </p:nvGrpSpPr>
            <p:grpSpPr bwMode="auto">
              <a:xfrm>
                <a:off x="3810" y="2559"/>
                <a:ext cx="346" cy="304"/>
                <a:chOff x="3098" y="2084"/>
                <a:chExt cx="346" cy="304"/>
              </a:xfrm>
            </p:grpSpPr>
            <p:sp>
              <p:nvSpPr>
                <p:cNvPr id="673673" name="Oval 905">
                  <a:extLst>
                    <a:ext uri="{FF2B5EF4-FFF2-40B4-BE49-F238E27FC236}">
                      <a16:creationId xmlns:a16="http://schemas.microsoft.com/office/drawing/2014/main" id="{D99847CA-9DB8-CC43-BF31-53A632AD0B67}"/>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74" name="Oval 906">
                  <a:extLst>
                    <a:ext uri="{FF2B5EF4-FFF2-40B4-BE49-F238E27FC236}">
                      <a16:creationId xmlns:a16="http://schemas.microsoft.com/office/drawing/2014/main" id="{5FD7119E-5013-8345-995F-5A7A969FD16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75" name="Oval 907">
                  <a:extLst>
                    <a:ext uri="{FF2B5EF4-FFF2-40B4-BE49-F238E27FC236}">
                      <a16:creationId xmlns:a16="http://schemas.microsoft.com/office/drawing/2014/main" id="{D73A9AA3-A9D5-3548-836E-E0440D1D07A0}"/>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76" name="Oval 908">
                  <a:extLst>
                    <a:ext uri="{FF2B5EF4-FFF2-40B4-BE49-F238E27FC236}">
                      <a16:creationId xmlns:a16="http://schemas.microsoft.com/office/drawing/2014/main" id="{288F5FC4-38E4-164F-8E3E-0C4F803098BE}"/>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77" name="Oval 909">
                  <a:extLst>
                    <a:ext uri="{FF2B5EF4-FFF2-40B4-BE49-F238E27FC236}">
                      <a16:creationId xmlns:a16="http://schemas.microsoft.com/office/drawing/2014/main" id="{1EF0324E-C719-5842-94D0-33EEE661900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78" name="Oval 910">
                  <a:extLst>
                    <a:ext uri="{FF2B5EF4-FFF2-40B4-BE49-F238E27FC236}">
                      <a16:creationId xmlns:a16="http://schemas.microsoft.com/office/drawing/2014/main" id="{B77B6E1A-34C8-BC47-9B38-751C12095B7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79" name="Oval 911">
                  <a:extLst>
                    <a:ext uri="{FF2B5EF4-FFF2-40B4-BE49-F238E27FC236}">
                      <a16:creationId xmlns:a16="http://schemas.microsoft.com/office/drawing/2014/main" id="{185E4980-E609-9D44-BD8D-FF933D210767}"/>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80" name="Oval 912">
                  <a:extLst>
                    <a:ext uri="{FF2B5EF4-FFF2-40B4-BE49-F238E27FC236}">
                      <a16:creationId xmlns:a16="http://schemas.microsoft.com/office/drawing/2014/main" id="{A3A985C8-B7AA-E548-98FC-F64E618190B6}"/>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81" name="Oval 913">
                  <a:extLst>
                    <a:ext uri="{FF2B5EF4-FFF2-40B4-BE49-F238E27FC236}">
                      <a16:creationId xmlns:a16="http://schemas.microsoft.com/office/drawing/2014/main" id="{1BAD112B-2ED1-7A41-B4B0-5BE937720D65}"/>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82" name="Oval 914">
                  <a:extLst>
                    <a:ext uri="{FF2B5EF4-FFF2-40B4-BE49-F238E27FC236}">
                      <a16:creationId xmlns:a16="http://schemas.microsoft.com/office/drawing/2014/main" id="{E272F0BE-18B9-C84B-9337-FAEE0D1A7DFF}"/>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83" name="Oval 915">
                  <a:extLst>
                    <a:ext uri="{FF2B5EF4-FFF2-40B4-BE49-F238E27FC236}">
                      <a16:creationId xmlns:a16="http://schemas.microsoft.com/office/drawing/2014/main" id="{884702A1-D6A1-D848-BBC0-879C77D15CAB}"/>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84" name="Oval 916">
                  <a:extLst>
                    <a:ext uri="{FF2B5EF4-FFF2-40B4-BE49-F238E27FC236}">
                      <a16:creationId xmlns:a16="http://schemas.microsoft.com/office/drawing/2014/main" id="{43EC43C9-ED3B-7A42-B6D5-A8B91EC8E095}"/>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85" name="Oval 917">
                  <a:extLst>
                    <a:ext uri="{FF2B5EF4-FFF2-40B4-BE49-F238E27FC236}">
                      <a16:creationId xmlns:a16="http://schemas.microsoft.com/office/drawing/2014/main" id="{469BE338-76E8-1149-934A-57EA9039A5AE}"/>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86" name="Oval 918">
                  <a:extLst>
                    <a:ext uri="{FF2B5EF4-FFF2-40B4-BE49-F238E27FC236}">
                      <a16:creationId xmlns:a16="http://schemas.microsoft.com/office/drawing/2014/main" id="{D4EAB07A-EFAA-994C-AF85-544AE4B509A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3687" name="Group 919">
              <a:extLst>
                <a:ext uri="{FF2B5EF4-FFF2-40B4-BE49-F238E27FC236}">
                  <a16:creationId xmlns:a16="http://schemas.microsoft.com/office/drawing/2014/main" id="{A6AA5678-55B4-134D-B10A-D324BBEA4614}"/>
                </a:ext>
              </a:extLst>
            </p:cNvPr>
            <p:cNvGrpSpPr>
              <a:grpSpLocks/>
            </p:cNvGrpSpPr>
            <p:nvPr/>
          </p:nvGrpSpPr>
          <p:grpSpPr bwMode="auto">
            <a:xfrm>
              <a:off x="3619" y="2032"/>
              <a:ext cx="1303" cy="973"/>
              <a:chOff x="3523" y="1936"/>
              <a:chExt cx="1303" cy="973"/>
            </a:xfrm>
          </p:grpSpPr>
          <p:grpSp>
            <p:nvGrpSpPr>
              <p:cNvPr id="673688" name="Group 920">
                <a:extLst>
                  <a:ext uri="{FF2B5EF4-FFF2-40B4-BE49-F238E27FC236}">
                    <a16:creationId xmlns:a16="http://schemas.microsoft.com/office/drawing/2014/main" id="{14A42A8E-3871-E74D-BF86-2430D8D1429F}"/>
                  </a:ext>
                </a:extLst>
              </p:cNvPr>
              <p:cNvGrpSpPr>
                <a:grpSpLocks/>
              </p:cNvGrpSpPr>
              <p:nvPr/>
            </p:nvGrpSpPr>
            <p:grpSpPr bwMode="auto">
              <a:xfrm>
                <a:off x="4480" y="2605"/>
                <a:ext cx="346" cy="304"/>
                <a:chOff x="3098" y="2084"/>
                <a:chExt cx="346" cy="304"/>
              </a:xfrm>
            </p:grpSpPr>
            <p:sp>
              <p:nvSpPr>
                <p:cNvPr id="673689" name="Oval 921">
                  <a:extLst>
                    <a:ext uri="{FF2B5EF4-FFF2-40B4-BE49-F238E27FC236}">
                      <a16:creationId xmlns:a16="http://schemas.microsoft.com/office/drawing/2014/main" id="{F91AAEAD-4134-6D4F-9172-50167439C813}"/>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90" name="Oval 922">
                  <a:extLst>
                    <a:ext uri="{FF2B5EF4-FFF2-40B4-BE49-F238E27FC236}">
                      <a16:creationId xmlns:a16="http://schemas.microsoft.com/office/drawing/2014/main" id="{7BEA068F-674E-DF41-B017-DED3ACC868A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91" name="Oval 923">
                  <a:extLst>
                    <a:ext uri="{FF2B5EF4-FFF2-40B4-BE49-F238E27FC236}">
                      <a16:creationId xmlns:a16="http://schemas.microsoft.com/office/drawing/2014/main" id="{E16645D6-5974-7042-9CF4-6F54B1A3E2B5}"/>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92" name="Oval 924">
                  <a:extLst>
                    <a:ext uri="{FF2B5EF4-FFF2-40B4-BE49-F238E27FC236}">
                      <a16:creationId xmlns:a16="http://schemas.microsoft.com/office/drawing/2014/main" id="{8568BD75-5FAF-864A-AAC1-3A98E72A68F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93" name="Oval 925">
                  <a:extLst>
                    <a:ext uri="{FF2B5EF4-FFF2-40B4-BE49-F238E27FC236}">
                      <a16:creationId xmlns:a16="http://schemas.microsoft.com/office/drawing/2014/main" id="{F7EFE042-6215-C64B-A614-9F80F1302919}"/>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94" name="Oval 926">
                  <a:extLst>
                    <a:ext uri="{FF2B5EF4-FFF2-40B4-BE49-F238E27FC236}">
                      <a16:creationId xmlns:a16="http://schemas.microsoft.com/office/drawing/2014/main" id="{6738582A-8016-734C-A459-22E0D8EF845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95" name="Oval 927">
                  <a:extLst>
                    <a:ext uri="{FF2B5EF4-FFF2-40B4-BE49-F238E27FC236}">
                      <a16:creationId xmlns:a16="http://schemas.microsoft.com/office/drawing/2014/main" id="{6BE9B27D-A80F-8549-A15B-7FACC398BD2C}"/>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96" name="Oval 928">
                  <a:extLst>
                    <a:ext uri="{FF2B5EF4-FFF2-40B4-BE49-F238E27FC236}">
                      <a16:creationId xmlns:a16="http://schemas.microsoft.com/office/drawing/2014/main" id="{44EAD186-9CFA-3E4B-960C-104012D4496C}"/>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97" name="Oval 929">
                  <a:extLst>
                    <a:ext uri="{FF2B5EF4-FFF2-40B4-BE49-F238E27FC236}">
                      <a16:creationId xmlns:a16="http://schemas.microsoft.com/office/drawing/2014/main" id="{2097F3AC-6C51-B84C-B95C-CEC24D6CCE70}"/>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98" name="Oval 930">
                  <a:extLst>
                    <a:ext uri="{FF2B5EF4-FFF2-40B4-BE49-F238E27FC236}">
                      <a16:creationId xmlns:a16="http://schemas.microsoft.com/office/drawing/2014/main" id="{4DEE9093-C94B-E745-B99A-1C745ABD147E}"/>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699" name="Oval 931">
                  <a:extLst>
                    <a:ext uri="{FF2B5EF4-FFF2-40B4-BE49-F238E27FC236}">
                      <a16:creationId xmlns:a16="http://schemas.microsoft.com/office/drawing/2014/main" id="{55A73615-C7B1-3543-879F-4AAF19FCC5E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00" name="Oval 932">
                  <a:extLst>
                    <a:ext uri="{FF2B5EF4-FFF2-40B4-BE49-F238E27FC236}">
                      <a16:creationId xmlns:a16="http://schemas.microsoft.com/office/drawing/2014/main" id="{24E62851-E330-6943-A992-966A1A307811}"/>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01" name="Oval 933">
                  <a:extLst>
                    <a:ext uri="{FF2B5EF4-FFF2-40B4-BE49-F238E27FC236}">
                      <a16:creationId xmlns:a16="http://schemas.microsoft.com/office/drawing/2014/main" id="{F2276ABE-820D-0445-B894-8B360CA5F056}"/>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02" name="Oval 934">
                  <a:extLst>
                    <a:ext uri="{FF2B5EF4-FFF2-40B4-BE49-F238E27FC236}">
                      <a16:creationId xmlns:a16="http://schemas.microsoft.com/office/drawing/2014/main" id="{0987F84A-D7B2-DE41-B2AD-A20913F061C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3703" name="Group 935">
                <a:extLst>
                  <a:ext uri="{FF2B5EF4-FFF2-40B4-BE49-F238E27FC236}">
                    <a16:creationId xmlns:a16="http://schemas.microsoft.com/office/drawing/2014/main" id="{CE18C324-CE30-6240-B0F2-EE14623C89BB}"/>
                  </a:ext>
                </a:extLst>
              </p:cNvPr>
              <p:cNvGrpSpPr>
                <a:grpSpLocks/>
              </p:cNvGrpSpPr>
              <p:nvPr/>
            </p:nvGrpSpPr>
            <p:grpSpPr bwMode="auto">
              <a:xfrm>
                <a:off x="3523" y="1936"/>
                <a:ext cx="346" cy="304"/>
                <a:chOff x="3098" y="2084"/>
                <a:chExt cx="346" cy="304"/>
              </a:xfrm>
            </p:grpSpPr>
            <p:sp>
              <p:nvSpPr>
                <p:cNvPr id="673704" name="Oval 936">
                  <a:extLst>
                    <a:ext uri="{FF2B5EF4-FFF2-40B4-BE49-F238E27FC236}">
                      <a16:creationId xmlns:a16="http://schemas.microsoft.com/office/drawing/2014/main" id="{E7DAD909-A8AB-B341-A56E-AC9BB1F5933C}"/>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05" name="Oval 937">
                  <a:extLst>
                    <a:ext uri="{FF2B5EF4-FFF2-40B4-BE49-F238E27FC236}">
                      <a16:creationId xmlns:a16="http://schemas.microsoft.com/office/drawing/2014/main" id="{A38C333B-E629-6D4E-B2D2-343E3BDC3DC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06" name="Oval 938">
                  <a:extLst>
                    <a:ext uri="{FF2B5EF4-FFF2-40B4-BE49-F238E27FC236}">
                      <a16:creationId xmlns:a16="http://schemas.microsoft.com/office/drawing/2014/main" id="{80669076-B23D-3246-8901-B8BB570F07AB}"/>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07" name="Oval 939">
                  <a:extLst>
                    <a:ext uri="{FF2B5EF4-FFF2-40B4-BE49-F238E27FC236}">
                      <a16:creationId xmlns:a16="http://schemas.microsoft.com/office/drawing/2014/main" id="{6759A663-0211-3F4A-8607-0CCE0454097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08" name="Oval 940">
                  <a:extLst>
                    <a:ext uri="{FF2B5EF4-FFF2-40B4-BE49-F238E27FC236}">
                      <a16:creationId xmlns:a16="http://schemas.microsoft.com/office/drawing/2014/main" id="{29E2A0F9-DB10-4E4F-A364-140317208DD7}"/>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09" name="Oval 941">
                  <a:extLst>
                    <a:ext uri="{FF2B5EF4-FFF2-40B4-BE49-F238E27FC236}">
                      <a16:creationId xmlns:a16="http://schemas.microsoft.com/office/drawing/2014/main" id="{B87F8A9A-564E-AF4D-B2BE-D36168E2D80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10" name="Oval 942">
                  <a:extLst>
                    <a:ext uri="{FF2B5EF4-FFF2-40B4-BE49-F238E27FC236}">
                      <a16:creationId xmlns:a16="http://schemas.microsoft.com/office/drawing/2014/main" id="{C33D5A81-5BFA-704E-894B-4D62AAD7865C}"/>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11" name="Oval 943">
                  <a:extLst>
                    <a:ext uri="{FF2B5EF4-FFF2-40B4-BE49-F238E27FC236}">
                      <a16:creationId xmlns:a16="http://schemas.microsoft.com/office/drawing/2014/main" id="{27DAB8CE-4378-2244-95D3-5206A098246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12" name="Oval 944">
                  <a:extLst>
                    <a:ext uri="{FF2B5EF4-FFF2-40B4-BE49-F238E27FC236}">
                      <a16:creationId xmlns:a16="http://schemas.microsoft.com/office/drawing/2014/main" id="{54C13E69-67C8-BD4F-973F-0272102C98B2}"/>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13" name="Oval 945">
                  <a:extLst>
                    <a:ext uri="{FF2B5EF4-FFF2-40B4-BE49-F238E27FC236}">
                      <a16:creationId xmlns:a16="http://schemas.microsoft.com/office/drawing/2014/main" id="{46676C02-286B-F64A-AB4C-B7C1C09568EB}"/>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14" name="Oval 946">
                  <a:extLst>
                    <a:ext uri="{FF2B5EF4-FFF2-40B4-BE49-F238E27FC236}">
                      <a16:creationId xmlns:a16="http://schemas.microsoft.com/office/drawing/2014/main" id="{FF8FF9BA-C7B5-BD47-BAFB-BAF08CD12A05}"/>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15" name="Oval 947">
                  <a:extLst>
                    <a:ext uri="{FF2B5EF4-FFF2-40B4-BE49-F238E27FC236}">
                      <a16:creationId xmlns:a16="http://schemas.microsoft.com/office/drawing/2014/main" id="{6BDA66BF-E46A-964C-A067-B93F95A2FC22}"/>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16" name="Oval 948">
                  <a:extLst>
                    <a:ext uri="{FF2B5EF4-FFF2-40B4-BE49-F238E27FC236}">
                      <a16:creationId xmlns:a16="http://schemas.microsoft.com/office/drawing/2014/main" id="{D88FE634-AEF6-B84E-9770-FF69546FB7F4}"/>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17" name="Oval 949">
                  <a:extLst>
                    <a:ext uri="{FF2B5EF4-FFF2-40B4-BE49-F238E27FC236}">
                      <a16:creationId xmlns:a16="http://schemas.microsoft.com/office/drawing/2014/main" id="{C7E7DE3C-FE43-2944-AA68-F345C48DCD5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3718" name="Group 950">
              <a:extLst>
                <a:ext uri="{FF2B5EF4-FFF2-40B4-BE49-F238E27FC236}">
                  <a16:creationId xmlns:a16="http://schemas.microsoft.com/office/drawing/2014/main" id="{138FC126-8327-A344-AC9B-04299A28B3BC}"/>
                </a:ext>
              </a:extLst>
            </p:cNvPr>
            <p:cNvGrpSpPr>
              <a:grpSpLocks/>
            </p:cNvGrpSpPr>
            <p:nvPr/>
          </p:nvGrpSpPr>
          <p:grpSpPr bwMode="auto">
            <a:xfrm>
              <a:off x="2624" y="2100"/>
              <a:ext cx="986" cy="508"/>
              <a:chOff x="2528" y="2004"/>
              <a:chExt cx="986" cy="508"/>
            </a:xfrm>
          </p:grpSpPr>
          <p:grpSp>
            <p:nvGrpSpPr>
              <p:cNvPr id="673719" name="Group 951">
                <a:extLst>
                  <a:ext uri="{FF2B5EF4-FFF2-40B4-BE49-F238E27FC236}">
                    <a16:creationId xmlns:a16="http://schemas.microsoft.com/office/drawing/2014/main" id="{A1401D76-1D80-6842-86C3-1C36D90358C5}"/>
                  </a:ext>
                </a:extLst>
              </p:cNvPr>
              <p:cNvGrpSpPr>
                <a:grpSpLocks/>
              </p:cNvGrpSpPr>
              <p:nvPr/>
            </p:nvGrpSpPr>
            <p:grpSpPr bwMode="auto">
              <a:xfrm>
                <a:off x="3168" y="2004"/>
                <a:ext cx="346" cy="304"/>
                <a:chOff x="3098" y="2084"/>
                <a:chExt cx="346" cy="304"/>
              </a:xfrm>
            </p:grpSpPr>
            <p:sp>
              <p:nvSpPr>
                <p:cNvPr id="673720" name="Oval 952">
                  <a:extLst>
                    <a:ext uri="{FF2B5EF4-FFF2-40B4-BE49-F238E27FC236}">
                      <a16:creationId xmlns:a16="http://schemas.microsoft.com/office/drawing/2014/main" id="{E07A2595-082D-0B46-BCED-0F8F7720A76B}"/>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21" name="Oval 953">
                  <a:extLst>
                    <a:ext uri="{FF2B5EF4-FFF2-40B4-BE49-F238E27FC236}">
                      <a16:creationId xmlns:a16="http://schemas.microsoft.com/office/drawing/2014/main" id="{FE1CA2A6-8119-524F-A941-0EB59B1F303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22" name="Oval 954">
                  <a:extLst>
                    <a:ext uri="{FF2B5EF4-FFF2-40B4-BE49-F238E27FC236}">
                      <a16:creationId xmlns:a16="http://schemas.microsoft.com/office/drawing/2014/main" id="{8F6F37F9-9C1B-FE4B-8E5A-BA767358250B}"/>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23" name="Oval 955">
                  <a:extLst>
                    <a:ext uri="{FF2B5EF4-FFF2-40B4-BE49-F238E27FC236}">
                      <a16:creationId xmlns:a16="http://schemas.microsoft.com/office/drawing/2014/main" id="{CA433AC5-9625-DE49-9C92-2510CB6FCCB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24" name="Oval 956">
                  <a:extLst>
                    <a:ext uri="{FF2B5EF4-FFF2-40B4-BE49-F238E27FC236}">
                      <a16:creationId xmlns:a16="http://schemas.microsoft.com/office/drawing/2014/main" id="{CE12A6E7-732D-BD46-A6C5-5E4752090A86}"/>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25" name="Oval 957">
                  <a:extLst>
                    <a:ext uri="{FF2B5EF4-FFF2-40B4-BE49-F238E27FC236}">
                      <a16:creationId xmlns:a16="http://schemas.microsoft.com/office/drawing/2014/main" id="{CE4F1FE1-6FCA-A447-8396-9968F2BEFD5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26" name="Oval 958">
                  <a:extLst>
                    <a:ext uri="{FF2B5EF4-FFF2-40B4-BE49-F238E27FC236}">
                      <a16:creationId xmlns:a16="http://schemas.microsoft.com/office/drawing/2014/main" id="{C29462D9-0298-3047-A816-62EA2BBF6A94}"/>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27" name="Oval 959">
                  <a:extLst>
                    <a:ext uri="{FF2B5EF4-FFF2-40B4-BE49-F238E27FC236}">
                      <a16:creationId xmlns:a16="http://schemas.microsoft.com/office/drawing/2014/main" id="{A1E2ADBD-2DFE-4C49-92EF-6D166F46EF2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28" name="Oval 960">
                  <a:extLst>
                    <a:ext uri="{FF2B5EF4-FFF2-40B4-BE49-F238E27FC236}">
                      <a16:creationId xmlns:a16="http://schemas.microsoft.com/office/drawing/2014/main" id="{6F195DE9-0EC0-6142-AC2D-501A3AC7365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29" name="Oval 961">
                  <a:extLst>
                    <a:ext uri="{FF2B5EF4-FFF2-40B4-BE49-F238E27FC236}">
                      <a16:creationId xmlns:a16="http://schemas.microsoft.com/office/drawing/2014/main" id="{7489CE25-7852-C34A-B51E-82FD0D85C20A}"/>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30" name="Oval 962">
                  <a:extLst>
                    <a:ext uri="{FF2B5EF4-FFF2-40B4-BE49-F238E27FC236}">
                      <a16:creationId xmlns:a16="http://schemas.microsoft.com/office/drawing/2014/main" id="{D8748BED-C1E6-8740-95D7-188B03A7A8BF}"/>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31" name="Oval 963">
                  <a:extLst>
                    <a:ext uri="{FF2B5EF4-FFF2-40B4-BE49-F238E27FC236}">
                      <a16:creationId xmlns:a16="http://schemas.microsoft.com/office/drawing/2014/main" id="{DCCB6CAD-12AC-C943-84A6-19830FE0AC6B}"/>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32" name="Oval 964">
                  <a:extLst>
                    <a:ext uri="{FF2B5EF4-FFF2-40B4-BE49-F238E27FC236}">
                      <a16:creationId xmlns:a16="http://schemas.microsoft.com/office/drawing/2014/main" id="{509D7DC1-D2A3-DC42-AE13-BC8C0CC24E6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33" name="Oval 965">
                  <a:extLst>
                    <a:ext uri="{FF2B5EF4-FFF2-40B4-BE49-F238E27FC236}">
                      <a16:creationId xmlns:a16="http://schemas.microsoft.com/office/drawing/2014/main" id="{54B7DDBD-77D5-D147-A07E-D93FCA9E4689}"/>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3734" name="Group 966">
                <a:extLst>
                  <a:ext uri="{FF2B5EF4-FFF2-40B4-BE49-F238E27FC236}">
                    <a16:creationId xmlns:a16="http://schemas.microsoft.com/office/drawing/2014/main" id="{E13EB9AA-553E-A844-A74D-1DAC9936E738}"/>
                  </a:ext>
                </a:extLst>
              </p:cNvPr>
              <p:cNvGrpSpPr>
                <a:grpSpLocks/>
              </p:cNvGrpSpPr>
              <p:nvPr/>
            </p:nvGrpSpPr>
            <p:grpSpPr bwMode="auto">
              <a:xfrm>
                <a:off x="2528" y="2208"/>
                <a:ext cx="346" cy="304"/>
                <a:chOff x="3098" y="2084"/>
                <a:chExt cx="346" cy="304"/>
              </a:xfrm>
            </p:grpSpPr>
            <p:sp>
              <p:nvSpPr>
                <p:cNvPr id="673735" name="Oval 967">
                  <a:extLst>
                    <a:ext uri="{FF2B5EF4-FFF2-40B4-BE49-F238E27FC236}">
                      <a16:creationId xmlns:a16="http://schemas.microsoft.com/office/drawing/2014/main" id="{B6E743D6-855D-A443-9FBD-9416F13E6917}"/>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36" name="Oval 968">
                  <a:extLst>
                    <a:ext uri="{FF2B5EF4-FFF2-40B4-BE49-F238E27FC236}">
                      <a16:creationId xmlns:a16="http://schemas.microsoft.com/office/drawing/2014/main" id="{34B73514-DF27-8B41-BF74-4A5FB8613F4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37" name="Oval 969">
                  <a:extLst>
                    <a:ext uri="{FF2B5EF4-FFF2-40B4-BE49-F238E27FC236}">
                      <a16:creationId xmlns:a16="http://schemas.microsoft.com/office/drawing/2014/main" id="{DF88FE18-B888-0645-BD54-C551500F3C62}"/>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38" name="Oval 970">
                  <a:extLst>
                    <a:ext uri="{FF2B5EF4-FFF2-40B4-BE49-F238E27FC236}">
                      <a16:creationId xmlns:a16="http://schemas.microsoft.com/office/drawing/2014/main" id="{045B570B-7657-BF43-85E7-1CBDE2B7A56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39" name="Oval 971">
                  <a:extLst>
                    <a:ext uri="{FF2B5EF4-FFF2-40B4-BE49-F238E27FC236}">
                      <a16:creationId xmlns:a16="http://schemas.microsoft.com/office/drawing/2014/main" id="{8AA4D27F-DBC2-D14C-966E-B89295A1FDE7}"/>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40" name="Oval 972">
                  <a:extLst>
                    <a:ext uri="{FF2B5EF4-FFF2-40B4-BE49-F238E27FC236}">
                      <a16:creationId xmlns:a16="http://schemas.microsoft.com/office/drawing/2014/main" id="{052EB226-552A-E649-8555-CBA17D902CA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41" name="Oval 973">
                  <a:extLst>
                    <a:ext uri="{FF2B5EF4-FFF2-40B4-BE49-F238E27FC236}">
                      <a16:creationId xmlns:a16="http://schemas.microsoft.com/office/drawing/2014/main" id="{86B86081-7A55-744F-8D7A-9FC96DF9EEB1}"/>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42" name="Oval 974">
                  <a:extLst>
                    <a:ext uri="{FF2B5EF4-FFF2-40B4-BE49-F238E27FC236}">
                      <a16:creationId xmlns:a16="http://schemas.microsoft.com/office/drawing/2014/main" id="{C12A8717-F087-5E45-AA7B-484C6985DB4B}"/>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43" name="Oval 975">
                  <a:extLst>
                    <a:ext uri="{FF2B5EF4-FFF2-40B4-BE49-F238E27FC236}">
                      <a16:creationId xmlns:a16="http://schemas.microsoft.com/office/drawing/2014/main" id="{8AE47DFE-2098-4141-978E-66DCE74F669C}"/>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44" name="Oval 976">
                  <a:extLst>
                    <a:ext uri="{FF2B5EF4-FFF2-40B4-BE49-F238E27FC236}">
                      <a16:creationId xmlns:a16="http://schemas.microsoft.com/office/drawing/2014/main" id="{2675BBD8-3647-2C4A-9ACE-F3D22DCCE61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45" name="Oval 977">
                  <a:extLst>
                    <a:ext uri="{FF2B5EF4-FFF2-40B4-BE49-F238E27FC236}">
                      <a16:creationId xmlns:a16="http://schemas.microsoft.com/office/drawing/2014/main" id="{0A721128-26A4-3247-B122-34B4D4015E6F}"/>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46" name="Oval 978">
                  <a:extLst>
                    <a:ext uri="{FF2B5EF4-FFF2-40B4-BE49-F238E27FC236}">
                      <a16:creationId xmlns:a16="http://schemas.microsoft.com/office/drawing/2014/main" id="{F93597C1-FD9A-3E49-8A56-3788D4A528DF}"/>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47" name="Oval 979">
                  <a:extLst>
                    <a:ext uri="{FF2B5EF4-FFF2-40B4-BE49-F238E27FC236}">
                      <a16:creationId xmlns:a16="http://schemas.microsoft.com/office/drawing/2014/main" id="{B6AC6BDA-AC16-4943-AAE2-31BE515CC6AE}"/>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48" name="Oval 980">
                  <a:extLst>
                    <a:ext uri="{FF2B5EF4-FFF2-40B4-BE49-F238E27FC236}">
                      <a16:creationId xmlns:a16="http://schemas.microsoft.com/office/drawing/2014/main" id="{C350FE71-2D94-BE47-8E1D-6E13DB0938C2}"/>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3749" name="Group 981">
              <a:extLst>
                <a:ext uri="{FF2B5EF4-FFF2-40B4-BE49-F238E27FC236}">
                  <a16:creationId xmlns:a16="http://schemas.microsoft.com/office/drawing/2014/main" id="{7251178D-F7B0-E543-BF02-0B2DAE04BC42}"/>
                </a:ext>
              </a:extLst>
            </p:cNvPr>
            <p:cNvGrpSpPr>
              <a:grpSpLocks/>
            </p:cNvGrpSpPr>
            <p:nvPr/>
          </p:nvGrpSpPr>
          <p:grpSpPr bwMode="auto">
            <a:xfrm>
              <a:off x="2954" y="2152"/>
              <a:ext cx="904" cy="429"/>
              <a:chOff x="2858" y="2056"/>
              <a:chExt cx="904" cy="429"/>
            </a:xfrm>
          </p:grpSpPr>
          <p:grpSp>
            <p:nvGrpSpPr>
              <p:cNvPr id="673750" name="Group 982">
                <a:extLst>
                  <a:ext uri="{FF2B5EF4-FFF2-40B4-BE49-F238E27FC236}">
                    <a16:creationId xmlns:a16="http://schemas.microsoft.com/office/drawing/2014/main" id="{9E51FA44-0C4F-4347-B524-427814851BC2}"/>
                  </a:ext>
                </a:extLst>
              </p:cNvPr>
              <p:cNvGrpSpPr>
                <a:grpSpLocks/>
              </p:cNvGrpSpPr>
              <p:nvPr/>
            </p:nvGrpSpPr>
            <p:grpSpPr bwMode="auto">
              <a:xfrm>
                <a:off x="2858" y="2056"/>
                <a:ext cx="346" cy="304"/>
                <a:chOff x="3098" y="2084"/>
                <a:chExt cx="346" cy="304"/>
              </a:xfrm>
            </p:grpSpPr>
            <p:sp>
              <p:nvSpPr>
                <p:cNvPr id="673751" name="Oval 983">
                  <a:extLst>
                    <a:ext uri="{FF2B5EF4-FFF2-40B4-BE49-F238E27FC236}">
                      <a16:creationId xmlns:a16="http://schemas.microsoft.com/office/drawing/2014/main" id="{AEB7F7D1-0B4B-244D-9716-1C85FA22C589}"/>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52" name="Oval 984">
                  <a:extLst>
                    <a:ext uri="{FF2B5EF4-FFF2-40B4-BE49-F238E27FC236}">
                      <a16:creationId xmlns:a16="http://schemas.microsoft.com/office/drawing/2014/main" id="{E8037021-E869-5C43-9893-5A5FEE9E60B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53" name="Oval 985">
                  <a:extLst>
                    <a:ext uri="{FF2B5EF4-FFF2-40B4-BE49-F238E27FC236}">
                      <a16:creationId xmlns:a16="http://schemas.microsoft.com/office/drawing/2014/main" id="{8F7B58E7-0D37-824F-8DA1-455EC4AD1FCE}"/>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54" name="Oval 986">
                  <a:extLst>
                    <a:ext uri="{FF2B5EF4-FFF2-40B4-BE49-F238E27FC236}">
                      <a16:creationId xmlns:a16="http://schemas.microsoft.com/office/drawing/2014/main" id="{A4ACEB1A-F433-CE45-90A5-133A5352D4A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55" name="Oval 987">
                  <a:extLst>
                    <a:ext uri="{FF2B5EF4-FFF2-40B4-BE49-F238E27FC236}">
                      <a16:creationId xmlns:a16="http://schemas.microsoft.com/office/drawing/2014/main" id="{7296E434-2C07-EE4C-BA5D-4D5E957B093A}"/>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56" name="Oval 988">
                  <a:extLst>
                    <a:ext uri="{FF2B5EF4-FFF2-40B4-BE49-F238E27FC236}">
                      <a16:creationId xmlns:a16="http://schemas.microsoft.com/office/drawing/2014/main" id="{1F6879FF-1C2E-4241-8433-0E3372E6137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57" name="Oval 989">
                  <a:extLst>
                    <a:ext uri="{FF2B5EF4-FFF2-40B4-BE49-F238E27FC236}">
                      <a16:creationId xmlns:a16="http://schemas.microsoft.com/office/drawing/2014/main" id="{77EFD1BB-B4DB-0E4F-BB88-6C0FDF951FF2}"/>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58" name="Oval 990">
                  <a:extLst>
                    <a:ext uri="{FF2B5EF4-FFF2-40B4-BE49-F238E27FC236}">
                      <a16:creationId xmlns:a16="http://schemas.microsoft.com/office/drawing/2014/main" id="{F8574553-402F-1143-AA74-191563471F10}"/>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59" name="Oval 991">
                  <a:extLst>
                    <a:ext uri="{FF2B5EF4-FFF2-40B4-BE49-F238E27FC236}">
                      <a16:creationId xmlns:a16="http://schemas.microsoft.com/office/drawing/2014/main" id="{48145A17-927C-1144-BF11-5BB5DCBBB4F3}"/>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60" name="Oval 992">
                  <a:extLst>
                    <a:ext uri="{FF2B5EF4-FFF2-40B4-BE49-F238E27FC236}">
                      <a16:creationId xmlns:a16="http://schemas.microsoft.com/office/drawing/2014/main" id="{3B7EC462-A0D6-3041-9727-49876BC1CD1B}"/>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61" name="Oval 993">
                  <a:extLst>
                    <a:ext uri="{FF2B5EF4-FFF2-40B4-BE49-F238E27FC236}">
                      <a16:creationId xmlns:a16="http://schemas.microsoft.com/office/drawing/2014/main" id="{F040FE36-5A60-ED44-8F36-4E6D2A4A2508}"/>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62" name="Oval 994">
                  <a:extLst>
                    <a:ext uri="{FF2B5EF4-FFF2-40B4-BE49-F238E27FC236}">
                      <a16:creationId xmlns:a16="http://schemas.microsoft.com/office/drawing/2014/main" id="{2EC2BD5F-8A11-CF48-BEB5-B6ED3FCE659A}"/>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63" name="Oval 995">
                  <a:extLst>
                    <a:ext uri="{FF2B5EF4-FFF2-40B4-BE49-F238E27FC236}">
                      <a16:creationId xmlns:a16="http://schemas.microsoft.com/office/drawing/2014/main" id="{27BCD3DB-F4E9-F343-9613-E24687AF96A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64" name="Oval 996">
                  <a:extLst>
                    <a:ext uri="{FF2B5EF4-FFF2-40B4-BE49-F238E27FC236}">
                      <a16:creationId xmlns:a16="http://schemas.microsoft.com/office/drawing/2014/main" id="{31819942-C22B-E14B-895F-1338A7DBFB1B}"/>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3765" name="Group 997">
                <a:extLst>
                  <a:ext uri="{FF2B5EF4-FFF2-40B4-BE49-F238E27FC236}">
                    <a16:creationId xmlns:a16="http://schemas.microsoft.com/office/drawing/2014/main" id="{8C86E4AC-A21E-C647-B782-882219BAE10A}"/>
                  </a:ext>
                </a:extLst>
              </p:cNvPr>
              <p:cNvGrpSpPr>
                <a:grpSpLocks/>
              </p:cNvGrpSpPr>
              <p:nvPr/>
            </p:nvGrpSpPr>
            <p:grpSpPr bwMode="auto">
              <a:xfrm>
                <a:off x="3416" y="2181"/>
                <a:ext cx="346" cy="304"/>
                <a:chOff x="3098" y="2084"/>
                <a:chExt cx="346" cy="304"/>
              </a:xfrm>
            </p:grpSpPr>
            <p:sp>
              <p:nvSpPr>
                <p:cNvPr id="673766" name="Oval 998">
                  <a:extLst>
                    <a:ext uri="{FF2B5EF4-FFF2-40B4-BE49-F238E27FC236}">
                      <a16:creationId xmlns:a16="http://schemas.microsoft.com/office/drawing/2014/main" id="{3A4C93CD-A7A0-0D4F-882C-211CBD40B015}"/>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67" name="Oval 999">
                  <a:extLst>
                    <a:ext uri="{FF2B5EF4-FFF2-40B4-BE49-F238E27FC236}">
                      <a16:creationId xmlns:a16="http://schemas.microsoft.com/office/drawing/2014/main" id="{DBF0817C-F24A-2B46-8F94-099C0D84F2C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68" name="Oval 1000">
                  <a:extLst>
                    <a:ext uri="{FF2B5EF4-FFF2-40B4-BE49-F238E27FC236}">
                      <a16:creationId xmlns:a16="http://schemas.microsoft.com/office/drawing/2014/main" id="{5265A0A5-C43F-3647-A807-043BC140DB47}"/>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69" name="Oval 1001">
                  <a:extLst>
                    <a:ext uri="{FF2B5EF4-FFF2-40B4-BE49-F238E27FC236}">
                      <a16:creationId xmlns:a16="http://schemas.microsoft.com/office/drawing/2014/main" id="{634013E7-1DA7-B445-BA20-0E47DFE99FF4}"/>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70" name="Oval 1002">
                  <a:extLst>
                    <a:ext uri="{FF2B5EF4-FFF2-40B4-BE49-F238E27FC236}">
                      <a16:creationId xmlns:a16="http://schemas.microsoft.com/office/drawing/2014/main" id="{9B4D3EA5-2A40-9640-8713-65C6DCBD355D}"/>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71" name="Oval 1003">
                  <a:extLst>
                    <a:ext uri="{FF2B5EF4-FFF2-40B4-BE49-F238E27FC236}">
                      <a16:creationId xmlns:a16="http://schemas.microsoft.com/office/drawing/2014/main" id="{2B651ED8-6184-B247-B67B-5BFD7F0419E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72" name="Oval 1004">
                  <a:extLst>
                    <a:ext uri="{FF2B5EF4-FFF2-40B4-BE49-F238E27FC236}">
                      <a16:creationId xmlns:a16="http://schemas.microsoft.com/office/drawing/2014/main" id="{535B0A16-1571-9847-848D-00AA91AB0886}"/>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73" name="Oval 1005">
                  <a:extLst>
                    <a:ext uri="{FF2B5EF4-FFF2-40B4-BE49-F238E27FC236}">
                      <a16:creationId xmlns:a16="http://schemas.microsoft.com/office/drawing/2014/main" id="{329A4AD8-5892-C947-A4A7-8B6431A4CAD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74" name="Oval 1006">
                  <a:extLst>
                    <a:ext uri="{FF2B5EF4-FFF2-40B4-BE49-F238E27FC236}">
                      <a16:creationId xmlns:a16="http://schemas.microsoft.com/office/drawing/2014/main" id="{750E673D-0865-0A47-9819-D38AA2A8024E}"/>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75" name="Oval 1007">
                  <a:extLst>
                    <a:ext uri="{FF2B5EF4-FFF2-40B4-BE49-F238E27FC236}">
                      <a16:creationId xmlns:a16="http://schemas.microsoft.com/office/drawing/2014/main" id="{AD268FC6-0C2C-E649-A6D3-8B7DC4E5BB7C}"/>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76" name="Oval 1008">
                  <a:extLst>
                    <a:ext uri="{FF2B5EF4-FFF2-40B4-BE49-F238E27FC236}">
                      <a16:creationId xmlns:a16="http://schemas.microsoft.com/office/drawing/2014/main" id="{2A18950D-C415-A744-8832-714D0462DB17}"/>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77" name="Oval 1009">
                  <a:extLst>
                    <a:ext uri="{FF2B5EF4-FFF2-40B4-BE49-F238E27FC236}">
                      <a16:creationId xmlns:a16="http://schemas.microsoft.com/office/drawing/2014/main" id="{071857D8-55A6-7044-A15D-513B624A108D}"/>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78" name="Oval 1010">
                  <a:extLst>
                    <a:ext uri="{FF2B5EF4-FFF2-40B4-BE49-F238E27FC236}">
                      <a16:creationId xmlns:a16="http://schemas.microsoft.com/office/drawing/2014/main" id="{28F53780-F9C2-C549-A946-2E40FEBCEF6B}"/>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79" name="Oval 1011">
                  <a:extLst>
                    <a:ext uri="{FF2B5EF4-FFF2-40B4-BE49-F238E27FC236}">
                      <a16:creationId xmlns:a16="http://schemas.microsoft.com/office/drawing/2014/main" id="{06AA3B93-B6CD-D147-ABDE-AFDFC57F698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673780" name="Group 1012">
              <a:extLst>
                <a:ext uri="{FF2B5EF4-FFF2-40B4-BE49-F238E27FC236}">
                  <a16:creationId xmlns:a16="http://schemas.microsoft.com/office/drawing/2014/main" id="{44F02FFF-1E6D-8F4F-B92B-BF8CD61984A8}"/>
                </a:ext>
              </a:extLst>
            </p:cNvPr>
            <p:cNvGrpSpPr>
              <a:grpSpLocks/>
            </p:cNvGrpSpPr>
            <p:nvPr/>
          </p:nvGrpSpPr>
          <p:grpSpPr bwMode="auto">
            <a:xfrm>
              <a:off x="3151" y="2435"/>
              <a:ext cx="661" cy="752"/>
              <a:chOff x="3055" y="2339"/>
              <a:chExt cx="661" cy="752"/>
            </a:xfrm>
          </p:grpSpPr>
          <p:grpSp>
            <p:nvGrpSpPr>
              <p:cNvPr id="673781" name="Group 1013">
                <a:extLst>
                  <a:ext uri="{FF2B5EF4-FFF2-40B4-BE49-F238E27FC236}">
                    <a16:creationId xmlns:a16="http://schemas.microsoft.com/office/drawing/2014/main" id="{0B85884B-00B9-7943-8F36-81DB7600F008}"/>
                  </a:ext>
                </a:extLst>
              </p:cNvPr>
              <p:cNvGrpSpPr>
                <a:grpSpLocks/>
              </p:cNvGrpSpPr>
              <p:nvPr/>
            </p:nvGrpSpPr>
            <p:grpSpPr bwMode="auto">
              <a:xfrm>
                <a:off x="3055" y="2339"/>
                <a:ext cx="346" cy="304"/>
                <a:chOff x="3098" y="2084"/>
                <a:chExt cx="346" cy="304"/>
              </a:xfrm>
            </p:grpSpPr>
            <p:sp>
              <p:nvSpPr>
                <p:cNvPr id="673782" name="Oval 1014">
                  <a:extLst>
                    <a:ext uri="{FF2B5EF4-FFF2-40B4-BE49-F238E27FC236}">
                      <a16:creationId xmlns:a16="http://schemas.microsoft.com/office/drawing/2014/main" id="{7FCF07B6-3CC3-4F4A-8F4F-E76EE81B8E80}"/>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83" name="Oval 1015">
                  <a:extLst>
                    <a:ext uri="{FF2B5EF4-FFF2-40B4-BE49-F238E27FC236}">
                      <a16:creationId xmlns:a16="http://schemas.microsoft.com/office/drawing/2014/main" id="{23AA6CB0-1D23-8646-B83C-E2F6E7C2C94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84" name="Oval 1016">
                  <a:extLst>
                    <a:ext uri="{FF2B5EF4-FFF2-40B4-BE49-F238E27FC236}">
                      <a16:creationId xmlns:a16="http://schemas.microsoft.com/office/drawing/2014/main" id="{595B7B68-019A-7C4C-A81B-A6EA39F5F064}"/>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85" name="Oval 1017">
                  <a:extLst>
                    <a:ext uri="{FF2B5EF4-FFF2-40B4-BE49-F238E27FC236}">
                      <a16:creationId xmlns:a16="http://schemas.microsoft.com/office/drawing/2014/main" id="{4E6C9C0B-E5E6-4D44-9DE1-A45C48BCCB97}"/>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86" name="Oval 1018">
                  <a:extLst>
                    <a:ext uri="{FF2B5EF4-FFF2-40B4-BE49-F238E27FC236}">
                      <a16:creationId xmlns:a16="http://schemas.microsoft.com/office/drawing/2014/main" id="{640B6D49-606B-CE4D-83FE-BEE14BB0776D}"/>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87" name="Oval 1019">
                  <a:extLst>
                    <a:ext uri="{FF2B5EF4-FFF2-40B4-BE49-F238E27FC236}">
                      <a16:creationId xmlns:a16="http://schemas.microsoft.com/office/drawing/2014/main" id="{36C82112-22FC-C946-81BD-BD99CFDDAE9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88" name="Oval 1020">
                  <a:extLst>
                    <a:ext uri="{FF2B5EF4-FFF2-40B4-BE49-F238E27FC236}">
                      <a16:creationId xmlns:a16="http://schemas.microsoft.com/office/drawing/2014/main" id="{D3487A20-0775-AF47-8C99-FE8110B97312}"/>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89" name="Oval 1021">
                  <a:extLst>
                    <a:ext uri="{FF2B5EF4-FFF2-40B4-BE49-F238E27FC236}">
                      <a16:creationId xmlns:a16="http://schemas.microsoft.com/office/drawing/2014/main" id="{B33DA516-210F-8D40-84AB-5B8AE5D07693}"/>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90" name="Oval 1022">
                  <a:extLst>
                    <a:ext uri="{FF2B5EF4-FFF2-40B4-BE49-F238E27FC236}">
                      <a16:creationId xmlns:a16="http://schemas.microsoft.com/office/drawing/2014/main" id="{9579B02E-8988-2E4E-B714-D749566C44EB}"/>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3791" name="Oval 1023">
                  <a:extLst>
                    <a:ext uri="{FF2B5EF4-FFF2-40B4-BE49-F238E27FC236}">
                      <a16:creationId xmlns:a16="http://schemas.microsoft.com/office/drawing/2014/main" id="{86D3CB4D-D713-364C-8B72-2C3735E20936}"/>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12" name="Oval 0">
                  <a:extLst>
                    <a:ext uri="{FF2B5EF4-FFF2-40B4-BE49-F238E27FC236}">
                      <a16:creationId xmlns:a16="http://schemas.microsoft.com/office/drawing/2014/main" id="{9E38C251-DAFD-A946-9B7A-61FA6F59D19A}"/>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13" name="Oval 1">
                  <a:extLst>
                    <a:ext uri="{FF2B5EF4-FFF2-40B4-BE49-F238E27FC236}">
                      <a16:creationId xmlns:a16="http://schemas.microsoft.com/office/drawing/2014/main" id="{F9928066-C9BD-9C4B-8B2C-B561A55FC71A}"/>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14" name="Oval 2">
                  <a:extLst>
                    <a:ext uri="{FF2B5EF4-FFF2-40B4-BE49-F238E27FC236}">
                      <a16:creationId xmlns:a16="http://schemas.microsoft.com/office/drawing/2014/main" id="{097C2A93-D847-C24A-B6BA-B851D57447C3}"/>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15" name="Oval 3">
                  <a:extLst>
                    <a:ext uri="{FF2B5EF4-FFF2-40B4-BE49-F238E27FC236}">
                      <a16:creationId xmlns:a16="http://schemas.microsoft.com/office/drawing/2014/main" id="{EC957A0C-C702-D24A-BC9B-7B13DACE4592}"/>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5716" name="Group 4">
                <a:extLst>
                  <a:ext uri="{FF2B5EF4-FFF2-40B4-BE49-F238E27FC236}">
                    <a16:creationId xmlns:a16="http://schemas.microsoft.com/office/drawing/2014/main" id="{729BCACC-3275-7940-AF73-3DAF076A9112}"/>
                  </a:ext>
                </a:extLst>
              </p:cNvPr>
              <p:cNvGrpSpPr>
                <a:grpSpLocks/>
              </p:cNvGrpSpPr>
              <p:nvPr/>
            </p:nvGrpSpPr>
            <p:grpSpPr bwMode="auto">
              <a:xfrm>
                <a:off x="3370" y="2787"/>
                <a:ext cx="346" cy="304"/>
                <a:chOff x="3098" y="2084"/>
                <a:chExt cx="346" cy="304"/>
              </a:xfrm>
            </p:grpSpPr>
            <p:sp>
              <p:nvSpPr>
                <p:cNvPr id="755717" name="Oval 5">
                  <a:extLst>
                    <a:ext uri="{FF2B5EF4-FFF2-40B4-BE49-F238E27FC236}">
                      <a16:creationId xmlns:a16="http://schemas.microsoft.com/office/drawing/2014/main" id="{39D07998-E2F1-6342-934A-1597FCE699B3}"/>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18" name="Oval 6">
                  <a:extLst>
                    <a:ext uri="{FF2B5EF4-FFF2-40B4-BE49-F238E27FC236}">
                      <a16:creationId xmlns:a16="http://schemas.microsoft.com/office/drawing/2014/main" id="{406B7C70-A8F4-D744-B45D-30B5067C6F4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19" name="Oval 7">
                  <a:extLst>
                    <a:ext uri="{FF2B5EF4-FFF2-40B4-BE49-F238E27FC236}">
                      <a16:creationId xmlns:a16="http://schemas.microsoft.com/office/drawing/2014/main" id="{96E4FEA5-E059-A645-81B7-81CE7532E66A}"/>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20" name="Oval 8">
                  <a:extLst>
                    <a:ext uri="{FF2B5EF4-FFF2-40B4-BE49-F238E27FC236}">
                      <a16:creationId xmlns:a16="http://schemas.microsoft.com/office/drawing/2014/main" id="{14BD282E-EB07-8E45-90B1-42693F1F1F9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21" name="Oval 9">
                  <a:extLst>
                    <a:ext uri="{FF2B5EF4-FFF2-40B4-BE49-F238E27FC236}">
                      <a16:creationId xmlns:a16="http://schemas.microsoft.com/office/drawing/2014/main" id="{C132717B-E04B-6148-89A9-A062729D5903}"/>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22" name="Oval 10">
                  <a:extLst>
                    <a:ext uri="{FF2B5EF4-FFF2-40B4-BE49-F238E27FC236}">
                      <a16:creationId xmlns:a16="http://schemas.microsoft.com/office/drawing/2014/main" id="{B330B044-D0B9-1A4C-8AF7-1B01320E86F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23" name="Oval 11">
                  <a:extLst>
                    <a:ext uri="{FF2B5EF4-FFF2-40B4-BE49-F238E27FC236}">
                      <a16:creationId xmlns:a16="http://schemas.microsoft.com/office/drawing/2014/main" id="{D588E98F-7672-5945-9B3D-1514D6F8FB59}"/>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24" name="Oval 12">
                  <a:extLst>
                    <a:ext uri="{FF2B5EF4-FFF2-40B4-BE49-F238E27FC236}">
                      <a16:creationId xmlns:a16="http://schemas.microsoft.com/office/drawing/2014/main" id="{AD8B29B3-2B85-C547-8074-FC1316F9EC7C}"/>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25" name="Oval 13">
                  <a:extLst>
                    <a:ext uri="{FF2B5EF4-FFF2-40B4-BE49-F238E27FC236}">
                      <a16:creationId xmlns:a16="http://schemas.microsoft.com/office/drawing/2014/main" id="{A32B08C9-2821-904F-99C6-D1C96889719F}"/>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26" name="Oval 14">
                  <a:extLst>
                    <a:ext uri="{FF2B5EF4-FFF2-40B4-BE49-F238E27FC236}">
                      <a16:creationId xmlns:a16="http://schemas.microsoft.com/office/drawing/2014/main" id="{963A1922-AFA7-0948-B801-65ACD578F26B}"/>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27" name="Oval 15">
                  <a:extLst>
                    <a:ext uri="{FF2B5EF4-FFF2-40B4-BE49-F238E27FC236}">
                      <a16:creationId xmlns:a16="http://schemas.microsoft.com/office/drawing/2014/main" id="{1075BE47-36C0-E449-A7B5-CAF03AA2E045}"/>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28" name="Oval 16">
                  <a:extLst>
                    <a:ext uri="{FF2B5EF4-FFF2-40B4-BE49-F238E27FC236}">
                      <a16:creationId xmlns:a16="http://schemas.microsoft.com/office/drawing/2014/main" id="{0168F59A-770E-AF4C-B8A0-A3B3DF6557A2}"/>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29" name="Oval 17">
                  <a:extLst>
                    <a:ext uri="{FF2B5EF4-FFF2-40B4-BE49-F238E27FC236}">
                      <a16:creationId xmlns:a16="http://schemas.microsoft.com/office/drawing/2014/main" id="{B09DE585-6A3D-C943-A1CF-8BE07E604712}"/>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30" name="Oval 18">
                  <a:extLst>
                    <a:ext uri="{FF2B5EF4-FFF2-40B4-BE49-F238E27FC236}">
                      <a16:creationId xmlns:a16="http://schemas.microsoft.com/office/drawing/2014/main" id="{87E7778D-D25A-1644-8A6C-7F263ADB7D0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5731" name="Group 19">
              <a:extLst>
                <a:ext uri="{FF2B5EF4-FFF2-40B4-BE49-F238E27FC236}">
                  <a16:creationId xmlns:a16="http://schemas.microsoft.com/office/drawing/2014/main" id="{06491C2F-A2F9-1F4B-A5E4-44B2B64258BD}"/>
                </a:ext>
              </a:extLst>
            </p:cNvPr>
            <p:cNvGrpSpPr>
              <a:grpSpLocks/>
            </p:cNvGrpSpPr>
            <p:nvPr/>
          </p:nvGrpSpPr>
          <p:grpSpPr bwMode="auto">
            <a:xfrm>
              <a:off x="2710" y="2080"/>
              <a:ext cx="1487" cy="1132"/>
              <a:chOff x="2614" y="1984"/>
              <a:chExt cx="1487" cy="1132"/>
            </a:xfrm>
          </p:grpSpPr>
          <p:grpSp>
            <p:nvGrpSpPr>
              <p:cNvPr id="755732" name="Group 20">
                <a:extLst>
                  <a:ext uri="{FF2B5EF4-FFF2-40B4-BE49-F238E27FC236}">
                    <a16:creationId xmlns:a16="http://schemas.microsoft.com/office/drawing/2014/main" id="{A0EEA462-52D8-DF45-8F06-AF6284EB02BE}"/>
                  </a:ext>
                </a:extLst>
              </p:cNvPr>
              <p:cNvGrpSpPr>
                <a:grpSpLocks/>
              </p:cNvGrpSpPr>
              <p:nvPr/>
            </p:nvGrpSpPr>
            <p:grpSpPr bwMode="auto">
              <a:xfrm>
                <a:off x="2614" y="2812"/>
                <a:ext cx="346" cy="304"/>
                <a:chOff x="3098" y="2084"/>
                <a:chExt cx="346" cy="304"/>
              </a:xfrm>
            </p:grpSpPr>
            <p:sp>
              <p:nvSpPr>
                <p:cNvPr id="755733" name="Oval 21">
                  <a:extLst>
                    <a:ext uri="{FF2B5EF4-FFF2-40B4-BE49-F238E27FC236}">
                      <a16:creationId xmlns:a16="http://schemas.microsoft.com/office/drawing/2014/main" id="{4F8F291A-9FEE-9D4D-97F3-7776C07D5F7A}"/>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34" name="Oval 22">
                  <a:extLst>
                    <a:ext uri="{FF2B5EF4-FFF2-40B4-BE49-F238E27FC236}">
                      <a16:creationId xmlns:a16="http://schemas.microsoft.com/office/drawing/2014/main" id="{BFD68DA1-E96D-1542-974D-F320F10ECCC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35" name="Oval 23">
                  <a:extLst>
                    <a:ext uri="{FF2B5EF4-FFF2-40B4-BE49-F238E27FC236}">
                      <a16:creationId xmlns:a16="http://schemas.microsoft.com/office/drawing/2014/main" id="{B2065A2B-04FC-1345-8F2D-9C0EE7D15D7C}"/>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36" name="Oval 24">
                  <a:extLst>
                    <a:ext uri="{FF2B5EF4-FFF2-40B4-BE49-F238E27FC236}">
                      <a16:creationId xmlns:a16="http://schemas.microsoft.com/office/drawing/2014/main" id="{AE7183BC-6190-AD4C-B688-8402776A725E}"/>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37" name="Oval 25">
                  <a:extLst>
                    <a:ext uri="{FF2B5EF4-FFF2-40B4-BE49-F238E27FC236}">
                      <a16:creationId xmlns:a16="http://schemas.microsoft.com/office/drawing/2014/main" id="{13E13C0F-BFFB-5F4C-B7F2-C4683DAB2F1A}"/>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38" name="Oval 26">
                  <a:extLst>
                    <a:ext uri="{FF2B5EF4-FFF2-40B4-BE49-F238E27FC236}">
                      <a16:creationId xmlns:a16="http://schemas.microsoft.com/office/drawing/2014/main" id="{7EAE4530-0B6A-E349-879E-487178BB116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39" name="Oval 27">
                  <a:extLst>
                    <a:ext uri="{FF2B5EF4-FFF2-40B4-BE49-F238E27FC236}">
                      <a16:creationId xmlns:a16="http://schemas.microsoft.com/office/drawing/2014/main" id="{23998D1C-5B96-3845-A29E-75C7A8D4972B}"/>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40" name="Oval 28">
                  <a:extLst>
                    <a:ext uri="{FF2B5EF4-FFF2-40B4-BE49-F238E27FC236}">
                      <a16:creationId xmlns:a16="http://schemas.microsoft.com/office/drawing/2014/main" id="{0909E0BC-EEDC-2A42-8DA3-67114105E1B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41" name="Oval 29">
                  <a:extLst>
                    <a:ext uri="{FF2B5EF4-FFF2-40B4-BE49-F238E27FC236}">
                      <a16:creationId xmlns:a16="http://schemas.microsoft.com/office/drawing/2014/main" id="{AC361791-E8D1-684A-A82A-A29C94163935}"/>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42" name="Oval 30">
                  <a:extLst>
                    <a:ext uri="{FF2B5EF4-FFF2-40B4-BE49-F238E27FC236}">
                      <a16:creationId xmlns:a16="http://schemas.microsoft.com/office/drawing/2014/main" id="{AA6A369B-F3ED-544A-BB87-1AA6AC0C881E}"/>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43" name="Oval 31">
                  <a:extLst>
                    <a:ext uri="{FF2B5EF4-FFF2-40B4-BE49-F238E27FC236}">
                      <a16:creationId xmlns:a16="http://schemas.microsoft.com/office/drawing/2014/main" id="{2450453D-037B-E54A-A7F3-4CB75B91E619}"/>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44" name="Oval 32">
                  <a:extLst>
                    <a:ext uri="{FF2B5EF4-FFF2-40B4-BE49-F238E27FC236}">
                      <a16:creationId xmlns:a16="http://schemas.microsoft.com/office/drawing/2014/main" id="{6063FAF2-BCA0-C643-86A4-02F259C6A164}"/>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45" name="Oval 33">
                  <a:extLst>
                    <a:ext uri="{FF2B5EF4-FFF2-40B4-BE49-F238E27FC236}">
                      <a16:creationId xmlns:a16="http://schemas.microsoft.com/office/drawing/2014/main" id="{AAB8B406-5DB3-9B4E-9E55-9A850C5D912E}"/>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46" name="Oval 34">
                  <a:extLst>
                    <a:ext uri="{FF2B5EF4-FFF2-40B4-BE49-F238E27FC236}">
                      <a16:creationId xmlns:a16="http://schemas.microsoft.com/office/drawing/2014/main" id="{464081D6-E62A-1547-8ED8-2BEA248E1BB3}"/>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5747" name="Group 35">
                <a:extLst>
                  <a:ext uri="{FF2B5EF4-FFF2-40B4-BE49-F238E27FC236}">
                    <a16:creationId xmlns:a16="http://schemas.microsoft.com/office/drawing/2014/main" id="{6CD3CC29-87F1-8F45-82A0-DF3D08FC74AF}"/>
                  </a:ext>
                </a:extLst>
              </p:cNvPr>
              <p:cNvGrpSpPr>
                <a:grpSpLocks/>
              </p:cNvGrpSpPr>
              <p:nvPr/>
            </p:nvGrpSpPr>
            <p:grpSpPr bwMode="auto">
              <a:xfrm>
                <a:off x="3755" y="1984"/>
                <a:ext cx="346" cy="304"/>
                <a:chOff x="3098" y="2084"/>
                <a:chExt cx="346" cy="304"/>
              </a:xfrm>
            </p:grpSpPr>
            <p:sp>
              <p:nvSpPr>
                <p:cNvPr id="755748" name="Oval 36">
                  <a:extLst>
                    <a:ext uri="{FF2B5EF4-FFF2-40B4-BE49-F238E27FC236}">
                      <a16:creationId xmlns:a16="http://schemas.microsoft.com/office/drawing/2014/main" id="{D88D764C-165E-F445-AFE6-37E2C326F4CF}"/>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49" name="Oval 37">
                  <a:extLst>
                    <a:ext uri="{FF2B5EF4-FFF2-40B4-BE49-F238E27FC236}">
                      <a16:creationId xmlns:a16="http://schemas.microsoft.com/office/drawing/2014/main" id="{0FC0AAA2-D7F6-6E4F-A7A3-8F2C9B97AA8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50" name="Oval 38">
                  <a:extLst>
                    <a:ext uri="{FF2B5EF4-FFF2-40B4-BE49-F238E27FC236}">
                      <a16:creationId xmlns:a16="http://schemas.microsoft.com/office/drawing/2014/main" id="{10094D88-413C-7242-8808-08014A87D6F1}"/>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51" name="Oval 39">
                  <a:extLst>
                    <a:ext uri="{FF2B5EF4-FFF2-40B4-BE49-F238E27FC236}">
                      <a16:creationId xmlns:a16="http://schemas.microsoft.com/office/drawing/2014/main" id="{696EEBC4-9B73-7C4A-83A8-2FF58AE23673}"/>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52" name="Oval 40">
                  <a:extLst>
                    <a:ext uri="{FF2B5EF4-FFF2-40B4-BE49-F238E27FC236}">
                      <a16:creationId xmlns:a16="http://schemas.microsoft.com/office/drawing/2014/main" id="{3D5C7EDE-1F10-D944-A658-23310AE1BDD7}"/>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53" name="Oval 41">
                  <a:extLst>
                    <a:ext uri="{FF2B5EF4-FFF2-40B4-BE49-F238E27FC236}">
                      <a16:creationId xmlns:a16="http://schemas.microsoft.com/office/drawing/2014/main" id="{06380480-23DB-FF4E-A02D-985C3A57866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54" name="Oval 42">
                  <a:extLst>
                    <a:ext uri="{FF2B5EF4-FFF2-40B4-BE49-F238E27FC236}">
                      <a16:creationId xmlns:a16="http://schemas.microsoft.com/office/drawing/2014/main" id="{1B1DB35C-8952-954A-8927-76C3CFACBD3A}"/>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55" name="Oval 43">
                  <a:extLst>
                    <a:ext uri="{FF2B5EF4-FFF2-40B4-BE49-F238E27FC236}">
                      <a16:creationId xmlns:a16="http://schemas.microsoft.com/office/drawing/2014/main" id="{07F5E2D4-B897-4840-99D8-1E6E7F70676A}"/>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56" name="Oval 44">
                  <a:extLst>
                    <a:ext uri="{FF2B5EF4-FFF2-40B4-BE49-F238E27FC236}">
                      <a16:creationId xmlns:a16="http://schemas.microsoft.com/office/drawing/2014/main" id="{3DECD798-A00D-1640-B996-41627B9211E5}"/>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57" name="Oval 45">
                  <a:extLst>
                    <a:ext uri="{FF2B5EF4-FFF2-40B4-BE49-F238E27FC236}">
                      <a16:creationId xmlns:a16="http://schemas.microsoft.com/office/drawing/2014/main" id="{2A3E0E16-474D-1648-B5BD-FA3789C8F20B}"/>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58" name="Oval 46">
                  <a:extLst>
                    <a:ext uri="{FF2B5EF4-FFF2-40B4-BE49-F238E27FC236}">
                      <a16:creationId xmlns:a16="http://schemas.microsoft.com/office/drawing/2014/main" id="{E9EF7BD7-B5C6-734B-B608-D175BAFABBE3}"/>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59" name="Oval 47">
                  <a:extLst>
                    <a:ext uri="{FF2B5EF4-FFF2-40B4-BE49-F238E27FC236}">
                      <a16:creationId xmlns:a16="http://schemas.microsoft.com/office/drawing/2014/main" id="{832F29E2-33F6-9945-984B-83FA8875E55F}"/>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60" name="Oval 48">
                  <a:extLst>
                    <a:ext uri="{FF2B5EF4-FFF2-40B4-BE49-F238E27FC236}">
                      <a16:creationId xmlns:a16="http://schemas.microsoft.com/office/drawing/2014/main" id="{207E8C43-25EF-B841-AB59-E4EFF8CEB7C2}"/>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61" name="Oval 49">
                  <a:extLst>
                    <a:ext uri="{FF2B5EF4-FFF2-40B4-BE49-F238E27FC236}">
                      <a16:creationId xmlns:a16="http://schemas.microsoft.com/office/drawing/2014/main" id="{2CCA754E-D894-9243-9734-82D31A4529ED}"/>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5762" name="Group 50">
              <a:extLst>
                <a:ext uri="{FF2B5EF4-FFF2-40B4-BE49-F238E27FC236}">
                  <a16:creationId xmlns:a16="http://schemas.microsoft.com/office/drawing/2014/main" id="{E2CEF5DC-B74A-E94F-B57B-3090E194ED15}"/>
                </a:ext>
              </a:extLst>
            </p:cNvPr>
            <p:cNvGrpSpPr>
              <a:grpSpLocks/>
            </p:cNvGrpSpPr>
            <p:nvPr/>
          </p:nvGrpSpPr>
          <p:grpSpPr bwMode="auto">
            <a:xfrm>
              <a:off x="3130" y="2584"/>
              <a:ext cx="788" cy="488"/>
              <a:chOff x="3034" y="2488"/>
              <a:chExt cx="788" cy="488"/>
            </a:xfrm>
          </p:grpSpPr>
          <p:grpSp>
            <p:nvGrpSpPr>
              <p:cNvPr id="755763" name="Group 51">
                <a:extLst>
                  <a:ext uri="{FF2B5EF4-FFF2-40B4-BE49-F238E27FC236}">
                    <a16:creationId xmlns:a16="http://schemas.microsoft.com/office/drawing/2014/main" id="{F79075AA-3D39-8F4E-91AB-C742A1C05887}"/>
                  </a:ext>
                </a:extLst>
              </p:cNvPr>
              <p:cNvGrpSpPr>
                <a:grpSpLocks/>
              </p:cNvGrpSpPr>
              <p:nvPr/>
            </p:nvGrpSpPr>
            <p:grpSpPr bwMode="auto">
              <a:xfrm>
                <a:off x="3034" y="2672"/>
                <a:ext cx="346" cy="304"/>
                <a:chOff x="3098" y="2084"/>
                <a:chExt cx="346" cy="304"/>
              </a:xfrm>
            </p:grpSpPr>
            <p:sp>
              <p:nvSpPr>
                <p:cNvPr id="755764" name="Oval 52">
                  <a:extLst>
                    <a:ext uri="{FF2B5EF4-FFF2-40B4-BE49-F238E27FC236}">
                      <a16:creationId xmlns:a16="http://schemas.microsoft.com/office/drawing/2014/main" id="{8438C00F-60BD-E343-A1FB-C5FD07358F6A}"/>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65" name="Oval 53">
                  <a:extLst>
                    <a:ext uri="{FF2B5EF4-FFF2-40B4-BE49-F238E27FC236}">
                      <a16:creationId xmlns:a16="http://schemas.microsoft.com/office/drawing/2014/main" id="{39ADCF12-CEF1-754E-B431-C18D786BFDF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66" name="Oval 54">
                  <a:extLst>
                    <a:ext uri="{FF2B5EF4-FFF2-40B4-BE49-F238E27FC236}">
                      <a16:creationId xmlns:a16="http://schemas.microsoft.com/office/drawing/2014/main" id="{EAB0061B-38FE-814A-845D-2D376D5CD511}"/>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67" name="Oval 55">
                  <a:extLst>
                    <a:ext uri="{FF2B5EF4-FFF2-40B4-BE49-F238E27FC236}">
                      <a16:creationId xmlns:a16="http://schemas.microsoft.com/office/drawing/2014/main" id="{A79603C8-B322-D749-97C8-8A431265BFB1}"/>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68" name="Oval 56">
                  <a:extLst>
                    <a:ext uri="{FF2B5EF4-FFF2-40B4-BE49-F238E27FC236}">
                      <a16:creationId xmlns:a16="http://schemas.microsoft.com/office/drawing/2014/main" id="{58E73B34-899C-9C4A-8AE3-852DD6DA4981}"/>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69" name="Oval 57">
                  <a:extLst>
                    <a:ext uri="{FF2B5EF4-FFF2-40B4-BE49-F238E27FC236}">
                      <a16:creationId xmlns:a16="http://schemas.microsoft.com/office/drawing/2014/main" id="{BBF90295-5445-2441-B73B-654055E8569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70" name="Oval 58">
                  <a:extLst>
                    <a:ext uri="{FF2B5EF4-FFF2-40B4-BE49-F238E27FC236}">
                      <a16:creationId xmlns:a16="http://schemas.microsoft.com/office/drawing/2014/main" id="{1D9B905F-9725-CA40-B1F9-9409F9AA87B9}"/>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71" name="Oval 59">
                  <a:extLst>
                    <a:ext uri="{FF2B5EF4-FFF2-40B4-BE49-F238E27FC236}">
                      <a16:creationId xmlns:a16="http://schemas.microsoft.com/office/drawing/2014/main" id="{7FABFD7B-9BDA-4D40-ACEF-FE0B9A474592}"/>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72" name="Oval 60">
                  <a:extLst>
                    <a:ext uri="{FF2B5EF4-FFF2-40B4-BE49-F238E27FC236}">
                      <a16:creationId xmlns:a16="http://schemas.microsoft.com/office/drawing/2014/main" id="{DE5CCE63-B6A7-2042-9E0A-ACA8160D74F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73" name="Oval 61">
                  <a:extLst>
                    <a:ext uri="{FF2B5EF4-FFF2-40B4-BE49-F238E27FC236}">
                      <a16:creationId xmlns:a16="http://schemas.microsoft.com/office/drawing/2014/main" id="{78E23BD4-DF02-4D44-847D-53700B19CB2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74" name="Oval 62">
                  <a:extLst>
                    <a:ext uri="{FF2B5EF4-FFF2-40B4-BE49-F238E27FC236}">
                      <a16:creationId xmlns:a16="http://schemas.microsoft.com/office/drawing/2014/main" id="{3ECE48E0-76E8-E843-AAEB-B7CF4D7FDF91}"/>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75" name="Oval 63">
                  <a:extLst>
                    <a:ext uri="{FF2B5EF4-FFF2-40B4-BE49-F238E27FC236}">
                      <a16:creationId xmlns:a16="http://schemas.microsoft.com/office/drawing/2014/main" id="{D5CC6C94-A010-BE49-96E7-5F3045F1E86F}"/>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76" name="Oval 64">
                  <a:extLst>
                    <a:ext uri="{FF2B5EF4-FFF2-40B4-BE49-F238E27FC236}">
                      <a16:creationId xmlns:a16="http://schemas.microsoft.com/office/drawing/2014/main" id="{8FD4B18E-572D-0F4B-B578-80B779318BB9}"/>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77" name="Oval 65">
                  <a:extLst>
                    <a:ext uri="{FF2B5EF4-FFF2-40B4-BE49-F238E27FC236}">
                      <a16:creationId xmlns:a16="http://schemas.microsoft.com/office/drawing/2014/main" id="{A4F3F00F-8D4B-6345-9E8D-F54D02F8C213}"/>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5778" name="Group 66">
                <a:extLst>
                  <a:ext uri="{FF2B5EF4-FFF2-40B4-BE49-F238E27FC236}">
                    <a16:creationId xmlns:a16="http://schemas.microsoft.com/office/drawing/2014/main" id="{F748C05F-2FD0-8F43-BFB6-77858E8E2F8F}"/>
                  </a:ext>
                </a:extLst>
              </p:cNvPr>
              <p:cNvGrpSpPr>
                <a:grpSpLocks/>
              </p:cNvGrpSpPr>
              <p:nvPr/>
            </p:nvGrpSpPr>
            <p:grpSpPr bwMode="auto">
              <a:xfrm>
                <a:off x="3476" y="2488"/>
                <a:ext cx="346" cy="304"/>
                <a:chOff x="3098" y="2084"/>
                <a:chExt cx="346" cy="304"/>
              </a:xfrm>
            </p:grpSpPr>
            <p:sp>
              <p:nvSpPr>
                <p:cNvPr id="755779" name="Oval 67">
                  <a:extLst>
                    <a:ext uri="{FF2B5EF4-FFF2-40B4-BE49-F238E27FC236}">
                      <a16:creationId xmlns:a16="http://schemas.microsoft.com/office/drawing/2014/main" id="{F23237A3-43E9-2F45-9871-9F3E82CD16CC}"/>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80" name="Oval 68">
                  <a:extLst>
                    <a:ext uri="{FF2B5EF4-FFF2-40B4-BE49-F238E27FC236}">
                      <a16:creationId xmlns:a16="http://schemas.microsoft.com/office/drawing/2014/main" id="{CF2B0EB6-BD0A-284C-858D-4020C5D8FF2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81" name="Oval 69">
                  <a:extLst>
                    <a:ext uri="{FF2B5EF4-FFF2-40B4-BE49-F238E27FC236}">
                      <a16:creationId xmlns:a16="http://schemas.microsoft.com/office/drawing/2014/main" id="{837B46C2-47BA-474B-9614-5DB433FDA897}"/>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82" name="Oval 70">
                  <a:extLst>
                    <a:ext uri="{FF2B5EF4-FFF2-40B4-BE49-F238E27FC236}">
                      <a16:creationId xmlns:a16="http://schemas.microsoft.com/office/drawing/2014/main" id="{9B51354A-A980-B844-86B0-1CA95651C51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83" name="Oval 71">
                  <a:extLst>
                    <a:ext uri="{FF2B5EF4-FFF2-40B4-BE49-F238E27FC236}">
                      <a16:creationId xmlns:a16="http://schemas.microsoft.com/office/drawing/2014/main" id="{D0B164A6-BAE8-4645-93FE-F86CE058D364}"/>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84" name="Oval 72">
                  <a:extLst>
                    <a:ext uri="{FF2B5EF4-FFF2-40B4-BE49-F238E27FC236}">
                      <a16:creationId xmlns:a16="http://schemas.microsoft.com/office/drawing/2014/main" id="{D5C5D098-2C68-5C45-9A56-0433860C99A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85" name="Oval 73">
                  <a:extLst>
                    <a:ext uri="{FF2B5EF4-FFF2-40B4-BE49-F238E27FC236}">
                      <a16:creationId xmlns:a16="http://schemas.microsoft.com/office/drawing/2014/main" id="{6674A284-7CFB-4F4D-8EAC-935C91002B6C}"/>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86" name="Oval 74">
                  <a:extLst>
                    <a:ext uri="{FF2B5EF4-FFF2-40B4-BE49-F238E27FC236}">
                      <a16:creationId xmlns:a16="http://schemas.microsoft.com/office/drawing/2014/main" id="{96DEC541-CB8B-EB4B-8386-42EA5AB92E5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87" name="Oval 75">
                  <a:extLst>
                    <a:ext uri="{FF2B5EF4-FFF2-40B4-BE49-F238E27FC236}">
                      <a16:creationId xmlns:a16="http://schemas.microsoft.com/office/drawing/2014/main" id="{A39BBCFE-D396-4349-8FBA-7F614EBCDFCF}"/>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88" name="Oval 76">
                  <a:extLst>
                    <a:ext uri="{FF2B5EF4-FFF2-40B4-BE49-F238E27FC236}">
                      <a16:creationId xmlns:a16="http://schemas.microsoft.com/office/drawing/2014/main" id="{ACEDDF7E-E50B-3040-BCF7-E7F2501A034D}"/>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89" name="Oval 77">
                  <a:extLst>
                    <a:ext uri="{FF2B5EF4-FFF2-40B4-BE49-F238E27FC236}">
                      <a16:creationId xmlns:a16="http://schemas.microsoft.com/office/drawing/2014/main" id="{D3722F3A-EF3B-C142-8944-8CCDB76C43B8}"/>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90" name="Oval 78">
                  <a:extLst>
                    <a:ext uri="{FF2B5EF4-FFF2-40B4-BE49-F238E27FC236}">
                      <a16:creationId xmlns:a16="http://schemas.microsoft.com/office/drawing/2014/main" id="{2CA1B3EE-D2A3-304F-912D-7F41ADFF7756}"/>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91" name="Oval 79">
                  <a:extLst>
                    <a:ext uri="{FF2B5EF4-FFF2-40B4-BE49-F238E27FC236}">
                      <a16:creationId xmlns:a16="http://schemas.microsoft.com/office/drawing/2014/main" id="{4B62CAA6-EEC5-DD4A-89AF-E0E970B44884}"/>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92" name="Oval 80">
                  <a:extLst>
                    <a:ext uri="{FF2B5EF4-FFF2-40B4-BE49-F238E27FC236}">
                      <a16:creationId xmlns:a16="http://schemas.microsoft.com/office/drawing/2014/main" id="{555D3DCF-219B-354E-B622-42E9EBCC7A35}"/>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5793" name="Group 81">
              <a:extLst>
                <a:ext uri="{FF2B5EF4-FFF2-40B4-BE49-F238E27FC236}">
                  <a16:creationId xmlns:a16="http://schemas.microsoft.com/office/drawing/2014/main" id="{B6F70CB5-3186-BB49-9A1E-94468E4A2ABA}"/>
                </a:ext>
              </a:extLst>
            </p:cNvPr>
            <p:cNvGrpSpPr>
              <a:grpSpLocks/>
            </p:cNvGrpSpPr>
            <p:nvPr/>
          </p:nvGrpSpPr>
          <p:grpSpPr bwMode="auto">
            <a:xfrm>
              <a:off x="3869" y="3143"/>
              <a:ext cx="650" cy="402"/>
              <a:chOff x="3773" y="3047"/>
              <a:chExt cx="650" cy="402"/>
            </a:xfrm>
          </p:grpSpPr>
          <p:grpSp>
            <p:nvGrpSpPr>
              <p:cNvPr id="755794" name="Group 82">
                <a:extLst>
                  <a:ext uri="{FF2B5EF4-FFF2-40B4-BE49-F238E27FC236}">
                    <a16:creationId xmlns:a16="http://schemas.microsoft.com/office/drawing/2014/main" id="{8316839B-2EF6-E246-B665-106D198D21FE}"/>
                  </a:ext>
                </a:extLst>
              </p:cNvPr>
              <p:cNvGrpSpPr>
                <a:grpSpLocks/>
              </p:cNvGrpSpPr>
              <p:nvPr/>
            </p:nvGrpSpPr>
            <p:grpSpPr bwMode="auto">
              <a:xfrm>
                <a:off x="4077" y="3047"/>
                <a:ext cx="346" cy="304"/>
                <a:chOff x="3098" y="2084"/>
                <a:chExt cx="346" cy="304"/>
              </a:xfrm>
            </p:grpSpPr>
            <p:sp>
              <p:nvSpPr>
                <p:cNvPr id="755795" name="Oval 83">
                  <a:extLst>
                    <a:ext uri="{FF2B5EF4-FFF2-40B4-BE49-F238E27FC236}">
                      <a16:creationId xmlns:a16="http://schemas.microsoft.com/office/drawing/2014/main" id="{F6486986-6037-3D47-9966-FA58D3C27C60}"/>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96" name="Oval 84">
                  <a:extLst>
                    <a:ext uri="{FF2B5EF4-FFF2-40B4-BE49-F238E27FC236}">
                      <a16:creationId xmlns:a16="http://schemas.microsoft.com/office/drawing/2014/main" id="{5D519729-53E8-F742-B7C1-2654C952552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97" name="Oval 85">
                  <a:extLst>
                    <a:ext uri="{FF2B5EF4-FFF2-40B4-BE49-F238E27FC236}">
                      <a16:creationId xmlns:a16="http://schemas.microsoft.com/office/drawing/2014/main" id="{E2FBB7C0-07B0-514A-98C4-45EDB620E480}"/>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98" name="Oval 86">
                  <a:extLst>
                    <a:ext uri="{FF2B5EF4-FFF2-40B4-BE49-F238E27FC236}">
                      <a16:creationId xmlns:a16="http://schemas.microsoft.com/office/drawing/2014/main" id="{C74142F1-EFC4-AB41-92C7-6CCE9DCE8BBC}"/>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799" name="Oval 87">
                  <a:extLst>
                    <a:ext uri="{FF2B5EF4-FFF2-40B4-BE49-F238E27FC236}">
                      <a16:creationId xmlns:a16="http://schemas.microsoft.com/office/drawing/2014/main" id="{734EADEE-74DB-8247-9586-AB8F7FD5D1E8}"/>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00" name="Oval 88">
                  <a:extLst>
                    <a:ext uri="{FF2B5EF4-FFF2-40B4-BE49-F238E27FC236}">
                      <a16:creationId xmlns:a16="http://schemas.microsoft.com/office/drawing/2014/main" id="{685CF350-ABB6-3246-9152-A54B420EDE8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01" name="Oval 89">
                  <a:extLst>
                    <a:ext uri="{FF2B5EF4-FFF2-40B4-BE49-F238E27FC236}">
                      <a16:creationId xmlns:a16="http://schemas.microsoft.com/office/drawing/2014/main" id="{31E97928-1253-C14E-BC05-5B7DB7F099A7}"/>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02" name="Oval 90">
                  <a:extLst>
                    <a:ext uri="{FF2B5EF4-FFF2-40B4-BE49-F238E27FC236}">
                      <a16:creationId xmlns:a16="http://schemas.microsoft.com/office/drawing/2014/main" id="{76B3580D-5557-AD4A-BBAB-F9643504CCAC}"/>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03" name="Oval 91">
                  <a:extLst>
                    <a:ext uri="{FF2B5EF4-FFF2-40B4-BE49-F238E27FC236}">
                      <a16:creationId xmlns:a16="http://schemas.microsoft.com/office/drawing/2014/main" id="{233B5C48-EA95-8642-A33D-B902CAF58246}"/>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04" name="Oval 92">
                  <a:extLst>
                    <a:ext uri="{FF2B5EF4-FFF2-40B4-BE49-F238E27FC236}">
                      <a16:creationId xmlns:a16="http://schemas.microsoft.com/office/drawing/2014/main" id="{51AA9CDC-27A2-2B40-9567-F4C8FAE5A5B6}"/>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05" name="Oval 93">
                  <a:extLst>
                    <a:ext uri="{FF2B5EF4-FFF2-40B4-BE49-F238E27FC236}">
                      <a16:creationId xmlns:a16="http://schemas.microsoft.com/office/drawing/2014/main" id="{93538A65-3C27-2542-B2EB-4BD12BBCAA8A}"/>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06" name="Oval 94">
                  <a:extLst>
                    <a:ext uri="{FF2B5EF4-FFF2-40B4-BE49-F238E27FC236}">
                      <a16:creationId xmlns:a16="http://schemas.microsoft.com/office/drawing/2014/main" id="{83BD6A67-C4FD-C942-A3D4-3B286B129480}"/>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07" name="Oval 95">
                  <a:extLst>
                    <a:ext uri="{FF2B5EF4-FFF2-40B4-BE49-F238E27FC236}">
                      <a16:creationId xmlns:a16="http://schemas.microsoft.com/office/drawing/2014/main" id="{E3F1D493-6A60-2040-B34A-C66997108A13}"/>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08" name="Oval 96">
                  <a:extLst>
                    <a:ext uri="{FF2B5EF4-FFF2-40B4-BE49-F238E27FC236}">
                      <a16:creationId xmlns:a16="http://schemas.microsoft.com/office/drawing/2014/main" id="{EA5F8431-3247-BD46-A9E4-B2E8BD3B4D6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5809" name="Group 97">
                <a:extLst>
                  <a:ext uri="{FF2B5EF4-FFF2-40B4-BE49-F238E27FC236}">
                    <a16:creationId xmlns:a16="http://schemas.microsoft.com/office/drawing/2014/main" id="{40277F38-1C9F-414E-8047-A5E30F76B570}"/>
                  </a:ext>
                </a:extLst>
              </p:cNvPr>
              <p:cNvGrpSpPr>
                <a:grpSpLocks/>
              </p:cNvGrpSpPr>
              <p:nvPr/>
            </p:nvGrpSpPr>
            <p:grpSpPr bwMode="auto">
              <a:xfrm>
                <a:off x="3773" y="3145"/>
                <a:ext cx="346" cy="304"/>
                <a:chOff x="3098" y="2084"/>
                <a:chExt cx="346" cy="304"/>
              </a:xfrm>
            </p:grpSpPr>
            <p:sp>
              <p:nvSpPr>
                <p:cNvPr id="755810" name="Oval 98">
                  <a:extLst>
                    <a:ext uri="{FF2B5EF4-FFF2-40B4-BE49-F238E27FC236}">
                      <a16:creationId xmlns:a16="http://schemas.microsoft.com/office/drawing/2014/main" id="{6B8A6F5E-0EBA-E24C-A54D-A57D2CCEF94B}"/>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11" name="Oval 99">
                  <a:extLst>
                    <a:ext uri="{FF2B5EF4-FFF2-40B4-BE49-F238E27FC236}">
                      <a16:creationId xmlns:a16="http://schemas.microsoft.com/office/drawing/2014/main" id="{AB9AE4CA-8198-5041-AB48-81AB0526C42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12" name="Oval 100">
                  <a:extLst>
                    <a:ext uri="{FF2B5EF4-FFF2-40B4-BE49-F238E27FC236}">
                      <a16:creationId xmlns:a16="http://schemas.microsoft.com/office/drawing/2014/main" id="{09E9A3B7-AE28-5B44-BB4F-04DA72228980}"/>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13" name="Oval 101">
                  <a:extLst>
                    <a:ext uri="{FF2B5EF4-FFF2-40B4-BE49-F238E27FC236}">
                      <a16:creationId xmlns:a16="http://schemas.microsoft.com/office/drawing/2014/main" id="{41F32967-3370-DA4E-9F0F-7643F8D06D1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14" name="Oval 102">
                  <a:extLst>
                    <a:ext uri="{FF2B5EF4-FFF2-40B4-BE49-F238E27FC236}">
                      <a16:creationId xmlns:a16="http://schemas.microsoft.com/office/drawing/2014/main" id="{E690B76A-6242-A04A-A4AE-35AA8464668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15" name="Oval 103">
                  <a:extLst>
                    <a:ext uri="{FF2B5EF4-FFF2-40B4-BE49-F238E27FC236}">
                      <a16:creationId xmlns:a16="http://schemas.microsoft.com/office/drawing/2014/main" id="{B1EDD4FA-AFB9-F943-93EA-8C52AA22756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16" name="Oval 104">
                  <a:extLst>
                    <a:ext uri="{FF2B5EF4-FFF2-40B4-BE49-F238E27FC236}">
                      <a16:creationId xmlns:a16="http://schemas.microsoft.com/office/drawing/2014/main" id="{65AB112E-94DE-0A4E-98E8-05007C9BF042}"/>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17" name="Oval 105">
                  <a:extLst>
                    <a:ext uri="{FF2B5EF4-FFF2-40B4-BE49-F238E27FC236}">
                      <a16:creationId xmlns:a16="http://schemas.microsoft.com/office/drawing/2014/main" id="{8D44C57F-C094-0443-BD4B-9AAF27C36633}"/>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18" name="Oval 106">
                  <a:extLst>
                    <a:ext uri="{FF2B5EF4-FFF2-40B4-BE49-F238E27FC236}">
                      <a16:creationId xmlns:a16="http://schemas.microsoft.com/office/drawing/2014/main" id="{BDD7306A-7AA1-2C4E-BDC8-F087C3A1E6B0}"/>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19" name="Oval 107">
                  <a:extLst>
                    <a:ext uri="{FF2B5EF4-FFF2-40B4-BE49-F238E27FC236}">
                      <a16:creationId xmlns:a16="http://schemas.microsoft.com/office/drawing/2014/main" id="{69FDD9E9-F530-1742-BAAB-7EA262F5DCC1}"/>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20" name="Oval 108">
                  <a:extLst>
                    <a:ext uri="{FF2B5EF4-FFF2-40B4-BE49-F238E27FC236}">
                      <a16:creationId xmlns:a16="http://schemas.microsoft.com/office/drawing/2014/main" id="{A94C2B81-1061-FB44-81F8-7CBECCAB868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21" name="Oval 109">
                  <a:extLst>
                    <a:ext uri="{FF2B5EF4-FFF2-40B4-BE49-F238E27FC236}">
                      <a16:creationId xmlns:a16="http://schemas.microsoft.com/office/drawing/2014/main" id="{2452C2DE-078C-264F-8BC7-93EFDA4B19A2}"/>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22" name="Oval 110">
                  <a:extLst>
                    <a:ext uri="{FF2B5EF4-FFF2-40B4-BE49-F238E27FC236}">
                      <a16:creationId xmlns:a16="http://schemas.microsoft.com/office/drawing/2014/main" id="{95A6275A-52EB-AA47-B021-FF9095D96C93}"/>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23" name="Oval 111">
                  <a:extLst>
                    <a:ext uri="{FF2B5EF4-FFF2-40B4-BE49-F238E27FC236}">
                      <a16:creationId xmlns:a16="http://schemas.microsoft.com/office/drawing/2014/main" id="{47A18046-A27C-A442-A76C-53DAE07859B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5824" name="Group 112">
              <a:extLst>
                <a:ext uri="{FF2B5EF4-FFF2-40B4-BE49-F238E27FC236}">
                  <a16:creationId xmlns:a16="http://schemas.microsoft.com/office/drawing/2014/main" id="{93806E9A-CF77-1342-8E7C-70EA759E91FF}"/>
                </a:ext>
              </a:extLst>
            </p:cNvPr>
            <p:cNvGrpSpPr>
              <a:grpSpLocks/>
            </p:cNvGrpSpPr>
            <p:nvPr/>
          </p:nvGrpSpPr>
          <p:grpSpPr bwMode="auto">
            <a:xfrm>
              <a:off x="2585" y="3197"/>
              <a:ext cx="1569" cy="622"/>
              <a:chOff x="2489" y="3101"/>
              <a:chExt cx="1569" cy="622"/>
            </a:xfrm>
          </p:grpSpPr>
          <p:grpSp>
            <p:nvGrpSpPr>
              <p:cNvPr id="755825" name="Group 113">
                <a:extLst>
                  <a:ext uri="{FF2B5EF4-FFF2-40B4-BE49-F238E27FC236}">
                    <a16:creationId xmlns:a16="http://schemas.microsoft.com/office/drawing/2014/main" id="{B679F00D-5625-FC48-BD76-A6F6614F872F}"/>
                  </a:ext>
                </a:extLst>
              </p:cNvPr>
              <p:cNvGrpSpPr>
                <a:grpSpLocks/>
              </p:cNvGrpSpPr>
              <p:nvPr/>
            </p:nvGrpSpPr>
            <p:grpSpPr bwMode="auto">
              <a:xfrm>
                <a:off x="3712" y="3419"/>
                <a:ext cx="346" cy="304"/>
                <a:chOff x="3098" y="2084"/>
                <a:chExt cx="346" cy="304"/>
              </a:xfrm>
            </p:grpSpPr>
            <p:sp>
              <p:nvSpPr>
                <p:cNvPr id="755826" name="Oval 114">
                  <a:extLst>
                    <a:ext uri="{FF2B5EF4-FFF2-40B4-BE49-F238E27FC236}">
                      <a16:creationId xmlns:a16="http://schemas.microsoft.com/office/drawing/2014/main" id="{740A19DC-2AD6-E64F-8AE0-4E59E6866AFB}"/>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27" name="Oval 115">
                  <a:extLst>
                    <a:ext uri="{FF2B5EF4-FFF2-40B4-BE49-F238E27FC236}">
                      <a16:creationId xmlns:a16="http://schemas.microsoft.com/office/drawing/2014/main" id="{0FA0A6D0-DB50-F446-90B3-87C901AE728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28" name="Oval 116">
                  <a:extLst>
                    <a:ext uri="{FF2B5EF4-FFF2-40B4-BE49-F238E27FC236}">
                      <a16:creationId xmlns:a16="http://schemas.microsoft.com/office/drawing/2014/main" id="{4934FF0D-5E86-FA4F-A003-333F0EF4D453}"/>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29" name="Oval 117">
                  <a:extLst>
                    <a:ext uri="{FF2B5EF4-FFF2-40B4-BE49-F238E27FC236}">
                      <a16:creationId xmlns:a16="http://schemas.microsoft.com/office/drawing/2014/main" id="{66B9C463-2213-8444-B85F-8F4A23D7ED73}"/>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30" name="Oval 118">
                  <a:extLst>
                    <a:ext uri="{FF2B5EF4-FFF2-40B4-BE49-F238E27FC236}">
                      <a16:creationId xmlns:a16="http://schemas.microsoft.com/office/drawing/2014/main" id="{97DA5940-8704-DB4B-B654-0310EE6FDF2B}"/>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31" name="Oval 119">
                  <a:extLst>
                    <a:ext uri="{FF2B5EF4-FFF2-40B4-BE49-F238E27FC236}">
                      <a16:creationId xmlns:a16="http://schemas.microsoft.com/office/drawing/2014/main" id="{A9AE8151-D57C-614A-81C2-DDA3D0EBCBF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32" name="Oval 120">
                  <a:extLst>
                    <a:ext uri="{FF2B5EF4-FFF2-40B4-BE49-F238E27FC236}">
                      <a16:creationId xmlns:a16="http://schemas.microsoft.com/office/drawing/2014/main" id="{C51139A2-6305-8743-8A3B-4A325853184D}"/>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33" name="Oval 121">
                  <a:extLst>
                    <a:ext uri="{FF2B5EF4-FFF2-40B4-BE49-F238E27FC236}">
                      <a16:creationId xmlns:a16="http://schemas.microsoft.com/office/drawing/2014/main" id="{CDD94DF6-327C-8E43-9AC3-4175E3C15F8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34" name="Oval 122">
                  <a:extLst>
                    <a:ext uri="{FF2B5EF4-FFF2-40B4-BE49-F238E27FC236}">
                      <a16:creationId xmlns:a16="http://schemas.microsoft.com/office/drawing/2014/main" id="{FE32A1FA-1357-374F-A06B-B70D95BA8C30}"/>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35" name="Oval 123">
                  <a:extLst>
                    <a:ext uri="{FF2B5EF4-FFF2-40B4-BE49-F238E27FC236}">
                      <a16:creationId xmlns:a16="http://schemas.microsoft.com/office/drawing/2014/main" id="{41C87374-B094-D44B-B2EC-8CE1FB2116DB}"/>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36" name="Oval 124">
                  <a:extLst>
                    <a:ext uri="{FF2B5EF4-FFF2-40B4-BE49-F238E27FC236}">
                      <a16:creationId xmlns:a16="http://schemas.microsoft.com/office/drawing/2014/main" id="{4026FF8D-D998-CB47-B79B-44702C11940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37" name="Oval 125">
                  <a:extLst>
                    <a:ext uri="{FF2B5EF4-FFF2-40B4-BE49-F238E27FC236}">
                      <a16:creationId xmlns:a16="http://schemas.microsoft.com/office/drawing/2014/main" id="{FFAD8267-42DF-FF49-B6A8-570DCBC5A65B}"/>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38" name="Oval 126">
                  <a:extLst>
                    <a:ext uri="{FF2B5EF4-FFF2-40B4-BE49-F238E27FC236}">
                      <a16:creationId xmlns:a16="http://schemas.microsoft.com/office/drawing/2014/main" id="{7D087E69-8390-CB41-A391-743691D5FEB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39" name="Oval 127">
                  <a:extLst>
                    <a:ext uri="{FF2B5EF4-FFF2-40B4-BE49-F238E27FC236}">
                      <a16:creationId xmlns:a16="http://schemas.microsoft.com/office/drawing/2014/main" id="{A40EEAE2-B3DB-924A-9488-1967CC0553D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5840" name="Group 128">
                <a:extLst>
                  <a:ext uri="{FF2B5EF4-FFF2-40B4-BE49-F238E27FC236}">
                    <a16:creationId xmlns:a16="http://schemas.microsoft.com/office/drawing/2014/main" id="{E395027F-6A43-004F-9177-667F2EC14AA6}"/>
                  </a:ext>
                </a:extLst>
              </p:cNvPr>
              <p:cNvGrpSpPr>
                <a:grpSpLocks/>
              </p:cNvGrpSpPr>
              <p:nvPr/>
            </p:nvGrpSpPr>
            <p:grpSpPr bwMode="auto">
              <a:xfrm>
                <a:off x="2489" y="3101"/>
                <a:ext cx="346" cy="304"/>
                <a:chOff x="3098" y="2084"/>
                <a:chExt cx="346" cy="304"/>
              </a:xfrm>
            </p:grpSpPr>
            <p:sp>
              <p:nvSpPr>
                <p:cNvPr id="755841" name="Oval 129">
                  <a:extLst>
                    <a:ext uri="{FF2B5EF4-FFF2-40B4-BE49-F238E27FC236}">
                      <a16:creationId xmlns:a16="http://schemas.microsoft.com/office/drawing/2014/main" id="{0728441A-95F9-D149-AE53-42831B7895C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42" name="Oval 130">
                  <a:extLst>
                    <a:ext uri="{FF2B5EF4-FFF2-40B4-BE49-F238E27FC236}">
                      <a16:creationId xmlns:a16="http://schemas.microsoft.com/office/drawing/2014/main" id="{66E338CA-0826-1449-9F47-4FFBFB86D8D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43" name="Oval 131">
                  <a:extLst>
                    <a:ext uri="{FF2B5EF4-FFF2-40B4-BE49-F238E27FC236}">
                      <a16:creationId xmlns:a16="http://schemas.microsoft.com/office/drawing/2014/main" id="{A2D696D4-0701-5245-9BEE-D386958A2E77}"/>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44" name="Oval 132">
                  <a:extLst>
                    <a:ext uri="{FF2B5EF4-FFF2-40B4-BE49-F238E27FC236}">
                      <a16:creationId xmlns:a16="http://schemas.microsoft.com/office/drawing/2014/main" id="{EAA06505-BF21-984E-9097-4B25556F498B}"/>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45" name="Oval 133">
                  <a:extLst>
                    <a:ext uri="{FF2B5EF4-FFF2-40B4-BE49-F238E27FC236}">
                      <a16:creationId xmlns:a16="http://schemas.microsoft.com/office/drawing/2014/main" id="{08B8FB34-09CD-3D4D-896B-83F6162EE551}"/>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46" name="Oval 134">
                  <a:extLst>
                    <a:ext uri="{FF2B5EF4-FFF2-40B4-BE49-F238E27FC236}">
                      <a16:creationId xmlns:a16="http://schemas.microsoft.com/office/drawing/2014/main" id="{A2854DD7-3356-F242-A8BF-81975CDAC89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47" name="Oval 135">
                  <a:extLst>
                    <a:ext uri="{FF2B5EF4-FFF2-40B4-BE49-F238E27FC236}">
                      <a16:creationId xmlns:a16="http://schemas.microsoft.com/office/drawing/2014/main" id="{0499A14A-F967-304A-953D-3F8D88C2335E}"/>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48" name="Oval 136">
                  <a:extLst>
                    <a:ext uri="{FF2B5EF4-FFF2-40B4-BE49-F238E27FC236}">
                      <a16:creationId xmlns:a16="http://schemas.microsoft.com/office/drawing/2014/main" id="{F4B08471-F08F-9544-ABEA-DF9BFB8C84A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49" name="Oval 137">
                  <a:extLst>
                    <a:ext uri="{FF2B5EF4-FFF2-40B4-BE49-F238E27FC236}">
                      <a16:creationId xmlns:a16="http://schemas.microsoft.com/office/drawing/2014/main" id="{5E3E721A-2AB6-E541-91F5-685456BFC616}"/>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50" name="Oval 138">
                  <a:extLst>
                    <a:ext uri="{FF2B5EF4-FFF2-40B4-BE49-F238E27FC236}">
                      <a16:creationId xmlns:a16="http://schemas.microsoft.com/office/drawing/2014/main" id="{27B92934-FDCE-B54C-B65B-A6FD677BB31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51" name="Oval 139">
                  <a:extLst>
                    <a:ext uri="{FF2B5EF4-FFF2-40B4-BE49-F238E27FC236}">
                      <a16:creationId xmlns:a16="http://schemas.microsoft.com/office/drawing/2014/main" id="{81277C8D-2249-8F43-B491-445A74D0D387}"/>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52" name="Oval 140">
                  <a:extLst>
                    <a:ext uri="{FF2B5EF4-FFF2-40B4-BE49-F238E27FC236}">
                      <a16:creationId xmlns:a16="http://schemas.microsoft.com/office/drawing/2014/main" id="{F64AB3CF-5664-D647-A035-51C7CF23213B}"/>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53" name="Oval 141">
                  <a:extLst>
                    <a:ext uri="{FF2B5EF4-FFF2-40B4-BE49-F238E27FC236}">
                      <a16:creationId xmlns:a16="http://schemas.microsoft.com/office/drawing/2014/main" id="{46379B1E-4595-CF42-A5B7-BADB48F3F3CD}"/>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54" name="Oval 142">
                  <a:extLst>
                    <a:ext uri="{FF2B5EF4-FFF2-40B4-BE49-F238E27FC236}">
                      <a16:creationId xmlns:a16="http://schemas.microsoft.com/office/drawing/2014/main" id="{15801F88-7AC1-4A46-AB1A-1ECDF0D8D11B}"/>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5855" name="Group 143">
              <a:extLst>
                <a:ext uri="{FF2B5EF4-FFF2-40B4-BE49-F238E27FC236}">
                  <a16:creationId xmlns:a16="http://schemas.microsoft.com/office/drawing/2014/main" id="{5D3F038A-389C-7C49-803A-CFCBD914F783}"/>
                </a:ext>
              </a:extLst>
            </p:cNvPr>
            <p:cNvGrpSpPr>
              <a:grpSpLocks/>
            </p:cNvGrpSpPr>
            <p:nvPr/>
          </p:nvGrpSpPr>
          <p:grpSpPr bwMode="auto">
            <a:xfrm>
              <a:off x="2363" y="2853"/>
              <a:ext cx="1414" cy="967"/>
              <a:chOff x="2267" y="2757"/>
              <a:chExt cx="1414" cy="967"/>
            </a:xfrm>
          </p:grpSpPr>
          <p:grpSp>
            <p:nvGrpSpPr>
              <p:cNvPr id="755856" name="Group 144">
                <a:extLst>
                  <a:ext uri="{FF2B5EF4-FFF2-40B4-BE49-F238E27FC236}">
                    <a16:creationId xmlns:a16="http://schemas.microsoft.com/office/drawing/2014/main" id="{1DB6E24C-B0FB-874D-B817-05BD4F412D10}"/>
                  </a:ext>
                </a:extLst>
              </p:cNvPr>
              <p:cNvGrpSpPr>
                <a:grpSpLocks/>
              </p:cNvGrpSpPr>
              <p:nvPr/>
            </p:nvGrpSpPr>
            <p:grpSpPr bwMode="auto">
              <a:xfrm>
                <a:off x="3335" y="3420"/>
                <a:ext cx="346" cy="304"/>
                <a:chOff x="3098" y="2084"/>
                <a:chExt cx="346" cy="304"/>
              </a:xfrm>
            </p:grpSpPr>
            <p:sp>
              <p:nvSpPr>
                <p:cNvPr id="755857" name="Oval 145">
                  <a:extLst>
                    <a:ext uri="{FF2B5EF4-FFF2-40B4-BE49-F238E27FC236}">
                      <a16:creationId xmlns:a16="http://schemas.microsoft.com/office/drawing/2014/main" id="{050B1A6E-39F1-FD4C-8518-6E0BB08888EF}"/>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58" name="Oval 146">
                  <a:extLst>
                    <a:ext uri="{FF2B5EF4-FFF2-40B4-BE49-F238E27FC236}">
                      <a16:creationId xmlns:a16="http://schemas.microsoft.com/office/drawing/2014/main" id="{E4B757FD-A902-E541-A1D1-ED4A01D78A5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59" name="Oval 147">
                  <a:extLst>
                    <a:ext uri="{FF2B5EF4-FFF2-40B4-BE49-F238E27FC236}">
                      <a16:creationId xmlns:a16="http://schemas.microsoft.com/office/drawing/2014/main" id="{2921F888-770A-3541-B2F5-638E37CAC814}"/>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60" name="Oval 148">
                  <a:extLst>
                    <a:ext uri="{FF2B5EF4-FFF2-40B4-BE49-F238E27FC236}">
                      <a16:creationId xmlns:a16="http://schemas.microsoft.com/office/drawing/2014/main" id="{CE4B7F5D-2796-2440-A2D4-DE46A8B3D0B3}"/>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61" name="Oval 149">
                  <a:extLst>
                    <a:ext uri="{FF2B5EF4-FFF2-40B4-BE49-F238E27FC236}">
                      <a16:creationId xmlns:a16="http://schemas.microsoft.com/office/drawing/2014/main" id="{7280B1DF-CAC4-124B-8A0A-47467AD3B7F7}"/>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62" name="Oval 150">
                  <a:extLst>
                    <a:ext uri="{FF2B5EF4-FFF2-40B4-BE49-F238E27FC236}">
                      <a16:creationId xmlns:a16="http://schemas.microsoft.com/office/drawing/2014/main" id="{88C47E23-4337-DD46-9DF1-CDBB6E1DEC8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63" name="Oval 151">
                  <a:extLst>
                    <a:ext uri="{FF2B5EF4-FFF2-40B4-BE49-F238E27FC236}">
                      <a16:creationId xmlns:a16="http://schemas.microsoft.com/office/drawing/2014/main" id="{6A540DD8-2106-A84B-AA9D-BB5A2B8A84CF}"/>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64" name="Oval 152">
                  <a:extLst>
                    <a:ext uri="{FF2B5EF4-FFF2-40B4-BE49-F238E27FC236}">
                      <a16:creationId xmlns:a16="http://schemas.microsoft.com/office/drawing/2014/main" id="{A3397F7A-19B0-6A45-B7AF-FCA6C087E510}"/>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65" name="Oval 153">
                  <a:extLst>
                    <a:ext uri="{FF2B5EF4-FFF2-40B4-BE49-F238E27FC236}">
                      <a16:creationId xmlns:a16="http://schemas.microsoft.com/office/drawing/2014/main" id="{92B6898B-6910-7F49-A2AD-90D39360864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66" name="Oval 154">
                  <a:extLst>
                    <a:ext uri="{FF2B5EF4-FFF2-40B4-BE49-F238E27FC236}">
                      <a16:creationId xmlns:a16="http://schemas.microsoft.com/office/drawing/2014/main" id="{7052F8EF-7B86-794E-881B-3D6CC5B64E9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67" name="Oval 155">
                  <a:extLst>
                    <a:ext uri="{FF2B5EF4-FFF2-40B4-BE49-F238E27FC236}">
                      <a16:creationId xmlns:a16="http://schemas.microsoft.com/office/drawing/2014/main" id="{6BB95F88-75CD-124C-912A-8BBF1DB7C0C3}"/>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68" name="Oval 156">
                  <a:extLst>
                    <a:ext uri="{FF2B5EF4-FFF2-40B4-BE49-F238E27FC236}">
                      <a16:creationId xmlns:a16="http://schemas.microsoft.com/office/drawing/2014/main" id="{832B0BD5-CC21-664C-B131-2FBE050FC019}"/>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69" name="Oval 157">
                  <a:extLst>
                    <a:ext uri="{FF2B5EF4-FFF2-40B4-BE49-F238E27FC236}">
                      <a16:creationId xmlns:a16="http://schemas.microsoft.com/office/drawing/2014/main" id="{EC15EB2D-59B3-614B-852D-6FE49A7653E9}"/>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70" name="Oval 158">
                  <a:extLst>
                    <a:ext uri="{FF2B5EF4-FFF2-40B4-BE49-F238E27FC236}">
                      <a16:creationId xmlns:a16="http://schemas.microsoft.com/office/drawing/2014/main" id="{FEC3CCC0-E2DA-CD44-BEA9-63DD9230F035}"/>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5871" name="Group 159">
                <a:extLst>
                  <a:ext uri="{FF2B5EF4-FFF2-40B4-BE49-F238E27FC236}">
                    <a16:creationId xmlns:a16="http://schemas.microsoft.com/office/drawing/2014/main" id="{B5E7DC04-CCBD-AA4F-971B-3CF9DE29BBDE}"/>
                  </a:ext>
                </a:extLst>
              </p:cNvPr>
              <p:cNvGrpSpPr>
                <a:grpSpLocks/>
              </p:cNvGrpSpPr>
              <p:nvPr/>
            </p:nvGrpSpPr>
            <p:grpSpPr bwMode="auto">
              <a:xfrm>
                <a:off x="2267" y="2757"/>
                <a:ext cx="346" cy="304"/>
                <a:chOff x="3098" y="2084"/>
                <a:chExt cx="346" cy="304"/>
              </a:xfrm>
            </p:grpSpPr>
            <p:sp>
              <p:nvSpPr>
                <p:cNvPr id="755872" name="Oval 160">
                  <a:extLst>
                    <a:ext uri="{FF2B5EF4-FFF2-40B4-BE49-F238E27FC236}">
                      <a16:creationId xmlns:a16="http://schemas.microsoft.com/office/drawing/2014/main" id="{21F93535-8A6A-B042-949B-347527682BA5}"/>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73" name="Oval 161">
                  <a:extLst>
                    <a:ext uri="{FF2B5EF4-FFF2-40B4-BE49-F238E27FC236}">
                      <a16:creationId xmlns:a16="http://schemas.microsoft.com/office/drawing/2014/main" id="{03848756-005D-D748-BE69-AF3DD5EAE32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74" name="Oval 162">
                  <a:extLst>
                    <a:ext uri="{FF2B5EF4-FFF2-40B4-BE49-F238E27FC236}">
                      <a16:creationId xmlns:a16="http://schemas.microsoft.com/office/drawing/2014/main" id="{86B08FD9-0D4F-4442-88B6-D95A0DB074DB}"/>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75" name="Oval 163">
                  <a:extLst>
                    <a:ext uri="{FF2B5EF4-FFF2-40B4-BE49-F238E27FC236}">
                      <a16:creationId xmlns:a16="http://schemas.microsoft.com/office/drawing/2014/main" id="{E1C03917-2FB4-EC4C-9093-D73FCB8B017F}"/>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76" name="Oval 164">
                  <a:extLst>
                    <a:ext uri="{FF2B5EF4-FFF2-40B4-BE49-F238E27FC236}">
                      <a16:creationId xmlns:a16="http://schemas.microsoft.com/office/drawing/2014/main" id="{D9216A33-7F0C-544A-983A-A906D45CF555}"/>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77" name="Oval 165">
                  <a:extLst>
                    <a:ext uri="{FF2B5EF4-FFF2-40B4-BE49-F238E27FC236}">
                      <a16:creationId xmlns:a16="http://schemas.microsoft.com/office/drawing/2014/main" id="{A2175B23-9042-6F42-8717-DE805630F7D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78" name="Oval 166">
                  <a:extLst>
                    <a:ext uri="{FF2B5EF4-FFF2-40B4-BE49-F238E27FC236}">
                      <a16:creationId xmlns:a16="http://schemas.microsoft.com/office/drawing/2014/main" id="{99B292B1-7BB0-7B48-9FA0-D3A87B402D9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79" name="Oval 167">
                  <a:extLst>
                    <a:ext uri="{FF2B5EF4-FFF2-40B4-BE49-F238E27FC236}">
                      <a16:creationId xmlns:a16="http://schemas.microsoft.com/office/drawing/2014/main" id="{F74F7C14-6A72-E449-890F-22830074F026}"/>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80" name="Oval 168">
                  <a:extLst>
                    <a:ext uri="{FF2B5EF4-FFF2-40B4-BE49-F238E27FC236}">
                      <a16:creationId xmlns:a16="http://schemas.microsoft.com/office/drawing/2014/main" id="{5851AC7D-6B65-4C4C-9975-8A0071BFBFA9}"/>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81" name="Oval 169">
                  <a:extLst>
                    <a:ext uri="{FF2B5EF4-FFF2-40B4-BE49-F238E27FC236}">
                      <a16:creationId xmlns:a16="http://schemas.microsoft.com/office/drawing/2014/main" id="{F074C7FD-7FAD-1E4D-B212-E9E8B608231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82" name="Oval 170">
                  <a:extLst>
                    <a:ext uri="{FF2B5EF4-FFF2-40B4-BE49-F238E27FC236}">
                      <a16:creationId xmlns:a16="http://schemas.microsoft.com/office/drawing/2014/main" id="{AB1947E4-35D7-5947-90A4-C6695F037D76}"/>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83" name="Oval 171">
                  <a:extLst>
                    <a:ext uri="{FF2B5EF4-FFF2-40B4-BE49-F238E27FC236}">
                      <a16:creationId xmlns:a16="http://schemas.microsoft.com/office/drawing/2014/main" id="{E4F997DE-039E-2349-935D-99F11A195BB1}"/>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84" name="Oval 172">
                  <a:extLst>
                    <a:ext uri="{FF2B5EF4-FFF2-40B4-BE49-F238E27FC236}">
                      <a16:creationId xmlns:a16="http://schemas.microsoft.com/office/drawing/2014/main" id="{5D1C15B1-8659-CE4C-9086-B06FFD3F1A1A}"/>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85" name="Oval 173">
                  <a:extLst>
                    <a:ext uri="{FF2B5EF4-FFF2-40B4-BE49-F238E27FC236}">
                      <a16:creationId xmlns:a16="http://schemas.microsoft.com/office/drawing/2014/main" id="{81B83AFF-609A-4D4A-BBB3-CD7BF5DAEE9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5886" name="Group 174">
              <a:extLst>
                <a:ext uri="{FF2B5EF4-FFF2-40B4-BE49-F238E27FC236}">
                  <a16:creationId xmlns:a16="http://schemas.microsoft.com/office/drawing/2014/main" id="{4939DFD7-23DB-FD4B-8E54-E74F6D9EF9B2}"/>
                </a:ext>
              </a:extLst>
            </p:cNvPr>
            <p:cNvGrpSpPr>
              <a:grpSpLocks/>
            </p:cNvGrpSpPr>
            <p:nvPr/>
          </p:nvGrpSpPr>
          <p:grpSpPr bwMode="auto">
            <a:xfrm>
              <a:off x="3094" y="2440"/>
              <a:ext cx="1189" cy="937"/>
              <a:chOff x="2998" y="2344"/>
              <a:chExt cx="1189" cy="937"/>
            </a:xfrm>
          </p:grpSpPr>
          <p:grpSp>
            <p:nvGrpSpPr>
              <p:cNvPr id="755887" name="Group 175">
                <a:extLst>
                  <a:ext uri="{FF2B5EF4-FFF2-40B4-BE49-F238E27FC236}">
                    <a16:creationId xmlns:a16="http://schemas.microsoft.com/office/drawing/2014/main" id="{ED8182D7-DFDE-5946-AB6E-E74759A7DB33}"/>
                  </a:ext>
                </a:extLst>
              </p:cNvPr>
              <p:cNvGrpSpPr>
                <a:grpSpLocks/>
              </p:cNvGrpSpPr>
              <p:nvPr/>
            </p:nvGrpSpPr>
            <p:grpSpPr bwMode="auto">
              <a:xfrm>
                <a:off x="2998" y="2977"/>
                <a:ext cx="346" cy="304"/>
                <a:chOff x="3098" y="2084"/>
                <a:chExt cx="346" cy="304"/>
              </a:xfrm>
            </p:grpSpPr>
            <p:sp>
              <p:nvSpPr>
                <p:cNvPr id="755888" name="Oval 176">
                  <a:extLst>
                    <a:ext uri="{FF2B5EF4-FFF2-40B4-BE49-F238E27FC236}">
                      <a16:creationId xmlns:a16="http://schemas.microsoft.com/office/drawing/2014/main" id="{6D94974F-D436-A942-9A18-D8EB9D39CC84}"/>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89" name="Oval 177">
                  <a:extLst>
                    <a:ext uri="{FF2B5EF4-FFF2-40B4-BE49-F238E27FC236}">
                      <a16:creationId xmlns:a16="http://schemas.microsoft.com/office/drawing/2014/main" id="{95E505A0-C7EF-704A-BFD4-138872DBA1B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90" name="Oval 178">
                  <a:extLst>
                    <a:ext uri="{FF2B5EF4-FFF2-40B4-BE49-F238E27FC236}">
                      <a16:creationId xmlns:a16="http://schemas.microsoft.com/office/drawing/2014/main" id="{37C33F4A-6DF3-D745-B64C-F8F8874CBFCA}"/>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91" name="Oval 179">
                  <a:extLst>
                    <a:ext uri="{FF2B5EF4-FFF2-40B4-BE49-F238E27FC236}">
                      <a16:creationId xmlns:a16="http://schemas.microsoft.com/office/drawing/2014/main" id="{766FCFF4-FA1D-7040-BE4B-E4BD6907A7E1}"/>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92" name="Oval 180">
                  <a:extLst>
                    <a:ext uri="{FF2B5EF4-FFF2-40B4-BE49-F238E27FC236}">
                      <a16:creationId xmlns:a16="http://schemas.microsoft.com/office/drawing/2014/main" id="{7EECFC4F-D029-1F41-B0BD-CDB66837384C}"/>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93" name="Oval 181">
                  <a:extLst>
                    <a:ext uri="{FF2B5EF4-FFF2-40B4-BE49-F238E27FC236}">
                      <a16:creationId xmlns:a16="http://schemas.microsoft.com/office/drawing/2014/main" id="{3847187E-3144-6C43-845D-9DCBC2AF4F0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94" name="Oval 182">
                  <a:extLst>
                    <a:ext uri="{FF2B5EF4-FFF2-40B4-BE49-F238E27FC236}">
                      <a16:creationId xmlns:a16="http://schemas.microsoft.com/office/drawing/2014/main" id="{6643DF81-635F-4F4F-B367-7F5204BD9E6C}"/>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95" name="Oval 183">
                  <a:extLst>
                    <a:ext uri="{FF2B5EF4-FFF2-40B4-BE49-F238E27FC236}">
                      <a16:creationId xmlns:a16="http://schemas.microsoft.com/office/drawing/2014/main" id="{7449AEFE-691A-104B-B5C3-4943149FF2F4}"/>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96" name="Oval 184">
                  <a:extLst>
                    <a:ext uri="{FF2B5EF4-FFF2-40B4-BE49-F238E27FC236}">
                      <a16:creationId xmlns:a16="http://schemas.microsoft.com/office/drawing/2014/main" id="{8B923797-5A16-0D47-B019-C62066DE5E8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97" name="Oval 185">
                  <a:extLst>
                    <a:ext uri="{FF2B5EF4-FFF2-40B4-BE49-F238E27FC236}">
                      <a16:creationId xmlns:a16="http://schemas.microsoft.com/office/drawing/2014/main" id="{0D4EBD29-6447-9045-9945-2C79C1151F0A}"/>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98" name="Oval 186">
                  <a:extLst>
                    <a:ext uri="{FF2B5EF4-FFF2-40B4-BE49-F238E27FC236}">
                      <a16:creationId xmlns:a16="http://schemas.microsoft.com/office/drawing/2014/main" id="{E73617AB-2E63-6F45-B38F-6DA56FC878DD}"/>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899" name="Oval 187">
                  <a:extLst>
                    <a:ext uri="{FF2B5EF4-FFF2-40B4-BE49-F238E27FC236}">
                      <a16:creationId xmlns:a16="http://schemas.microsoft.com/office/drawing/2014/main" id="{ABDFDA3E-5FA3-E647-8446-B851A9699152}"/>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00" name="Oval 188">
                  <a:extLst>
                    <a:ext uri="{FF2B5EF4-FFF2-40B4-BE49-F238E27FC236}">
                      <a16:creationId xmlns:a16="http://schemas.microsoft.com/office/drawing/2014/main" id="{378949C4-96F7-AC4D-A827-472FC9E21B9B}"/>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01" name="Oval 189">
                  <a:extLst>
                    <a:ext uri="{FF2B5EF4-FFF2-40B4-BE49-F238E27FC236}">
                      <a16:creationId xmlns:a16="http://schemas.microsoft.com/office/drawing/2014/main" id="{296AF3D1-08FA-0C47-BAAD-5F8BC60CCD31}"/>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5902" name="Group 190">
                <a:extLst>
                  <a:ext uri="{FF2B5EF4-FFF2-40B4-BE49-F238E27FC236}">
                    <a16:creationId xmlns:a16="http://schemas.microsoft.com/office/drawing/2014/main" id="{3F7831DF-CFF1-E742-A93E-359910A212D8}"/>
                  </a:ext>
                </a:extLst>
              </p:cNvPr>
              <p:cNvGrpSpPr>
                <a:grpSpLocks/>
              </p:cNvGrpSpPr>
              <p:nvPr/>
            </p:nvGrpSpPr>
            <p:grpSpPr bwMode="auto">
              <a:xfrm>
                <a:off x="3841" y="2344"/>
                <a:ext cx="346" cy="304"/>
                <a:chOff x="3098" y="2084"/>
                <a:chExt cx="346" cy="304"/>
              </a:xfrm>
            </p:grpSpPr>
            <p:sp>
              <p:nvSpPr>
                <p:cNvPr id="755903" name="Oval 191">
                  <a:extLst>
                    <a:ext uri="{FF2B5EF4-FFF2-40B4-BE49-F238E27FC236}">
                      <a16:creationId xmlns:a16="http://schemas.microsoft.com/office/drawing/2014/main" id="{3EE2320F-14BC-1149-B180-EFC9633C700B}"/>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04" name="Oval 192">
                  <a:extLst>
                    <a:ext uri="{FF2B5EF4-FFF2-40B4-BE49-F238E27FC236}">
                      <a16:creationId xmlns:a16="http://schemas.microsoft.com/office/drawing/2014/main" id="{64962E06-6B89-EF4D-8495-DA13BEA4467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05" name="Oval 193">
                  <a:extLst>
                    <a:ext uri="{FF2B5EF4-FFF2-40B4-BE49-F238E27FC236}">
                      <a16:creationId xmlns:a16="http://schemas.microsoft.com/office/drawing/2014/main" id="{F03A71E5-38BD-1B49-8521-CE70408CC701}"/>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06" name="Oval 194">
                  <a:extLst>
                    <a:ext uri="{FF2B5EF4-FFF2-40B4-BE49-F238E27FC236}">
                      <a16:creationId xmlns:a16="http://schemas.microsoft.com/office/drawing/2014/main" id="{13DC6366-0AF8-454B-9E4E-4BAF66A0EC9F}"/>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07" name="Oval 195">
                  <a:extLst>
                    <a:ext uri="{FF2B5EF4-FFF2-40B4-BE49-F238E27FC236}">
                      <a16:creationId xmlns:a16="http://schemas.microsoft.com/office/drawing/2014/main" id="{44BE2737-F969-CE4A-B0A2-80A1CFEE5343}"/>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08" name="Oval 196">
                  <a:extLst>
                    <a:ext uri="{FF2B5EF4-FFF2-40B4-BE49-F238E27FC236}">
                      <a16:creationId xmlns:a16="http://schemas.microsoft.com/office/drawing/2014/main" id="{C775BDB6-8327-8D4E-B929-F523CE3B523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09" name="Oval 197">
                  <a:extLst>
                    <a:ext uri="{FF2B5EF4-FFF2-40B4-BE49-F238E27FC236}">
                      <a16:creationId xmlns:a16="http://schemas.microsoft.com/office/drawing/2014/main" id="{19FE4989-AC06-6545-934B-0F2A245610B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10" name="Oval 198">
                  <a:extLst>
                    <a:ext uri="{FF2B5EF4-FFF2-40B4-BE49-F238E27FC236}">
                      <a16:creationId xmlns:a16="http://schemas.microsoft.com/office/drawing/2014/main" id="{57321D59-50E0-C04A-AE83-3973809DD069}"/>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11" name="Oval 199">
                  <a:extLst>
                    <a:ext uri="{FF2B5EF4-FFF2-40B4-BE49-F238E27FC236}">
                      <a16:creationId xmlns:a16="http://schemas.microsoft.com/office/drawing/2014/main" id="{4151D880-43BF-DD4D-A534-D50F2F01BE0A}"/>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12" name="Oval 200">
                  <a:extLst>
                    <a:ext uri="{FF2B5EF4-FFF2-40B4-BE49-F238E27FC236}">
                      <a16:creationId xmlns:a16="http://schemas.microsoft.com/office/drawing/2014/main" id="{7F6D1EE1-0DBE-5C43-909E-210BE50A243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13" name="Oval 201">
                  <a:extLst>
                    <a:ext uri="{FF2B5EF4-FFF2-40B4-BE49-F238E27FC236}">
                      <a16:creationId xmlns:a16="http://schemas.microsoft.com/office/drawing/2014/main" id="{D77E7B1A-1904-AC49-A618-DF7EDBBE6046}"/>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14" name="Oval 202">
                  <a:extLst>
                    <a:ext uri="{FF2B5EF4-FFF2-40B4-BE49-F238E27FC236}">
                      <a16:creationId xmlns:a16="http://schemas.microsoft.com/office/drawing/2014/main" id="{7C032BCF-CC56-9A42-BF63-300054DC39E7}"/>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15" name="Oval 203">
                  <a:extLst>
                    <a:ext uri="{FF2B5EF4-FFF2-40B4-BE49-F238E27FC236}">
                      <a16:creationId xmlns:a16="http://schemas.microsoft.com/office/drawing/2014/main" id="{CA57F8D5-6807-6C4B-A239-E0C18043C372}"/>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16" name="Oval 204">
                  <a:extLst>
                    <a:ext uri="{FF2B5EF4-FFF2-40B4-BE49-F238E27FC236}">
                      <a16:creationId xmlns:a16="http://schemas.microsoft.com/office/drawing/2014/main" id="{6B972C4A-2286-3740-A0E3-F150E3DCB650}"/>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5917" name="Group 205">
              <a:extLst>
                <a:ext uri="{FF2B5EF4-FFF2-40B4-BE49-F238E27FC236}">
                  <a16:creationId xmlns:a16="http://schemas.microsoft.com/office/drawing/2014/main" id="{F6FE1103-9A21-C042-9BE8-89B8CD1EABE0}"/>
                </a:ext>
              </a:extLst>
            </p:cNvPr>
            <p:cNvGrpSpPr>
              <a:grpSpLocks/>
            </p:cNvGrpSpPr>
            <p:nvPr/>
          </p:nvGrpSpPr>
          <p:grpSpPr bwMode="auto">
            <a:xfrm>
              <a:off x="3665" y="2899"/>
              <a:ext cx="884" cy="539"/>
              <a:chOff x="3569" y="2803"/>
              <a:chExt cx="884" cy="539"/>
            </a:xfrm>
          </p:grpSpPr>
          <p:grpSp>
            <p:nvGrpSpPr>
              <p:cNvPr id="755918" name="Group 206">
                <a:extLst>
                  <a:ext uri="{FF2B5EF4-FFF2-40B4-BE49-F238E27FC236}">
                    <a16:creationId xmlns:a16="http://schemas.microsoft.com/office/drawing/2014/main" id="{BFC7A92F-E06C-454D-855D-35845E68F57D}"/>
                  </a:ext>
                </a:extLst>
              </p:cNvPr>
              <p:cNvGrpSpPr>
                <a:grpSpLocks/>
              </p:cNvGrpSpPr>
              <p:nvPr/>
            </p:nvGrpSpPr>
            <p:grpSpPr bwMode="auto">
              <a:xfrm>
                <a:off x="4107" y="2803"/>
                <a:ext cx="346" cy="304"/>
                <a:chOff x="3098" y="2084"/>
                <a:chExt cx="346" cy="304"/>
              </a:xfrm>
            </p:grpSpPr>
            <p:sp>
              <p:nvSpPr>
                <p:cNvPr id="755919" name="Oval 207">
                  <a:extLst>
                    <a:ext uri="{FF2B5EF4-FFF2-40B4-BE49-F238E27FC236}">
                      <a16:creationId xmlns:a16="http://schemas.microsoft.com/office/drawing/2014/main" id="{7A15E7C6-9AD5-2A49-9D5D-B0D45AA710BE}"/>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20" name="Oval 208">
                  <a:extLst>
                    <a:ext uri="{FF2B5EF4-FFF2-40B4-BE49-F238E27FC236}">
                      <a16:creationId xmlns:a16="http://schemas.microsoft.com/office/drawing/2014/main" id="{618610CD-F127-834B-AB1C-8DC4DED4F7F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21" name="Oval 209">
                  <a:extLst>
                    <a:ext uri="{FF2B5EF4-FFF2-40B4-BE49-F238E27FC236}">
                      <a16:creationId xmlns:a16="http://schemas.microsoft.com/office/drawing/2014/main" id="{27975C2E-5787-1243-BAB0-3EAB9D29CEAB}"/>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22" name="Oval 210">
                  <a:extLst>
                    <a:ext uri="{FF2B5EF4-FFF2-40B4-BE49-F238E27FC236}">
                      <a16:creationId xmlns:a16="http://schemas.microsoft.com/office/drawing/2014/main" id="{806C1A51-F075-2A4D-8035-B4E528FB72E1}"/>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23" name="Oval 211">
                  <a:extLst>
                    <a:ext uri="{FF2B5EF4-FFF2-40B4-BE49-F238E27FC236}">
                      <a16:creationId xmlns:a16="http://schemas.microsoft.com/office/drawing/2014/main" id="{999B1552-7252-1A44-8044-1A30E991A6A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24" name="Oval 212">
                  <a:extLst>
                    <a:ext uri="{FF2B5EF4-FFF2-40B4-BE49-F238E27FC236}">
                      <a16:creationId xmlns:a16="http://schemas.microsoft.com/office/drawing/2014/main" id="{2DA885DC-155B-CF41-9DC5-32003698070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25" name="Oval 213">
                  <a:extLst>
                    <a:ext uri="{FF2B5EF4-FFF2-40B4-BE49-F238E27FC236}">
                      <a16:creationId xmlns:a16="http://schemas.microsoft.com/office/drawing/2014/main" id="{E6371C84-9E30-B74D-9BA8-209BA146E73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26" name="Oval 214">
                  <a:extLst>
                    <a:ext uri="{FF2B5EF4-FFF2-40B4-BE49-F238E27FC236}">
                      <a16:creationId xmlns:a16="http://schemas.microsoft.com/office/drawing/2014/main" id="{707A1D57-36BA-DC46-9087-BFD41CFC8067}"/>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27" name="Oval 215">
                  <a:extLst>
                    <a:ext uri="{FF2B5EF4-FFF2-40B4-BE49-F238E27FC236}">
                      <a16:creationId xmlns:a16="http://schemas.microsoft.com/office/drawing/2014/main" id="{D87C8448-EA1B-D844-B99B-C54C555EE83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28" name="Oval 216">
                  <a:extLst>
                    <a:ext uri="{FF2B5EF4-FFF2-40B4-BE49-F238E27FC236}">
                      <a16:creationId xmlns:a16="http://schemas.microsoft.com/office/drawing/2014/main" id="{7CE7685D-9A1A-564E-9DB0-A8EC7B02409B}"/>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29" name="Oval 217">
                  <a:extLst>
                    <a:ext uri="{FF2B5EF4-FFF2-40B4-BE49-F238E27FC236}">
                      <a16:creationId xmlns:a16="http://schemas.microsoft.com/office/drawing/2014/main" id="{BEEB1F54-B729-C840-93F4-F6468CDC50E6}"/>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30" name="Oval 218">
                  <a:extLst>
                    <a:ext uri="{FF2B5EF4-FFF2-40B4-BE49-F238E27FC236}">
                      <a16:creationId xmlns:a16="http://schemas.microsoft.com/office/drawing/2014/main" id="{14C185F5-CA78-0940-9FA7-DEA1A1A10BFC}"/>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31" name="Oval 219">
                  <a:extLst>
                    <a:ext uri="{FF2B5EF4-FFF2-40B4-BE49-F238E27FC236}">
                      <a16:creationId xmlns:a16="http://schemas.microsoft.com/office/drawing/2014/main" id="{EA4E0F3D-5DFE-7D4C-A78A-89977E70E631}"/>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32" name="Oval 220">
                  <a:extLst>
                    <a:ext uri="{FF2B5EF4-FFF2-40B4-BE49-F238E27FC236}">
                      <a16:creationId xmlns:a16="http://schemas.microsoft.com/office/drawing/2014/main" id="{858F302E-D6FA-7540-894A-600FADC6C54C}"/>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5933" name="Group 221">
                <a:extLst>
                  <a:ext uri="{FF2B5EF4-FFF2-40B4-BE49-F238E27FC236}">
                    <a16:creationId xmlns:a16="http://schemas.microsoft.com/office/drawing/2014/main" id="{BABF8D1F-B98B-B640-8C7E-096F4CF4866B}"/>
                  </a:ext>
                </a:extLst>
              </p:cNvPr>
              <p:cNvGrpSpPr>
                <a:grpSpLocks/>
              </p:cNvGrpSpPr>
              <p:nvPr/>
            </p:nvGrpSpPr>
            <p:grpSpPr bwMode="auto">
              <a:xfrm>
                <a:off x="3569" y="3038"/>
                <a:ext cx="346" cy="304"/>
                <a:chOff x="3098" y="2084"/>
                <a:chExt cx="346" cy="304"/>
              </a:xfrm>
            </p:grpSpPr>
            <p:sp>
              <p:nvSpPr>
                <p:cNvPr id="755934" name="Oval 222">
                  <a:extLst>
                    <a:ext uri="{FF2B5EF4-FFF2-40B4-BE49-F238E27FC236}">
                      <a16:creationId xmlns:a16="http://schemas.microsoft.com/office/drawing/2014/main" id="{E5EC9367-8962-094A-A6FC-74B1C2087D58}"/>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35" name="Oval 223">
                  <a:extLst>
                    <a:ext uri="{FF2B5EF4-FFF2-40B4-BE49-F238E27FC236}">
                      <a16:creationId xmlns:a16="http://schemas.microsoft.com/office/drawing/2014/main" id="{CDF8C3F1-E2E6-F845-9826-517303425B7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36" name="Oval 224">
                  <a:extLst>
                    <a:ext uri="{FF2B5EF4-FFF2-40B4-BE49-F238E27FC236}">
                      <a16:creationId xmlns:a16="http://schemas.microsoft.com/office/drawing/2014/main" id="{044E8392-7BA9-D544-B27A-FCE34D7A654A}"/>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37" name="Oval 225">
                  <a:extLst>
                    <a:ext uri="{FF2B5EF4-FFF2-40B4-BE49-F238E27FC236}">
                      <a16:creationId xmlns:a16="http://schemas.microsoft.com/office/drawing/2014/main" id="{09C0FCB2-8175-8248-975E-4FF5A33248A1}"/>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38" name="Oval 226">
                  <a:extLst>
                    <a:ext uri="{FF2B5EF4-FFF2-40B4-BE49-F238E27FC236}">
                      <a16:creationId xmlns:a16="http://schemas.microsoft.com/office/drawing/2014/main" id="{E1E6F987-8185-B442-B901-997084AA54B9}"/>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39" name="Oval 227">
                  <a:extLst>
                    <a:ext uri="{FF2B5EF4-FFF2-40B4-BE49-F238E27FC236}">
                      <a16:creationId xmlns:a16="http://schemas.microsoft.com/office/drawing/2014/main" id="{049779E9-DD08-004C-8B7B-8596C3594DE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40" name="Oval 228">
                  <a:extLst>
                    <a:ext uri="{FF2B5EF4-FFF2-40B4-BE49-F238E27FC236}">
                      <a16:creationId xmlns:a16="http://schemas.microsoft.com/office/drawing/2014/main" id="{99DEF8C1-2C76-0B4C-8536-60689EA5A6CC}"/>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41" name="Oval 229">
                  <a:extLst>
                    <a:ext uri="{FF2B5EF4-FFF2-40B4-BE49-F238E27FC236}">
                      <a16:creationId xmlns:a16="http://schemas.microsoft.com/office/drawing/2014/main" id="{7175A640-EB53-CF40-8DB8-E31A06A7B05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42" name="Oval 230">
                  <a:extLst>
                    <a:ext uri="{FF2B5EF4-FFF2-40B4-BE49-F238E27FC236}">
                      <a16:creationId xmlns:a16="http://schemas.microsoft.com/office/drawing/2014/main" id="{2805E9DC-1DC6-7744-87D0-4211D6BF26DC}"/>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43" name="Oval 231">
                  <a:extLst>
                    <a:ext uri="{FF2B5EF4-FFF2-40B4-BE49-F238E27FC236}">
                      <a16:creationId xmlns:a16="http://schemas.microsoft.com/office/drawing/2014/main" id="{8F253754-6DC2-9E42-B9CF-9A4F6225D2CF}"/>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44" name="Oval 232">
                  <a:extLst>
                    <a:ext uri="{FF2B5EF4-FFF2-40B4-BE49-F238E27FC236}">
                      <a16:creationId xmlns:a16="http://schemas.microsoft.com/office/drawing/2014/main" id="{F428789C-4D33-A343-89E5-A23CA8085C2A}"/>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45" name="Oval 233">
                  <a:extLst>
                    <a:ext uri="{FF2B5EF4-FFF2-40B4-BE49-F238E27FC236}">
                      <a16:creationId xmlns:a16="http://schemas.microsoft.com/office/drawing/2014/main" id="{E6B35C4B-D289-F342-8F15-43C4DF76B6BD}"/>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46" name="Oval 234">
                  <a:extLst>
                    <a:ext uri="{FF2B5EF4-FFF2-40B4-BE49-F238E27FC236}">
                      <a16:creationId xmlns:a16="http://schemas.microsoft.com/office/drawing/2014/main" id="{2C661789-8651-0449-A43E-5B11B1929EA9}"/>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47" name="Oval 235">
                  <a:extLst>
                    <a:ext uri="{FF2B5EF4-FFF2-40B4-BE49-F238E27FC236}">
                      <a16:creationId xmlns:a16="http://schemas.microsoft.com/office/drawing/2014/main" id="{843C8FAF-EF9A-8E42-91CE-BDC421D3CF57}"/>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5948" name="Group 236">
              <a:extLst>
                <a:ext uri="{FF2B5EF4-FFF2-40B4-BE49-F238E27FC236}">
                  <a16:creationId xmlns:a16="http://schemas.microsoft.com/office/drawing/2014/main" id="{CA49B63C-1A2F-2341-A717-C3F8A517F84F}"/>
                </a:ext>
              </a:extLst>
            </p:cNvPr>
            <p:cNvGrpSpPr>
              <a:grpSpLocks/>
            </p:cNvGrpSpPr>
            <p:nvPr/>
          </p:nvGrpSpPr>
          <p:grpSpPr bwMode="auto">
            <a:xfrm>
              <a:off x="3465" y="2712"/>
              <a:ext cx="1088" cy="816"/>
              <a:chOff x="3369" y="2616"/>
              <a:chExt cx="1088" cy="816"/>
            </a:xfrm>
          </p:grpSpPr>
          <p:grpSp>
            <p:nvGrpSpPr>
              <p:cNvPr id="755949" name="Group 237">
                <a:extLst>
                  <a:ext uri="{FF2B5EF4-FFF2-40B4-BE49-F238E27FC236}">
                    <a16:creationId xmlns:a16="http://schemas.microsoft.com/office/drawing/2014/main" id="{C26C0932-A245-5348-B346-F73B1FAB8196}"/>
                  </a:ext>
                </a:extLst>
              </p:cNvPr>
              <p:cNvGrpSpPr>
                <a:grpSpLocks/>
              </p:cNvGrpSpPr>
              <p:nvPr/>
            </p:nvGrpSpPr>
            <p:grpSpPr bwMode="auto">
              <a:xfrm>
                <a:off x="3369" y="3128"/>
                <a:ext cx="346" cy="304"/>
                <a:chOff x="3098" y="2084"/>
                <a:chExt cx="346" cy="304"/>
              </a:xfrm>
            </p:grpSpPr>
            <p:sp>
              <p:nvSpPr>
                <p:cNvPr id="755950" name="Oval 238">
                  <a:extLst>
                    <a:ext uri="{FF2B5EF4-FFF2-40B4-BE49-F238E27FC236}">
                      <a16:creationId xmlns:a16="http://schemas.microsoft.com/office/drawing/2014/main" id="{C4CD92AF-3A5A-F141-8085-54C1DF66ADEF}"/>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51" name="Oval 239">
                  <a:extLst>
                    <a:ext uri="{FF2B5EF4-FFF2-40B4-BE49-F238E27FC236}">
                      <a16:creationId xmlns:a16="http://schemas.microsoft.com/office/drawing/2014/main" id="{A3768FE9-7DF7-BE49-8132-F0F810E584E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52" name="Oval 240">
                  <a:extLst>
                    <a:ext uri="{FF2B5EF4-FFF2-40B4-BE49-F238E27FC236}">
                      <a16:creationId xmlns:a16="http://schemas.microsoft.com/office/drawing/2014/main" id="{DC4394C5-2A7A-1047-9F5C-FBC7745175D5}"/>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53" name="Oval 241">
                  <a:extLst>
                    <a:ext uri="{FF2B5EF4-FFF2-40B4-BE49-F238E27FC236}">
                      <a16:creationId xmlns:a16="http://schemas.microsoft.com/office/drawing/2014/main" id="{B480C5CB-A5ED-DD4D-8EB8-5B213E55AE8B}"/>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54" name="Oval 242">
                  <a:extLst>
                    <a:ext uri="{FF2B5EF4-FFF2-40B4-BE49-F238E27FC236}">
                      <a16:creationId xmlns:a16="http://schemas.microsoft.com/office/drawing/2014/main" id="{25F93D64-A9FA-1746-A2FF-47A1F169737A}"/>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55" name="Oval 243">
                  <a:extLst>
                    <a:ext uri="{FF2B5EF4-FFF2-40B4-BE49-F238E27FC236}">
                      <a16:creationId xmlns:a16="http://schemas.microsoft.com/office/drawing/2014/main" id="{61295AF3-37AC-5F4A-B306-5377CB55FFD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56" name="Oval 244">
                  <a:extLst>
                    <a:ext uri="{FF2B5EF4-FFF2-40B4-BE49-F238E27FC236}">
                      <a16:creationId xmlns:a16="http://schemas.microsoft.com/office/drawing/2014/main" id="{F5E7081E-C5B1-EA48-948E-DE8BDBFA2763}"/>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57" name="Oval 245">
                  <a:extLst>
                    <a:ext uri="{FF2B5EF4-FFF2-40B4-BE49-F238E27FC236}">
                      <a16:creationId xmlns:a16="http://schemas.microsoft.com/office/drawing/2014/main" id="{D0233C58-F9AA-CC43-820A-96FB0802A23B}"/>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58" name="Oval 246">
                  <a:extLst>
                    <a:ext uri="{FF2B5EF4-FFF2-40B4-BE49-F238E27FC236}">
                      <a16:creationId xmlns:a16="http://schemas.microsoft.com/office/drawing/2014/main" id="{B163687F-E542-5F42-BF0B-0D736624F01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59" name="Oval 247">
                  <a:extLst>
                    <a:ext uri="{FF2B5EF4-FFF2-40B4-BE49-F238E27FC236}">
                      <a16:creationId xmlns:a16="http://schemas.microsoft.com/office/drawing/2014/main" id="{438F4969-0655-4349-9730-D19E6F40840C}"/>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60" name="Oval 248">
                  <a:extLst>
                    <a:ext uri="{FF2B5EF4-FFF2-40B4-BE49-F238E27FC236}">
                      <a16:creationId xmlns:a16="http://schemas.microsoft.com/office/drawing/2014/main" id="{6DDD8C8D-DBE9-4148-895F-7B67B4254B0A}"/>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61" name="Oval 249">
                  <a:extLst>
                    <a:ext uri="{FF2B5EF4-FFF2-40B4-BE49-F238E27FC236}">
                      <a16:creationId xmlns:a16="http://schemas.microsoft.com/office/drawing/2014/main" id="{DDF00BF6-D996-A245-AC1B-BFD78DF188C9}"/>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62" name="Oval 250">
                  <a:extLst>
                    <a:ext uri="{FF2B5EF4-FFF2-40B4-BE49-F238E27FC236}">
                      <a16:creationId xmlns:a16="http://schemas.microsoft.com/office/drawing/2014/main" id="{364754A1-9E92-024A-BF56-86EBA52EE0D1}"/>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63" name="Oval 251">
                  <a:extLst>
                    <a:ext uri="{FF2B5EF4-FFF2-40B4-BE49-F238E27FC236}">
                      <a16:creationId xmlns:a16="http://schemas.microsoft.com/office/drawing/2014/main" id="{C46F9C1F-1E5A-094E-9A37-5F58503B5938}"/>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5964" name="Group 252">
                <a:extLst>
                  <a:ext uri="{FF2B5EF4-FFF2-40B4-BE49-F238E27FC236}">
                    <a16:creationId xmlns:a16="http://schemas.microsoft.com/office/drawing/2014/main" id="{FC3ACCB6-2C02-9A47-8EBA-B4E1603F1C0D}"/>
                  </a:ext>
                </a:extLst>
              </p:cNvPr>
              <p:cNvGrpSpPr>
                <a:grpSpLocks/>
              </p:cNvGrpSpPr>
              <p:nvPr/>
            </p:nvGrpSpPr>
            <p:grpSpPr bwMode="auto">
              <a:xfrm>
                <a:off x="4111" y="2616"/>
                <a:ext cx="346" cy="304"/>
                <a:chOff x="3098" y="2084"/>
                <a:chExt cx="346" cy="304"/>
              </a:xfrm>
            </p:grpSpPr>
            <p:sp>
              <p:nvSpPr>
                <p:cNvPr id="755965" name="Oval 253">
                  <a:extLst>
                    <a:ext uri="{FF2B5EF4-FFF2-40B4-BE49-F238E27FC236}">
                      <a16:creationId xmlns:a16="http://schemas.microsoft.com/office/drawing/2014/main" id="{110F0481-24FF-5D4A-81A9-0D83C28AFACB}"/>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66" name="Oval 254">
                  <a:extLst>
                    <a:ext uri="{FF2B5EF4-FFF2-40B4-BE49-F238E27FC236}">
                      <a16:creationId xmlns:a16="http://schemas.microsoft.com/office/drawing/2014/main" id="{9F77DDB8-6871-7E47-9272-C597BC3DF3E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67" name="Oval 255">
                  <a:extLst>
                    <a:ext uri="{FF2B5EF4-FFF2-40B4-BE49-F238E27FC236}">
                      <a16:creationId xmlns:a16="http://schemas.microsoft.com/office/drawing/2014/main" id="{2F60AF07-18E5-664C-8E6F-8743D1776049}"/>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68" name="Oval 256">
                  <a:extLst>
                    <a:ext uri="{FF2B5EF4-FFF2-40B4-BE49-F238E27FC236}">
                      <a16:creationId xmlns:a16="http://schemas.microsoft.com/office/drawing/2014/main" id="{0EC5AEA1-11E5-6D49-B6D9-C87BB34C2667}"/>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69" name="Oval 257">
                  <a:extLst>
                    <a:ext uri="{FF2B5EF4-FFF2-40B4-BE49-F238E27FC236}">
                      <a16:creationId xmlns:a16="http://schemas.microsoft.com/office/drawing/2014/main" id="{3DFBA43C-C9EB-324C-82DF-A645D67B6FC9}"/>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70" name="Oval 258">
                  <a:extLst>
                    <a:ext uri="{FF2B5EF4-FFF2-40B4-BE49-F238E27FC236}">
                      <a16:creationId xmlns:a16="http://schemas.microsoft.com/office/drawing/2014/main" id="{B97C1266-2866-BE45-9151-CB46E1BD997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71" name="Oval 259">
                  <a:extLst>
                    <a:ext uri="{FF2B5EF4-FFF2-40B4-BE49-F238E27FC236}">
                      <a16:creationId xmlns:a16="http://schemas.microsoft.com/office/drawing/2014/main" id="{DEC99AF2-9F63-6248-8BE0-2746952407ED}"/>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72" name="Oval 260">
                  <a:extLst>
                    <a:ext uri="{FF2B5EF4-FFF2-40B4-BE49-F238E27FC236}">
                      <a16:creationId xmlns:a16="http://schemas.microsoft.com/office/drawing/2014/main" id="{CBAD7838-13DB-694F-8497-BEBDE4E665F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73" name="Oval 261">
                  <a:extLst>
                    <a:ext uri="{FF2B5EF4-FFF2-40B4-BE49-F238E27FC236}">
                      <a16:creationId xmlns:a16="http://schemas.microsoft.com/office/drawing/2014/main" id="{031B2807-BE60-3F41-BEC2-1365B6485E02}"/>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74" name="Oval 262">
                  <a:extLst>
                    <a:ext uri="{FF2B5EF4-FFF2-40B4-BE49-F238E27FC236}">
                      <a16:creationId xmlns:a16="http://schemas.microsoft.com/office/drawing/2014/main" id="{260ADA0D-EBBC-664A-A127-AF1C9EECB31D}"/>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75" name="Oval 263">
                  <a:extLst>
                    <a:ext uri="{FF2B5EF4-FFF2-40B4-BE49-F238E27FC236}">
                      <a16:creationId xmlns:a16="http://schemas.microsoft.com/office/drawing/2014/main" id="{28F81200-79B6-5A42-9F85-609C97C35B32}"/>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76" name="Oval 264">
                  <a:extLst>
                    <a:ext uri="{FF2B5EF4-FFF2-40B4-BE49-F238E27FC236}">
                      <a16:creationId xmlns:a16="http://schemas.microsoft.com/office/drawing/2014/main" id="{8A67F209-6033-C14B-9537-4E5E419C0582}"/>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77" name="Oval 265">
                  <a:extLst>
                    <a:ext uri="{FF2B5EF4-FFF2-40B4-BE49-F238E27FC236}">
                      <a16:creationId xmlns:a16="http://schemas.microsoft.com/office/drawing/2014/main" id="{C6259382-C442-EF42-B23C-A0852A755DE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78" name="Oval 266">
                  <a:extLst>
                    <a:ext uri="{FF2B5EF4-FFF2-40B4-BE49-F238E27FC236}">
                      <a16:creationId xmlns:a16="http://schemas.microsoft.com/office/drawing/2014/main" id="{C1B775E9-FB96-9B42-BC19-08DEE3D26F1D}"/>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5979" name="Group 267">
              <a:extLst>
                <a:ext uri="{FF2B5EF4-FFF2-40B4-BE49-F238E27FC236}">
                  <a16:creationId xmlns:a16="http://schemas.microsoft.com/office/drawing/2014/main" id="{F08866E8-E77F-7149-8C94-95B0D78D98F7}"/>
                </a:ext>
              </a:extLst>
            </p:cNvPr>
            <p:cNvGrpSpPr>
              <a:grpSpLocks/>
            </p:cNvGrpSpPr>
            <p:nvPr/>
          </p:nvGrpSpPr>
          <p:grpSpPr bwMode="auto">
            <a:xfrm>
              <a:off x="4326" y="2407"/>
              <a:ext cx="457" cy="899"/>
              <a:chOff x="4230" y="2311"/>
              <a:chExt cx="457" cy="899"/>
            </a:xfrm>
          </p:grpSpPr>
          <p:grpSp>
            <p:nvGrpSpPr>
              <p:cNvPr id="755980" name="Group 268">
                <a:extLst>
                  <a:ext uri="{FF2B5EF4-FFF2-40B4-BE49-F238E27FC236}">
                    <a16:creationId xmlns:a16="http://schemas.microsoft.com/office/drawing/2014/main" id="{701C05D9-B519-4041-81B8-0FAB43E0E981}"/>
                  </a:ext>
                </a:extLst>
              </p:cNvPr>
              <p:cNvGrpSpPr>
                <a:grpSpLocks/>
              </p:cNvGrpSpPr>
              <p:nvPr/>
            </p:nvGrpSpPr>
            <p:grpSpPr bwMode="auto">
              <a:xfrm>
                <a:off x="4230" y="2311"/>
                <a:ext cx="346" cy="304"/>
                <a:chOff x="3098" y="2084"/>
                <a:chExt cx="346" cy="304"/>
              </a:xfrm>
            </p:grpSpPr>
            <p:sp>
              <p:nvSpPr>
                <p:cNvPr id="755981" name="Oval 269">
                  <a:extLst>
                    <a:ext uri="{FF2B5EF4-FFF2-40B4-BE49-F238E27FC236}">
                      <a16:creationId xmlns:a16="http://schemas.microsoft.com/office/drawing/2014/main" id="{1F07BDAA-D437-6F4A-B765-C7A733154EF7}"/>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82" name="Oval 270">
                  <a:extLst>
                    <a:ext uri="{FF2B5EF4-FFF2-40B4-BE49-F238E27FC236}">
                      <a16:creationId xmlns:a16="http://schemas.microsoft.com/office/drawing/2014/main" id="{5AE1ACC4-5C9C-B440-8BC4-70DF41BBE3D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83" name="Oval 271">
                  <a:extLst>
                    <a:ext uri="{FF2B5EF4-FFF2-40B4-BE49-F238E27FC236}">
                      <a16:creationId xmlns:a16="http://schemas.microsoft.com/office/drawing/2014/main" id="{40E32D8F-F504-4A4F-BCE3-4C10508D8436}"/>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84" name="Oval 272">
                  <a:extLst>
                    <a:ext uri="{FF2B5EF4-FFF2-40B4-BE49-F238E27FC236}">
                      <a16:creationId xmlns:a16="http://schemas.microsoft.com/office/drawing/2014/main" id="{D5CFEA44-B49D-FF46-87E2-DDAD0131D36F}"/>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85" name="Oval 273">
                  <a:extLst>
                    <a:ext uri="{FF2B5EF4-FFF2-40B4-BE49-F238E27FC236}">
                      <a16:creationId xmlns:a16="http://schemas.microsoft.com/office/drawing/2014/main" id="{1D1581C5-E4FF-5E49-A8DB-B6CFD1D31F85}"/>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86" name="Oval 274">
                  <a:extLst>
                    <a:ext uri="{FF2B5EF4-FFF2-40B4-BE49-F238E27FC236}">
                      <a16:creationId xmlns:a16="http://schemas.microsoft.com/office/drawing/2014/main" id="{0937263E-6FC1-8344-981C-1B122CA9937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87" name="Oval 275">
                  <a:extLst>
                    <a:ext uri="{FF2B5EF4-FFF2-40B4-BE49-F238E27FC236}">
                      <a16:creationId xmlns:a16="http://schemas.microsoft.com/office/drawing/2014/main" id="{DF014243-1D58-3D42-8A12-CD7F567856F4}"/>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88" name="Oval 276">
                  <a:extLst>
                    <a:ext uri="{FF2B5EF4-FFF2-40B4-BE49-F238E27FC236}">
                      <a16:creationId xmlns:a16="http://schemas.microsoft.com/office/drawing/2014/main" id="{100348DF-2B56-1D44-8CAA-E75BE4CD98FC}"/>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89" name="Oval 277">
                  <a:extLst>
                    <a:ext uri="{FF2B5EF4-FFF2-40B4-BE49-F238E27FC236}">
                      <a16:creationId xmlns:a16="http://schemas.microsoft.com/office/drawing/2014/main" id="{C8B040C4-44C6-2147-BAC8-BFD740FA326D}"/>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90" name="Oval 278">
                  <a:extLst>
                    <a:ext uri="{FF2B5EF4-FFF2-40B4-BE49-F238E27FC236}">
                      <a16:creationId xmlns:a16="http://schemas.microsoft.com/office/drawing/2014/main" id="{1FE18D83-6FA4-9D49-9504-66888F88BD6E}"/>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91" name="Oval 279">
                  <a:extLst>
                    <a:ext uri="{FF2B5EF4-FFF2-40B4-BE49-F238E27FC236}">
                      <a16:creationId xmlns:a16="http://schemas.microsoft.com/office/drawing/2014/main" id="{FB6E4F97-DF59-0C45-9E3A-75BF3F72626A}"/>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92" name="Oval 280">
                  <a:extLst>
                    <a:ext uri="{FF2B5EF4-FFF2-40B4-BE49-F238E27FC236}">
                      <a16:creationId xmlns:a16="http://schemas.microsoft.com/office/drawing/2014/main" id="{B272D515-7C03-AD47-9452-5347B6DD2EA7}"/>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93" name="Oval 281">
                  <a:extLst>
                    <a:ext uri="{FF2B5EF4-FFF2-40B4-BE49-F238E27FC236}">
                      <a16:creationId xmlns:a16="http://schemas.microsoft.com/office/drawing/2014/main" id="{B3A69F02-F774-FB43-A3FA-F9AE92AB805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94" name="Oval 282">
                  <a:extLst>
                    <a:ext uri="{FF2B5EF4-FFF2-40B4-BE49-F238E27FC236}">
                      <a16:creationId xmlns:a16="http://schemas.microsoft.com/office/drawing/2014/main" id="{562B69DB-CFCD-6847-B417-47A62ACE5706}"/>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5995" name="Group 283">
                <a:extLst>
                  <a:ext uri="{FF2B5EF4-FFF2-40B4-BE49-F238E27FC236}">
                    <a16:creationId xmlns:a16="http://schemas.microsoft.com/office/drawing/2014/main" id="{3DCC8271-EFDF-C24D-8611-F03D1CCABD0B}"/>
                  </a:ext>
                </a:extLst>
              </p:cNvPr>
              <p:cNvGrpSpPr>
                <a:grpSpLocks/>
              </p:cNvGrpSpPr>
              <p:nvPr/>
            </p:nvGrpSpPr>
            <p:grpSpPr bwMode="auto">
              <a:xfrm>
                <a:off x="4341" y="2906"/>
                <a:ext cx="346" cy="304"/>
                <a:chOff x="3098" y="2084"/>
                <a:chExt cx="346" cy="304"/>
              </a:xfrm>
            </p:grpSpPr>
            <p:sp>
              <p:nvSpPr>
                <p:cNvPr id="755996" name="Oval 284">
                  <a:extLst>
                    <a:ext uri="{FF2B5EF4-FFF2-40B4-BE49-F238E27FC236}">
                      <a16:creationId xmlns:a16="http://schemas.microsoft.com/office/drawing/2014/main" id="{C3A6EF08-B666-274C-B7AE-2781873916AF}"/>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97" name="Oval 285">
                  <a:extLst>
                    <a:ext uri="{FF2B5EF4-FFF2-40B4-BE49-F238E27FC236}">
                      <a16:creationId xmlns:a16="http://schemas.microsoft.com/office/drawing/2014/main" id="{3FAD9A52-2E19-314C-A3C7-E3A8E8B141F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98" name="Oval 286">
                  <a:extLst>
                    <a:ext uri="{FF2B5EF4-FFF2-40B4-BE49-F238E27FC236}">
                      <a16:creationId xmlns:a16="http://schemas.microsoft.com/office/drawing/2014/main" id="{6528C667-F635-E641-86EA-36F0270722A8}"/>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5999" name="Oval 287">
                  <a:extLst>
                    <a:ext uri="{FF2B5EF4-FFF2-40B4-BE49-F238E27FC236}">
                      <a16:creationId xmlns:a16="http://schemas.microsoft.com/office/drawing/2014/main" id="{33DD60F8-090D-B041-95FC-035C81E4FBE2}"/>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00" name="Oval 288">
                  <a:extLst>
                    <a:ext uri="{FF2B5EF4-FFF2-40B4-BE49-F238E27FC236}">
                      <a16:creationId xmlns:a16="http://schemas.microsoft.com/office/drawing/2014/main" id="{364E6F3F-E493-574D-83D2-AD04C2314CF2}"/>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01" name="Oval 289">
                  <a:extLst>
                    <a:ext uri="{FF2B5EF4-FFF2-40B4-BE49-F238E27FC236}">
                      <a16:creationId xmlns:a16="http://schemas.microsoft.com/office/drawing/2014/main" id="{3771D8ED-E68A-3F44-8107-2C7ACF8A6BD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02" name="Oval 290">
                  <a:extLst>
                    <a:ext uri="{FF2B5EF4-FFF2-40B4-BE49-F238E27FC236}">
                      <a16:creationId xmlns:a16="http://schemas.microsoft.com/office/drawing/2014/main" id="{36BE6DF5-8277-BC48-B38F-69CA5944DD4B}"/>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03" name="Oval 291">
                  <a:extLst>
                    <a:ext uri="{FF2B5EF4-FFF2-40B4-BE49-F238E27FC236}">
                      <a16:creationId xmlns:a16="http://schemas.microsoft.com/office/drawing/2014/main" id="{3A27B911-4A8B-CF47-B9D5-FF787422FED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04" name="Oval 292">
                  <a:extLst>
                    <a:ext uri="{FF2B5EF4-FFF2-40B4-BE49-F238E27FC236}">
                      <a16:creationId xmlns:a16="http://schemas.microsoft.com/office/drawing/2014/main" id="{FDEED9AD-EAAC-7D4A-B703-CD34C08D39D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05" name="Oval 293">
                  <a:extLst>
                    <a:ext uri="{FF2B5EF4-FFF2-40B4-BE49-F238E27FC236}">
                      <a16:creationId xmlns:a16="http://schemas.microsoft.com/office/drawing/2014/main" id="{A47AF086-0796-FC42-A2A8-D7C2E613931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06" name="Oval 294">
                  <a:extLst>
                    <a:ext uri="{FF2B5EF4-FFF2-40B4-BE49-F238E27FC236}">
                      <a16:creationId xmlns:a16="http://schemas.microsoft.com/office/drawing/2014/main" id="{F782E334-7446-0647-9396-11436F7F20E7}"/>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07" name="Oval 295">
                  <a:extLst>
                    <a:ext uri="{FF2B5EF4-FFF2-40B4-BE49-F238E27FC236}">
                      <a16:creationId xmlns:a16="http://schemas.microsoft.com/office/drawing/2014/main" id="{A5B597AC-D09A-864A-82FD-36482748BC2A}"/>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08" name="Oval 296">
                  <a:extLst>
                    <a:ext uri="{FF2B5EF4-FFF2-40B4-BE49-F238E27FC236}">
                      <a16:creationId xmlns:a16="http://schemas.microsoft.com/office/drawing/2014/main" id="{CD19E2D3-3974-7845-8326-91486923B5FF}"/>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09" name="Oval 297">
                  <a:extLst>
                    <a:ext uri="{FF2B5EF4-FFF2-40B4-BE49-F238E27FC236}">
                      <a16:creationId xmlns:a16="http://schemas.microsoft.com/office/drawing/2014/main" id="{0DBDA184-5E71-0541-9F81-28D25DF56F7B}"/>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010" name="Group 298">
              <a:extLst>
                <a:ext uri="{FF2B5EF4-FFF2-40B4-BE49-F238E27FC236}">
                  <a16:creationId xmlns:a16="http://schemas.microsoft.com/office/drawing/2014/main" id="{C3B8D76E-FC02-924A-B2A1-C55A55F936E9}"/>
                </a:ext>
              </a:extLst>
            </p:cNvPr>
            <p:cNvGrpSpPr>
              <a:grpSpLocks/>
            </p:cNvGrpSpPr>
            <p:nvPr/>
          </p:nvGrpSpPr>
          <p:grpSpPr bwMode="auto">
            <a:xfrm>
              <a:off x="2771" y="2841"/>
              <a:ext cx="1246" cy="598"/>
              <a:chOff x="2675" y="2745"/>
              <a:chExt cx="1246" cy="598"/>
            </a:xfrm>
          </p:grpSpPr>
          <p:grpSp>
            <p:nvGrpSpPr>
              <p:cNvPr id="756011" name="Group 299">
                <a:extLst>
                  <a:ext uri="{FF2B5EF4-FFF2-40B4-BE49-F238E27FC236}">
                    <a16:creationId xmlns:a16="http://schemas.microsoft.com/office/drawing/2014/main" id="{DB650104-F500-4A43-A020-4C182EB06F07}"/>
                  </a:ext>
                </a:extLst>
              </p:cNvPr>
              <p:cNvGrpSpPr>
                <a:grpSpLocks/>
              </p:cNvGrpSpPr>
              <p:nvPr/>
            </p:nvGrpSpPr>
            <p:grpSpPr bwMode="auto">
              <a:xfrm>
                <a:off x="2675" y="3039"/>
                <a:ext cx="346" cy="304"/>
                <a:chOff x="3098" y="2084"/>
                <a:chExt cx="346" cy="304"/>
              </a:xfrm>
            </p:grpSpPr>
            <p:sp>
              <p:nvSpPr>
                <p:cNvPr id="756012" name="Oval 300">
                  <a:extLst>
                    <a:ext uri="{FF2B5EF4-FFF2-40B4-BE49-F238E27FC236}">
                      <a16:creationId xmlns:a16="http://schemas.microsoft.com/office/drawing/2014/main" id="{DAD01E8B-3AF3-B644-AEDF-2C2B388CED90}"/>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13" name="Oval 301">
                  <a:extLst>
                    <a:ext uri="{FF2B5EF4-FFF2-40B4-BE49-F238E27FC236}">
                      <a16:creationId xmlns:a16="http://schemas.microsoft.com/office/drawing/2014/main" id="{B93726D1-BC90-6B46-8B27-E95A7884B3D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14" name="Oval 302">
                  <a:extLst>
                    <a:ext uri="{FF2B5EF4-FFF2-40B4-BE49-F238E27FC236}">
                      <a16:creationId xmlns:a16="http://schemas.microsoft.com/office/drawing/2014/main" id="{8C07BB43-46B7-9640-8765-B35AB69A4131}"/>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15" name="Oval 303">
                  <a:extLst>
                    <a:ext uri="{FF2B5EF4-FFF2-40B4-BE49-F238E27FC236}">
                      <a16:creationId xmlns:a16="http://schemas.microsoft.com/office/drawing/2014/main" id="{3CDB2C4C-172E-A64C-A5F7-BA4FDED70988}"/>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16" name="Oval 304">
                  <a:extLst>
                    <a:ext uri="{FF2B5EF4-FFF2-40B4-BE49-F238E27FC236}">
                      <a16:creationId xmlns:a16="http://schemas.microsoft.com/office/drawing/2014/main" id="{C0B86309-A3EB-7C41-9D50-574534049A91}"/>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17" name="Oval 305">
                  <a:extLst>
                    <a:ext uri="{FF2B5EF4-FFF2-40B4-BE49-F238E27FC236}">
                      <a16:creationId xmlns:a16="http://schemas.microsoft.com/office/drawing/2014/main" id="{30FC4931-3E4A-7348-B64A-E0FED30EBE3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18" name="Oval 306">
                  <a:extLst>
                    <a:ext uri="{FF2B5EF4-FFF2-40B4-BE49-F238E27FC236}">
                      <a16:creationId xmlns:a16="http://schemas.microsoft.com/office/drawing/2014/main" id="{104278DF-6EED-BC4E-9778-C94EFC33CB41}"/>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19" name="Oval 307">
                  <a:extLst>
                    <a:ext uri="{FF2B5EF4-FFF2-40B4-BE49-F238E27FC236}">
                      <a16:creationId xmlns:a16="http://schemas.microsoft.com/office/drawing/2014/main" id="{B1C565BC-CC12-AE4B-B73C-7376AA5CD809}"/>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20" name="Oval 308">
                  <a:extLst>
                    <a:ext uri="{FF2B5EF4-FFF2-40B4-BE49-F238E27FC236}">
                      <a16:creationId xmlns:a16="http://schemas.microsoft.com/office/drawing/2014/main" id="{5D12F7B9-AD61-8649-8AE7-9824023C1902}"/>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21" name="Oval 309">
                  <a:extLst>
                    <a:ext uri="{FF2B5EF4-FFF2-40B4-BE49-F238E27FC236}">
                      <a16:creationId xmlns:a16="http://schemas.microsoft.com/office/drawing/2014/main" id="{7B4931F9-B509-1141-AC7C-222FD551A063}"/>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22" name="Oval 310">
                  <a:extLst>
                    <a:ext uri="{FF2B5EF4-FFF2-40B4-BE49-F238E27FC236}">
                      <a16:creationId xmlns:a16="http://schemas.microsoft.com/office/drawing/2014/main" id="{F4752A88-C17B-BE41-8257-17B7C9C47C66}"/>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23" name="Oval 311">
                  <a:extLst>
                    <a:ext uri="{FF2B5EF4-FFF2-40B4-BE49-F238E27FC236}">
                      <a16:creationId xmlns:a16="http://schemas.microsoft.com/office/drawing/2014/main" id="{EE3DD712-0ADB-5646-83C2-83DD9DBFFF0C}"/>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24" name="Oval 312">
                  <a:extLst>
                    <a:ext uri="{FF2B5EF4-FFF2-40B4-BE49-F238E27FC236}">
                      <a16:creationId xmlns:a16="http://schemas.microsoft.com/office/drawing/2014/main" id="{7C705991-12EF-B24E-B41F-5A414410299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25" name="Oval 313">
                  <a:extLst>
                    <a:ext uri="{FF2B5EF4-FFF2-40B4-BE49-F238E27FC236}">
                      <a16:creationId xmlns:a16="http://schemas.microsoft.com/office/drawing/2014/main" id="{757C978E-B474-A24A-8733-8337BC2A190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026" name="Group 314">
                <a:extLst>
                  <a:ext uri="{FF2B5EF4-FFF2-40B4-BE49-F238E27FC236}">
                    <a16:creationId xmlns:a16="http://schemas.microsoft.com/office/drawing/2014/main" id="{5950076E-E402-3241-9FB3-484841976099}"/>
                  </a:ext>
                </a:extLst>
              </p:cNvPr>
              <p:cNvGrpSpPr>
                <a:grpSpLocks/>
              </p:cNvGrpSpPr>
              <p:nvPr/>
            </p:nvGrpSpPr>
            <p:grpSpPr bwMode="auto">
              <a:xfrm>
                <a:off x="3575" y="2745"/>
                <a:ext cx="346" cy="304"/>
                <a:chOff x="3098" y="2084"/>
                <a:chExt cx="346" cy="304"/>
              </a:xfrm>
            </p:grpSpPr>
            <p:sp>
              <p:nvSpPr>
                <p:cNvPr id="756027" name="Oval 315">
                  <a:extLst>
                    <a:ext uri="{FF2B5EF4-FFF2-40B4-BE49-F238E27FC236}">
                      <a16:creationId xmlns:a16="http://schemas.microsoft.com/office/drawing/2014/main" id="{B9278E35-5A3F-4A42-9F0D-843EFAC520AB}"/>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28" name="Oval 316">
                  <a:extLst>
                    <a:ext uri="{FF2B5EF4-FFF2-40B4-BE49-F238E27FC236}">
                      <a16:creationId xmlns:a16="http://schemas.microsoft.com/office/drawing/2014/main" id="{5CA8A24A-F3A5-EC48-8977-F5CC1CD0B17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29" name="Oval 317">
                  <a:extLst>
                    <a:ext uri="{FF2B5EF4-FFF2-40B4-BE49-F238E27FC236}">
                      <a16:creationId xmlns:a16="http://schemas.microsoft.com/office/drawing/2014/main" id="{DF3C7B90-5BCE-EE43-B62B-35B20CB6CE8E}"/>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30" name="Oval 318">
                  <a:extLst>
                    <a:ext uri="{FF2B5EF4-FFF2-40B4-BE49-F238E27FC236}">
                      <a16:creationId xmlns:a16="http://schemas.microsoft.com/office/drawing/2014/main" id="{F711F0EB-D0A6-314C-9260-88108561546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31" name="Oval 319">
                  <a:extLst>
                    <a:ext uri="{FF2B5EF4-FFF2-40B4-BE49-F238E27FC236}">
                      <a16:creationId xmlns:a16="http://schemas.microsoft.com/office/drawing/2014/main" id="{D71A62D9-0969-4140-8B6D-4ADE188F6E2F}"/>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32" name="Oval 320">
                  <a:extLst>
                    <a:ext uri="{FF2B5EF4-FFF2-40B4-BE49-F238E27FC236}">
                      <a16:creationId xmlns:a16="http://schemas.microsoft.com/office/drawing/2014/main" id="{3AB074C8-6136-BA43-AEFA-908A22224F5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33" name="Oval 321">
                  <a:extLst>
                    <a:ext uri="{FF2B5EF4-FFF2-40B4-BE49-F238E27FC236}">
                      <a16:creationId xmlns:a16="http://schemas.microsoft.com/office/drawing/2014/main" id="{B611FE70-CB4E-EA48-ACA5-0D2A1CC3271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34" name="Oval 322">
                  <a:extLst>
                    <a:ext uri="{FF2B5EF4-FFF2-40B4-BE49-F238E27FC236}">
                      <a16:creationId xmlns:a16="http://schemas.microsoft.com/office/drawing/2014/main" id="{C0D77E80-12CF-4947-975B-7CEA66CB2B3D}"/>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35" name="Oval 323">
                  <a:extLst>
                    <a:ext uri="{FF2B5EF4-FFF2-40B4-BE49-F238E27FC236}">
                      <a16:creationId xmlns:a16="http://schemas.microsoft.com/office/drawing/2014/main" id="{AAA5BAAB-3456-764C-A72A-AEA3E1E8A77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36" name="Oval 324">
                  <a:extLst>
                    <a:ext uri="{FF2B5EF4-FFF2-40B4-BE49-F238E27FC236}">
                      <a16:creationId xmlns:a16="http://schemas.microsoft.com/office/drawing/2014/main" id="{A69F7950-4557-D346-9BB7-5031F05EFAEA}"/>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37" name="Oval 325">
                  <a:extLst>
                    <a:ext uri="{FF2B5EF4-FFF2-40B4-BE49-F238E27FC236}">
                      <a16:creationId xmlns:a16="http://schemas.microsoft.com/office/drawing/2014/main" id="{F1789E46-18EA-6F4A-BDFB-36BA3195904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38" name="Oval 326">
                  <a:extLst>
                    <a:ext uri="{FF2B5EF4-FFF2-40B4-BE49-F238E27FC236}">
                      <a16:creationId xmlns:a16="http://schemas.microsoft.com/office/drawing/2014/main" id="{13F642CB-C6FB-134C-8A67-E85535638779}"/>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39" name="Oval 327">
                  <a:extLst>
                    <a:ext uri="{FF2B5EF4-FFF2-40B4-BE49-F238E27FC236}">
                      <a16:creationId xmlns:a16="http://schemas.microsoft.com/office/drawing/2014/main" id="{C180717A-D1FE-AF4B-8DB9-154FBE75714E}"/>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40" name="Oval 328">
                  <a:extLst>
                    <a:ext uri="{FF2B5EF4-FFF2-40B4-BE49-F238E27FC236}">
                      <a16:creationId xmlns:a16="http://schemas.microsoft.com/office/drawing/2014/main" id="{F5CA024E-00DF-B746-A763-25C820AE4DA4}"/>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041" name="Group 329">
              <a:extLst>
                <a:ext uri="{FF2B5EF4-FFF2-40B4-BE49-F238E27FC236}">
                  <a16:creationId xmlns:a16="http://schemas.microsoft.com/office/drawing/2014/main" id="{312CE009-6ECC-5649-8FAD-48FC5A710B18}"/>
                </a:ext>
              </a:extLst>
            </p:cNvPr>
            <p:cNvGrpSpPr>
              <a:grpSpLocks/>
            </p:cNvGrpSpPr>
            <p:nvPr/>
          </p:nvGrpSpPr>
          <p:grpSpPr bwMode="auto">
            <a:xfrm>
              <a:off x="2772" y="2585"/>
              <a:ext cx="1437" cy="648"/>
              <a:chOff x="2676" y="2489"/>
              <a:chExt cx="1437" cy="648"/>
            </a:xfrm>
          </p:grpSpPr>
          <p:grpSp>
            <p:nvGrpSpPr>
              <p:cNvPr id="756042" name="Group 330">
                <a:extLst>
                  <a:ext uri="{FF2B5EF4-FFF2-40B4-BE49-F238E27FC236}">
                    <a16:creationId xmlns:a16="http://schemas.microsoft.com/office/drawing/2014/main" id="{11A75CD2-C482-6C4C-8EBF-7AB4A733712E}"/>
                  </a:ext>
                </a:extLst>
              </p:cNvPr>
              <p:cNvGrpSpPr>
                <a:grpSpLocks/>
              </p:cNvGrpSpPr>
              <p:nvPr/>
            </p:nvGrpSpPr>
            <p:grpSpPr bwMode="auto">
              <a:xfrm>
                <a:off x="2676" y="2489"/>
                <a:ext cx="346" cy="304"/>
                <a:chOff x="3098" y="2084"/>
                <a:chExt cx="346" cy="304"/>
              </a:xfrm>
            </p:grpSpPr>
            <p:sp>
              <p:nvSpPr>
                <p:cNvPr id="756043" name="Oval 331">
                  <a:extLst>
                    <a:ext uri="{FF2B5EF4-FFF2-40B4-BE49-F238E27FC236}">
                      <a16:creationId xmlns:a16="http://schemas.microsoft.com/office/drawing/2014/main" id="{929F8B4B-86AB-C141-9B69-76BABDC4880E}"/>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44" name="Oval 332">
                  <a:extLst>
                    <a:ext uri="{FF2B5EF4-FFF2-40B4-BE49-F238E27FC236}">
                      <a16:creationId xmlns:a16="http://schemas.microsoft.com/office/drawing/2014/main" id="{7BB65FB2-BA18-D14F-9FB1-672AC5A32EB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45" name="Oval 333">
                  <a:extLst>
                    <a:ext uri="{FF2B5EF4-FFF2-40B4-BE49-F238E27FC236}">
                      <a16:creationId xmlns:a16="http://schemas.microsoft.com/office/drawing/2014/main" id="{92A9BE78-6F75-3344-A88C-127C4B8EF478}"/>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46" name="Oval 334">
                  <a:extLst>
                    <a:ext uri="{FF2B5EF4-FFF2-40B4-BE49-F238E27FC236}">
                      <a16:creationId xmlns:a16="http://schemas.microsoft.com/office/drawing/2014/main" id="{925C1888-2F70-E741-A6EC-9919872814EB}"/>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47" name="Oval 335">
                  <a:extLst>
                    <a:ext uri="{FF2B5EF4-FFF2-40B4-BE49-F238E27FC236}">
                      <a16:creationId xmlns:a16="http://schemas.microsoft.com/office/drawing/2014/main" id="{D5EC0AAB-23D7-8945-937E-A0441710478A}"/>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48" name="Oval 336">
                  <a:extLst>
                    <a:ext uri="{FF2B5EF4-FFF2-40B4-BE49-F238E27FC236}">
                      <a16:creationId xmlns:a16="http://schemas.microsoft.com/office/drawing/2014/main" id="{68138C2E-D65B-804B-B3C7-A045671EA94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49" name="Oval 337">
                  <a:extLst>
                    <a:ext uri="{FF2B5EF4-FFF2-40B4-BE49-F238E27FC236}">
                      <a16:creationId xmlns:a16="http://schemas.microsoft.com/office/drawing/2014/main" id="{E842872B-71F6-8149-B61A-7632594D291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50" name="Oval 338">
                  <a:extLst>
                    <a:ext uri="{FF2B5EF4-FFF2-40B4-BE49-F238E27FC236}">
                      <a16:creationId xmlns:a16="http://schemas.microsoft.com/office/drawing/2014/main" id="{C94DD350-8BBF-564C-A728-52F85F58D516}"/>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51" name="Oval 339">
                  <a:extLst>
                    <a:ext uri="{FF2B5EF4-FFF2-40B4-BE49-F238E27FC236}">
                      <a16:creationId xmlns:a16="http://schemas.microsoft.com/office/drawing/2014/main" id="{802E53D0-6BD5-3049-B5B3-0511F0519E4D}"/>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52" name="Oval 340">
                  <a:extLst>
                    <a:ext uri="{FF2B5EF4-FFF2-40B4-BE49-F238E27FC236}">
                      <a16:creationId xmlns:a16="http://schemas.microsoft.com/office/drawing/2014/main" id="{025510F6-1E30-0941-A13D-FACE83AF7517}"/>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53" name="Oval 341">
                  <a:extLst>
                    <a:ext uri="{FF2B5EF4-FFF2-40B4-BE49-F238E27FC236}">
                      <a16:creationId xmlns:a16="http://schemas.microsoft.com/office/drawing/2014/main" id="{803E2152-A5FA-294A-B0B8-430A77BEFC7F}"/>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54" name="Oval 342">
                  <a:extLst>
                    <a:ext uri="{FF2B5EF4-FFF2-40B4-BE49-F238E27FC236}">
                      <a16:creationId xmlns:a16="http://schemas.microsoft.com/office/drawing/2014/main" id="{2E5A1ED3-DAB3-1840-92BE-1FC7DB9E8347}"/>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55" name="Oval 343">
                  <a:extLst>
                    <a:ext uri="{FF2B5EF4-FFF2-40B4-BE49-F238E27FC236}">
                      <a16:creationId xmlns:a16="http://schemas.microsoft.com/office/drawing/2014/main" id="{79C9A984-DC81-D34D-A126-A37C7DE3B5B5}"/>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56" name="Oval 344">
                  <a:extLst>
                    <a:ext uri="{FF2B5EF4-FFF2-40B4-BE49-F238E27FC236}">
                      <a16:creationId xmlns:a16="http://schemas.microsoft.com/office/drawing/2014/main" id="{B0D7D577-74BA-DB48-9B97-4603CDD04965}"/>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057" name="Group 345">
                <a:extLst>
                  <a:ext uri="{FF2B5EF4-FFF2-40B4-BE49-F238E27FC236}">
                    <a16:creationId xmlns:a16="http://schemas.microsoft.com/office/drawing/2014/main" id="{E7D348B1-A6DB-C34D-A175-3DDD956B7245}"/>
                  </a:ext>
                </a:extLst>
              </p:cNvPr>
              <p:cNvGrpSpPr>
                <a:grpSpLocks/>
              </p:cNvGrpSpPr>
              <p:nvPr/>
            </p:nvGrpSpPr>
            <p:grpSpPr bwMode="auto">
              <a:xfrm>
                <a:off x="3767" y="2833"/>
                <a:ext cx="346" cy="304"/>
                <a:chOff x="3098" y="2084"/>
                <a:chExt cx="346" cy="304"/>
              </a:xfrm>
            </p:grpSpPr>
            <p:sp>
              <p:nvSpPr>
                <p:cNvPr id="756058" name="Oval 346">
                  <a:extLst>
                    <a:ext uri="{FF2B5EF4-FFF2-40B4-BE49-F238E27FC236}">
                      <a16:creationId xmlns:a16="http://schemas.microsoft.com/office/drawing/2014/main" id="{2F9089F0-86AF-D946-A477-182C6207B944}"/>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59" name="Oval 347">
                  <a:extLst>
                    <a:ext uri="{FF2B5EF4-FFF2-40B4-BE49-F238E27FC236}">
                      <a16:creationId xmlns:a16="http://schemas.microsoft.com/office/drawing/2014/main" id="{CA6FC61D-BDD0-BD4D-894C-A0AEA03844D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60" name="Oval 348">
                  <a:extLst>
                    <a:ext uri="{FF2B5EF4-FFF2-40B4-BE49-F238E27FC236}">
                      <a16:creationId xmlns:a16="http://schemas.microsoft.com/office/drawing/2014/main" id="{6C00BA24-715A-C540-B5E4-C381998627CF}"/>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61" name="Oval 349">
                  <a:extLst>
                    <a:ext uri="{FF2B5EF4-FFF2-40B4-BE49-F238E27FC236}">
                      <a16:creationId xmlns:a16="http://schemas.microsoft.com/office/drawing/2014/main" id="{CCADAAD7-8393-4A4D-9524-2611A5037E7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62" name="Oval 350">
                  <a:extLst>
                    <a:ext uri="{FF2B5EF4-FFF2-40B4-BE49-F238E27FC236}">
                      <a16:creationId xmlns:a16="http://schemas.microsoft.com/office/drawing/2014/main" id="{1AAC68F4-E1A2-1445-859E-9EDAEEE1B61F}"/>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63" name="Oval 351">
                  <a:extLst>
                    <a:ext uri="{FF2B5EF4-FFF2-40B4-BE49-F238E27FC236}">
                      <a16:creationId xmlns:a16="http://schemas.microsoft.com/office/drawing/2014/main" id="{6FE58F5A-D6DA-364B-B84E-382DD778294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64" name="Oval 352">
                  <a:extLst>
                    <a:ext uri="{FF2B5EF4-FFF2-40B4-BE49-F238E27FC236}">
                      <a16:creationId xmlns:a16="http://schemas.microsoft.com/office/drawing/2014/main" id="{E782A26E-2555-8F4D-81A1-E4CE4680AC34}"/>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65" name="Oval 353">
                  <a:extLst>
                    <a:ext uri="{FF2B5EF4-FFF2-40B4-BE49-F238E27FC236}">
                      <a16:creationId xmlns:a16="http://schemas.microsoft.com/office/drawing/2014/main" id="{1AC833CA-5A3D-0B4A-9BD7-1979FF2E19FC}"/>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66" name="Oval 354">
                  <a:extLst>
                    <a:ext uri="{FF2B5EF4-FFF2-40B4-BE49-F238E27FC236}">
                      <a16:creationId xmlns:a16="http://schemas.microsoft.com/office/drawing/2014/main" id="{9F974E97-C7CC-1648-9228-39D0273ADC73}"/>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67" name="Oval 355">
                  <a:extLst>
                    <a:ext uri="{FF2B5EF4-FFF2-40B4-BE49-F238E27FC236}">
                      <a16:creationId xmlns:a16="http://schemas.microsoft.com/office/drawing/2014/main" id="{DDF3E741-3865-7B46-AEFE-AEC3D178B137}"/>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68" name="Oval 356">
                  <a:extLst>
                    <a:ext uri="{FF2B5EF4-FFF2-40B4-BE49-F238E27FC236}">
                      <a16:creationId xmlns:a16="http://schemas.microsoft.com/office/drawing/2014/main" id="{5FAE21EE-7ADA-3745-9197-865D05E2DFC2}"/>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69" name="Oval 357">
                  <a:extLst>
                    <a:ext uri="{FF2B5EF4-FFF2-40B4-BE49-F238E27FC236}">
                      <a16:creationId xmlns:a16="http://schemas.microsoft.com/office/drawing/2014/main" id="{F0342D72-38B2-3C4D-876B-4BC43B23D7D3}"/>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70" name="Oval 358">
                  <a:extLst>
                    <a:ext uri="{FF2B5EF4-FFF2-40B4-BE49-F238E27FC236}">
                      <a16:creationId xmlns:a16="http://schemas.microsoft.com/office/drawing/2014/main" id="{AE545E74-D2B3-2847-B868-1498087BAD1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71" name="Oval 359">
                  <a:extLst>
                    <a:ext uri="{FF2B5EF4-FFF2-40B4-BE49-F238E27FC236}">
                      <a16:creationId xmlns:a16="http://schemas.microsoft.com/office/drawing/2014/main" id="{F37086E9-D519-CA4D-B6FC-DAF51DC85F3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072" name="Group 360">
              <a:extLst>
                <a:ext uri="{FF2B5EF4-FFF2-40B4-BE49-F238E27FC236}">
                  <a16:creationId xmlns:a16="http://schemas.microsoft.com/office/drawing/2014/main" id="{3DF33DB5-E1E4-F847-B6C5-F9BE6BAB4B0C}"/>
                </a:ext>
              </a:extLst>
            </p:cNvPr>
            <p:cNvGrpSpPr>
              <a:grpSpLocks/>
            </p:cNvGrpSpPr>
            <p:nvPr/>
          </p:nvGrpSpPr>
          <p:grpSpPr bwMode="auto">
            <a:xfrm>
              <a:off x="2367" y="2454"/>
              <a:ext cx="1005" cy="1172"/>
              <a:chOff x="2271" y="2358"/>
              <a:chExt cx="1005" cy="1172"/>
            </a:xfrm>
          </p:grpSpPr>
          <p:grpSp>
            <p:nvGrpSpPr>
              <p:cNvPr id="756073" name="Group 361">
                <a:extLst>
                  <a:ext uri="{FF2B5EF4-FFF2-40B4-BE49-F238E27FC236}">
                    <a16:creationId xmlns:a16="http://schemas.microsoft.com/office/drawing/2014/main" id="{E5AC0076-952C-1B43-817F-074959AC545F}"/>
                  </a:ext>
                </a:extLst>
              </p:cNvPr>
              <p:cNvGrpSpPr>
                <a:grpSpLocks/>
              </p:cNvGrpSpPr>
              <p:nvPr/>
            </p:nvGrpSpPr>
            <p:grpSpPr bwMode="auto">
              <a:xfrm>
                <a:off x="2930" y="3226"/>
                <a:ext cx="346" cy="304"/>
                <a:chOff x="3098" y="2084"/>
                <a:chExt cx="346" cy="304"/>
              </a:xfrm>
            </p:grpSpPr>
            <p:sp>
              <p:nvSpPr>
                <p:cNvPr id="756074" name="Oval 362">
                  <a:extLst>
                    <a:ext uri="{FF2B5EF4-FFF2-40B4-BE49-F238E27FC236}">
                      <a16:creationId xmlns:a16="http://schemas.microsoft.com/office/drawing/2014/main" id="{D65F965D-6685-4541-8EDD-9B2CCEAF14EC}"/>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75" name="Oval 363">
                  <a:extLst>
                    <a:ext uri="{FF2B5EF4-FFF2-40B4-BE49-F238E27FC236}">
                      <a16:creationId xmlns:a16="http://schemas.microsoft.com/office/drawing/2014/main" id="{34329723-C88C-044F-8B37-DABB9858339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76" name="Oval 364">
                  <a:extLst>
                    <a:ext uri="{FF2B5EF4-FFF2-40B4-BE49-F238E27FC236}">
                      <a16:creationId xmlns:a16="http://schemas.microsoft.com/office/drawing/2014/main" id="{73E82F57-B6FC-6647-B1FF-DD105E022939}"/>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77" name="Oval 365">
                  <a:extLst>
                    <a:ext uri="{FF2B5EF4-FFF2-40B4-BE49-F238E27FC236}">
                      <a16:creationId xmlns:a16="http://schemas.microsoft.com/office/drawing/2014/main" id="{926EE873-B5FA-FB40-9D74-7B86456D2408}"/>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78" name="Oval 366">
                  <a:extLst>
                    <a:ext uri="{FF2B5EF4-FFF2-40B4-BE49-F238E27FC236}">
                      <a16:creationId xmlns:a16="http://schemas.microsoft.com/office/drawing/2014/main" id="{C247F614-AA70-E44E-8190-E0518519EA8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79" name="Oval 367">
                  <a:extLst>
                    <a:ext uri="{FF2B5EF4-FFF2-40B4-BE49-F238E27FC236}">
                      <a16:creationId xmlns:a16="http://schemas.microsoft.com/office/drawing/2014/main" id="{9EB4E816-94F4-AA45-AEBC-882E80A3CCB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80" name="Oval 368">
                  <a:extLst>
                    <a:ext uri="{FF2B5EF4-FFF2-40B4-BE49-F238E27FC236}">
                      <a16:creationId xmlns:a16="http://schemas.microsoft.com/office/drawing/2014/main" id="{7BA5CDCA-5BA9-4F45-9248-86F9147F164B}"/>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81" name="Oval 369">
                  <a:extLst>
                    <a:ext uri="{FF2B5EF4-FFF2-40B4-BE49-F238E27FC236}">
                      <a16:creationId xmlns:a16="http://schemas.microsoft.com/office/drawing/2014/main" id="{08931316-AC54-7D4E-89B1-DA7DB8E22605}"/>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82" name="Oval 370">
                  <a:extLst>
                    <a:ext uri="{FF2B5EF4-FFF2-40B4-BE49-F238E27FC236}">
                      <a16:creationId xmlns:a16="http://schemas.microsoft.com/office/drawing/2014/main" id="{B2CCAF9D-E575-5C40-ACE0-DDB6251C4DB3}"/>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83" name="Oval 371">
                  <a:extLst>
                    <a:ext uri="{FF2B5EF4-FFF2-40B4-BE49-F238E27FC236}">
                      <a16:creationId xmlns:a16="http://schemas.microsoft.com/office/drawing/2014/main" id="{4D35A57A-7D47-1C44-9E95-30DAE4303433}"/>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84" name="Oval 372">
                  <a:extLst>
                    <a:ext uri="{FF2B5EF4-FFF2-40B4-BE49-F238E27FC236}">
                      <a16:creationId xmlns:a16="http://schemas.microsoft.com/office/drawing/2014/main" id="{581C2919-B618-E44B-88C6-6EF88282581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85" name="Oval 373">
                  <a:extLst>
                    <a:ext uri="{FF2B5EF4-FFF2-40B4-BE49-F238E27FC236}">
                      <a16:creationId xmlns:a16="http://schemas.microsoft.com/office/drawing/2014/main" id="{01D39E59-6E7D-CE44-BDA1-1A944DEB72FC}"/>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86" name="Oval 374">
                  <a:extLst>
                    <a:ext uri="{FF2B5EF4-FFF2-40B4-BE49-F238E27FC236}">
                      <a16:creationId xmlns:a16="http://schemas.microsoft.com/office/drawing/2014/main" id="{BD6F3A5F-09DE-E343-823D-53D45EAE223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87" name="Oval 375">
                  <a:extLst>
                    <a:ext uri="{FF2B5EF4-FFF2-40B4-BE49-F238E27FC236}">
                      <a16:creationId xmlns:a16="http://schemas.microsoft.com/office/drawing/2014/main" id="{1C3123E6-7A6B-3343-AE41-6BB477288757}"/>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088" name="Group 376">
                <a:extLst>
                  <a:ext uri="{FF2B5EF4-FFF2-40B4-BE49-F238E27FC236}">
                    <a16:creationId xmlns:a16="http://schemas.microsoft.com/office/drawing/2014/main" id="{E538E9BF-7385-794B-98BC-ABE242FFA8F3}"/>
                  </a:ext>
                </a:extLst>
              </p:cNvPr>
              <p:cNvGrpSpPr>
                <a:grpSpLocks/>
              </p:cNvGrpSpPr>
              <p:nvPr/>
            </p:nvGrpSpPr>
            <p:grpSpPr bwMode="auto">
              <a:xfrm>
                <a:off x="2271" y="2358"/>
                <a:ext cx="346" cy="304"/>
                <a:chOff x="3098" y="2084"/>
                <a:chExt cx="346" cy="304"/>
              </a:xfrm>
            </p:grpSpPr>
            <p:sp>
              <p:nvSpPr>
                <p:cNvPr id="756089" name="Oval 377">
                  <a:extLst>
                    <a:ext uri="{FF2B5EF4-FFF2-40B4-BE49-F238E27FC236}">
                      <a16:creationId xmlns:a16="http://schemas.microsoft.com/office/drawing/2014/main" id="{BD7A4C2C-0A5F-0A44-A1C6-197783322020}"/>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90" name="Oval 378">
                  <a:extLst>
                    <a:ext uri="{FF2B5EF4-FFF2-40B4-BE49-F238E27FC236}">
                      <a16:creationId xmlns:a16="http://schemas.microsoft.com/office/drawing/2014/main" id="{503DE785-DD91-4E4F-ACD3-B05FE49AB06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91" name="Oval 379">
                  <a:extLst>
                    <a:ext uri="{FF2B5EF4-FFF2-40B4-BE49-F238E27FC236}">
                      <a16:creationId xmlns:a16="http://schemas.microsoft.com/office/drawing/2014/main" id="{3BBCF4ED-795E-EC40-BD9E-F2AA878DCD90}"/>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92" name="Oval 380">
                  <a:extLst>
                    <a:ext uri="{FF2B5EF4-FFF2-40B4-BE49-F238E27FC236}">
                      <a16:creationId xmlns:a16="http://schemas.microsoft.com/office/drawing/2014/main" id="{C0F095B1-02B0-FE47-9D0C-5B494D84768A}"/>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93" name="Oval 381">
                  <a:extLst>
                    <a:ext uri="{FF2B5EF4-FFF2-40B4-BE49-F238E27FC236}">
                      <a16:creationId xmlns:a16="http://schemas.microsoft.com/office/drawing/2014/main" id="{D3F67117-DDCE-F844-9876-D617793C1A68}"/>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94" name="Oval 382">
                  <a:extLst>
                    <a:ext uri="{FF2B5EF4-FFF2-40B4-BE49-F238E27FC236}">
                      <a16:creationId xmlns:a16="http://schemas.microsoft.com/office/drawing/2014/main" id="{D9C5002F-30ED-9A4F-B762-E696935BB3B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95" name="Oval 383">
                  <a:extLst>
                    <a:ext uri="{FF2B5EF4-FFF2-40B4-BE49-F238E27FC236}">
                      <a16:creationId xmlns:a16="http://schemas.microsoft.com/office/drawing/2014/main" id="{51815D98-8A96-2143-B66E-457A4E07DE86}"/>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96" name="Oval 384">
                  <a:extLst>
                    <a:ext uri="{FF2B5EF4-FFF2-40B4-BE49-F238E27FC236}">
                      <a16:creationId xmlns:a16="http://schemas.microsoft.com/office/drawing/2014/main" id="{8B9D70AD-A4BE-914A-8E13-C2A88A7E52D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97" name="Oval 385">
                  <a:extLst>
                    <a:ext uri="{FF2B5EF4-FFF2-40B4-BE49-F238E27FC236}">
                      <a16:creationId xmlns:a16="http://schemas.microsoft.com/office/drawing/2014/main" id="{25AD2402-443E-9745-AB8F-B957010E5E9D}"/>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98" name="Oval 386">
                  <a:extLst>
                    <a:ext uri="{FF2B5EF4-FFF2-40B4-BE49-F238E27FC236}">
                      <a16:creationId xmlns:a16="http://schemas.microsoft.com/office/drawing/2014/main" id="{94DD37AA-02E1-0440-B60F-92653E2E5B9E}"/>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099" name="Oval 387">
                  <a:extLst>
                    <a:ext uri="{FF2B5EF4-FFF2-40B4-BE49-F238E27FC236}">
                      <a16:creationId xmlns:a16="http://schemas.microsoft.com/office/drawing/2014/main" id="{FB9D6FFB-03D2-BB4D-A725-1D4F5F491C37}"/>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00" name="Oval 388">
                  <a:extLst>
                    <a:ext uri="{FF2B5EF4-FFF2-40B4-BE49-F238E27FC236}">
                      <a16:creationId xmlns:a16="http://schemas.microsoft.com/office/drawing/2014/main" id="{3B5F0450-2F4C-D940-90D3-B46EA8F2A5F8}"/>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01" name="Oval 389">
                  <a:extLst>
                    <a:ext uri="{FF2B5EF4-FFF2-40B4-BE49-F238E27FC236}">
                      <a16:creationId xmlns:a16="http://schemas.microsoft.com/office/drawing/2014/main" id="{FE007647-A9E6-5A41-81B9-8504512D2E5D}"/>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02" name="Oval 390">
                  <a:extLst>
                    <a:ext uri="{FF2B5EF4-FFF2-40B4-BE49-F238E27FC236}">
                      <a16:creationId xmlns:a16="http://schemas.microsoft.com/office/drawing/2014/main" id="{03E74C19-6ECA-184B-9483-4B10675ABA58}"/>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756103" name="Group 391">
            <a:extLst>
              <a:ext uri="{FF2B5EF4-FFF2-40B4-BE49-F238E27FC236}">
                <a16:creationId xmlns:a16="http://schemas.microsoft.com/office/drawing/2014/main" id="{E5376F57-5563-B04F-888F-D9AAA7C43405}"/>
              </a:ext>
            </a:extLst>
          </p:cNvPr>
          <p:cNvGrpSpPr>
            <a:grpSpLocks/>
          </p:cNvGrpSpPr>
          <p:nvPr/>
        </p:nvGrpSpPr>
        <p:grpSpPr bwMode="auto">
          <a:xfrm>
            <a:off x="4676775" y="3902075"/>
            <a:ext cx="4062413" cy="2838450"/>
            <a:chOff x="2363" y="2032"/>
            <a:chExt cx="2559" cy="1788"/>
          </a:xfrm>
        </p:grpSpPr>
        <p:grpSp>
          <p:nvGrpSpPr>
            <p:cNvPr id="756104" name="Group 392">
              <a:extLst>
                <a:ext uri="{FF2B5EF4-FFF2-40B4-BE49-F238E27FC236}">
                  <a16:creationId xmlns:a16="http://schemas.microsoft.com/office/drawing/2014/main" id="{7F188FC5-E633-8548-9C29-89F81C9A05B6}"/>
                </a:ext>
              </a:extLst>
            </p:cNvPr>
            <p:cNvGrpSpPr>
              <a:grpSpLocks/>
            </p:cNvGrpSpPr>
            <p:nvPr/>
          </p:nvGrpSpPr>
          <p:grpSpPr bwMode="auto">
            <a:xfrm>
              <a:off x="3361" y="2338"/>
              <a:ext cx="346" cy="304"/>
              <a:chOff x="3098" y="2084"/>
              <a:chExt cx="346" cy="304"/>
            </a:xfrm>
          </p:grpSpPr>
          <p:sp>
            <p:nvSpPr>
              <p:cNvPr id="756105" name="Oval 393">
                <a:extLst>
                  <a:ext uri="{FF2B5EF4-FFF2-40B4-BE49-F238E27FC236}">
                    <a16:creationId xmlns:a16="http://schemas.microsoft.com/office/drawing/2014/main" id="{C1A0BDE6-AB51-4941-AD47-B03696F7B6A5}"/>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06" name="Oval 394">
                <a:extLst>
                  <a:ext uri="{FF2B5EF4-FFF2-40B4-BE49-F238E27FC236}">
                    <a16:creationId xmlns:a16="http://schemas.microsoft.com/office/drawing/2014/main" id="{AC46D911-3226-D948-ADA4-1431EF28DD9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07" name="Oval 395">
                <a:extLst>
                  <a:ext uri="{FF2B5EF4-FFF2-40B4-BE49-F238E27FC236}">
                    <a16:creationId xmlns:a16="http://schemas.microsoft.com/office/drawing/2014/main" id="{D69B8761-0B0C-D74E-8855-212EC0ED49EF}"/>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08" name="Oval 396">
                <a:extLst>
                  <a:ext uri="{FF2B5EF4-FFF2-40B4-BE49-F238E27FC236}">
                    <a16:creationId xmlns:a16="http://schemas.microsoft.com/office/drawing/2014/main" id="{E2D70643-3242-B744-99AD-3719D7D7900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09" name="Oval 397">
                <a:extLst>
                  <a:ext uri="{FF2B5EF4-FFF2-40B4-BE49-F238E27FC236}">
                    <a16:creationId xmlns:a16="http://schemas.microsoft.com/office/drawing/2014/main" id="{C19C7BC8-1DBE-7643-B3B8-7FA6CDBF8F90}"/>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10" name="Oval 398">
                <a:extLst>
                  <a:ext uri="{FF2B5EF4-FFF2-40B4-BE49-F238E27FC236}">
                    <a16:creationId xmlns:a16="http://schemas.microsoft.com/office/drawing/2014/main" id="{77F194F3-9F65-8849-814D-01C7ADE9D22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11" name="Oval 399">
                <a:extLst>
                  <a:ext uri="{FF2B5EF4-FFF2-40B4-BE49-F238E27FC236}">
                    <a16:creationId xmlns:a16="http://schemas.microsoft.com/office/drawing/2014/main" id="{E44BD341-1D7B-B548-A4F6-3831718EC2C8}"/>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12" name="Oval 400">
                <a:extLst>
                  <a:ext uri="{FF2B5EF4-FFF2-40B4-BE49-F238E27FC236}">
                    <a16:creationId xmlns:a16="http://schemas.microsoft.com/office/drawing/2014/main" id="{A5C262E6-17FA-074E-8CC8-4AC4799F05B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13" name="Oval 401">
                <a:extLst>
                  <a:ext uri="{FF2B5EF4-FFF2-40B4-BE49-F238E27FC236}">
                    <a16:creationId xmlns:a16="http://schemas.microsoft.com/office/drawing/2014/main" id="{0B101D1C-0BEA-704D-BC53-CFD26003CD18}"/>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14" name="Oval 402">
                <a:extLst>
                  <a:ext uri="{FF2B5EF4-FFF2-40B4-BE49-F238E27FC236}">
                    <a16:creationId xmlns:a16="http://schemas.microsoft.com/office/drawing/2014/main" id="{6C6A9687-5673-B741-936B-D86286E430D3}"/>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15" name="Oval 403">
                <a:extLst>
                  <a:ext uri="{FF2B5EF4-FFF2-40B4-BE49-F238E27FC236}">
                    <a16:creationId xmlns:a16="http://schemas.microsoft.com/office/drawing/2014/main" id="{66A95E16-3B89-D14F-B177-D7A8BF8B43B1}"/>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16" name="Oval 404">
                <a:extLst>
                  <a:ext uri="{FF2B5EF4-FFF2-40B4-BE49-F238E27FC236}">
                    <a16:creationId xmlns:a16="http://schemas.microsoft.com/office/drawing/2014/main" id="{0117CE22-71F9-3049-B385-0B51559ADA2D}"/>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17" name="Oval 405">
                <a:extLst>
                  <a:ext uri="{FF2B5EF4-FFF2-40B4-BE49-F238E27FC236}">
                    <a16:creationId xmlns:a16="http://schemas.microsoft.com/office/drawing/2014/main" id="{CC828824-021D-8F41-86DD-70CAFE1AB38C}"/>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18" name="Oval 406">
                <a:extLst>
                  <a:ext uri="{FF2B5EF4-FFF2-40B4-BE49-F238E27FC236}">
                    <a16:creationId xmlns:a16="http://schemas.microsoft.com/office/drawing/2014/main" id="{0E09E8C9-1FB9-6744-B367-23855776A7A1}"/>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119" name="Group 407">
              <a:extLst>
                <a:ext uri="{FF2B5EF4-FFF2-40B4-BE49-F238E27FC236}">
                  <a16:creationId xmlns:a16="http://schemas.microsoft.com/office/drawing/2014/main" id="{087F43E9-DF79-B04E-AAE0-BB2D0B5DF408}"/>
                </a:ext>
              </a:extLst>
            </p:cNvPr>
            <p:cNvGrpSpPr>
              <a:grpSpLocks/>
            </p:cNvGrpSpPr>
            <p:nvPr/>
          </p:nvGrpSpPr>
          <p:grpSpPr bwMode="auto">
            <a:xfrm>
              <a:off x="3768" y="2252"/>
              <a:ext cx="346" cy="304"/>
              <a:chOff x="3098" y="2084"/>
              <a:chExt cx="346" cy="304"/>
            </a:xfrm>
          </p:grpSpPr>
          <p:sp>
            <p:nvSpPr>
              <p:cNvPr id="756120" name="Oval 408">
                <a:extLst>
                  <a:ext uri="{FF2B5EF4-FFF2-40B4-BE49-F238E27FC236}">
                    <a16:creationId xmlns:a16="http://schemas.microsoft.com/office/drawing/2014/main" id="{0E2E0E0A-98FE-734C-A26D-51BCB048F4CF}"/>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21" name="Oval 409">
                <a:extLst>
                  <a:ext uri="{FF2B5EF4-FFF2-40B4-BE49-F238E27FC236}">
                    <a16:creationId xmlns:a16="http://schemas.microsoft.com/office/drawing/2014/main" id="{82BF1CE1-D615-B145-8AB4-B27E81DEBD0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22" name="Oval 410">
                <a:extLst>
                  <a:ext uri="{FF2B5EF4-FFF2-40B4-BE49-F238E27FC236}">
                    <a16:creationId xmlns:a16="http://schemas.microsoft.com/office/drawing/2014/main" id="{7C77EC75-6CD6-6947-AEB4-47A271B4F331}"/>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23" name="Oval 411">
                <a:extLst>
                  <a:ext uri="{FF2B5EF4-FFF2-40B4-BE49-F238E27FC236}">
                    <a16:creationId xmlns:a16="http://schemas.microsoft.com/office/drawing/2014/main" id="{C17290E5-AE90-E848-BB3E-EAA1749461A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24" name="Oval 412">
                <a:extLst>
                  <a:ext uri="{FF2B5EF4-FFF2-40B4-BE49-F238E27FC236}">
                    <a16:creationId xmlns:a16="http://schemas.microsoft.com/office/drawing/2014/main" id="{7E6C7810-FFD8-6548-A21F-D38C42F31DE0}"/>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25" name="Oval 413">
                <a:extLst>
                  <a:ext uri="{FF2B5EF4-FFF2-40B4-BE49-F238E27FC236}">
                    <a16:creationId xmlns:a16="http://schemas.microsoft.com/office/drawing/2014/main" id="{D57F3D0C-BB8A-B449-9D77-94B70538404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26" name="Oval 414">
                <a:extLst>
                  <a:ext uri="{FF2B5EF4-FFF2-40B4-BE49-F238E27FC236}">
                    <a16:creationId xmlns:a16="http://schemas.microsoft.com/office/drawing/2014/main" id="{537FC360-7787-3E4D-BBA8-464EE1241AA7}"/>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27" name="Oval 415">
                <a:extLst>
                  <a:ext uri="{FF2B5EF4-FFF2-40B4-BE49-F238E27FC236}">
                    <a16:creationId xmlns:a16="http://schemas.microsoft.com/office/drawing/2014/main" id="{2C6B21EA-FAE9-EA4C-A9C7-F76EB7D4D615}"/>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28" name="Oval 416">
                <a:extLst>
                  <a:ext uri="{FF2B5EF4-FFF2-40B4-BE49-F238E27FC236}">
                    <a16:creationId xmlns:a16="http://schemas.microsoft.com/office/drawing/2014/main" id="{7DA9D9FC-05E0-404B-A048-88241386E2AA}"/>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29" name="Oval 417">
                <a:extLst>
                  <a:ext uri="{FF2B5EF4-FFF2-40B4-BE49-F238E27FC236}">
                    <a16:creationId xmlns:a16="http://schemas.microsoft.com/office/drawing/2014/main" id="{79C8654A-9040-9E41-882D-829C45423681}"/>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30" name="Oval 418">
                <a:extLst>
                  <a:ext uri="{FF2B5EF4-FFF2-40B4-BE49-F238E27FC236}">
                    <a16:creationId xmlns:a16="http://schemas.microsoft.com/office/drawing/2014/main" id="{38D8A098-BE5E-3646-A38D-7E5EEC1E28F9}"/>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31" name="Oval 419">
                <a:extLst>
                  <a:ext uri="{FF2B5EF4-FFF2-40B4-BE49-F238E27FC236}">
                    <a16:creationId xmlns:a16="http://schemas.microsoft.com/office/drawing/2014/main" id="{F736565D-7A9F-9143-BFE2-34C48F2D886D}"/>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32" name="Oval 420">
                <a:extLst>
                  <a:ext uri="{FF2B5EF4-FFF2-40B4-BE49-F238E27FC236}">
                    <a16:creationId xmlns:a16="http://schemas.microsoft.com/office/drawing/2014/main" id="{20F40BBC-13A0-C440-B1EA-F260FCE79A0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33" name="Oval 421">
                <a:extLst>
                  <a:ext uri="{FF2B5EF4-FFF2-40B4-BE49-F238E27FC236}">
                    <a16:creationId xmlns:a16="http://schemas.microsoft.com/office/drawing/2014/main" id="{5C17948B-8D4E-1045-AD05-5E789F0258A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134" name="Group 422">
              <a:extLst>
                <a:ext uri="{FF2B5EF4-FFF2-40B4-BE49-F238E27FC236}">
                  <a16:creationId xmlns:a16="http://schemas.microsoft.com/office/drawing/2014/main" id="{F8A6A614-8170-C744-85F4-1294BB19DC22}"/>
                </a:ext>
              </a:extLst>
            </p:cNvPr>
            <p:cNvGrpSpPr>
              <a:grpSpLocks/>
            </p:cNvGrpSpPr>
            <p:nvPr/>
          </p:nvGrpSpPr>
          <p:grpSpPr bwMode="auto">
            <a:xfrm>
              <a:off x="2948" y="2795"/>
              <a:ext cx="346" cy="304"/>
              <a:chOff x="3098" y="2084"/>
              <a:chExt cx="346" cy="304"/>
            </a:xfrm>
          </p:grpSpPr>
          <p:sp>
            <p:nvSpPr>
              <p:cNvPr id="756135" name="Oval 423">
                <a:extLst>
                  <a:ext uri="{FF2B5EF4-FFF2-40B4-BE49-F238E27FC236}">
                    <a16:creationId xmlns:a16="http://schemas.microsoft.com/office/drawing/2014/main" id="{48402551-40E7-524F-8CDE-840840F85F8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36" name="Oval 424">
                <a:extLst>
                  <a:ext uri="{FF2B5EF4-FFF2-40B4-BE49-F238E27FC236}">
                    <a16:creationId xmlns:a16="http://schemas.microsoft.com/office/drawing/2014/main" id="{1D49F1D2-6D45-0640-AFC9-86FE0AF7D81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37" name="Oval 425">
                <a:extLst>
                  <a:ext uri="{FF2B5EF4-FFF2-40B4-BE49-F238E27FC236}">
                    <a16:creationId xmlns:a16="http://schemas.microsoft.com/office/drawing/2014/main" id="{911473B4-A3A0-C44F-AF9E-1DA38BA17C3C}"/>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38" name="Oval 426">
                <a:extLst>
                  <a:ext uri="{FF2B5EF4-FFF2-40B4-BE49-F238E27FC236}">
                    <a16:creationId xmlns:a16="http://schemas.microsoft.com/office/drawing/2014/main" id="{9218E2E5-6F55-3F4D-B265-FA5540114796}"/>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39" name="Oval 427">
                <a:extLst>
                  <a:ext uri="{FF2B5EF4-FFF2-40B4-BE49-F238E27FC236}">
                    <a16:creationId xmlns:a16="http://schemas.microsoft.com/office/drawing/2014/main" id="{C4441C3F-3A10-A749-9A77-C0D13FF79408}"/>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40" name="Oval 428">
                <a:extLst>
                  <a:ext uri="{FF2B5EF4-FFF2-40B4-BE49-F238E27FC236}">
                    <a16:creationId xmlns:a16="http://schemas.microsoft.com/office/drawing/2014/main" id="{57ADB126-B9D9-A041-844F-2C0B1B3145A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41" name="Oval 429">
                <a:extLst>
                  <a:ext uri="{FF2B5EF4-FFF2-40B4-BE49-F238E27FC236}">
                    <a16:creationId xmlns:a16="http://schemas.microsoft.com/office/drawing/2014/main" id="{119746D0-1FC5-AE4B-A15F-5A2BE3676597}"/>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42" name="Oval 430">
                <a:extLst>
                  <a:ext uri="{FF2B5EF4-FFF2-40B4-BE49-F238E27FC236}">
                    <a16:creationId xmlns:a16="http://schemas.microsoft.com/office/drawing/2014/main" id="{E6BC59EB-272B-694F-8C49-8A26547ACCF6}"/>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43" name="Oval 431">
                <a:extLst>
                  <a:ext uri="{FF2B5EF4-FFF2-40B4-BE49-F238E27FC236}">
                    <a16:creationId xmlns:a16="http://schemas.microsoft.com/office/drawing/2014/main" id="{0AA12B86-EF43-BD4D-9280-DE4B36AAC4FD}"/>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44" name="Oval 432">
                <a:extLst>
                  <a:ext uri="{FF2B5EF4-FFF2-40B4-BE49-F238E27FC236}">
                    <a16:creationId xmlns:a16="http://schemas.microsoft.com/office/drawing/2014/main" id="{6847F315-5960-5845-9981-03B3B09508B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45" name="Oval 433">
                <a:extLst>
                  <a:ext uri="{FF2B5EF4-FFF2-40B4-BE49-F238E27FC236}">
                    <a16:creationId xmlns:a16="http://schemas.microsoft.com/office/drawing/2014/main" id="{585D369D-1480-5E4B-B2D7-E82D0BA2F727}"/>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46" name="Oval 434">
                <a:extLst>
                  <a:ext uri="{FF2B5EF4-FFF2-40B4-BE49-F238E27FC236}">
                    <a16:creationId xmlns:a16="http://schemas.microsoft.com/office/drawing/2014/main" id="{6CEBB17F-1B60-2446-87B6-123618AC40FB}"/>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47" name="Oval 435">
                <a:extLst>
                  <a:ext uri="{FF2B5EF4-FFF2-40B4-BE49-F238E27FC236}">
                    <a16:creationId xmlns:a16="http://schemas.microsoft.com/office/drawing/2014/main" id="{26ABB5AD-A7B7-F349-BDD9-83F7317DC493}"/>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48" name="Oval 436">
                <a:extLst>
                  <a:ext uri="{FF2B5EF4-FFF2-40B4-BE49-F238E27FC236}">
                    <a16:creationId xmlns:a16="http://schemas.microsoft.com/office/drawing/2014/main" id="{087F762C-CB42-E04D-BCD5-2A002D06152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149" name="Group 437">
              <a:extLst>
                <a:ext uri="{FF2B5EF4-FFF2-40B4-BE49-F238E27FC236}">
                  <a16:creationId xmlns:a16="http://schemas.microsoft.com/office/drawing/2014/main" id="{F91D3148-576E-F44F-8DEB-FEDE8146C13E}"/>
                </a:ext>
              </a:extLst>
            </p:cNvPr>
            <p:cNvGrpSpPr>
              <a:grpSpLocks/>
            </p:cNvGrpSpPr>
            <p:nvPr/>
          </p:nvGrpSpPr>
          <p:grpSpPr bwMode="auto">
            <a:xfrm>
              <a:off x="2527" y="2695"/>
              <a:ext cx="1106" cy="319"/>
              <a:chOff x="2431" y="2599"/>
              <a:chExt cx="1106" cy="319"/>
            </a:xfrm>
          </p:grpSpPr>
          <p:grpSp>
            <p:nvGrpSpPr>
              <p:cNvPr id="756150" name="Group 438">
                <a:extLst>
                  <a:ext uri="{FF2B5EF4-FFF2-40B4-BE49-F238E27FC236}">
                    <a16:creationId xmlns:a16="http://schemas.microsoft.com/office/drawing/2014/main" id="{67C44EB4-4F45-9546-BF00-1CDD489B3683}"/>
                  </a:ext>
                </a:extLst>
              </p:cNvPr>
              <p:cNvGrpSpPr>
                <a:grpSpLocks/>
              </p:cNvGrpSpPr>
              <p:nvPr/>
            </p:nvGrpSpPr>
            <p:grpSpPr bwMode="auto">
              <a:xfrm>
                <a:off x="3191" y="2599"/>
                <a:ext cx="346" cy="304"/>
                <a:chOff x="3098" y="2084"/>
                <a:chExt cx="346" cy="304"/>
              </a:xfrm>
            </p:grpSpPr>
            <p:sp>
              <p:nvSpPr>
                <p:cNvPr id="756151" name="Oval 439">
                  <a:extLst>
                    <a:ext uri="{FF2B5EF4-FFF2-40B4-BE49-F238E27FC236}">
                      <a16:creationId xmlns:a16="http://schemas.microsoft.com/office/drawing/2014/main" id="{93808C4F-2E7F-A94B-9C11-A3910C9257F4}"/>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52" name="Oval 440">
                  <a:extLst>
                    <a:ext uri="{FF2B5EF4-FFF2-40B4-BE49-F238E27FC236}">
                      <a16:creationId xmlns:a16="http://schemas.microsoft.com/office/drawing/2014/main" id="{E830A320-326C-4B4F-8241-9E2A182FB5B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53" name="Oval 441">
                  <a:extLst>
                    <a:ext uri="{FF2B5EF4-FFF2-40B4-BE49-F238E27FC236}">
                      <a16:creationId xmlns:a16="http://schemas.microsoft.com/office/drawing/2014/main" id="{6B6E7D4C-96F7-B145-A46A-62935162C196}"/>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54" name="Oval 442">
                  <a:extLst>
                    <a:ext uri="{FF2B5EF4-FFF2-40B4-BE49-F238E27FC236}">
                      <a16:creationId xmlns:a16="http://schemas.microsoft.com/office/drawing/2014/main" id="{02AB85FA-C207-FC4C-80F0-8525BB57D853}"/>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55" name="Oval 443">
                  <a:extLst>
                    <a:ext uri="{FF2B5EF4-FFF2-40B4-BE49-F238E27FC236}">
                      <a16:creationId xmlns:a16="http://schemas.microsoft.com/office/drawing/2014/main" id="{03543650-091C-4F41-BC1B-D9FE6887DFEA}"/>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56" name="Oval 444">
                  <a:extLst>
                    <a:ext uri="{FF2B5EF4-FFF2-40B4-BE49-F238E27FC236}">
                      <a16:creationId xmlns:a16="http://schemas.microsoft.com/office/drawing/2014/main" id="{178DB473-5B1E-A540-8B8C-230B44EF52C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57" name="Oval 445">
                  <a:extLst>
                    <a:ext uri="{FF2B5EF4-FFF2-40B4-BE49-F238E27FC236}">
                      <a16:creationId xmlns:a16="http://schemas.microsoft.com/office/drawing/2014/main" id="{74D99183-24AF-0B43-BA10-0CAADB8D0623}"/>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58" name="Oval 446">
                  <a:extLst>
                    <a:ext uri="{FF2B5EF4-FFF2-40B4-BE49-F238E27FC236}">
                      <a16:creationId xmlns:a16="http://schemas.microsoft.com/office/drawing/2014/main" id="{C058CF2B-8215-2848-9310-801024BC89D6}"/>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59" name="Oval 447">
                  <a:extLst>
                    <a:ext uri="{FF2B5EF4-FFF2-40B4-BE49-F238E27FC236}">
                      <a16:creationId xmlns:a16="http://schemas.microsoft.com/office/drawing/2014/main" id="{2D92DD37-0EB9-7C4A-AB97-9C76C9AF76C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60" name="Oval 448">
                  <a:extLst>
                    <a:ext uri="{FF2B5EF4-FFF2-40B4-BE49-F238E27FC236}">
                      <a16:creationId xmlns:a16="http://schemas.microsoft.com/office/drawing/2014/main" id="{32A04E19-4239-E246-A68C-3F42DA8B101E}"/>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61" name="Oval 449">
                  <a:extLst>
                    <a:ext uri="{FF2B5EF4-FFF2-40B4-BE49-F238E27FC236}">
                      <a16:creationId xmlns:a16="http://schemas.microsoft.com/office/drawing/2014/main" id="{E68D456F-F4A3-ED42-99D2-FB708112D36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62" name="Oval 450">
                  <a:extLst>
                    <a:ext uri="{FF2B5EF4-FFF2-40B4-BE49-F238E27FC236}">
                      <a16:creationId xmlns:a16="http://schemas.microsoft.com/office/drawing/2014/main" id="{B981CB03-2F47-7E49-9DB5-4ED5B7C0B26C}"/>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63" name="Oval 451">
                  <a:extLst>
                    <a:ext uri="{FF2B5EF4-FFF2-40B4-BE49-F238E27FC236}">
                      <a16:creationId xmlns:a16="http://schemas.microsoft.com/office/drawing/2014/main" id="{1A8CE0F5-E8FD-DC4C-B4D1-AE41A8D3FAC9}"/>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64" name="Oval 452">
                  <a:extLst>
                    <a:ext uri="{FF2B5EF4-FFF2-40B4-BE49-F238E27FC236}">
                      <a16:creationId xmlns:a16="http://schemas.microsoft.com/office/drawing/2014/main" id="{41878446-9249-1742-A848-D6D95F34C009}"/>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165" name="Group 453">
                <a:extLst>
                  <a:ext uri="{FF2B5EF4-FFF2-40B4-BE49-F238E27FC236}">
                    <a16:creationId xmlns:a16="http://schemas.microsoft.com/office/drawing/2014/main" id="{25273EDB-4621-C14C-9EA6-46B4A7F0A5A7}"/>
                  </a:ext>
                </a:extLst>
              </p:cNvPr>
              <p:cNvGrpSpPr>
                <a:grpSpLocks/>
              </p:cNvGrpSpPr>
              <p:nvPr/>
            </p:nvGrpSpPr>
            <p:grpSpPr bwMode="auto">
              <a:xfrm>
                <a:off x="2431" y="2614"/>
                <a:ext cx="346" cy="304"/>
                <a:chOff x="3098" y="2084"/>
                <a:chExt cx="346" cy="304"/>
              </a:xfrm>
            </p:grpSpPr>
            <p:sp>
              <p:nvSpPr>
                <p:cNvPr id="756166" name="Oval 454">
                  <a:extLst>
                    <a:ext uri="{FF2B5EF4-FFF2-40B4-BE49-F238E27FC236}">
                      <a16:creationId xmlns:a16="http://schemas.microsoft.com/office/drawing/2014/main" id="{195A49FD-3D4F-AC45-8D14-173DCCAC44A8}"/>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67" name="Oval 455">
                  <a:extLst>
                    <a:ext uri="{FF2B5EF4-FFF2-40B4-BE49-F238E27FC236}">
                      <a16:creationId xmlns:a16="http://schemas.microsoft.com/office/drawing/2014/main" id="{F939E318-F290-C34C-90BB-A2A5BA55CF8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68" name="Oval 456">
                  <a:extLst>
                    <a:ext uri="{FF2B5EF4-FFF2-40B4-BE49-F238E27FC236}">
                      <a16:creationId xmlns:a16="http://schemas.microsoft.com/office/drawing/2014/main" id="{B2F3564D-9BF3-2844-A98D-308549BECB27}"/>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69" name="Oval 457">
                  <a:extLst>
                    <a:ext uri="{FF2B5EF4-FFF2-40B4-BE49-F238E27FC236}">
                      <a16:creationId xmlns:a16="http://schemas.microsoft.com/office/drawing/2014/main" id="{B5089E9C-4C4D-2E4B-B26A-857B62B7AC6A}"/>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70" name="Oval 458">
                  <a:extLst>
                    <a:ext uri="{FF2B5EF4-FFF2-40B4-BE49-F238E27FC236}">
                      <a16:creationId xmlns:a16="http://schemas.microsoft.com/office/drawing/2014/main" id="{441D692C-CB06-0A4E-BCD3-1CCF0A5AACB9}"/>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71" name="Oval 459">
                  <a:extLst>
                    <a:ext uri="{FF2B5EF4-FFF2-40B4-BE49-F238E27FC236}">
                      <a16:creationId xmlns:a16="http://schemas.microsoft.com/office/drawing/2014/main" id="{52743F19-61E8-194F-B7E2-5A9D66824AE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72" name="Oval 460">
                  <a:extLst>
                    <a:ext uri="{FF2B5EF4-FFF2-40B4-BE49-F238E27FC236}">
                      <a16:creationId xmlns:a16="http://schemas.microsoft.com/office/drawing/2014/main" id="{55CC7168-AF36-1441-83A9-1D1D2769CEF7}"/>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73" name="Oval 461">
                  <a:extLst>
                    <a:ext uri="{FF2B5EF4-FFF2-40B4-BE49-F238E27FC236}">
                      <a16:creationId xmlns:a16="http://schemas.microsoft.com/office/drawing/2014/main" id="{C62A0558-D367-1449-910F-AD6D43710F9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74" name="Oval 462">
                  <a:extLst>
                    <a:ext uri="{FF2B5EF4-FFF2-40B4-BE49-F238E27FC236}">
                      <a16:creationId xmlns:a16="http://schemas.microsoft.com/office/drawing/2014/main" id="{A8953919-52A2-2A49-9E4C-316F9C4F392A}"/>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75" name="Oval 463">
                  <a:extLst>
                    <a:ext uri="{FF2B5EF4-FFF2-40B4-BE49-F238E27FC236}">
                      <a16:creationId xmlns:a16="http://schemas.microsoft.com/office/drawing/2014/main" id="{40A51F6B-F919-9345-8FC4-17BBDDE0B1AB}"/>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76" name="Oval 464">
                  <a:extLst>
                    <a:ext uri="{FF2B5EF4-FFF2-40B4-BE49-F238E27FC236}">
                      <a16:creationId xmlns:a16="http://schemas.microsoft.com/office/drawing/2014/main" id="{848FEDD2-A493-084C-BBDD-968282A4D53D}"/>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77" name="Oval 465">
                  <a:extLst>
                    <a:ext uri="{FF2B5EF4-FFF2-40B4-BE49-F238E27FC236}">
                      <a16:creationId xmlns:a16="http://schemas.microsoft.com/office/drawing/2014/main" id="{321BDFA0-753B-5E4B-812F-8FECBCE45693}"/>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78" name="Oval 466">
                  <a:extLst>
                    <a:ext uri="{FF2B5EF4-FFF2-40B4-BE49-F238E27FC236}">
                      <a16:creationId xmlns:a16="http://schemas.microsoft.com/office/drawing/2014/main" id="{0E30ABE2-3445-FA47-99BB-AD3926804696}"/>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79" name="Oval 467">
                  <a:extLst>
                    <a:ext uri="{FF2B5EF4-FFF2-40B4-BE49-F238E27FC236}">
                      <a16:creationId xmlns:a16="http://schemas.microsoft.com/office/drawing/2014/main" id="{8D3EF6E1-CB8A-A446-903F-30CDCD17EE80}"/>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180" name="Group 468">
              <a:extLst>
                <a:ext uri="{FF2B5EF4-FFF2-40B4-BE49-F238E27FC236}">
                  <a16:creationId xmlns:a16="http://schemas.microsoft.com/office/drawing/2014/main" id="{ED70C04D-CE89-D848-B4EA-8C16CB2CD4B0}"/>
                </a:ext>
              </a:extLst>
            </p:cNvPr>
            <p:cNvGrpSpPr>
              <a:grpSpLocks/>
            </p:cNvGrpSpPr>
            <p:nvPr/>
          </p:nvGrpSpPr>
          <p:grpSpPr bwMode="auto">
            <a:xfrm>
              <a:off x="2880" y="2112"/>
              <a:ext cx="1664" cy="593"/>
              <a:chOff x="2784" y="2016"/>
              <a:chExt cx="1664" cy="593"/>
            </a:xfrm>
          </p:grpSpPr>
          <p:grpSp>
            <p:nvGrpSpPr>
              <p:cNvPr id="756181" name="Group 469">
                <a:extLst>
                  <a:ext uri="{FF2B5EF4-FFF2-40B4-BE49-F238E27FC236}">
                    <a16:creationId xmlns:a16="http://schemas.microsoft.com/office/drawing/2014/main" id="{16C24279-55F5-A14A-80D6-CE421510A0F0}"/>
                  </a:ext>
                </a:extLst>
              </p:cNvPr>
              <p:cNvGrpSpPr>
                <a:grpSpLocks/>
              </p:cNvGrpSpPr>
              <p:nvPr/>
            </p:nvGrpSpPr>
            <p:grpSpPr bwMode="auto">
              <a:xfrm>
                <a:off x="4102" y="2016"/>
                <a:ext cx="346" cy="304"/>
                <a:chOff x="3098" y="2084"/>
                <a:chExt cx="346" cy="304"/>
              </a:xfrm>
            </p:grpSpPr>
            <p:sp>
              <p:nvSpPr>
                <p:cNvPr id="756182" name="Oval 470">
                  <a:extLst>
                    <a:ext uri="{FF2B5EF4-FFF2-40B4-BE49-F238E27FC236}">
                      <a16:creationId xmlns:a16="http://schemas.microsoft.com/office/drawing/2014/main" id="{1F0C8914-1F80-104C-B843-0844A2BFC6FC}"/>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83" name="Oval 471">
                  <a:extLst>
                    <a:ext uri="{FF2B5EF4-FFF2-40B4-BE49-F238E27FC236}">
                      <a16:creationId xmlns:a16="http://schemas.microsoft.com/office/drawing/2014/main" id="{E4EAA563-B018-0A40-82A6-4401716B176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84" name="Oval 472">
                  <a:extLst>
                    <a:ext uri="{FF2B5EF4-FFF2-40B4-BE49-F238E27FC236}">
                      <a16:creationId xmlns:a16="http://schemas.microsoft.com/office/drawing/2014/main" id="{91F41DD6-B0D2-4C47-8808-E35AA1AA28B4}"/>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85" name="Oval 473">
                  <a:extLst>
                    <a:ext uri="{FF2B5EF4-FFF2-40B4-BE49-F238E27FC236}">
                      <a16:creationId xmlns:a16="http://schemas.microsoft.com/office/drawing/2014/main" id="{472022D0-67C8-134B-8CA4-CA1002C2C3B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86" name="Oval 474">
                  <a:extLst>
                    <a:ext uri="{FF2B5EF4-FFF2-40B4-BE49-F238E27FC236}">
                      <a16:creationId xmlns:a16="http://schemas.microsoft.com/office/drawing/2014/main" id="{6BD3FB8C-0B16-234D-B9A3-926EB66BD51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87" name="Oval 475">
                  <a:extLst>
                    <a:ext uri="{FF2B5EF4-FFF2-40B4-BE49-F238E27FC236}">
                      <a16:creationId xmlns:a16="http://schemas.microsoft.com/office/drawing/2014/main" id="{4DDF5482-161D-874B-A7CF-80E8CC30AB5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88" name="Oval 476">
                  <a:extLst>
                    <a:ext uri="{FF2B5EF4-FFF2-40B4-BE49-F238E27FC236}">
                      <a16:creationId xmlns:a16="http://schemas.microsoft.com/office/drawing/2014/main" id="{AB64821B-FC62-AC46-A041-9B2BEE774EC0}"/>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89" name="Oval 477">
                  <a:extLst>
                    <a:ext uri="{FF2B5EF4-FFF2-40B4-BE49-F238E27FC236}">
                      <a16:creationId xmlns:a16="http://schemas.microsoft.com/office/drawing/2014/main" id="{C7361DC4-3C72-F64E-B357-DC863794005D}"/>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90" name="Oval 478">
                  <a:extLst>
                    <a:ext uri="{FF2B5EF4-FFF2-40B4-BE49-F238E27FC236}">
                      <a16:creationId xmlns:a16="http://schemas.microsoft.com/office/drawing/2014/main" id="{89331A2B-18CF-F64F-8F42-CA6EB469A6F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91" name="Oval 479">
                  <a:extLst>
                    <a:ext uri="{FF2B5EF4-FFF2-40B4-BE49-F238E27FC236}">
                      <a16:creationId xmlns:a16="http://schemas.microsoft.com/office/drawing/2014/main" id="{748398FE-5731-9A48-B0F0-97641AA8624E}"/>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92" name="Oval 480">
                  <a:extLst>
                    <a:ext uri="{FF2B5EF4-FFF2-40B4-BE49-F238E27FC236}">
                      <a16:creationId xmlns:a16="http://schemas.microsoft.com/office/drawing/2014/main" id="{24015862-80DD-C447-9935-01F881D1F136}"/>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93" name="Oval 481">
                  <a:extLst>
                    <a:ext uri="{FF2B5EF4-FFF2-40B4-BE49-F238E27FC236}">
                      <a16:creationId xmlns:a16="http://schemas.microsoft.com/office/drawing/2014/main" id="{E913D8E0-34B1-ED48-93C6-7D54B15DE941}"/>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94" name="Oval 482">
                  <a:extLst>
                    <a:ext uri="{FF2B5EF4-FFF2-40B4-BE49-F238E27FC236}">
                      <a16:creationId xmlns:a16="http://schemas.microsoft.com/office/drawing/2014/main" id="{1721982D-94F6-BB49-93D4-9663030B0EF3}"/>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95" name="Oval 483">
                  <a:extLst>
                    <a:ext uri="{FF2B5EF4-FFF2-40B4-BE49-F238E27FC236}">
                      <a16:creationId xmlns:a16="http://schemas.microsoft.com/office/drawing/2014/main" id="{68C70A0D-829A-8C47-944A-582C3ED28615}"/>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196" name="Group 484">
                <a:extLst>
                  <a:ext uri="{FF2B5EF4-FFF2-40B4-BE49-F238E27FC236}">
                    <a16:creationId xmlns:a16="http://schemas.microsoft.com/office/drawing/2014/main" id="{7C6A7BD3-DF6C-7041-B650-8A1C17609A99}"/>
                  </a:ext>
                </a:extLst>
              </p:cNvPr>
              <p:cNvGrpSpPr>
                <a:grpSpLocks/>
              </p:cNvGrpSpPr>
              <p:nvPr/>
            </p:nvGrpSpPr>
            <p:grpSpPr bwMode="auto">
              <a:xfrm>
                <a:off x="2784" y="2305"/>
                <a:ext cx="346" cy="304"/>
                <a:chOff x="3098" y="2084"/>
                <a:chExt cx="346" cy="304"/>
              </a:xfrm>
            </p:grpSpPr>
            <p:sp>
              <p:nvSpPr>
                <p:cNvPr id="756197" name="Oval 485">
                  <a:extLst>
                    <a:ext uri="{FF2B5EF4-FFF2-40B4-BE49-F238E27FC236}">
                      <a16:creationId xmlns:a16="http://schemas.microsoft.com/office/drawing/2014/main" id="{0F484792-FA50-634C-8852-9C13BA974254}"/>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98" name="Oval 486">
                  <a:extLst>
                    <a:ext uri="{FF2B5EF4-FFF2-40B4-BE49-F238E27FC236}">
                      <a16:creationId xmlns:a16="http://schemas.microsoft.com/office/drawing/2014/main" id="{D2C0D649-8DAE-3A48-B484-A234B272C2C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199" name="Oval 487">
                  <a:extLst>
                    <a:ext uri="{FF2B5EF4-FFF2-40B4-BE49-F238E27FC236}">
                      <a16:creationId xmlns:a16="http://schemas.microsoft.com/office/drawing/2014/main" id="{A89D4872-C59E-F045-9A9E-8E6899248B35}"/>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00" name="Oval 488">
                  <a:extLst>
                    <a:ext uri="{FF2B5EF4-FFF2-40B4-BE49-F238E27FC236}">
                      <a16:creationId xmlns:a16="http://schemas.microsoft.com/office/drawing/2014/main" id="{85F0F83B-2709-D947-841F-A295F79A8644}"/>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01" name="Oval 489">
                  <a:extLst>
                    <a:ext uri="{FF2B5EF4-FFF2-40B4-BE49-F238E27FC236}">
                      <a16:creationId xmlns:a16="http://schemas.microsoft.com/office/drawing/2014/main" id="{AF1DF398-9F61-0249-94BD-F0223B813313}"/>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02" name="Oval 490">
                  <a:extLst>
                    <a:ext uri="{FF2B5EF4-FFF2-40B4-BE49-F238E27FC236}">
                      <a16:creationId xmlns:a16="http://schemas.microsoft.com/office/drawing/2014/main" id="{F8ED9588-D18E-3F44-AF78-975D364AAFC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03" name="Oval 491">
                  <a:extLst>
                    <a:ext uri="{FF2B5EF4-FFF2-40B4-BE49-F238E27FC236}">
                      <a16:creationId xmlns:a16="http://schemas.microsoft.com/office/drawing/2014/main" id="{F18B8EC9-268A-0F41-8EEB-D30ACF6D8D04}"/>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04" name="Oval 492">
                  <a:extLst>
                    <a:ext uri="{FF2B5EF4-FFF2-40B4-BE49-F238E27FC236}">
                      <a16:creationId xmlns:a16="http://schemas.microsoft.com/office/drawing/2014/main" id="{06356F7F-5DCB-9548-98F5-4EBF2C99D4A5}"/>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05" name="Oval 493">
                  <a:extLst>
                    <a:ext uri="{FF2B5EF4-FFF2-40B4-BE49-F238E27FC236}">
                      <a16:creationId xmlns:a16="http://schemas.microsoft.com/office/drawing/2014/main" id="{62243ED3-AF43-944C-AAB5-E8CD9F935E8C}"/>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06" name="Oval 494">
                  <a:extLst>
                    <a:ext uri="{FF2B5EF4-FFF2-40B4-BE49-F238E27FC236}">
                      <a16:creationId xmlns:a16="http://schemas.microsoft.com/office/drawing/2014/main" id="{9D9A270E-AB40-E74D-AB2A-000B45FFA837}"/>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07" name="Oval 495">
                  <a:extLst>
                    <a:ext uri="{FF2B5EF4-FFF2-40B4-BE49-F238E27FC236}">
                      <a16:creationId xmlns:a16="http://schemas.microsoft.com/office/drawing/2014/main" id="{DD45203D-E8B0-9842-B884-38720F487C10}"/>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08" name="Oval 496">
                  <a:extLst>
                    <a:ext uri="{FF2B5EF4-FFF2-40B4-BE49-F238E27FC236}">
                      <a16:creationId xmlns:a16="http://schemas.microsoft.com/office/drawing/2014/main" id="{7574D47B-24CB-364F-B2E7-3835710FECA3}"/>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09" name="Oval 497">
                  <a:extLst>
                    <a:ext uri="{FF2B5EF4-FFF2-40B4-BE49-F238E27FC236}">
                      <a16:creationId xmlns:a16="http://schemas.microsoft.com/office/drawing/2014/main" id="{BD1BD394-0D7B-B048-BCAF-7AE6F296F9FB}"/>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10" name="Oval 498">
                  <a:extLst>
                    <a:ext uri="{FF2B5EF4-FFF2-40B4-BE49-F238E27FC236}">
                      <a16:creationId xmlns:a16="http://schemas.microsoft.com/office/drawing/2014/main" id="{74F6DB5D-4727-634E-ACA8-9F4EA7FFEA06}"/>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211" name="Group 499">
              <a:extLst>
                <a:ext uri="{FF2B5EF4-FFF2-40B4-BE49-F238E27FC236}">
                  <a16:creationId xmlns:a16="http://schemas.microsoft.com/office/drawing/2014/main" id="{3920704C-B2C1-934A-BC09-E12E872EC3AD}"/>
                </a:ext>
              </a:extLst>
            </p:cNvPr>
            <p:cNvGrpSpPr>
              <a:grpSpLocks/>
            </p:cNvGrpSpPr>
            <p:nvPr/>
          </p:nvGrpSpPr>
          <p:grpSpPr bwMode="auto">
            <a:xfrm>
              <a:off x="3906" y="2655"/>
              <a:ext cx="631" cy="1062"/>
              <a:chOff x="3810" y="2559"/>
              <a:chExt cx="631" cy="1062"/>
            </a:xfrm>
          </p:grpSpPr>
          <p:grpSp>
            <p:nvGrpSpPr>
              <p:cNvPr id="756212" name="Group 500">
                <a:extLst>
                  <a:ext uri="{FF2B5EF4-FFF2-40B4-BE49-F238E27FC236}">
                    <a16:creationId xmlns:a16="http://schemas.microsoft.com/office/drawing/2014/main" id="{C8EFFDA9-1E8D-3341-8FC6-9DFD174FED67}"/>
                  </a:ext>
                </a:extLst>
              </p:cNvPr>
              <p:cNvGrpSpPr>
                <a:grpSpLocks/>
              </p:cNvGrpSpPr>
              <p:nvPr/>
            </p:nvGrpSpPr>
            <p:grpSpPr bwMode="auto">
              <a:xfrm>
                <a:off x="4095" y="3317"/>
                <a:ext cx="346" cy="304"/>
                <a:chOff x="3098" y="2084"/>
                <a:chExt cx="346" cy="304"/>
              </a:xfrm>
            </p:grpSpPr>
            <p:sp>
              <p:nvSpPr>
                <p:cNvPr id="756213" name="Oval 501">
                  <a:extLst>
                    <a:ext uri="{FF2B5EF4-FFF2-40B4-BE49-F238E27FC236}">
                      <a16:creationId xmlns:a16="http://schemas.microsoft.com/office/drawing/2014/main" id="{CE4D74E4-71C3-6141-B322-94A2704BD116}"/>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14" name="Oval 502">
                  <a:extLst>
                    <a:ext uri="{FF2B5EF4-FFF2-40B4-BE49-F238E27FC236}">
                      <a16:creationId xmlns:a16="http://schemas.microsoft.com/office/drawing/2014/main" id="{6BD8850F-B4E4-6342-951F-28E816773CB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15" name="Oval 503">
                  <a:extLst>
                    <a:ext uri="{FF2B5EF4-FFF2-40B4-BE49-F238E27FC236}">
                      <a16:creationId xmlns:a16="http://schemas.microsoft.com/office/drawing/2014/main" id="{231B3696-9227-C84E-8510-C185B3F3C5F8}"/>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16" name="Oval 504">
                  <a:extLst>
                    <a:ext uri="{FF2B5EF4-FFF2-40B4-BE49-F238E27FC236}">
                      <a16:creationId xmlns:a16="http://schemas.microsoft.com/office/drawing/2014/main" id="{212A45DD-900B-F542-A55D-CA7A6C65FF7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17" name="Oval 505">
                  <a:extLst>
                    <a:ext uri="{FF2B5EF4-FFF2-40B4-BE49-F238E27FC236}">
                      <a16:creationId xmlns:a16="http://schemas.microsoft.com/office/drawing/2014/main" id="{AD00747A-849F-054E-A1FF-9B2A4139753C}"/>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18" name="Oval 506">
                  <a:extLst>
                    <a:ext uri="{FF2B5EF4-FFF2-40B4-BE49-F238E27FC236}">
                      <a16:creationId xmlns:a16="http://schemas.microsoft.com/office/drawing/2014/main" id="{6E90FACD-07F3-6D4E-9E6A-D46D39AF5CF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19" name="Oval 507">
                  <a:extLst>
                    <a:ext uri="{FF2B5EF4-FFF2-40B4-BE49-F238E27FC236}">
                      <a16:creationId xmlns:a16="http://schemas.microsoft.com/office/drawing/2014/main" id="{89B7D4D9-4D90-A447-95D5-D54F81E5A20A}"/>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20" name="Oval 508">
                  <a:extLst>
                    <a:ext uri="{FF2B5EF4-FFF2-40B4-BE49-F238E27FC236}">
                      <a16:creationId xmlns:a16="http://schemas.microsoft.com/office/drawing/2014/main" id="{F273AA2E-0A1E-904F-9FC0-A2953F4F7AA2}"/>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21" name="Oval 509">
                  <a:extLst>
                    <a:ext uri="{FF2B5EF4-FFF2-40B4-BE49-F238E27FC236}">
                      <a16:creationId xmlns:a16="http://schemas.microsoft.com/office/drawing/2014/main" id="{8D8E0A9B-9444-2040-8912-DF1CE45066C8}"/>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22" name="Oval 510">
                  <a:extLst>
                    <a:ext uri="{FF2B5EF4-FFF2-40B4-BE49-F238E27FC236}">
                      <a16:creationId xmlns:a16="http://schemas.microsoft.com/office/drawing/2014/main" id="{87E9AECD-3535-924B-8A13-32AF95DAB79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23" name="Oval 511">
                  <a:extLst>
                    <a:ext uri="{FF2B5EF4-FFF2-40B4-BE49-F238E27FC236}">
                      <a16:creationId xmlns:a16="http://schemas.microsoft.com/office/drawing/2014/main" id="{53FEB28E-7799-5A42-A35A-65ABFF5F9778}"/>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24" name="Oval 512">
                  <a:extLst>
                    <a:ext uri="{FF2B5EF4-FFF2-40B4-BE49-F238E27FC236}">
                      <a16:creationId xmlns:a16="http://schemas.microsoft.com/office/drawing/2014/main" id="{DAB46614-27B3-D44A-95AA-46A71374A3BA}"/>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25" name="Oval 513">
                  <a:extLst>
                    <a:ext uri="{FF2B5EF4-FFF2-40B4-BE49-F238E27FC236}">
                      <a16:creationId xmlns:a16="http://schemas.microsoft.com/office/drawing/2014/main" id="{29E56A4F-19DE-BC4B-89F2-9F42657BB08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26" name="Oval 514">
                  <a:extLst>
                    <a:ext uri="{FF2B5EF4-FFF2-40B4-BE49-F238E27FC236}">
                      <a16:creationId xmlns:a16="http://schemas.microsoft.com/office/drawing/2014/main" id="{C1415997-4100-724D-8381-1DC520E4DEC8}"/>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227" name="Group 515">
                <a:extLst>
                  <a:ext uri="{FF2B5EF4-FFF2-40B4-BE49-F238E27FC236}">
                    <a16:creationId xmlns:a16="http://schemas.microsoft.com/office/drawing/2014/main" id="{A918186C-DC6C-3349-B896-99B7298C4459}"/>
                  </a:ext>
                </a:extLst>
              </p:cNvPr>
              <p:cNvGrpSpPr>
                <a:grpSpLocks/>
              </p:cNvGrpSpPr>
              <p:nvPr/>
            </p:nvGrpSpPr>
            <p:grpSpPr bwMode="auto">
              <a:xfrm>
                <a:off x="3810" y="2559"/>
                <a:ext cx="346" cy="304"/>
                <a:chOff x="3098" y="2084"/>
                <a:chExt cx="346" cy="304"/>
              </a:xfrm>
            </p:grpSpPr>
            <p:sp>
              <p:nvSpPr>
                <p:cNvPr id="756228" name="Oval 516">
                  <a:extLst>
                    <a:ext uri="{FF2B5EF4-FFF2-40B4-BE49-F238E27FC236}">
                      <a16:creationId xmlns:a16="http://schemas.microsoft.com/office/drawing/2014/main" id="{E39D6DD5-01EC-E540-B054-B957EC63BFDE}"/>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29" name="Oval 517">
                  <a:extLst>
                    <a:ext uri="{FF2B5EF4-FFF2-40B4-BE49-F238E27FC236}">
                      <a16:creationId xmlns:a16="http://schemas.microsoft.com/office/drawing/2014/main" id="{16206506-A5E6-7544-9B48-A3FECAC6D2C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30" name="Oval 518">
                  <a:extLst>
                    <a:ext uri="{FF2B5EF4-FFF2-40B4-BE49-F238E27FC236}">
                      <a16:creationId xmlns:a16="http://schemas.microsoft.com/office/drawing/2014/main" id="{A9424AC2-A566-584C-AA29-C36AF108A13C}"/>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31" name="Oval 519">
                  <a:extLst>
                    <a:ext uri="{FF2B5EF4-FFF2-40B4-BE49-F238E27FC236}">
                      <a16:creationId xmlns:a16="http://schemas.microsoft.com/office/drawing/2014/main" id="{94AFDF2A-89E9-D440-8A58-D56ED68913FC}"/>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32" name="Oval 520">
                  <a:extLst>
                    <a:ext uri="{FF2B5EF4-FFF2-40B4-BE49-F238E27FC236}">
                      <a16:creationId xmlns:a16="http://schemas.microsoft.com/office/drawing/2014/main" id="{EF65120E-0F20-7A42-AD0F-E1D1241B30C9}"/>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33" name="Oval 521">
                  <a:extLst>
                    <a:ext uri="{FF2B5EF4-FFF2-40B4-BE49-F238E27FC236}">
                      <a16:creationId xmlns:a16="http://schemas.microsoft.com/office/drawing/2014/main" id="{0A71D7C6-5428-FD4E-90C5-93F96E34823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34" name="Oval 522">
                  <a:extLst>
                    <a:ext uri="{FF2B5EF4-FFF2-40B4-BE49-F238E27FC236}">
                      <a16:creationId xmlns:a16="http://schemas.microsoft.com/office/drawing/2014/main" id="{ABC1AA86-1A73-9245-A66F-5E7A1D007010}"/>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35" name="Oval 523">
                  <a:extLst>
                    <a:ext uri="{FF2B5EF4-FFF2-40B4-BE49-F238E27FC236}">
                      <a16:creationId xmlns:a16="http://schemas.microsoft.com/office/drawing/2014/main" id="{F0B56D3D-35D8-BF41-BC15-8E18CC79F97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36" name="Oval 524">
                  <a:extLst>
                    <a:ext uri="{FF2B5EF4-FFF2-40B4-BE49-F238E27FC236}">
                      <a16:creationId xmlns:a16="http://schemas.microsoft.com/office/drawing/2014/main" id="{69891E57-B3C9-7D43-A182-7F68746F0BF3}"/>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37" name="Oval 525">
                  <a:extLst>
                    <a:ext uri="{FF2B5EF4-FFF2-40B4-BE49-F238E27FC236}">
                      <a16:creationId xmlns:a16="http://schemas.microsoft.com/office/drawing/2014/main" id="{9C5EAA12-55FD-9042-AC56-E6F3CD58C89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38" name="Oval 526">
                  <a:extLst>
                    <a:ext uri="{FF2B5EF4-FFF2-40B4-BE49-F238E27FC236}">
                      <a16:creationId xmlns:a16="http://schemas.microsoft.com/office/drawing/2014/main" id="{380CADF6-14CD-394A-B132-B4635A5984ED}"/>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39" name="Oval 527">
                  <a:extLst>
                    <a:ext uri="{FF2B5EF4-FFF2-40B4-BE49-F238E27FC236}">
                      <a16:creationId xmlns:a16="http://schemas.microsoft.com/office/drawing/2014/main" id="{2B71B934-EA5D-834A-B434-7FE5082D8ECC}"/>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40" name="Oval 528">
                  <a:extLst>
                    <a:ext uri="{FF2B5EF4-FFF2-40B4-BE49-F238E27FC236}">
                      <a16:creationId xmlns:a16="http://schemas.microsoft.com/office/drawing/2014/main" id="{4C55D52C-4BFC-B04D-9625-689A04F25A29}"/>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41" name="Oval 529">
                  <a:extLst>
                    <a:ext uri="{FF2B5EF4-FFF2-40B4-BE49-F238E27FC236}">
                      <a16:creationId xmlns:a16="http://schemas.microsoft.com/office/drawing/2014/main" id="{85FB1F47-6410-074D-935D-D47496571D8D}"/>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242" name="Group 530">
              <a:extLst>
                <a:ext uri="{FF2B5EF4-FFF2-40B4-BE49-F238E27FC236}">
                  <a16:creationId xmlns:a16="http://schemas.microsoft.com/office/drawing/2014/main" id="{C9D8F773-C4A6-814B-B41F-90289F9ED61C}"/>
                </a:ext>
              </a:extLst>
            </p:cNvPr>
            <p:cNvGrpSpPr>
              <a:grpSpLocks/>
            </p:cNvGrpSpPr>
            <p:nvPr/>
          </p:nvGrpSpPr>
          <p:grpSpPr bwMode="auto">
            <a:xfrm>
              <a:off x="3619" y="2032"/>
              <a:ext cx="1303" cy="973"/>
              <a:chOff x="3523" y="1936"/>
              <a:chExt cx="1303" cy="973"/>
            </a:xfrm>
          </p:grpSpPr>
          <p:grpSp>
            <p:nvGrpSpPr>
              <p:cNvPr id="756243" name="Group 531">
                <a:extLst>
                  <a:ext uri="{FF2B5EF4-FFF2-40B4-BE49-F238E27FC236}">
                    <a16:creationId xmlns:a16="http://schemas.microsoft.com/office/drawing/2014/main" id="{157020D9-97BF-8E46-A10E-9CE2A0C0AD1B}"/>
                  </a:ext>
                </a:extLst>
              </p:cNvPr>
              <p:cNvGrpSpPr>
                <a:grpSpLocks/>
              </p:cNvGrpSpPr>
              <p:nvPr/>
            </p:nvGrpSpPr>
            <p:grpSpPr bwMode="auto">
              <a:xfrm>
                <a:off x="4480" y="2605"/>
                <a:ext cx="346" cy="304"/>
                <a:chOff x="3098" y="2084"/>
                <a:chExt cx="346" cy="304"/>
              </a:xfrm>
            </p:grpSpPr>
            <p:sp>
              <p:nvSpPr>
                <p:cNvPr id="756244" name="Oval 532">
                  <a:extLst>
                    <a:ext uri="{FF2B5EF4-FFF2-40B4-BE49-F238E27FC236}">
                      <a16:creationId xmlns:a16="http://schemas.microsoft.com/office/drawing/2014/main" id="{8279D733-635B-9D47-ABD7-52BE273EBEAC}"/>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45" name="Oval 533">
                  <a:extLst>
                    <a:ext uri="{FF2B5EF4-FFF2-40B4-BE49-F238E27FC236}">
                      <a16:creationId xmlns:a16="http://schemas.microsoft.com/office/drawing/2014/main" id="{52B9315E-33EB-2D4C-91AF-270249A772B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46" name="Oval 534">
                  <a:extLst>
                    <a:ext uri="{FF2B5EF4-FFF2-40B4-BE49-F238E27FC236}">
                      <a16:creationId xmlns:a16="http://schemas.microsoft.com/office/drawing/2014/main" id="{1D955442-3AFD-E745-94E9-9CF4EC4E85A4}"/>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47" name="Oval 535">
                  <a:extLst>
                    <a:ext uri="{FF2B5EF4-FFF2-40B4-BE49-F238E27FC236}">
                      <a16:creationId xmlns:a16="http://schemas.microsoft.com/office/drawing/2014/main" id="{6F0F1B0E-AEDF-6143-91EC-8D82D81692F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48" name="Oval 536">
                  <a:extLst>
                    <a:ext uri="{FF2B5EF4-FFF2-40B4-BE49-F238E27FC236}">
                      <a16:creationId xmlns:a16="http://schemas.microsoft.com/office/drawing/2014/main" id="{7F4096DF-A551-EC43-AEBD-7CF15C11BA08}"/>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49" name="Oval 537">
                  <a:extLst>
                    <a:ext uri="{FF2B5EF4-FFF2-40B4-BE49-F238E27FC236}">
                      <a16:creationId xmlns:a16="http://schemas.microsoft.com/office/drawing/2014/main" id="{292E4C00-EF07-6444-BCBE-29D708009CA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50" name="Oval 538">
                  <a:extLst>
                    <a:ext uri="{FF2B5EF4-FFF2-40B4-BE49-F238E27FC236}">
                      <a16:creationId xmlns:a16="http://schemas.microsoft.com/office/drawing/2014/main" id="{2E6D6AEF-4243-7548-818F-6090057AC58A}"/>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51" name="Oval 539">
                  <a:extLst>
                    <a:ext uri="{FF2B5EF4-FFF2-40B4-BE49-F238E27FC236}">
                      <a16:creationId xmlns:a16="http://schemas.microsoft.com/office/drawing/2014/main" id="{B736D1DB-35FC-9149-8FCB-0660BC29409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52" name="Oval 540">
                  <a:extLst>
                    <a:ext uri="{FF2B5EF4-FFF2-40B4-BE49-F238E27FC236}">
                      <a16:creationId xmlns:a16="http://schemas.microsoft.com/office/drawing/2014/main" id="{1574578A-ABC3-EE46-8232-3859D2E470D9}"/>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53" name="Oval 541">
                  <a:extLst>
                    <a:ext uri="{FF2B5EF4-FFF2-40B4-BE49-F238E27FC236}">
                      <a16:creationId xmlns:a16="http://schemas.microsoft.com/office/drawing/2014/main" id="{72AF96F7-656B-D44A-AFDE-61EDFA2164E3}"/>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54" name="Oval 542">
                  <a:extLst>
                    <a:ext uri="{FF2B5EF4-FFF2-40B4-BE49-F238E27FC236}">
                      <a16:creationId xmlns:a16="http://schemas.microsoft.com/office/drawing/2014/main" id="{1B3B33E8-B10B-3F41-BC22-48B6DE97ED70}"/>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55" name="Oval 543">
                  <a:extLst>
                    <a:ext uri="{FF2B5EF4-FFF2-40B4-BE49-F238E27FC236}">
                      <a16:creationId xmlns:a16="http://schemas.microsoft.com/office/drawing/2014/main" id="{3C0133CA-CC96-4342-AC16-607222E73730}"/>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56" name="Oval 544">
                  <a:extLst>
                    <a:ext uri="{FF2B5EF4-FFF2-40B4-BE49-F238E27FC236}">
                      <a16:creationId xmlns:a16="http://schemas.microsoft.com/office/drawing/2014/main" id="{A2D7FE9B-303E-5045-8CEB-F9E2EB6A9162}"/>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57" name="Oval 545">
                  <a:extLst>
                    <a:ext uri="{FF2B5EF4-FFF2-40B4-BE49-F238E27FC236}">
                      <a16:creationId xmlns:a16="http://schemas.microsoft.com/office/drawing/2014/main" id="{D8BB8817-EE41-8047-A964-554269E9C854}"/>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258" name="Group 546">
                <a:extLst>
                  <a:ext uri="{FF2B5EF4-FFF2-40B4-BE49-F238E27FC236}">
                    <a16:creationId xmlns:a16="http://schemas.microsoft.com/office/drawing/2014/main" id="{5DACBA0F-E712-9B4B-B79C-20D79929385B}"/>
                  </a:ext>
                </a:extLst>
              </p:cNvPr>
              <p:cNvGrpSpPr>
                <a:grpSpLocks/>
              </p:cNvGrpSpPr>
              <p:nvPr/>
            </p:nvGrpSpPr>
            <p:grpSpPr bwMode="auto">
              <a:xfrm>
                <a:off x="3523" y="1936"/>
                <a:ext cx="346" cy="304"/>
                <a:chOff x="3098" y="2084"/>
                <a:chExt cx="346" cy="304"/>
              </a:xfrm>
            </p:grpSpPr>
            <p:sp>
              <p:nvSpPr>
                <p:cNvPr id="756259" name="Oval 547">
                  <a:extLst>
                    <a:ext uri="{FF2B5EF4-FFF2-40B4-BE49-F238E27FC236}">
                      <a16:creationId xmlns:a16="http://schemas.microsoft.com/office/drawing/2014/main" id="{6103F815-F3C9-8B4A-B4B0-E011A60FA194}"/>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60" name="Oval 548">
                  <a:extLst>
                    <a:ext uri="{FF2B5EF4-FFF2-40B4-BE49-F238E27FC236}">
                      <a16:creationId xmlns:a16="http://schemas.microsoft.com/office/drawing/2014/main" id="{ED52484D-671C-BA44-AF0B-772B12BE893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61" name="Oval 549">
                  <a:extLst>
                    <a:ext uri="{FF2B5EF4-FFF2-40B4-BE49-F238E27FC236}">
                      <a16:creationId xmlns:a16="http://schemas.microsoft.com/office/drawing/2014/main" id="{BE952BC4-D821-DF44-ACD5-7FF75BE6C915}"/>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62" name="Oval 550">
                  <a:extLst>
                    <a:ext uri="{FF2B5EF4-FFF2-40B4-BE49-F238E27FC236}">
                      <a16:creationId xmlns:a16="http://schemas.microsoft.com/office/drawing/2014/main" id="{36858245-89CA-574B-9FE4-5D9E7CAC34B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63" name="Oval 551">
                  <a:extLst>
                    <a:ext uri="{FF2B5EF4-FFF2-40B4-BE49-F238E27FC236}">
                      <a16:creationId xmlns:a16="http://schemas.microsoft.com/office/drawing/2014/main" id="{4B1F325F-80BB-FD41-BD0A-B9992CCFEE9A}"/>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64" name="Oval 552">
                  <a:extLst>
                    <a:ext uri="{FF2B5EF4-FFF2-40B4-BE49-F238E27FC236}">
                      <a16:creationId xmlns:a16="http://schemas.microsoft.com/office/drawing/2014/main" id="{8121FE35-84C0-AC4D-B17E-CF3A21694B2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65" name="Oval 553">
                  <a:extLst>
                    <a:ext uri="{FF2B5EF4-FFF2-40B4-BE49-F238E27FC236}">
                      <a16:creationId xmlns:a16="http://schemas.microsoft.com/office/drawing/2014/main" id="{A11864A8-9B4F-5546-8285-8AA8EC88791F}"/>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66" name="Oval 554">
                  <a:extLst>
                    <a:ext uri="{FF2B5EF4-FFF2-40B4-BE49-F238E27FC236}">
                      <a16:creationId xmlns:a16="http://schemas.microsoft.com/office/drawing/2014/main" id="{AD530ED0-5C68-5147-B865-4E1B15F1717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67" name="Oval 555">
                  <a:extLst>
                    <a:ext uri="{FF2B5EF4-FFF2-40B4-BE49-F238E27FC236}">
                      <a16:creationId xmlns:a16="http://schemas.microsoft.com/office/drawing/2014/main" id="{7FF0EBA2-ADB7-2243-8C7E-09959F878206}"/>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68" name="Oval 556">
                  <a:extLst>
                    <a:ext uri="{FF2B5EF4-FFF2-40B4-BE49-F238E27FC236}">
                      <a16:creationId xmlns:a16="http://schemas.microsoft.com/office/drawing/2014/main" id="{6D100B24-1ECC-7349-8514-AD3D8A46F39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69" name="Oval 557">
                  <a:extLst>
                    <a:ext uri="{FF2B5EF4-FFF2-40B4-BE49-F238E27FC236}">
                      <a16:creationId xmlns:a16="http://schemas.microsoft.com/office/drawing/2014/main" id="{D5F57F09-E68C-F144-8757-F0B4BA684939}"/>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70" name="Oval 558">
                  <a:extLst>
                    <a:ext uri="{FF2B5EF4-FFF2-40B4-BE49-F238E27FC236}">
                      <a16:creationId xmlns:a16="http://schemas.microsoft.com/office/drawing/2014/main" id="{F00B1AF7-5E07-2143-A052-3998B01865A2}"/>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71" name="Oval 559">
                  <a:extLst>
                    <a:ext uri="{FF2B5EF4-FFF2-40B4-BE49-F238E27FC236}">
                      <a16:creationId xmlns:a16="http://schemas.microsoft.com/office/drawing/2014/main" id="{29DEADBB-9F9E-C346-9829-B4F2B785F0D5}"/>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72" name="Oval 560">
                  <a:extLst>
                    <a:ext uri="{FF2B5EF4-FFF2-40B4-BE49-F238E27FC236}">
                      <a16:creationId xmlns:a16="http://schemas.microsoft.com/office/drawing/2014/main" id="{A2374C7D-69C1-2049-9EFF-A39B8A0F38FB}"/>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273" name="Group 561">
              <a:extLst>
                <a:ext uri="{FF2B5EF4-FFF2-40B4-BE49-F238E27FC236}">
                  <a16:creationId xmlns:a16="http://schemas.microsoft.com/office/drawing/2014/main" id="{D4EDCDC1-5F9D-224A-B679-137B9884F7F9}"/>
                </a:ext>
              </a:extLst>
            </p:cNvPr>
            <p:cNvGrpSpPr>
              <a:grpSpLocks/>
            </p:cNvGrpSpPr>
            <p:nvPr/>
          </p:nvGrpSpPr>
          <p:grpSpPr bwMode="auto">
            <a:xfrm>
              <a:off x="2624" y="2100"/>
              <a:ext cx="986" cy="508"/>
              <a:chOff x="2528" y="2004"/>
              <a:chExt cx="986" cy="508"/>
            </a:xfrm>
          </p:grpSpPr>
          <p:grpSp>
            <p:nvGrpSpPr>
              <p:cNvPr id="756274" name="Group 562">
                <a:extLst>
                  <a:ext uri="{FF2B5EF4-FFF2-40B4-BE49-F238E27FC236}">
                    <a16:creationId xmlns:a16="http://schemas.microsoft.com/office/drawing/2014/main" id="{EF4C3EEB-A385-5542-ACCE-A15BA4396643}"/>
                  </a:ext>
                </a:extLst>
              </p:cNvPr>
              <p:cNvGrpSpPr>
                <a:grpSpLocks/>
              </p:cNvGrpSpPr>
              <p:nvPr/>
            </p:nvGrpSpPr>
            <p:grpSpPr bwMode="auto">
              <a:xfrm>
                <a:off x="3168" y="2004"/>
                <a:ext cx="346" cy="304"/>
                <a:chOff x="3098" y="2084"/>
                <a:chExt cx="346" cy="304"/>
              </a:xfrm>
            </p:grpSpPr>
            <p:sp>
              <p:nvSpPr>
                <p:cNvPr id="756275" name="Oval 563">
                  <a:extLst>
                    <a:ext uri="{FF2B5EF4-FFF2-40B4-BE49-F238E27FC236}">
                      <a16:creationId xmlns:a16="http://schemas.microsoft.com/office/drawing/2014/main" id="{17F72194-B1FE-844E-8CE9-30F3162B89F6}"/>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76" name="Oval 564">
                  <a:extLst>
                    <a:ext uri="{FF2B5EF4-FFF2-40B4-BE49-F238E27FC236}">
                      <a16:creationId xmlns:a16="http://schemas.microsoft.com/office/drawing/2014/main" id="{108B5B90-ED6B-1147-BD8C-C24910025BE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77" name="Oval 565">
                  <a:extLst>
                    <a:ext uri="{FF2B5EF4-FFF2-40B4-BE49-F238E27FC236}">
                      <a16:creationId xmlns:a16="http://schemas.microsoft.com/office/drawing/2014/main" id="{8EF62757-29C1-2A44-9C49-8BF646D26BC4}"/>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78" name="Oval 566">
                  <a:extLst>
                    <a:ext uri="{FF2B5EF4-FFF2-40B4-BE49-F238E27FC236}">
                      <a16:creationId xmlns:a16="http://schemas.microsoft.com/office/drawing/2014/main" id="{0A9E54E1-9FA2-BA4F-B1E8-7739732DD35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79" name="Oval 567">
                  <a:extLst>
                    <a:ext uri="{FF2B5EF4-FFF2-40B4-BE49-F238E27FC236}">
                      <a16:creationId xmlns:a16="http://schemas.microsoft.com/office/drawing/2014/main" id="{AF93049A-8869-084B-AD43-829F7EF66BE2}"/>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80" name="Oval 568">
                  <a:extLst>
                    <a:ext uri="{FF2B5EF4-FFF2-40B4-BE49-F238E27FC236}">
                      <a16:creationId xmlns:a16="http://schemas.microsoft.com/office/drawing/2014/main" id="{08993AD4-91C0-9B46-82CC-DE7CB641B73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81" name="Oval 569">
                  <a:extLst>
                    <a:ext uri="{FF2B5EF4-FFF2-40B4-BE49-F238E27FC236}">
                      <a16:creationId xmlns:a16="http://schemas.microsoft.com/office/drawing/2014/main" id="{D9D7521E-BBD0-BB40-A834-B91D802B5C07}"/>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82" name="Oval 570">
                  <a:extLst>
                    <a:ext uri="{FF2B5EF4-FFF2-40B4-BE49-F238E27FC236}">
                      <a16:creationId xmlns:a16="http://schemas.microsoft.com/office/drawing/2014/main" id="{28B750D7-006F-3047-9BBA-D1D7DA511450}"/>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83" name="Oval 571">
                  <a:extLst>
                    <a:ext uri="{FF2B5EF4-FFF2-40B4-BE49-F238E27FC236}">
                      <a16:creationId xmlns:a16="http://schemas.microsoft.com/office/drawing/2014/main" id="{A1FAD734-D27D-C74F-B619-24E6B94FEE29}"/>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84" name="Oval 572">
                  <a:extLst>
                    <a:ext uri="{FF2B5EF4-FFF2-40B4-BE49-F238E27FC236}">
                      <a16:creationId xmlns:a16="http://schemas.microsoft.com/office/drawing/2014/main" id="{F912C8AC-7B2D-2E48-B684-2237B4D0D593}"/>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85" name="Oval 573">
                  <a:extLst>
                    <a:ext uri="{FF2B5EF4-FFF2-40B4-BE49-F238E27FC236}">
                      <a16:creationId xmlns:a16="http://schemas.microsoft.com/office/drawing/2014/main" id="{D2A3BECF-BD6E-5D4D-9971-C437C07A4298}"/>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86" name="Oval 574">
                  <a:extLst>
                    <a:ext uri="{FF2B5EF4-FFF2-40B4-BE49-F238E27FC236}">
                      <a16:creationId xmlns:a16="http://schemas.microsoft.com/office/drawing/2014/main" id="{D2F727E3-0C98-9F4F-AF3E-BFBAE271A48B}"/>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87" name="Oval 575">
                  <a:extLst>
                    <a:ext uri="{FF2B5EF4-FFF2-40B4-BE49-F238E27FC236}">
                      <a16:creationId xmlns:a16="http://schemas.microsoft.com/office/drawing/2014/main" id="{DB45384C-F65D-994C-BA76-7AD8A5E34D43}"/>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88" name="Oval 576">
                  <a:extLst>
                    <a:ext uri="{FF2B5EF4-FFF2-40B4-BE49-F238E27FC236}">
                      <a16:creationId xmlns:a16="http://schemas.microsoft.com/office/drawing/2014/main" id="{1E55C5EA-2200-714B-9F14-267FA5E272F1}"/>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289" name="Group 577">
                <a:extLst>
                  <a:ext uri="{FF2B5EF4-FFF2-40B4-BE49-F238E27FC236}">
                    <a16:creationId xmlns:a16="http://schemas.microsoft.com/office/drawing/2014/main" id="{218FADBC-8947-3440-909D-337C37F24076}"/>
                  </a:ext>
                </a:extLst>
              </p:cNvPr>
              <p:cNvGrpSpPr>
                <a:grpSpLocks/>
              </p:cNvGrpSpPr>
              <p:nvPr/>
            </p:nvGrpSpPr>
            <p:grpSpPr bwMode="auto">
              <a:xfrm>
                <a:off x="2528" y="2208"/>
                <a:ext cx="346" cy="304"/>
                <a:chOff x="3098" y="2084"/>
                <a:chExt cx="346" cy="304"/>
              </a:xfrm>
            </p:grpSpPr>
            <p:sp>
              <p:nvSpPr>
                <p:cNvPr id="756290" name="Oval 578">
                  <a:extLst>
                    <a:ext uri="{FF2B5EF4-FFF2-40B4-BE49-F238E27FC236}">
                      <a16:creationId xmlns:a16="http://schemas.microsoft.com/office/drawing/2014/main" id="{3E0CB87E-B0B0-1C49-8D95-1611E5BCA5A5}"/>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91" name="Oval 579">
                  <a:extLst>
                    <a:ext uri="{FF2B5EF4-FFF2-40B4-BE49-F238E27FC236}">
                      <a16:creationId xmlns:a16="http://schemas.microsoft.com/office/drawing/2014/main" id="{E5632D5A-0490-B34D-A855-BFE006564EC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92" name="Oval 580">
                  <a:extLst>
                    <a:ext uri="{FF2B5EF4-FFF2-40B4-BE49-F238E27FC236}">
                      <a16:creationId xmlns:a16="http://schemas.microsoft.com/office/drawing/2014/main" id="{2419B9E5-1F6A-8545-95F4-57CECEE73957}"/>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93" name="Oval 581">
                  <a:extLst>
                    <a:ext uri="{FF2B5EF4-FFF2-40B4-BE49-F238E27FC236}">
                      <a16:creationId xmlns:a16="http://schemas.microsoft.com/office/drawing/2014/main" id="{50ABC4FC-74F0-E342-BA23-5CB2EE453894}"/>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94" name="Oval 582">
                  <a:extLst>
                    <a:ext uri="{FF2B5EF4-FFF2-40B4-BE49-F238E27FC236}">
                      <a16:creationId xmlns:a16="http://schemas.microsoft.com/office/drawing/2014/main" id="{EA690A80-A24A-B640-98C8-61A63CCA7AEB}"/>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95" name="Oval 583">
                  <a:extLst>
                    <a:ext uri="{FF2B5EF4-FFF2-40B4-BE49-F238E27FC236}">
                      <a16:creationId xmlns:a16="http://schemas.microsoft.com/office/drawing/2014/main" id="{EF8C7C86-8134-A14E-8F84-A4CD6391CE7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96" name="Oval 584">
                  <a:extLst>
                    <a:ext uri="{FF2B5EF4-FFF2-40B4-BE49-F238E27FC236}">
                      <a16:creationId xmlns:a16="http://schemas.microsoft.com/office/drawing/2014/main" id="{4B55A391-45AE-DD45-B080-5D6CB2E7FBE9}"/>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97" name="Oval 585">
                  <a:extLst>
                    <a:ext uri="{FF2B5EF4-FFF2-40B4-BE49-F238E27FC236}">
                      <a16:creationId xmlns:a16="http://schemas.microsoft.com/office/drawing/2014/main" id="{C8075633-A67A-EF44-8254-FD4A5AA83C05}"/>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98" name="Oval 586">
                  <a:extLst>
                    <a:ext uri="{FF2B5EF4-FFF2-40B4-BE49-F238E27FC236}">
                      <a16:creationId xmlns:a16="http://schemas.microsoft.com/office/drawing/2014/main" id="{216D100E-021E-AC47-A017-3F3B6B897AE0}"/>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299" name="Oval 587">
                  <a:extLst>
                    <a:ext uri="{FF2B5EF4-FFF2-40B4-BE49-F238E27FC236}">
                      <a16:creationId xmlns:a16="http://schemas.microsoft.com/office/drawing/2014/main" id="{767B51A4-E7F8-3244-A5EC-D749CDB748B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00" name="Oval 588">
                  <a:extLst>
                    <a:ext uri="{FF2B5EF4-FFF2-40B4-BE49-F238E27FC236}">
                      <a16:creationId xmlns:a16="http://schemas.microsoft.com/office/drawing/2014/main" id="{D66BBF85-3C6E-1542-A3E6-29C7526D304B}"/>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01" name="Oval 589">
                  <a:extLst>
                    <a:ext uri="{FF2B5EF4-FFF2-40B4-BE49-F238E27FC236}">
                      <a16:creationId xmlns:a16="http://schemas.microsoft.com/office/drawing/2014/main" id="{6D1F3178-5FEC-804E-92B8-66B3B28FF170}"/>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02" name="Oval 590">
                  <a:extLst>
                    <a:ext uri="{FF2B5EF4-FFF2-40B4-BE49-F238E27FC236}">
                      <a16:creationId xmlns:a16="http://schemas.microsoft.com/office/drawing/2014/main" id="{06E66F10-A711-3E4E-BAC3-68A40983FEF2}"/>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03" name="Oval 591">
                  <a:extLst>
                    <a:ext uri="{FF2B5EF4-FFF2-40B4-BE49-F238E27FC236}">
                      <a16:creationId xmlns:a16="http://schemas.microsoft.com/office/drawing/2014/main" id="{B8FE2678-91EF-C946-8D98-2FE5C5C746BD}"/>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304" name="Group 592">
              <a:extLst>
                <a:ext uri="{FF2B5EF4-FFF2-40B4-BE49-F238E27FC236}">
                  <a16:creationId xmlns:a16="http://schemas.microsoft.com/office/drawing/2014/main" id="{7E444D9A-BDF8-5749-970D-2F5898F5B23C}"/>
                </a:ext>
              </a:extLst>
            </p:cNvPr>
            <p:cNvGrpSpPr>
              <a:grpSpLocks/>
            </p:cNvGrpSpPr>
            <p:nvPr/>
          </p:nvGrpSpPr>
          <p:grpSpPr bwMode="auto">
            <a:xfrm>
              <a:off x="2954" y="2152"/>
              <a:ext cx="904" cy="429"/>
              <a:chOff x="2858" y="2056"/>
              <a:chExt cx="904" cy="429"/>
            </a:xfrm>
          </p:grpSpPr>
          <p:grpSp>
            <p:nvGrpSpPr>
              <p:cNvPr id="756305" name="Group 593">
                <a:extLst>
                  <a:ext uri="{FF2B5EF4-FFF2-40B4-BE49-F238E27FC236}">
                    <a16:creationId xmlns:a16="http://schemas.microsoft.com/office/drawing/2014/main" id="{F8598EBA-6F20-3649-AF39-E1434445C439}"/>
                  </a:ext>
                </a:extLst>
              </p:cNvPr>
              <p:cNvGrpSpPr>
                <a:grpSpLocks/>
              </p:cNvGrpSpPr>
              <p:nvPr/>
            </p:nvGrpSpPr>
            <p:grpSpPr bwMode="auto">
              <a:xfrm>
                <a:off x="2858" y="2056"/>
                <a:ext cx="346" cy="304"/>
                <a:chOff x="3098" y="2084"/>
                <a:chExt cx="346" cy="304"/>
              </a:xfrm>
            </p:grpSpPr>
            <p:sp>
              <p:nvSpPr>
                <p:cNvPr id="756306" name="Oval 594">
                  <a:extLst>
                    <a:ext uri="{FF2B5EF4-FFF2-40B4-BE49-F238E27FC236}">
                      <a16:creationId xmlns:a16="http://schemas.microsoft.com/office/drawing/2014/main" id="{AF3AC5AA-FCF2-8C4C-AB09-60C5BF289AD9}"/>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07" name="Oval 595">
                  <a:extLst>
                    <a:ext uri="{FF2B5EF4-FFF2-40B4-BE49-F238E27FC236}">
                      <a16:creationId xmlns:a16="http://schemas.microsoft.com/office/drawing/2014/main" id="{7EA39896-DFCB-684D-9746-202FE7FEF42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08" name="Oval 596">
                  <a:extLst>
                    <a:ext uri="{FF2B5EF4-FFF2-40B4-BE49-F238E27FC236}">
                      <a16:creationId xmlns:a16="http://schemas.microsoft.com/office/drawing/2014/main" id="{0BF72EFA-A6AE-D54E-9210-BF99758B9648}"/>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09" name="Oval 597">
                  <a:extLst>
                    <a:ext uri="{FF2B5EF4-FFF2-40B4-BE49-F238E27FC236}">
                      <a16:creationId xmlns:a16="http://schemas.microsoft.com/office/drawing/2014/main" id="{5E73B08D-10DE-5B48-94A6-38969501C201}"/>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10" name="Oval 598">
                  <a:extLst>
                    <a:ext uri="{FF2B5EF4-FFF2-40B4-BE49-F238E27FC236}">
                      <a16:creationId xmlns:a16="http://schemas.microsoft.com/office/drawing/2014/main" id="{E510A387-FB4F-5341-B083-0C5FD1BADC55}"/>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11" name="Oval 599">
                  <a:extLst>
                    <a:ext uri="{FF2B5EF4-FFF2-40B4-BE49-F238E27FC236}">
                      <a16:creationId xmlns:a16="http://schemas.microsoft.com/office/drawing/2014/main" id="{F0725B89-5C3A-4C49-BB66-E2B6F6F3B33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12" name="Oval 600">
                  <a:extLst>
                    <a:ext uri="{FF2B5EF4-FFF2-40B4-BE49-F238E27FC236}">
                      <a16:creationId xmlns:a16="http://schemas.microsoft.com/office/drawing/2014/main" id="{76857A4B-3ACE-854C-AD07-6BD664661EB3}"/>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13" name="Oval 601">
                  <a:extLst>
                    <a:ext uri="{FF2B5EF4-FFF2-40B4-BE49-F238E27FC236}">
                      <a16:creationId xmlns:a16="http://schemas.microsoft.com/office/drawing/2014/main" id="{E1BE3DBC-69CE-AA4C-8E20-D92E9123E575}"/>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14" name="Oval 602">
                  <a:extLst>
                    <a:ext uri="{FF2B5EF4-FFF2-40B4-BE49-F238E27FC236}">
                      <a16:creationId xmlns:a16="http://schemas.microsoft.com/office/drawing/2014/main" id="{A1026BBF-888E-C744-AE42-451047C961C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15" name="Oval 603">
                  <a:extLst>
                    <a:ext uri="{FF2B5EF4-FFF2-40B4-BE49-F238E27FC236}">
                      <a16:creationId xmlns:a16="http://schemas.microsoft.com/office/drawing/2014/main" id="{EBA1114F-130A-7049-95B1-29F166C85DD1}"/>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16" name="Oval 604">
                  <a:extLst>
                    <a:ext uri="{FF2B5EF4-FFF2-40B4-BE49-F238E27FC236}">
                      <a16:creationId xmlns:a16="http://schemas.microsoft.com/office/drawing/2014/main" id="{9807A3CA-9F5F-3445-9A94-B7B8CD8AFC66}"/>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17" name="Oval 605">
                  <a:extLst>
                    <a:ext uri="{FF2B5EF4-FFF2-40B4-BE49-F238E27FC236}">
                      <a16:creationId xmlns:a16="http://schemas.microsoft.com/office/drawing/2014/main" id="{DA1D2E23-4456-D141-B383-3F12E722A991}"/>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18" name="Oval 606">
                  <a:extLst>
                    <a:ext uri="{FF2B5EF4-FFF2-40B4-BE49-F238E27FC236}">
                      <a16:creationId xmlns:a16="http://schemas.microsoft.com/office/drawing/2014/main" id="{FEB99FE1-495D-DE43-8EE2-3B683159B2E0}"/>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19" name="Oval 607">
                  <a:extLst>
                    <a:ext uri="{FF2B5EF4-FFF2-40B4-BE49-F238E27FC236}">
                      <a16:creationId xmlns:a16="http://schemas.microsoft.com/office/drawing/2014/main" id="{C5494AC8-6390-7A43-A9F5-3B790B35899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320" name="Group 608">
                <a:extLst>
                  <a:ext uri="{FF2B5EF4-FFF2-40B4-BE49-F238E27FC236}">
                    <a16:creationId xmlns:a16="http://schemas.microsoft.com/office/drawing/2014/main" id="{D9A6CC00-9FE5-604E-82A0-766696EE1D0A}"/>
                  </a:ext>
                </a:extLst>
              </p:cNvPr>
              <p:cNvGrpSpPr>
                <a:grpSpLocks/>
              </p:cNvGrpSpPr>
              <p:nvPr/>
            </p:nvGrpSpPr>
            <p:grpSpPr bwMode="auto">
              <a:xfrm>
                <a:off x="3416" y="2181"/>
                <a:ext cx="346" cy="304"/>
                <a:chOff x="3098" y="2084"/>
                <a:chExt cx="346" cy="304"/>
              </a:xfrm>
            </p:grpSpPr>
            <p:sp>
              <p:nvSpPr>
                <p:cNvPr id="756321" name="Oval 609">
                  <a:extLst>
                    <a:ext uri="{FF2B5EF4-FFF2-40B4-BE49-F238E27FC236}">
                      <a16:creationId xmlns:a16="http://schemas.microsoft.com/office/drawing/2014/main" id="{FDC1E358-25E7-8246-9A24-CAB08AA4B2AD}"/>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22" name="Oval 610">
                  <a:extLst>
                    <a:ext uri="{FF2B5EF4-FFF2-40B4-BE49-F238E27FC236}">
                      <a16:creationId xmlns:a16="http://schemas.microsoft.com/office/drawing/2014/main" id="{7CDF114A-D2DD-3C47-B967-EC204AC7359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23" name="Oval 611">
                  <a:extLst>
                    <a:ext uri="{FF2B5EF4-FFF2-40B4-BE49-F238E27FC236}">
                      <a16:creationId xmlns:a16="http://schemas.microsoft.com/office/drawing/2014/main" id="{4958C36E-DD1E-E444-A3A7-A987C86E88B1}"/>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24" name="Oval 612">
                  <a:extLst>
                    <a:ext uri="{FF2B5EF4-FFF2-40B4-BE49-F238E27FC236}">
                      <a16:creationId xmlns:a16="http://schemas.microsoft.com/office/drawing/2014/main" id="{7D19E019-79CB-ED4A-8574-937289F1E2CE}"/>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25" name="Oval 613">
                  <a:extLst>
                    <a:ext uri="{FF2B5EF4-FFF2-40B4-BE49-F238E27FC236}">
                      <a16:creationId xmlns:a16="http://schemas.microsoft.com/office/drawing/2014/main" id="{20D11F82-7F79-9E40-AA42-74DD1768356B}"/>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26" name="Oval 614">
                  <a:extLst>
                    <a:ext uri="{FF2B5EF4-FFF2-40B4-BE49-F238E27FC236}">
                      <a16:creationId xmlns:a16="http://schemas.microsoft.com/office/drawing/2014/main" id="{82BBEB3B-A372-9546-BA6D-FE93BD7B4B5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27" name="Oval 615">
                  <a:extLst>
                    <a:ext uri="{FF2B5EF4-FFF2-40B4-BE49-F238E27FC236}">
                      <a16:creationId xmlns:a16="http://schemas.microsoft.com/office/drawing/2014/main" id="{B158049B-8EF2-4743-95A1-9D067C8F3793}"/>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28" name="Oval 616">
                  <a:extLst>
                    <a:ext uri="{FF2B5EF4-FFF2-40B4-BE49-F238E27FC236}">
                      <a16:creationId xmlns:a16="http://schemas.microsoft.com/office/drawing/2014/main" id="{4C399CFD-8610-7E41-A491-98CBD7D5EB34}"/>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29" name="Oval 617">
                  <a:extLst>
                    <a:ext uri="{FF2B5EF4-FFF2-40B4-BE49-F238E27FC236}">
                      <a16:creationId xmlns:a16="http://schemas.microsoft.com/office/drawing/2014/main" id="{91D91159-5918-A244-A114-B2DA5CD8CBC8}"/>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30" name="Oval 618">
                  <a:extLst>
                    <a:ext uri="{FF2B5EF4-FFF2-40B4-BE49-F238E27FC236}">
                      <a16:creationId xmlns:a16="http://schemas.microsoft.com/office/drawing/2014/main" id="{77C6F068-E0CC-7746-96B7-0990DDB12B5F}"/>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31" name="Oval 619">
                  <a:extLst>
                    <a:ext uri="{FF2B5EF4-FFF2-40B4-BE49-F238E27FC236}">
                      <a16:creationId xmlns:a16="http://schemas.microsoft.com/office/drawing/2014/main" id="{3B3F3926-8AFE-EA45-825E-D420649ACBE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32" name="Oval 620">
                  <a:extLst>
                    <a:ext uri="{FF2B5EF4-FFF2-40B4-BE49-F238E27FC236}">
                      <a16:creationId xmlns:a16="http://schemas.microsoft.com/office/drawing/2014/main" id="{0516783F-B4C7-EA44-9BDF-7A3387E46893}"/>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33" name="Oval 621">
                  <a:extLst>
                    <a:ext uri="{FF2B5EF4-FFF2-40B4-BE49-F238E27FC236}">
                      <a16:creationId xmlns:a16="http://schemas.microsoft.com/office/drawing/2014/main" id="{0E733CEF-F625-784C-8A84-33F2E2133BAA}"/>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34" name="Oval 622">
                  <a:extLst>
                    <a:ext uri="{FF2B5EF4-FFF2-40B4-BE49-F238E27FC236}">
                      <a16:creationId xmlns:a16="http://schemas.microsoft.com/office/drawing/2014/main" id="{BBAC6992-2069-3342-B6FA-AE7167CC713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335" name="Group 623">
              <a:extLst>
                <a:ext uri="{FF2B5EF4-FFF2-40B4-BE49-F238E27FC236}">
                  <a16:creationId xmlns:a16="http://schemas.microsoft.com/office/drawing/2014/main" id="{067D44DF-B5E8-D049-B2B1-39ADEAA7A5DD}"/>
                </a:ext>
              </a:extLst>
            </p:cNvPr>
            <p:cNvGrpSpPr>
              <a:grpSpLocks/>
            </p:cNvGrpSpPr>
            <p:nvPr/>
          </p:nvGrpSpPr>
          <p:grpSpPr bwMode="auto">
            <a:xfrm>
              <a:off x="3151" y="2435"/>
              <a:ext cx="661" cy="752"/>
              <a:chOff x="3055" y="2339"/>
              <a:chExt cx="661" cy="752"/>
            </a:xfrm>
          </p:grpSpPr>
          <p:grpSp>
            <p:nvGrpSpPr>
              <p:cNvPr id="756336" name="Group 624">
                <a:extLst>
                  <a:ext uri="{FF2B5EF4-FFF2-40B4-BE49-F238E27FC236}">
                    <a16:creationId xmlns:a16="http://schemas.microsoft.com/office/drawing/2014/main" id="{8E89E4E7-2309-7848-B5FF-FD6B7A49026A}"/>
                  </a:ext>
                </a:extLst>
              </p:cNvPr>
              <p:cNvGrpSpPr>
                <a:grpSpLocks/>
              </p:cNvGrpSpPr>
              <p:nvPr/>
            </p:nvGrpSpPr>
            <p:grpSpPr bwMode="auto">
              <a:xfrm>
                <a:off x="3055" y="2339"/>
                <a:ext cx="346" cy="304"/>
                <a:chOff x="3098" y="2084"/>
                <a:chExt cx="346" cy="304"/>
              </a:xfrm>
            </p:grpSpPr>
            <p:sp>
              <p:nvSpPr>
                <p:cNvPr id="756337" name="Oval 625">
                  <a:extLst>
                    <a:ext uri="{FF2B5EF4-FFF2-40B4-BE49-F238E27FC236}">
                      <a16:creationId xmlns:a16="http://schemas.microsoft.com/office/drawing/2014/main" id="{C90C81ED-9B1B-7B41-ADE0-99B5EB0B4F2A}"/>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38" name="Oval 626">
                  <a:extLst>
                    <a:ext uri="{FF2B5EF4-FFF2-40B4-BE49-F238E27FC236}">
                      <a16:creationId xmlns:a16="http://schemas.microsoft.com/office/drawing/2014/main" id="{F0D07795-7545-0A4E-8443-24BE94A80C3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39" name="Oval 627">
                  <a:extLst>
                    <a:ext uri="{FF2B5EF4-FFF2-40B4-BE49-F238E27FC236}">
                      <a16:creationId xmlns:a16="http://schemas.microsoft.com/office/drawing/2014/main" id="{A416CD8F-8E70-7B48-AF31-919295D0A9EF}"/>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40" name="Oval 628">
                  <a:extLst>
                    <a:ext uri="{FF2B5EF4-FFF2-40B4-BE49-F238E27FC236}">
                      <a16:creationId xmlns:a16="http://schemas.microsoft.com/office/drawing/2014/main" id="{677419EA-FA49-C64B-8993-C65B39331A3A}"/>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41" name="Oval 629">
                  <a:extLst>
                    <a:ext uri="{FF2B5EF4-FFF2-40B4-BE49-F238E27FC236}">
                      <a16:creationId xmlns:a16="http://schemas.microsoft.com/office/drawing/2014/main" id="{03BC2382-CE0C-7141-8EFB-F14B96E127F6}"/>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42" name="Oval 630">
                  <a:extLst>
                    <a:ext uri="{FF2B5EF4-FFF2-40B4-BE49-F238E27FC236}">
                      <a16:creationId xmlns:a16="http://schemas.microsoft.com/office/drawing/2014/main" id="{4B8939DF-AE8F-244B-AC2D-A91EB294738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43" name="Oval 631">
                  <a:extLst>
                    <a:ext uri="{FF2B5EF4-FFF2-40B4-BE49-F238E27FC236}">
                      <a16:creationId xmlns:a16="http://schemas.microsoft.com/office/drawing/2014/main" id="{F5CD4B01-6654-DB44-9C9D-0C0715024D88}"/>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44" name="Oval 632">
                  <a:extLst>
                    <a:ext uri="{FF2B5EF4-FFF2-40B4-BE49-F238E27FC236}">
                      <a16:creationId xmlns:a16="http://schemas.microsoft.com/office/drawing/2014/main" id="{E96162BE-7B87-2E4C-B397-98E504D0F127}"/>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45" name="Oval 633">
                  <a:extLst>
                    <a:ext uri="{FF2B5EF4-FFF2-40B4-BE49-F238E27FC236}">
                      <a16:creationId xmlns:a16="http://schemas.microsoft.com/office/drawing/2014/main" id="{4A36756A-1998-8649-ABA7-C5BD139E1008}"/>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46" name="Oval 634">
                  <a:extLst>
                    <a:ext uri="{FF2B5EF4-FFF2-40B4-BE49-F238E27FC236}">
                      <a16:creationId xmlns:a16="http://schemas.microsoft.com/office/drawing/2014/main" id="{D6A0C825-2111-6548-8E82-F2D7A8EC69F6}"/>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47" name="Oval 635">
                  <a:extLst>
                    <a:ext uri="{FF2B5EF4-FFF2-40B4-BE49-F238E27FC236}">
                      <a16:creationId xmlns:a16="http://schemas.microsoft.com/office/drawing/2014/main" id="{8E7BB61F-6E32-CE49-894E-385941A16178}"/>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48" name="Oval 636">
                  <a:extLst>
                    <a:ext uri="{FF2B5EF4-FFF2-40B4-BE49-F238E27FC236}">
                      <a16:creationId xmlns:a16="http://schemas.microsoft.com/office/drawing/2014/main" id="{4F87F55D-EAB1-A64E-BAA9-7387113D44CD}"/>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49" name="Oval 637">
                  <a:extLst>
                    <a:ext uri="{FF2B5EF4-FFF2-40B4-BE49-F238E27FC236}">
                      <a16:creationId xmlns:a16="http://schemas.microsoft.com/office/drawing/2014/main" id="{E566677B-3A5E-EF48-A014-3BD2552D8ABE}"/>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50" name="Oval 638">
                  <a:extLst>
                    <a:ext uri="{FF2B5EF4-FFF2-40B4-BE49-F238E27FC236}">
                      <a16:creationId xmlns:a16="http://schemas.microsoft.com/office/drawing/2014/main" id="{55D8620B-3E90-6F48-BA69-8872F32C6C4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351" name="Group 639">
                <a:extLst>
                  <a:ext uri="{FF2B5EF4-FFF2-40B4-BE49-F238E27FC236}">
                    <a16:creationId xmlns:a16="http://schemas.microsoft.com/office/drawing/2014/main" id="{41B91522-E249-0249-9B0B-EDD4DB94FAF8}"/>
                  </a:ext>
                </a:extLst>
              </p:cNvPr>
              <p:cNvGrpSpPr>
                <a:grpSpLocks/>
              </p:cNvGrpSpPr>
              <p:nvPr/>
            </p:nvGrpSpPr>
            <p:grpSpPr bwMode="auto">
              <a:xfrm>
                <a:off x="3370" y="2787"/>
                <a:ext cx="346" cy="304"/>
                <a:chOff x="3098" y="2084"/>
                <a:chExt cx="346" cy="304"/>
              </a:xfrm>
            </p:grpSpPr>
            <p:sp>
              <p:nvSpPr>
                <p:cNvPr id="756352" name="Oval 640">
                  <a:extLst>
                    <a:ext uri="{FF2B5EF4-FFF2-40B4-BE49-F238E27FC236}">
                      <a16:creationId xmlns:a16="http://schemas.microsoft.com/office/drawing/2014/main" id="{413B36E5-FCB1-BE4E-B95E-E968E999DAB6}"/>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53" name="Oval 641">
                  <a:extLst>
                    <a:ext uri="{FF2B5EF4-FFF2-40B4-BE49-F238E27FC236}">
                      <a16:creationId xmlns:a16="http://schemas.microsoft.com/office/drawing/2014/main" id="{9ECB53AD-0E6B-5543-9652-627FDF2AC02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54" name="Oval 642">
                  <a:extLst>
                    <a:ext uri="{FF2B5EF4-FFF2-40B4-BE49-F238E27FC236}">
                      <a16:creationId xmlns:a16="http://schemas.microsoft.com/office/drawing/2014/main" id="{7D9C45D8-958D-0F44-86EB-76382F0F2EC1}"/>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55" name="Oval 643">
                  <a:extLst>
                    <a:ext uri="{FF2B5EF4-FFF2-40B4-BE49-F238E27FC236}">
                      <a16:creationId xmlns:a16="http://schemas.microsoft.com/office/drawing/2014/main" id="{E74BA1A3-C10A-5B4D-B6F2-1E6139C8EF3B}"/>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56" name="Oval 644">
                  <a:extLst>
                    <a:ext uri="{FF2B5EF4-FFF2-40B4-BE49-F238E27FC236}">
                      <a16:creationId xmlns:a16="http://schemas.microsoft.com/office/drawing/2014/main" id="{2C11E681-827A-744D-B208-4559137321BF}"/>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57" name="Oval 645">
                  <a:extLst>
                    <a:ext uri="{FF2B5EF4-FFF2-40B4-BE49-F238E27FC236}">
                      <a16:creationId xmlns:a16="http://schemas.microsoft.com/office/drawing/2014/main" id="{FFBD8AA8-4E84-1542-A49A-98E7371EBA8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58" name="Oval 646">
                  <a:extLst>
                    <a:ext uri="{FF2B5EF4-FFF2-40B4-BE49-F238E27FC236}">
                      <a16:creationId xmlns:a16="http://schemas.microsoft.com/office/drawing/2014/main" id="{BC78865F-CE81-004A-A773-F19A9EA8C3CB}"/>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59" name="Oval 647">
                  <a:extLst>
                    <a:ext uri="{FF2B5EF4-FFF2-40B4-BE49-F238E27FC236}">
                      <a16:creationId xmlns:a16="http://schemas.microsoft.com/office/drawing/2014/main" id="{4293CD62-7D4F-9E44-A13D-1D116C94A977}"/>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60" name="Oval 648">
                  <a:extLst>
                    <a:ext uri="{FF2B5EF4-FFF2-40B4-BE49-F238E27FC236}">
                      <a16:creationId xmlns:a16="http://schemas.microsoft.com/office/drawing/2014/main" id="{D3C90707-3701-0141-9DF9-7110FD5BBA12}"/>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61" name="Oval 649">
                  <a:extLst>
                    <a:ext uri="{FF2B5EF4-FFF2-40B4-BE49-F238E27FC236}">
                      <a16:creationId xmlns:a16="http://schemas.microsoft.com/office/drawing/2014/main" id="{176421A0-78FB-3A49-B3C2-8E898D89C2CD}"/>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62" name="Oval 650">
                  <a:extLst>
                    <a:ext uri="{FF2B5EF4-FFF2-40B4-BE49-F238E27FC236}">
                      <a16:creationId xmlns:a16="http://schemas.microsoft.com/office/drawing/2014/main" id="{937BB422-BE0C-F145-B114-830EE14C80D2}"/>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63" name="Oval 651">
                  <a:extLst>
                    <a:ext uri="{FF2B5EF4-FFF2-40B4-BE49-F238E27FC236}">
                      <a16:creationId xmlns:a16="http://schemas.microsoft.com/office/drawing/2014/main" id="{7C03F707-7852-6142-AE52-2A44927BEFEE}"/>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64" name="Oval 652">
                  <a:extLst>
                    <a:ext uri="{FF2B5EF4-FFF2-40B4-BE49-F238E27FC236}">
                      <a16:creationId xmlns:a16="http://schemas.microsoft.com/office/drawing/2014/main" id="{E2A09F5A-C7D3-2E4D-B561-8C4DDB983812}"/>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65" name="Oval 653">
                  <a:extLst>
                    <a:ext uri="{FF2B5EF4-FFF2-40B4-BE49-F238E27FC236}">
                      <a16:creationId xmlns:a16="http://schemas.microsoft.com/office/drawing/2014/main" id="{C7ED4C00-A3BC-7A43-9F04-CF44909FF630}"/>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366" name="Group 654">
              <a:extLst>
                <a:ext uri="{FF2B5EF4-FFF2-40B4-BE49-F238E27FC236}">
                  <a16:creationId xmlns:a16="http://schemas.microsoft.com/office/drawing/2014/main" id="{ADDEEDF2-EA9D-364A-A544-8DA1FAE1CD9B}"/>
                </a:ext>
              </a:extLst>
            </p:cNvPr>
            <p:cNvGrpSpPr>
              <a:grpSpLocks/>
            </p:cNvGrpSpPr>
            <p:nvPr/>
          </p:nvGrpSpPr>
          <p:grpSpPr bwMode="auto">
            <a:xfrm>
              <a:off x="2710" y="2080"/>
              <a:ext cx="1487" cy="1132"/>
              <a:chOff x="2614" y="1984"/>
              <a:chExt cx="1487" cy="1132"/>
            </a:xfrm>
          </p:grpSpPr>
          <p:grpSp>
            <p:nvGrpSpPr>
              <p:cNvPr id="756367" name="Group 655">
                <a:extLst>
                  <a:ext uri="{FF2B5EF4-FFF2-40B4-BE49-F238E27FC236}">
                    <a16:creationId xmlns:a16="http://schemas.microsoft.com/office/drawing/2014/main" id="{5DE64C72-17CC-5247-8AC7-94580C0AB90D}"/>
                  </a:ext>
                </a:extLst>
              </p:cNvPr>
              <p:cNvGrpSpPr>
                <a:grpSpLocks/>
              </p:cNvGrpSpPr>
              <p:nvPr/>
            </p:nvGrpSpPr>
            <p:grpSpPr bwMode="auto">
              <a:xfrm>
                <a:off x="2614" y="2812"/>
                <a:ext cx="346" cy="304"/>
                <a:chOff x="3098" y="2084"/>
                <a:chExt cx="346" cy="304"/>
              </a:xfrm>
            </p:grpSpPr>
            <p:sp>
              <p:nvSpPr>
                <p:cNvPr id="756368" name="Oval 656">
                  <a:extLst>
                    <a:ext uri="{FF2B5EF4-FFF2-40B4-BE49-F238E27FC236}">
                      <a16:creationId xmlns:a16="http://schemas.microsoft.com/office/drawing/2014/main" id="{026E4426-3BE7-9240-8E82-C29F9264FDFA}"/>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69" name="Oval 657">
                  <a:extLst>
                    <a:ext uri="{FF2B5EF4-FFF2-40B4-BE49-F238E27FC236}">
                      <a16:creationId xmlns:a16="http://schemas.microsoft.com/office/drawing/2014/main" id="{E4921FD6-5F2D-144B-B3FD-CC2BF02ACEA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70" name="Oval 658">
                  <a:extLst>
                    <a:ext uri="{FF2B5EF4-FFF2-40B4-BE49-F238E27FC236}">
                      <a16:creationId xmlns:a16="http://schemas.microsoft.com/office/drawing/2014/main" id="{7EDBBBB2-CE5E-EB4F-82D0-3D4E535CFCA1}"/>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71" name="Oval 659">
                  <a:extLst>
                    <a:ext uri="{FF2B5EF4-FFF2-40B4-BE49-F238E27FC236}">
                      <a16:creationId xmlns:a16="http://schemas.microsoft.com/office/drawing/2014/main" id="{156684F1-7BFE-C84C-B8A5-B343A046AC10}"/>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72" name="Oval 660">
                  <a:extLst>
                    <a:ext uri="{FF2B5EF4-FFF2-40B4-BE49-F238E27FC236}">
                      <a16:creationId xmlns:a16="http://schemas.microsoft.com/office/drawing/2014/main" id="{B3AE4B0D-CFFA-254C-AA40-C88EE1B1365F}"/>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73" name="Oval 661">
                  <a:extLst>
                    <a:ext uri="{FF2B5EF4-FFF2-40B4-BE49-F238E27FC236}">
                      <a16:creationId xmlns:a16="http://schemas.microsoft.com/office/drawing/2014/main" id="{3F813B6B-F048-8447-8ED5-1A7846085E6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74" name="Oval 662">
                  <a:extLst>
                    <a:ext uri="{FF2B5EF4-FFF2-40B4-BE49-F238E27FC236}">
                      <a16:creationId xmlns:a16="http://schemas.microsoft.com/office/drawing/2014/main" id="{625FDE1E-4179-3742-98C9-90383E9F3179}"/>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75" name="Oval 663">
                  <a:extLst>
                    <a:ext uri="{FF2B5EF4-FFF2-40B4-BE49-F238E27FC236}">
                      <a16:creationId xmlns:a16="http://schemas.microsoft.com/office/drawing/2014/main" id="{F4E5B22C-ED05-384B-87E1-3E7C828DE8A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76" name="Oval 664">
                  <a:extLst>
                    <a:ext uri="{FF2B5EF4-FFF2-40B4-BE49-F238E27FC236}">
                      <a16:creationId xmlns:a16="http://schemas.microsoft.com/office/drawing/2014/main" id="{E804EF90-3731-6B49-A4AD-8B14F0BCD963}"/>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77" name="Oval 665">
                  <a:extLst>
                    <a:ext uri="{FF2B5EF4-FFF2-40B4-BE49-F238E27FC236}">
                      <a16:creationId xmlns:a16="http://schemas.microsoft.com/office/drawing/2014/main" id="{F9EE9E9E-FF10-D748-97D8-70BA8FFE6B98}"/>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78" name="Oval 666">
                  <a:extLst>
                    <a:ext uri="{FF2B5EF4-FFF2-40B4-BE49-F238E27FC236}">
                      <a16:creationId xmlns:a16="http://schemas.microsoft.com/office/drawing/2014/main" id="{77B1DAFF-B827-6440-A1B4-0A87782DE155}"/>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79" name="Oval 667">
                  <a:extLst>
                    <a:ext uri="{FF2B5EF4-FFF2-40B4-BE49-F238E27FC236}">
                      <a16:creationId xmlns:a16="http://schemas.microsoft.com/office/drawing/2014/main" id="{8A435ECC-AE08-FD44-B38C-5E7A88C67C1C}"/>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80" name="Oval 668">
                  <a:extLst>
                    <a:ext uri="{FF2B5EF4-FFF2-40B4-BE49-F238E27FC236}">
                      <a16:creationId xmlns:a16="http://schemas.microsoft.com/office/drawing/2014/main" id="{9F6CD818-948A-0045-8088-3A8BFCA04836}"/>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81" name="Oval 669">
                  <a:extLst>
                    <a:ext uri="{FF2B5EF4-FFF2-40B4-BE49-F238E27FC236}">
                      <a16:creationId xmlns:a16="http://schemas.microsoft.com/office/drawing/2014/main" id="{CAA9E933-6978-E147-91C9-ACBE5205858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382" name="Group 670">
                <a:extLst>
                  <a:ext uri="{FF2B5EF4-FFF2-40B4-BE49-F238E27FC236}">
                    <a16:creationId xmlns:a16="http://schemas.microsoft.com/office/drawing/2014/main" id="{20F343C9-B0E1-4948-B2D1-C45BFADBF34E}"/>
                  </a:ext>
                </a:extLst>
              </p:cNvPr>
              <p:cNvGrpSpPr>
                <a:grpSpLocks/>
              </p:cNvGrpSpPr>
              <p:nvPr/>
            </p:nvGrpSpPr>
            <p:grpSpPr bwMode="auto">
              <a:xfrm>
                <a:off x="3755" y="1984"/>
                <a:ext cx="346" cy="304"/>
                <a:chOff x="3098" y="2084"/>
                <a:chExt cx="346" cy="304"/>
              </a:xfrm>
            </p:grpSpPr>
            <p:sp>
              <p:nvSpPr>
                <p:cNvPr id="756383" name="Oval 671">
                  <a:extLst>
                    <a:ext uri="{FF2B5EF4-FFF2-40B4-BE49-F238E27FC236}">
                      <a16:creationId xmlns:a16="http://schemas.microsoft.com/office/drawing/2014/main" id="{D40EE18F-0D12-8146-9F5E-2B49FFA94FAC}"/>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84" name="Oval 672">
                  <a:extLst>
                    <a:ext uri="{FF2B5EF4-FFF2-40B4-BE49-F238E27FC236}">
                      <a16:creationId xmlns:a16="http://schemas.microsoft.com/office/drawing/2014/main" id="{E061881D-CBCB-E248-A790-3CEB03023D5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85" name="Oval 673">
                  <a:extLst>
                    <a:ext uri="{FF2B5EF4-FFF2-40B4-BE49-F238E27FC236}">
                      <a16:creationId xmlns:a16="http://schemas.microsoft.com/office/drawing/2014/main" id="{D8144E90-A419-FA4F-BA37-974D98F6A0AE}"/>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86" name="Oval 674">
                  <a:extLst>
                    <a:ext uri="{FF2B5EF4-FFF2-40B4-BE49-F238E27FC236}">
                      <a16:creationId xmlns:a16="http://schemas.microsoft.com/office/drawing/2014/main" id="{59265B06-0CB6-7145-AD76-22E2475FD70B}"/>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87" name="Oval 675">
                  <a:extLst>
                    <a:ext uri="{FF2B5EF4-FFF2-40B4-BE49-F238E27FC236}">
                      <a16:creationId xmlns:a16="http://schemas.microsoft.com/office/drawing/2014/main" id="{D7C5A372-404A-CA4F-A09D-CA629A246C0A}"/>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88" name="Oval 676">
                  <a:extLst>
                    <a:ext uri="{FF2B5EF4-FFF2-40B4-BE49-F238E27FC236}">
                      <a16:creationId xmlns:a16="http://schemas.microsoft.com/office/drawing/2014/main" id="{4878E75A-BEA6-EF47-82CA-E4A87015202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89" name="Oval 677">
                  <a:extLst>
                    <a:ext uri="{FF2B5EF4-FFF2-40B4-BE49-F238E27FC236}">
                      <a16:creationId xmlns:a16="http://schemas.microsoft.com/office/drawing/2014/main" id="{7B094B9A-979D-324E-A85A-82DF59773612}"/>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90" name="Oval 678">
                  <a:extLst>
                    <a:ext uri="{FF2B5EF4-FFF2-40B4-BE49-F238E27FC236}">
                      <a16:creationId xmlns:a16="http://schemas.microsoft.com/office/drawing/2014/main" id="{40FA259E-1A30-9C4D-8C64-272E10EEB12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91" name="Oval 679">
                  <a:extLst>
                    <a:ext uri="{FF2B5EF4-FFF2-40B4-BE49-F238E27FC236}">
                      <a16:creationId xmlns:a16="http://schemas.microsoft.com/office/drawing/2014/main" id="{A855F670-A234-BF4B-A336-E46C0673289A}"/>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92" name="Oval 680">
                  <a:extLst>
                    <a:ext uri="{FF2B5EF4-FFF2-40B4-BE49-F238E27FC236}">
                      <a16:creationId xmlns:a16="http://schemas.microsoft.com/office/drawing/2014/main" id="{1A1E3FD4-5093-814F-9B1E-7E1F76DB7C51}"/>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93" name="Oval 681">
                  <a:extLst>
                    <a:ext uri="{FF2B5EF4-FFF2-40B4-BE49-F238E27FC236}">
                      <a16:creationId xmlns:a16="http://schemas.microsoft.com/office/drawing/2014/main" id="{5DB84980-C335-A645-AAE3-B13CA5BDB0EB}"/>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94" name="Oval 682">
                  <a:extLst>
                    <a:ext uri="{FF2B5EF4-FFF2-40B4-BE49-F238E27FC236}">
                      <a16:creationId xmlns:a16="http://schemas.microsoft.com/office/drawing/2014/main" id="{CE9BC823-AFA0-C74F-BF9E-1DE5C125165C}"/>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95" name="Oval 683">
                  <a:extLst>
                    <a:ext uri="{FF2B5EF4-FFF2-40B4-BE49-F238E27FC236}">
                      <a16:creationId xmlns:a16="http://schemas.microsoft.com/office/drawing/2014/main" id="{552F6AE8-97A3-7041-8A30-8B832D5F756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396" name="Oval 684">
                  <a:extLst>
                    <a:ext uri="{FF2B5EF4-FFF2-40B4-BE49-F238E27FC236}">
                      <a16:creationId xmlns:a16="http://schemas.microsoft.com/office/drawing/2014/main" id="{4387BFB0-8CE5-6644-BC8D-E2406FA49F1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397" name="Group 685">
              <a:extLst>
                <a:ext uri="{FF2B5EF4-FFF2-40B4-BE49-F238E27FC236}">
                  <a16:creationId xmlns:a16="http://schemas.microsoft.com/office/drawing/2014/main" id="{87600E1B-FEE3-0C4E-BA62-A66515F8F419}"/>
                </a:ext>
              </a:extLst>
            </p:cNvPr>
            <p:cNvGrpSpPr>
              <a:grpSpLocks/>
            </p:cNvGrpSpPr>
            <p:nvPr/>
          </p:nvGrpSpPr>
          <p:grpSpPr bwMode="auto">
            <a:xfrm>
              <a:off x="3130" y="2584"/>
              <a:ext cx="788" cy="488"/>
              <a:chOff x="3034" y="2488"/>
              <a:chExt cx="788" cy="488"/>
            </a:xfrm>
          </p:grpSpPr>
          <p:grpSp>
            <p:nvGrpSpPr>
              <p:cNvPr id="756398" name="Group 686">
                <a:extLst>
                  <a:ext uri="{FF2B5EF4-FFF2-40B4-BE49-F238E27FC236}">
                    <a16:creationId xmlns:a16="http://schemas.microsoft.com/office/drawing/2014/main" id="{E47B5ED2-C211-0D44-87C5-DB5F74C241DB}"/>
                  </a:ext>
                </a:extLst>
              </p:cNvPr>
              <p:cNvGrpSpPr>
                <a:grpSpLocks/>
              </p:cNvGrpSpPr>
              <p:nvPr/>
            </p:nvGrpSpPr>
            <p:grpSpPr bwMode="auto">
              <a:xfrm>
                <a:off x="3034" y="2672"/>
                <a:ext cx="346" cy="304"/>
                <a:chOff x="3098" y="2084"/>
                <a:chExt cx="346" cy="304"/>
              </a:xfrm>
            </p:grpSpPr>
            <p:sp>
              <p:nvSpPr>
                <p:cNvPr id="756399" name="Oval 687">
                  <a:extLst>
                    <a:ext uri="{FF2B5EF4-FFF2-40B4-BE49-F238E27FC236}">
                      <a16:creationId xmlns:a16="http://schemas.microsoft.com/office/drawing/2014/main" id="{CEC440FC-EEFE-674A-A206-9697D88BAE78}"/>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00" name="Oval 688">
                  <a:extLst>
                    <a:ext uri="{FF2B5EF4-FFF2-40B4-BE49-F238E27FC236}">
                      <a16:creationId xmlns:a16="http://schemas.microsoft.com/office/drawing/2014/main" id="{53C93D1D-F28D-7C45-A994-5822F669A6D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01" name="Oval 689">
                  <a:extLst>
                    <a:ext uri="{FF2B5EF4-FFF2-40B4-BE49-F238E27FC236}">
                      <a16:creationId xmlns:a16="http://schemas.microsoft.com/office/drawing/2014/main" id="{ED60515F-A8F2-5D4B-9B11-50C285922F2A}"/>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02" name="Oval 690">
                  <a:extLst>
                    <a:ext uri="{FF2B5EF4-FFF2-40B4-BE49-F238E27FC236}">
                      <a16:creationId xmlns:a16="http://schemas.microsoft.com/office/drawing/2014/main" id="{A05E791E-E74A-9E47-827F-CF39842EC0A1}"/>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03" name="Oval 691">
                  <a:extLst>
                    <a:ext uri="{FF2B5EF4-FFF2-40B4-BE49-F238E27FC236}">
                      <a16:creationId xmlns:a16="http://schemas.microsoft.com/office/drawing/2014/main" id="{D2EF8646-B7E1-0642-AD6E-6D76F44DC657}"/>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04" name="Oval 692">
                  <a:extLst>
                    <a:ext uri="{FF2B5EF4-FFF2-40B4-BE49-F238E27FC236}">
                      <a16:creationId xmlns:a16="http://schemas.microsoft.com/office/drawing/2014/main" id="{A4A3B5D5-D6B8-C849-8965-C74B28777E3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05" name="Oval 693">
                  <a:extLst>
                    <a:ext uri="{FF2B5EF4-FFF2-40B4-BE49-F238E27FC236}">
                      <a16:creationId xmlns:a16="http://schemas.microsoft.com/office/drawing/2014/main" id="{7E7093E2-6B86-7D48-AAC7-877185C7EC4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06" name="Oval 694">
                  <a:extLst>
                    <a:ext uri="{FF2B5EF4-FFF2-40B4-BE49-F238E27FC236}">
                      <a16:creationId xmlns:a16="http://schemas.microsoft.com/office/drawing/2014/main" id="{39C37975-E62D-8841-82F2-B8EBBA9FB69F}"/>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07" name="Oval 695">
                  <a:extLst>
                    <a:ext uri="{FF2B5EF4-FFF2-40B4-BE49-F238E27FC236}">
                      <a16:creationId xmlns:a16="http://schemas.microsoft.com/office/drawing/2014/main" id="{4EEC318B-3FBD-0A4C-8ACD-CC0A0D613E2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08" name="Oval 696">
                  <a:extLst>
                    <a:ext uri="{FF2B5EF4-FFF2-40B4-BE49-F238E27FC236}">
                      <a16:creationId xmlns:a16="http://schemas.microsoft.com/office/drawing/2014/main" id="{1BBCF95E-001D-BD43-95FC-DC92AE98978A}"/>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09" name="Oval 697">
                  <a:extLst>
                    <a:ext uri="{FF2B5EF4-FFF2-40B4-BE49-F238E27FC236}">
                      <a16:creationId xmlns:a16="http://schemas.microsoft.com/office/drawing/2014/main" id="{84E7539A-DE8A-9840-9BFD-0796691F346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10" name="Oval 698">
                  <a:extLst>
                    <a:ext uri="{FF2B5EF4-FFF2-40B4-BE49-F238E27FC236}">
                      <a16:creationId xmlns:a16="http://schemas.microsoft.com/office/drawing/2014/main" id="{581AD3E6-4F7F-C642-8090-43827ABBC17F}"/>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11" name="Oval 699">
                  <a:extLst>
                    <a:ext uri="{FF2B5EF4-FFF2-40B4-BE49-F238E27FC236}">
                      <a16:creationId xmlns:a16="http://schemas.microsoft.com/office/drawing/2014/main" id="{EDF110AB-D31E-5944-AD9E-A2BC4A844F64}"/>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12" name="Oval 700">
                  <a:extLst>
                    <a:ext uri="{FF2B5EF4-FFF2-40B4-BE49-F238E27FC236}">
                      <a16:creationId xmlns:a16="http://schemas.microsoft.com/office/drawing/2014/main" id="{1F701967-77BD-2E48-9F11-A963D012E8E1}"/>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413" name="Group 701">
                <a:extLst>
                  <a:ext uri="{FF2B5EF4-FFF2-40B4-BE49-F238E27FC236}">
                    <a16:creationId xmlns:a16="http://schemas.microsoft.com/office/drawing/2014/main" id="{E8027E1B-E7E5-AE42-9048-CFD88945A6DD}"/>
                  </a:ext>
                </a:extLst>
              </p:cNvPr>
              <p:cNvGrpSpPr>
                <a:grpSpLocks/>
              </p:cNvGrpSpPr>
              <p:nvPr/>
            </p:nvGrpSpPr>
            <p:grpSpPr bwMode="auto">
              <a:xfrm>
                <a:off x="3476" y="2488"/>
                <a:ext cx="346" cy="304"/>
                <a:chOff x="3098" y="2084"/>
                <a:chExt cx="346" cy="304"/>
              </a:xfrm>
            </p:grpSpPr>
            <p:sp>
              <p:nvSpPr>
                <p:cNvPr id="756414" name="Oval 702">
                  <a:extLst>
                    <a:ext uri="{FF2B5EF4-FFF2-40B4-BE49-F238E27FC236}">
                      <a16:creationId xmlns:a16="http://schemas.microsoft.com/office/drawing/2014/main" id="{087F33BD-8D9C-0B40-BFFF-09FE0992E126}"/>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15" name="Oval 703">
                  <a:extLst>
                    <a:ext uri="{FF2B5EF4-FFF2-40B4-BE49-F238E27FC236}">
                      <a16:creationId xmlns:a16="http://schemas.microsoft.com/office/drawing/2014/main" id="{5CFF40AF-10BC-0447-B3C9-A32677E3CC1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16" name="Oval 704">
                  <a:extLst>
                    <a:ext uri="{FF2B5EF4-FFF2-40B4-BE49-F238E27FC236}">
                      <a16:creationId xmlns:a16="http://schemas.microsoft.com/office/drawing/2014/main" id="{7FF03666-8B63-3240-A91E-563D4BE1DC85}"/>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17" name="Oval 705">
                  <a:extLst>
                    <a:ext uri="{FF2B5EF4-FFF2-40B4-BE49-F238E27FC236}">
                      <a16:creationId xmlns:a16="http://schemas.microsoft.com/office/drawing/2014/main" id="{8639D3E3-C401-8946-B2E9-9EC35825F04A}"/>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18" name="Oval 706">
                  <a:extLst>
                    <a:ext uri="{FF2B5EF4-FFF2-40B4-BE49-F238E27FC236}">
                      <a16:creationId xmlns:a16="http://schemas.microsoft.com/office/drawing/2014/main" id="{2DFE3F05-0CC7-AF4A-BA48-46CD76173B90}"/>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19" name="Oval 707">
                  <a:extLst>
                    <a:ext uri="{FF2B5EF4-FFF2-40B4-BE49-F238E27FC236}">
                      <a16:creationId xmlns:a16="http://schemas.microsoft.com/office/drawing/2014/main" id="{0A51AF68-370B-FB43-8F1F-BAEB9106A53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20" name="Oval 708">
                  <a:extLst>
                    <a:ext uri="{FF2B5EF4-FFF2-40B4-BE49-F238E27FC236}">
                      <a16:creationId xmlns:a16="http://schemas.microsoft.com/office/drawing/2014/main" id="{4DBD9AFD-CBB9-334F-8D68-EA77AB207348}"/>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21" name="Oval 709">
                  <a:extLst>
                    <a:ext uri="{FF2B5EF4-FFF2-40B4-BE49-F238E27FC236}">
                      <a16:creationId xmlns:a16="http://schemas.microsoft.com/office/drawing/2014/main" id="{02B42187-5EBA-F942-ADCB-497DD0ABE80C}"/>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22" name="Oval 710">
                  <a:extLst>
                    <a:ext uri="{FF2B5EF4-FFF2-40B4-BE49-F238E27FC236}">
                      <a16:creationId xmlns:a16="http://schemas.microsoft.com/office/drawing/2014/main" id="{67B4C97C-0CB9-DB4D-B6C1-1FE2D3A2E168}"/>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23" name="Oval 711">
                  <a:extLst>
                    <a:ext uri="{FF2B5EF4-FFF2-40B4-BE49-F238E27FC236}">
                      <a16:creationId xmlns:a16="http://schemas.microsoft.com/office/drawing/2014/main" id="{233E7EA8-A153-A242-A790-D65D4D3C5752}"/>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24" name="Oval 712">
                  <a:extLst>
                    <a:ext uri="{FF2B5EF4-FFF2-40B4-BE49-F238E27FC236}">
                      <a16:creationId xmlns:a16="http://schemas.microsoft.com/office/drawing/2014/main" id="{933E0C78-45A2-824A-94F3-6632D338082B}"/>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25" name="Oval 713">
                  <a:extLst>
                    <a:ext uri="{FF2B5EF4-FFF2-40B4-BE49-F238E27FC236}">
                      <a16:creationId xmlns:a16="http://schemas.microsoft.com/office/drawing/2014/main" id="{0093C71C-9492-064A-A179-617D09A219F7}"/>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26" name="Oval 714">
                  <a:extLst>
                    <a:ext uri="{FF2B5EF4-FFF2-40B4-BE49-F238E27FC236}">
                      <a16:creationId xmlns:a16="http://schemas.microsoft.com/office/drawing/2014/main" id="{CF44ECCE-F4C9-DD47-8D99-EAB31C3BBF8A}"/>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27" name="Oval 715">
                  <a:extLst>
                    <a:ext uri="{FF2B5EF4-FFF2-40B4-BE49-F238E27FC236}">
                      <a16:creationId xmlns:a16="http://schemas.microsoft.com/office/drawing/2014/main" id="{E26775FC-7E76-EF45-A480-8E1A8DEBF750}"/>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428" name="Group 716">
              <a:extLst>
                <a:ext uri="{FF2B5EF4-FFF2-40B4-BE49-F238E27FC236}">
                  <a16:creationId xmlns:a16="http://schemas.microsoft.com/office/drawing/2014/main" id="{6872A303-D608-7C41-8C16-657D6498D0EA}"/>
                </a:ext>
              </a:extLst>
            </p:cNvPr>
            <p:cNvGrpSpPr>
              <a:grpSpLocks/>
            </p:cNvGrpSpPr>
            <p:nvPr/>
          </p:nvGrpSpPr>
          <p:grpSpPr bwMode="auto">
            <a:xfrm>
              <a:off x="3869" y="3143"/>
              <a:ext cx="650" cy="402"/>
              <a:chOff x="3773" y="3047"/>
              <a:chExt cx="650" cy="402"/>
            </a:xfrm>
          </p:grpSpPr>
          <p:grpSp>
            <p:nvGrpSpPr>
              <p:cNvPr id="756429" name="Group 717">
                <a:extLst>
                  <a:ext uri="{FF2B5EF4-FFF2-40B4-BE49-F238E27FC236}">
                    <a16:creationId xmlns:a16="http://schemas.microsoft.com/office/drawing/2014/main" id="{C0E1159D-F285-3442-8498-3ABFA6A8E56F}"/>
                  </a:ext>
                </a:extLst>
              </p:cNvPr>
              <p:cNvGrpSpPr>
                <a:grpSpLocks/>
              </p:cNvGrpSpPr>
              <p:nvPr/>
            </p:nvGrpSpPr>
            <p:grpSpPr bwMode="auto">
              <a:xfrm>
                <a:off x="4077" y="3047"/>
                <a:ext cx="346" cy="304"/>
                <a:chOff x="3098" y="2084"/>
                <a:chExt cx="346" cy="304"/>
              </a:xfrm>
            </p:grpSpPr>
            <p:sp>
              <p:nvSpPr>
                <p:cNvPr id="756430" name="Oval 718">
                  <a:extLst>
                    <a:ext uri="{FF2B5EF4-FFF2-40B4-BE49-F238E27FC236}">
                      <a16:creationId xmlns:a16="http://schemas.microsoft.com/office/drawing/2014/main" id="{D62AB140-9113-0A44-A9A5-49497D4CAE8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31" name="Oval 719">
                  <a:extLst>
                    <a:ext uri="{FF2B5EF4-FFF2-40B4-BE49-F238E27FC236}">
                      <a16:creationId xmlns:a16="http://schemas.microsoft.com/office/drawing/2014/main" id="{3E18DF9C-3FF6-F541-BADD-BD8A973CF06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32" name="Oval 720">
                  <a:extLst>
                    <a:ext uri="{FF2B5EF4-FFF2-40B4-BE49-F238E27FC236}">
                      <a16:creationId xmlns:a16="http://schemas.microsoft.com/office/drawing/2014/main" id="{EC771DA1-95C3-AD45-8F59-28C3B254A026}"/>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33" name="Oval 721">
                  <a:extLst>
                    <a:ext uri="{FF2B5EF4-FFF2-40B4-BE49-F238E27FC236}">
                      <a16:creationId xmlns:a16="http://schemas.microsoft.com/office/drawing/2014/main" id="{2F16AB11-F009-854D-BD5E-DA238456EC36}"/>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34" name="Oval 722">
                  <a:extLst>
                    <a:ext uri="{FF2B5EF4-FFF2-40B4-BE49-F238E27FC236}">
                      <a16:creationId xmlns:a16="http://schemas.microsoft.com/office/drawing/2014/main" id="{F0FCE4B5-153A-B64D-A8DD-5358F76D2BEB}"/>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35" name="Oval 723">
                  <a:extLst>
                    <a:ext uri="{FF2B5EF4-FFF2-40B4-BE49-F238E27FC236}">
                      <a16:creationId xmlns:a16="http://schemas.microsoft.com/office/drawing/2014/main" id="{486C912F-33BC-D944-8DF8-3B51FCD0CDA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36" name="Oval 724">
                  <a:extLst>
                    <a:ext uri="{FF2B5EF4-FFF2-40B4-BE49-F238E27FC236}">
                      <a16:creationId xmlns:a16="http://schemas.microsoft.com/office/drawing/2014/main" id="{53AB6F7D-885A-994A-9429-0F4CA067CFE6}"/>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37" name="Oval 725">
                  <a:extLst>
                    <a:ext uri="{FF2B5EF4-FFF2-40B4-BE49-F238E27FC236}">
                      <a16:creationId xmlns:a16="http://schemas.microsoft.com/office/drawing/2014/main" id="{6172B60A-0E92-DE4A-ACD5-95BA7125EB42}"/>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38" name="Oval 726">
                  <a:extLst>
                    <a:ext uri="{FF2B5EF4-FFF2-40B4-BE49-F238E27FC236}">
                      <a16:creationId xmlns:a16="http://schemas.microsoft.com/office/drawing/2014/main" id="{9D0C37EE-3C50-4B43-84FD-FDF2C2A2E025}"/>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39" name="Oval 727">
                  <a:extLst>
                    <a:ext uri="{FF2B5EF4-FFF2-40B4-BE49-F238E27FC236}">
                      <a16:creationId xmlns:a16="http://schemas.microsoft.com/office/drawing/2014/main" id="{47BC4A08-59BC-134A-9BCA-84106170EC0A}"/>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40" name="Oval 728">
                  <a:extLst>
                    <a:ext uri="{FF2B5EF4-FFF2-40B4-BE49-F238E27FC236}">
                      <a16:creationId xmlns:a16="http://schemas.microsoft.com/office/drawing/2014/main" id="{4A9EC660-AF93-904E-BE5C-D5F75D48B68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41" name="Oval 729">
                  <a:extLst>
                    <a:ext uri="{FF2B5EF4-FFF2-40B4-BE49-F238E27FC236}">
                      <a16:creationId xmlns:a16="http://schemas.microsoft.com/office/drawing/2014/main" id="{B3C5A1E5-F5B2-FA41-95BF-02BB4FDA6C3E}"/>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42" name="Oval 730">
                  <a:extLst>
                    <a:ext uri="{FF2B5EF4-FFF2-40B4-BE49-F238E27FC236}">
                      <a16:creationId xmlns:a16="http://schemas.microsoft.com/office/drawing/2014/main" id="{FDADF3EF-1D58-B247-BED5-DCE97195ED66}"/>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43" name="Oval 731">
                  <a:extLst>
                    <a:ext uri="{FF2B5EF4-FFF2-40B4-BE49-F238E27FC236}">
                      <a16:creationId xmlns:a16="http://schemas.microsoft.com/office/drawing/2014/main" id="{8B283D61-430A-8246-82BC-FE952AB017F4}"/>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444" name="Group 732">
                <a:extLst>
                  <a:ext uri="{FF2B5EF4-FFF2-40B4-BE49-F238E27FC236}">
                    <a16:creationId xmlns:a16="http://schemas.microsoft.com/office/drawing/2014/main" id="{6DD245F7-A199-F74B-9EA4-12935FEAEC47}"/>
                  </a:ext>
                </a:extLst>
              </p:cNvPr>
              <p:cNvGrpSpPr>
                <a:grpSpLocks/>
              </p:cNvGrpSpPr>
              <p:nvPr/>
            </p:nvGrpSpPr>
            <p:grpSpPr bwMode="auto">
              <a:xfrm>
                <a:off x="3773" y="3145"/>
                <a:ext cx="346" cy="304"/>
                <a:chOff x="3098" y="2084"/>
                <a:chExt cx="346" cy="304"/>
              </a:xfrm>
            </p:grpSpPr>
            <p:sp>
              <p:nvSpPr>
                <p:cNvPr id="756445" name="Oval 733">
                  <a:extLst>
                    <a:ext uri="{FF2B5EF4-FFF2-40B4-BE49-F238E27FC236}">
                      <a16:creationId xmlns:a16="http://schemas.microsoft.com/office/drawing/2014/main" id="{1E44D547-BBA2-9A4A-8A28-B6F79EB16266}"/>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46" name="Oval 734">
                  <a:extLst>
                    <a:ext uri="{FF2B5EF4-FFF2-40B4-BE49-F238E27FC236}">
                      <a16:creationId xmlns:a16="http://schemas.microsoft.com/office/drawing/2014/main" id="{C0BDA0C7-A51C-934B-BDAC-3A218C34608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47" name="Oval 735">
                  <a:extLst>
                    <a:ext uri="{FF2B5EF4-FFF2-40B4-BE49-F238E27FC236}">
                      <a16:creationId xmlns:a16="http://schemas.microsoft.com/office/drawing/2014/main" id="{4D8F867B-6E92-6D4B-920A-6CEACF844191}"/>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48" name="Oval 736">
                  <a:extLst>
                    <a:ext uri="{FF2B5EF4-FFF2-40B4-BE49-F238E27FC236}">
                      <a16:creationId xmlns:a16="http://schemas.microsoft.com/office/drawing/2014/main" id="{96F5A7A0-EC58-0241-BB1B-CA40FEAE2B06}"/>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49" name="Oval 737">
                  <a:extLst>
                    <a:ext uri="{FF2B5EF4-FFF2-40B4-BE49-F238E27FC236}">
                      <a16:creationId xmlns:a16="http://schemas.microsoft.com/office/drawing/2014/main" id="{64BA2F44-1DCF-CA42-AA7F-AE75D3713271}"/>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50" name="Oval 738">
                  <a:extLst>
                    <a:ext uri="{FF2B5EF4-FFF2-40B4-BE49-F238E27FC236}">
                      <a16:creationId xmlns:a16="http://schemas.microsoft.com/office/drawing/2014/main" id="{A8CE535E-2146-F34B-9332-1C31479D81A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51" name="Oval 739">
                  <a:extLst>
                    <a:ext uri="{FF2B5EF4-FFF2-40B4-BE49-F238E27FC236}">
                      <a16:creationId xmlns:a16="http://schemas.microsoft.com/office/drawing/2014/main" id="{4FDCE7E1-0AEC-DD4F-A4FB-65200939DF9E}"/>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52" name="Oval 740">
                  <a:extLst>
                    <a:ext uri="{FF2B5EF4-FFF2-40B4-BE49-F238E27FC236}">
                      <a16:creationId xmlns:a16="http://schemas.microsoft.com/office/drawing/2014/main" id="{769A4DDC-C314-044B-A98C-C15CE7AF10BF}"/>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53" name="Oval 741">
                  <a:extLst>
                    <a:ext uri="{FF2B5EF4-FFF2-40B4-BE49-F238E27FC236}">
                      <a16:creationId xmlns:a16="http://schemas.microsoft.com/office/drawing/2014/main" id="{EBB19DF6-34D4-0F47-AA0B-EAC24566DAF9}"/>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54" name="Oval 742">
                  <a:extLst>
                    <a:ext uri="{FF2B5EF4-FFF2-40B4-BE49-F238E27FC236}">
                      <a16:creationId xmlns:a16="http://schemas.microsoft.com/office/drawing/2014/main" id="{56E27EF2-234F-284F-89D3-39D495AF93D4}"/>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55" name="Oval 743">
                  <a:extLst>
                    <a:ext uri="{FF2B5EF4-FFF2-40B4-BE49-F238E27FC236}">
                      <a16:creationId xmlns:a16="http://schemas.microsoft.com/office/drawing/2014/main" id="{EC38BF59-0267-1942-8F6D-78DA2C6D2F0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56" name="Oval 744">
                  <a:extLst>
                    <a:ext uri="{FF2B5EF4-FFF2-40B4-BE49-F238E27FC236}">
                      <a16:creationId xmlns:a16="http://schemas.microsoft.com/office/drawing/2014/main" id="{30548AEA-0B75-6441-9695-95C82657BFFF}"/>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57" name="Oval 745">
                  <a:extLst>
                    <a:ext uri="{FF2B5EF4-FFF2-40B4-BE49-F238E27FC236}">
                      <a16:creationId xmlns:a16="http://schemas.microsoft.com/office/drawing/2014/main" id="{B8067E9C-C652-1241-B2AB-4EEA109A7C1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58" name="Oval 746">
                  <a:extLst>
                    <a:ext uri="{FF2B5EF4-FFF2-40B4-BE49-F238E27FC236}">
                      <a16:creationId xmlns:a16="http://schemas.microsoft.com/office/drawing/2014/main" id="{A1787748-C00A-ED4D-80F3-EBEBAFD87869}"/>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459" name="Group 747">
              <a:extLst>
                <a:ext uri="{FF2B5EF4-FFF2-40B4-BE49-F238E27FC236}">
                  <a16:creationId xmlns:a16="http://schemas.microsoft.com/office/drawing/2014/main" id="{DF7BAC41-FF27-BD4C-9377-12B82119760C}"/>
                </a:ext>
              </a:extLst>
            </p:cNvPr>
            <p:cNvGrpSpPr>
              <a:grpSpLocks/>
            </p:cNvGrpSpPr>
            <p:nvPr/>
          </p:nvGrpSpPr>
          <p:grpSpPr bwMode="auto">
            <a:xfrm>
              <a:off x="2585" y="3197"/>
              <a:ext cx="1569" cy="622"/>
              <a:chOff x="2489" y="3101"/>
              <a:chExt cx="1569" cy="622"/>
            </a:xfrm>
          </p:grpSpPr>
          <p:grpSp>
            <p:nvGrpSpPr>
              <p:cNvPr id="756460" name="Group 748">
                <a:extLst>
                  <a:ext uri="{FF2B5EF4-FFF2-40B4-BE49-F238E27FC236}">
                    <a16:creationId xmlns:a16="http://schemas.microsoft.com/office/drawing/2014/main" id="{5E69A2FB-F8F9-3446-B3E8-B92379DDF88E}"/>
                  </a:ext>
                </a:extLst>
              </p:cNvPr>
              <p:cNvGrpSpPr>
                <a:grpSpLocks/>
              </p:cNvGrpSpPr>
              <p:nvPr/>
            </p:nvGrpSpPr>
            <p:grpSpPr bwMode="auto">
              <a:xfrm>
                <a:off x="3712" y="3419"/>
                <a:ext cx="346" cy="304"/>
                <a:chOff x="3098" y="2084"/>
                <a:chExt cx="346" cy="304"/>
              </a:xfrm>
            </p:grpSpPr>
            <p:sp>
              <p:nvSpPr>
                <p:cNvPr id="756461" name="Oval 749">
                  <a:extLst>
                    <a:ext uri="{FF2B5EF4-FFF2-40B4-BE49-F238E27FC236}">
                      <a16:creationId xmlns:a16="http://schemas.microsoft.com/office/drawing/2014/main" id="{54DE5465-9AB2-3946-B2B7-8A21C07C40D3}"/>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62" name="Oval 750">
                  <a:extLst>
                    <a:ext uri="{FF2B5EF4-FFF2-40B4-BE49-F238E27FC236}">
                      <a16:creationId xmlns:a16="http://schemas.microsoft.com/office/drawing/2014/main" id="{63B51139-ACEA-0340-8644-0A8A1CABC70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63" name="Oval 751">
                  <a:extLst>
                    <a:ext uri="{FF2B5EF4-FFF2-40B4-BE49-F238E27FC236}">
                      <a16:creationId xmlns:a16="http://schemas.microsoft.com/office/drawing/2014/main" id="{21657681-D350-E34E-BF9B-E653DC443D3A}"/>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64" name="Oval 752">
                  <a:extLst>
                    <a:ext uri="{FF2B5EF4-FFF2-40B4-BE49-F238E27FC236}">
                      <a16:creationId xmlns:a16="http://schemas.microsoft.com/office/drawing/2014/main" id="{5E216DEF-BAD2-174D-9CED-E853BD77826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65" name="Oval 753">
                  <a:extLst>
                    <a:ext uri="{FF2B5EF4-FFF2-40B4-BE49-F238E27FC236}">
                      <a16:creationId xmlns:a16="http://schemas.microsoft.com/office/drawing/2014/main" id="{24B72C8E-AA21-D645-B60D-CC980CA6D4B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66" name="Oval 754">
                  <a:extLst>
                    <a:ext uri="{FF2B5EF4-FFF2-40B4-BE49-F238E27FC236}">
                      <a16:creationId xmlns:a16="http://schemas.microsoft.com/office/drawing/2014/main" id="{312C7150-51AF-154E-9FF2-256824D258F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67" name="Oval 755">
                  <a:extLst>
                    <a:ext uri="{FF2B5EF4-FFF2-40B4-BE49-F238E27FC236}">
                      <a16:creationId xmlns:a16="http://schemas.microsoft.com/office/drawing/2014/main" id="{A7D42E95-0A67-314E-AF5F-73F419C2A246}"/>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68" name="Oval 756">
                  <a:extLst>
                    <a:ext uri="{FF2B5EF4-FFF2-40B4-BE49-F238E27FC236}">
                      <a16:creationId xmlns:a16="http://schemas.microsoft.com/office/drawing/2014/main" id="{3AA4F212-5240-FA4F-905E-B027F59D19AB}"/>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69" name="Oval 757">
                  <a:extLst>
                    <a:ext uri="{FF2B5EF4-FFF2-40B4-BE49-F238E27FC236}">
                      <a16:creationId xmlns:a16="http://schemas.microsoft.com/office/drawing/2014/main" id="{6277711C-B16E-9541-9A21-6DE01B708420}"/>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70" name="Oval 758">
                  <a:extLst>
                    <a:ext uri="{FF2B5EF4-FFF2-40B4-BE49-F238E27FC236}">
                      <a16:creationId xmlns:a16="http://schemas.microsoft.com/office/drawing/2014/main" id="{837781A9-DFB7-7243-8101-3B06FC72414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71" name="Oval 759">
                  <a:extLst>
                    <a:ext uri="{FF2B5EF4-FFF2-40B4-BE49-F238E27FC236}">
                      <a16:creationId xmlns:a16="http://schemas.microsoft.com/office/drawing/2014/main" id="{4E1160FD-96DC-3543-B3E7-8DB4561A3680}"/>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72" name="Oval 760">
                  <a:extLst>
                    <a:ext uri="{FF2B5EF4-FFF2-40B4-BE49-F238E27FC236}">
                      <a16:creationId xmlns:a16="http://schemas.microsoft.com/office/drawing/2014/main" id="{670FDEAA-6794-D045-BD5E-7BAD57A37751}"/>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73" name="Oval 761">
                  <a:extLst>
                    <a:ext uri="{FF2B5EF4-FFF2-40B4-BE49-F238E27FC236}">
                      <a16:creationId xmlns:a16="http://schemas.microsoft.com/office/drawing/2014/main" id="{FE3E8EE2-E3EB-8F40-95C0-99F27344277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74" name="Oval 762">
                  <a:extLst>
                    <a:ext uri="{FF2B5EF4-FFF2-40B4-BE49-F238E27FC236}">
                      <a16:creationId xmlns:a16="http://schemas.microsoft.com/office/drawing/2014/main" id="{BAD95791-4AE9-444B-AE16-FFCCA0ACFCB5}"/>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475" name="Group 763">
                <a:extLst>
                  <a:ext uri="{FF2B5EF4-FFF2-40B4-BE49-F238E27FC236}">
                    <a16:creationId xmlns:a16="http://schemas.microsoft.com/office/drawing/2014/main" id="{D8DA8856-97A0-9A40-BC51-4BF8BB9898A1}"/>
                  </a:ext>
                </a:extLst>
              </p:cNvPr>
              <p:cNvGrpSpPr>
                <a:grpSpLocks/>
              </p:cNvGrpSpPr>
              <p:nvPr/>
            </p:nvGrpSpPr>
            <p:grpSpPr bwMode="auto">
              <a:xfrm>
                <a:off x="2489" y="3101"/>
                <a:ext cx="346" cy="304"/>
                <a:chOff x="3098" y="2084"/>
                <a:chExt cx="346" cy="304"/>
              </a:xfrm>
            </p:grpSpPr>
            <p:sp>
              <p:nvSpPr>
                <p:cNvPr id="756476" name="Oval 764">
                  <a:extLst>
                    <a:ext uri="{FF2B5EF4-FFF2-40B4-BE49-F238E27FC236}">
                      <a16:creationId xmlns:a16="http://schemas.microsoft.com/office/drawing/2014/main" id="{7CD03A93-1CB9-2443-961D-841BC18A503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77" name="Oval 765">
                  <a:extLst>
                    <a:ext uri="{FF2B5EF4-FFF2-40B4-BE49-F238E27FC236}">
                      <a16:creationId xmlns:a16="http://schemas.microsoft.com/office/drawing/2014/main" id="{D16433F1-E813-1D42-81DE-8F9093EEBD9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78" name="Oval 766">
                  <a:extLst>
                    <a:ext uri="{FF2B5EF4-FFF2-40B4-BE49-F238E27FC236}">
                      <a16:creationId xmlns:a16="http://schemas.microsoft.com/office/drawing/2014/main" id="{47F0EC9B-80E4-0A40-8B2F-9F6385CA94B1}"/>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79" name="Oval 767">
                  <a:extLst>
                    <a:ext uri="{FF2B5EF4-FFF2-40B4-BE49-F238E27FC236}">
                      <a16:creationId xmlns:a16="http://schemas.microsoft.com/office/drawing/2014/main" id="{B31B6024-58C4-124A-BFF6-8668B3799911}"/>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80" name="Oval 768">
                  <a:extLst>
                    <a:ext uri="{FF2B5EF4-FFF2-40B4-BE49-F238E27FC236}">
                      <a16:creationId xmlns:a16="http://schemas.microsoft.com/office/drawing/2014/main" id="{53775397-8272-8B46-8229-751D3DEC92EC}"/>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81" name="Oval 769">
                  <a:extLst>
                    <a:ext uri="{FF2B5EF4-FFF2-40B4-BE49-F238E27FC236}">
                      <a16:creationId xmlns:a16="http://schemas.microsoft.com/office/drawing/2014/main" id="{75BAFD22-DDF8-A540-8014-A5F0C7EC995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82" name="Oval 770">
                  <a:extLst>
                    <a:ext uri="{FF2B5EF4-FFF2-40B4-BE49-F238E27FC236}">
                      <a16:creationId xmlns:a16="http://schemas.microsoft.com/office/drawing/2014/main" id="{545BDA85-62D0-2B44-985E-6EB5D9461700}"/>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83" name="Oval 771">
                  <a:extLst>
                    <a:ext uri="{FF2B5EF4-FFF2-40B4-BE49-F238E27FC236}">
                      <a16:creationId xmlns:a16="http://schemas.microsoft.com/office/drawing/2014/main" id="{43240795-9B26-CE44-9C32-3B7E5B05EEE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84" name="Oval 772">
                  <a:extLst>
                    <a:ext uri="{FF2B5EF4-FFF2-40B4-BE49-F238E27FC236}">
                      <a16:creationId xmlns:a16="http://schemas.microsoft.com/office/drawing/2014/main" id="{32A3B194-9ED8-264E-A5A6-3EE49A494A78}"/>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85" name="Oval 773">
                  <a:extLst>
                    <a:ext uri="{FF2B5EF4-FFF2-40B4-BE49-F238E27FC236}">
                      <a16:creationId xmlns:a16="http://schemas.microsoft.com/office/drawing/2014/main" id="{0AE39247-1BD7-4248-A2D7-2CEC96967DEA}"/>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86" name="Oval 774">
                  <a:extLst>
                    <a:ext uri="{FF2B5EF4-FFF2-40B4-BE49-F238E27FC236}">
                      <a16:creationId xmlns:a16="http://schemas.microsoft.com/office/drawing/2014/main" id="{EEB36BF0-898C-4449-AF68-7A1919D513E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87" name="Oval 775">
                  <a:extLst>
                    <a:ext uri="{FF2B5EF4-FFF2-40B4-BE49-F238E27FC236}">
                      <a16:creationId xmlns:a16="http://schemas.microsoft.com/office/drawing/2014/main" id="{E3D182A2-5952-5747-824C-5A918CC01CA7}"/>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88" name="Oval 776">
                  <a:extLst>
                    <a:ext uri="{FF2B5EF4-FFF2-40B4-BE49-F238E27FC236}">
                      <a16:creationId xmlns:a16="http://schemas.microsoft.com/office/drawing/2014/main" id="{6C3E76D0-EAB9-0D46-88F7-E7A728F90446}"/>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89" name="Oval 777">
                  <a:extLst>
                    <a:ext uri="{FF2B5EF4-FFF2-40B4-BE49-F238E27FC236}">
                      <a16:creationId xmlns:a16="http://schemas.microsoft.com/office/drawing/2014/main" id="{0577AF96-1377-0643-B890-8FA6C61CCA36}"/>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490" name="Group 778">
              <a:extLst>
                <a:ext uri="{FF2B5EF4-FFF2-40B4-BE49-F238E27FC236}">
                  <a16:creationId xmlns:a16="http://schemas.microsoft.com/office/drawing/2014/main" id="{1852EBAA-A08E-AD42-A312-36198A66014F}"/>
                </a:ext>
              </a:extLst>
            </p:cNvPr>
            <p:cNvGrpSpPr>
              <a:grpSpLocks/>
            </p:cNvGrpSpPr>
            <p:nvPr/>
          </p:nvGrpSpPr>
          <p:grpSpPr bwMode="auto">
            <a:xfrm>
              <a:off x="2363" y="2853"/>
              <a:ext cx="1414" cy="967"/>
              <a:chOff x="2267" y="2757"/>
              <a:chExt cx="1414" cy="967"/>
            </a:xfrm>
          </p:grpSpPr>
          <p:grpSp>
            <p:nvGrpSpPr>
              <p:cNvPr id="756491" name="Group 779">
                <a:extLst>
                  <a:ext uri="{FF2B5EF4-FFF2-40B4-BE49-F238E27FC236}">
                    <a16:creationId xmlns:a16="http://schemas.microsoft.com/office/drawing/2014/main" id="{651E5366-42A0-B447-A7E7-92C3ECCFF86B}"/>
                  </a:ext>
                </a:extLst>
              </p:cNvPr>
              <p:cNvGrpSpPr>
                <a:grpSpLocks/>
              </p:cNvGrpSpPr>
              <p:nvPr/>
            </p:nvGrpSpPr>
            <p:grpSpPr bwMode="auto">
              <a:xfrm>
                <a:off x="3335" y="3420"/>
                <a:ext cx="346" cy="304"/>
                <a:chOff x="3098" y="2084"/>
                <a:chExt cx="346" cy="304"/>
              </a:xfrm>
            </p:grpSpPr>
            <p:sp>
              <p:nvSpPr>
                <p:cNvPr id="756492" name="Oval 780">
                  <a:extLst>
                    <a:ext uri="{FF2B5EF4-FFF2-40B4-BE49-F238E27FC236}">
                      <a16:creationId xmlns:a16="http://schemas.microsoft.com/office/drawing/2014/main" id="{BFD46AC2-344B-6743-849F-25FA2058CCC8}"/>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93" name="Oval 781">
                  <a:extLst>
                    <a:ext uri="{FF2B5EF4-FFF2-40B4-BE49-F238E27FC236}">
                      <a16:creationId xmlns:a16="http://schemas.microsoft.com/office/drawing/2014/main" id="{1E38C908-BE97-BA4E-B529-E3D040B8E38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94" name="Oval 782">
                  <a:extLst>
                    <a:ext uri="{FF2B5EF4-FFF2-40B4-BE49-F238E27FC236}">
                      <a16:creationId xmlns:a16="http://schemas.microsoft.com/office/drawing/2014/main" id="{A1127C79-A232-4E4A-9BD6-45E5B5431E9D}"/>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95" name="Oval 783">
                  <a:extLst>
                    <a:ext uri="{FF2B5EF4-FFF2-40B4-BE49-F238E27FC236}">
                      <a16:creationId xmlns:a16="http://schemas.microsoft.com/office/drawing/2014/main" id="{3D9E3F6F-D33A-4E4D-811B-A96BEBEA933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96" name="Oval 784">
                  <a:extLst>
                    <a:ext uri="{FF2B5EF4-FFF2-40B4-BE49-F238E27FC236}">
                      <a16:creationId xmlns:a16="http://schemas.microsoft.com/office/drawing/2014/main" id="{C5899CF8-7867-224A-9DD0-45C88C294D1A}"/>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97" name="Oval 785">
                  <a:extLst>
                    <a:ext uri="{FF2B5EF4-FFF2-40B4-BE49-F238E27FC236}">
                      <a16:creationId xmlns:a16="http://schemas.microsoft.com/office/drawing/2014/main" id="{333975A5-F69E-794E-A707-C7049907BA6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98" name="Oval 786">
                  <a:extLst>
                    <a:ext uri="{FF2B5EF4-FFF2-40B4-BE49-F238E27FC236}">
                      <a16:creationId xmlns:a16="http://schemas.microsoft.com/office/drawing/2014/main" id="{AB386F28-2F86-E045-8139-0B7DDC91E8AC}"/>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499" name="Oval 787">
                  <a:extLst>
                    <a:ext uri="{FF2B5EF4-FFF2-40B4-BE49-F238E27FC236}">
                      <a16:creationId xmlns:a16="http://schemas.microsoft.com/office/drawing/2014/main" id="{6DF24B48-1C87-FE47-9A4E-A41983AEFE4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00" name="Oval 788">
                  <a:extLst>
                    <a:ext uri="{FF2B5EF4-FFF2-40B4-BE49-F238E27FC236}">
                      <a16:creationId xmlns:a16="http://schemas.microsoft.com/office/drawing/2014/main" id="{BAE1A4EF-08B2-8748-900B-37FA9CE6DD8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01" name="Oval 789">
                  <a:extLst>
                    <a:ext uri="{FF2B5EF4-FFF2-40B4-BE49-F238E27FC236}">
                      <a16:creationId xmlns:a16="http://schemas.microsoft.com/office/drawing/2014/main" id="{43F55215-5255-274A-9C2F-302FBFA3B25D}"/>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02" name="Oval 790">
                  <a:extLst>
                    <a:ext uri="{FF2B5EF4-FFF2-40B4-BE49-F238E27FC236}">
                      <a16:creationId xmlns:a16="http://schemas.microsoft.com/office/drawing/2014/main" id="{1B473719-E2EB-7A4B-8E87-745A6FB597A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03" name="Oval 791">
                  <a:extLst>
                    <a:ext uri="{FF2B5EF4-FFF2-40B4-BE49-F238E27FC236}">
                      <a16:creationId xmlns:a16="http://schemas.microsoft.com/office/drawing/2014/main" id="{3F2A31E3-1587-4241-A5B4-1662165322AA}"/>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04" name="Oval 792">
                  <a:extLst>
                    <a:ext uri="{FF2B5EF4-FFF2-40B4-BE49-F238E27FC236}">
                      <a16:creationId xmlns:a16="http://schemas.microsoft.com/office/drawing/2014/main" id="{2E91FEC2-D9D7-FF45-97AB-BFDAA506F7C6}"/>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05" name="Oval 793">
                  <a:extLst>
                    <a:ext uri="{FF2B5EF4-FFF2-40B4-BE49-F238E27FC236}">
                      <a16:creationId xmlns:a16="http://schemas.microsoft.com/office/drawing/2014/main" id="{B9DCB5AE-5974-7849-8EE5-845DB483EB8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506" name="Group 794">
                <a:extLst>
                  <a:ext uri="{FF2B5EF4-FFF2-40B4-BE49-F238E27FC236}">
                    <a16:creationId xmlns:a16="http://schemas.microsoft.com/office/drawing/2014/main" id="{36A0A7E2-EEAC-B54E-B9B1-BDC99F534701}"/>
                  </a:ext>
                </a:extLst>
              </p:cNvPr>
              <p:cNvGrpSpPr>
                <a:grpSpLocks/>
              </p:cNvGrpSpPr>
              <p:nvPr/>
            </p:nvGrpSpPr>
            <p:grpSpPr bwMode="auto">
              <a:xfrm>
                <a:off x="2267" y="2757"/>
                <a:ext cx="346" cy="304"/>
                <a:chOff x="3098" y="2084"/>
                <a:chExt cx="346" cy="304"/>
              </a:xfrm>
            </p:grpSpPr>
            <p:sp>
              <p:nvSpPr>
                <p:cNvPr id="756507" name="Oval 795">
                  <a:extLst>
                    <a:ext uri="{FF2B5EF4-FFF2-40B4-BE49-F238E27FC236}">
                      <a16:creationId xmlns:a16="http://schemas.microsoft.com/office/drawing/2014/main" id="{D9208732-2E35-534C-B577-057F09D3D006}"/>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08" name="Oval 796">
                  <a:extLst>
                    <a:ext uri="{FF2B5EF4-FFF2-40B4-BE49-F238E27FC236}">
                      <a16:creationId xmlns:a16="http://schemas.microsoft.com/office/drawing/2014/main" id="{6995BEAB-4E6F-7944-84CC-BB74EDC9793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09" name="Oval 797">
                  <a:extLst>
                    <a:ext uri="{FF2B5EF4-FFF2-40B4-BE49-F238E27FC236}">
                      <a16:creationId xmlns:a16="http://schemas.microsoft.com/office/drawing/2014/main" id="{F69F93D2-47EA-B443-9426-5FFFBE48EDC8}"/>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10" name="Oval 798">
                  <a:extLst>
                    <a:ext uri="{FF2B5EF4-FFF2-40B4-BE49-F238E27FC236}">
                      <a16:creationId xmlns:a16="http://schemas.microsoft.com/office/drawing/2014/main" id="{B4A4CAE6-D3E1-FA4B-95E7-D313011D9E2C}"/>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11" name="Oval 799">
                  <a:extLst>
                    <a:ext uri="{FF2B5EF4-FFF2-40B4-BE49-F238E27FC236}">
                      <a16:creationId xmlns:a16="http://schemas.microsoft.com/office/drawing/2014/main" id="{A23135E0-C2A0-144E-9D6E-A55307BCB6EB}"/>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12" name="Oval 800">
                  <a:extLst>
                    <a:ext uri="{FF2B5EF4-FFF2-40B4-BE49-F238E27FC236}">
                      <a16:creationId xmlns:a16="http://schemas.microsoft.com/office/drawing/2014/main" id="{E842E319-5C2B-164C-AF31-58E63FBEDA8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13" name="Oval 801">
                  <a:extLst>
                    <a:ext uri="{FF2B5EF4-FFF2-40B4-BE49-F238E27FC236}">
                      <a16:creationId xmlns:a16="http://schemas.microsoft.com/office/drawing/2014/main" id="{8BD572FE-C4E7-1A4E-B241-698ED2D0BA71}"/>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14" name="Oval 802">
                  <a:extLst>
                    <a:ext uri="{FF2B5EF4-FFF2-40B4-BE49-F238E27FC236}">
                      <a16:creationId xmlns:a16="http://schemas.microsoft.com/office/drawing/2014/main" id="{1041B4C1-7B7A-2144-B900-5206DCC11D0B}"/>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15" name="Oval 803">
                  <a:extLst>
                    <a:ext uri="{FF2B5EF4-FFF2-40B4-BE49-F238E27FC236}">
                      <a16:creationId xmlns:a16="http://schemas.microsoft.com/office/drawing/2014/main" id="{36BEA7C7-A688-E84C-9665-5448A7E47AB5}"/>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16" name="Oval 804">
                  <a:extLst>
                    <a:ext uri="{FF2B5EF4-FFF2-40B4-BE49-F238E27FC236}">
                      <a16:creationId xmlns:a16="http://schemas.microsoft.com/office/drawing/2014/main" id="{D0506578-FB1E-A14E-8E93-EAC258C466F7}"/>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17" name="Oval 805">
                  <a:extLst>
                    <a:ext uri="{FF2B5EF4-FFF2-40B4-BE49-F238E27FC236}">
                      <a16:creationId xmlns:a16="http://schemas.microsoft.com/office/drawing/2014/main" id="{37D2E21F-6D03-FA47-962C-4C20904441D0}"/>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18" name="Oval 806">
                  <a:extLst>
                    <a:ext uri="{FF2B5EF4-FFF2-40B4-BE49-F238E27FC236}">
                      <a16:creationId xmlns:a16="http://schemas.microsoft.com/office/drawing/2014/main" id="{20928344-F746-7041-9A35-368FAEDACCAE}"/>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19" name="Oval 807">
                  <a:extLst>
                    <a:ext uri="{FF2B5EF4-FFF2-40B4-BE49-F238E27FC236}">
                      <a16:creationId xmlns:a16="http://schemas.microsoft.com/office/drawing/2014/main" id="{C39854BB-55CE-F340-9245-8C8C0E4E99ED}"/>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20" name="Oval 808">
                  <a:extLst>
                    <a:ext uri="{FF2B5EF4-FFF2-40B4-BE49-F238E27FC236}">
                      <a16:creationId xmlns:a16="http://schemas.microsoft.com/office/drawing/2014/main" id="{EC5D1F8F-3A7A-E146-8667-8E140DE16683}"/>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521" name="Group 809">
              <a:extLst>
                <a:ext uri="{FF2B5EF4-FFF2-40B4-BE49-F238E27FC236}">
                  <a16:creationId xmlns:a16="http://schemas.microsoft.com/office/drawing/2014/main" id="{3B7E3C45-77F0-404E-995F-A2D93CB6E4B4}"/>
                </a:ext>
              </a:extLst>
            </p:cNvPr>
            <p:cNvGrpSpPr>
              <a:grpSpLocks/>
            </p:cNvGrpSpPr>
            <p:nvPr/>
          </p:nvGrpSpPr>
          <p:grpSpPr bwMode="auto">
            <a:xfrm>
              <a:off x="3094" y="2440"/>
              <a:ext cx="1189" cy="937"/>
              <a:chOff x="2998" y="2344"/>
              <a:chExt cx="1189" cy="937"/>
            </a:xfrm>
          </p:grpSpPr>
          <p:grpSp>
            <p:nvGrpSpPr>
              <p:cNvPr id="756522" name="Group 810">
                <a:extLst>
                  <a:ext uri="{FF2B5EF4-FFF2-40B4-BE49-F238E27FC236}">
                    <a16:creationId xmlns:a16="http://schemas.microsoft.com/office/drawing/2014/main" id="{C4015036-A406-664A-BC55-53D924943478}"/>
                  </a:ext>
                </a:extLst>
              </p:cNvPr>
              <p:cNvGrpSpPr>
                <a:grpSpLocks/>
              </p:cNvGrpSpPr>
              <p:nvPr/>
            </p:nvGrpSpPr>
            <p:grpSpPr bwMode="auto">
              <a:xfrm>
                <a:off x="2998" y="2977"/>
                <a:ext cx="346" cy="304"/>
                <a:chOff x="3098" y="2084"/>
                <a:chExt cx="346" cy="304"/>
              </a:xfrm>
            </p:grpSpPr>
            <p:sp>
              <p:nvSpPr>
                <p:cNvPr id="756523" name="Oval 811">
                  <a:extLst>
                    <a:ext uri="{FF2B5EF4-FFF2-40B4-BE49-F238E27FC236}">
                      <a16:creationId xmlns:a16="http://schemas.microsoft.com/office/drawing/2014/main" id="{48B9167F-7603-874D-BBF9-A143B1FE3594}"/>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24" name="Oval 812">
                  <a:extLst>
                    <a:ext uri="{FF2B5EF4-FFF2-40B4-BE49-F238E27FC236}">
                      <a16:creationId xmlns:a16="http://schemas.microsoft.com/office/drawing/2014/main" id="{9B13AE80-C3CF-AD4D-957C-3FE0E218F56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25" name="Oval 813">
                  <a:extLst>
                    <a:ext uri="{FF2B5EF4-FFF2-40B4-BE49-F238E27FC236}">
                      <a16:creationId xmlns:a16="http://schemas.microsoft.com/office/drawing/2014/main" id="{A4B10A8A-01FD-F74B-994E-936FCC9A1FDE}"/>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26" name="Oval 814">
                  <a:extLst>
                    <a:ext uri="{FF2B5EF4-FFF2-40B4-BE49-F238E27FC236}">
                      <a16:creationId xmlns:a16="http://schemas.microsoft.com/office/drawing/2014/main" id="{34A45C2E-C6E5-7A4D-9B33-A6001DA6E7FA}"/>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27" name="Oval 815">
                  <a:extLst>
                    <a:ext uri="{FF2B5EF4-FFF2-40B4-BE49-F238E27FC236}">
                      <a16:creationId xmlns:a16="http://schemas.microsoft.com/office/drawing/2014/main" id="{A9959446-A422-6D4E-87BD-6D9F194DB1A6}"/>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28" name="Oval 816">
                  <a:extLst>
                    <a:ext uri="{FF2B5EF4-FFF2-40B4-BE49-F238E27FC236}">
                      <a16:creationId xmlns:a16="http://schemas.microsoft.com/office/drawing/2014/main" id="{231D9176-4439-2943-8DB6-9DF0B8AC4C9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29" name="Oval 817">
                  <a:extLst>
                    <a:ext uri="{FF2B5EF4-FFF2-40B4-BE49-F238E27FC236}">
                      <a16:creationId xmlns:a16="http://schemas.microsoft.com/office/drawing/2014/main" id="{37EB9D1E-CFB2-564E-B759-01ECA7FC9406}"/>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30" name="Oval 818">
                  <a:extLst>
                    <a:ext uri="{FF2B5EF4-FFF2-40B4-BE49-F238E27FC236}">
                      <a16:creationId xmlns:a16="http://schemas.microsoft.com/office/drawing/2014/main" id="{470E5882-27F3-0945-B0CE-CBCA6F182F2F}"/>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31" name="Oval 819">
                  <a:extLst>
                    <a:ext uri="{FF2B5EF4-FFF2-40B4-BE49-F238E27FC236}">
                      <a16:creationId xmlns:a16="http://schemas.microsoft.com/office/drawing/2014/main" id="{7C1E9B45-078E-744D-BD0C-C068C2DFE100}"/>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32" name="Oval 820">
                  <a:extLst>
                    <a:ext uri="{FF2B5EF4-FFF2-40B4-BE49-F238E27FC236}">
                      <a16:creationId xmlns:a16="http://schemas.microsoft.com/office/drawing/2014/main" id="{9ECA0E48-E621-A644-926D-BDB25C542DC8}"/>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33" name="Oval 821">
                  <a:extLst>
                    <a:ext uri="{FF2B5EF4-FFF2-40B4-BE49-F238E27FC236}">
                      <a16:creationId xmlns:a16="http://schemas.microsoft.com/office/drawing/2014/main" id="{D8A9F3F7-3ACB-E244-AEC8-C6506DAA87A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34" name="Oval 822">
                  <a:extLst>
                    <a:ext uri="{FF2B5EF4-FFF2-40B4-BE49-F238E27FC236}">
                      <a16:creationId xmlns:a16="http://schemas.microsoft.com/office/drawing/2014/main" id="{326B537B-0903-E44D-82AA-A827F114AD14}"/>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35" name="Oval 823">
                  <a:extLst>
                    <a:ext uri="{FF2B5EF4-FFF2-40B4-BE49-F238E27FC236}">
                      <a16:creationId xmlns:a16="http://schemas.microsoft.com/office/drawing/2014/main" id="{FDAD6294-7EAF-4D4C-85B3-E1B095FE6924}"/>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36" name="Oval 824">
                  <a:extLst>
                    <a:ext uri="{FF2B5EF4-FFF2-40B4-BE49-F238E27FC236}">
                      <a16:creationId xmlns:a16="http://schemas.microsoft.com/office/drawing/2014/main" id="{D11DD553-0994-374F-B89B-DCF21553DA90}"/>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537" name="Group 825">
                <a:extLst>
                  <a:ext uri="{FF2B5EF4-FFF2-40B4-BE49-F238E27FC236}">
                    <a16:creationId xmlns:a16="http://schemas.microsoft.com/office/drawing/2014/main" id="{C874CE16-D3C6-BE4C-A402-2A0C30C46B74}"/>
                  </a:ext>
                </a:extLst>
              </p:cNvPr>
              <p:cNvGrpSpPr>
                <a:grpSpLocks/>
              </p:cNvGrpSpPr>
              <p:nvPr/>
            </p:nvGrpSpPr>
            <p:grpSpPr bwMode="auto">
              <a:xfrm>
                <a:off x="3841" y="2344"/>
                <a:ext cx="346" cy="304"/>
                <a:chOff x="3098" y="2084"/>
                <a:chExt cx="346" cy="304"/>
              </a:xfrm>
            </p:grpSpPr>
            <p:sp>
              <p:nvSpPr>
                <p:cNvPr id="756538" name="Oval 826">
                  <a:extLst>
                    <a:ext uri="{FF2B5EF4-FFF2-40B4-BE49-F238E27FC236}">
                      <a16:creationId xmlns:a16="http://schemas.microsoft.com/office/drawing/2014/main" id="{0AE0C125-023C-7D47-ABF7-0A1CA52DCF29}"/>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39" name="Oval 827">
                  <a:extLst>
                    <a:ext uri="{FF2B5EF4-FFF2-40B4-BE49-F238E27FC236}">
                      <a16:creationId xmlns:a16="http://schemas.microsoft.com/office/drawing/2014/main" id="{878D8247-463B-E447-BC18-B437D24D87E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40" name="Oval 828">
                  <a:extLst>
                    <a:ext uri="{FF2B5EF4-FFF2-40B4-BE49-F238E27FC236}">
                      <a16:creationId xmlns:a16="http://schemas.microsoft.com/office/drawing/2014/main" id="{6E87A058-B99A-E54A-8315-FD8D40867C19}"/>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41" name="Oval 829">
                  <a:extLst>
                    <a:ext uri="{FF2B5EF4-FFF2-40B4-BE49-F238E27FC236}">
                      <a16:creationId xmlns:a16="http://schemas.microsoft.com/office/drawing/2014/main" id="{5549D54F-E3AB-124B-A085-311A59CEE70A}"/>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42" name="Oval 830">
                  <a:extLst>
                    <a:ext uri="{FF2B5EF4-FFF2-40B4-BE49-F238E27FC236}">
                      <a16:creationId xmlns:a16="http://schemas.microsoft.com/office/drawing/2014/main" id="{C5E0BA5E-7CA0-3045-A406-30EA4B39CD44}"/>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43" name="Oval 831">
                  <a:extLst>
                    <a:ext uri="{FF2B5EF4-FFF2-40B4-BE49-F238E27FC236}">
                      <a16:creationId xmlns:a16="http://schemas.microsoft.com/office/drawing/2014/main" id="{D8FD7F7D-0048-BE47-AAD0-17E1DF78461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44" name="Oval 832">
                  <a:extLst>
                    <a:ext uri="{FF2B5EF4-FFF2-40B4-BE49-F238E27FC236}">
                      <a16:creationId xmlns:a16="http://schemas.microsoft.com/office/drawing/2014/main" id="{E757837B-9163-A84E-8770-B7E95932326F}"/>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45" name="Oval 833">
                  <a:extLst>
                    <a:ext uri="{FF2B5EF4-FFF2-40B4-BE49-F238E27FC236}">
                      <a16:creationId xmlns:a16="http://schemas.microsoft.com/office/drawing/2014/main" id="{B3CECAE5-39B9-7E49-A7D5-B2B73C060E6F}"/>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46" name="Oval 834">
                  <a:extLst>
                    <a:ext uri="{FF2B5EF4-FFF2-40B4-BE49-F238E27FC236}">
                      <a16:creationId xmlns:a16="http://schemas.microsoft.com/office/drawing/2014/main" id="{D279DF1C-F106-8042-9E22-97122F9C159A}"/>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47" name="Oval 835">
                  <a:extLst>
                    <a:ext uri="{FF2B5EF4-FFF2-40B4-BE49-F238E27FC236}">
                      <a16:creationId xmlns:a16="http://schemas.microsoft.com/office/drawing/2014/main" id="{BA8AE0D5-ED22-3440-8717-87582111972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48" name="Oval 836">
                  <a:extLst>
                    <a:ext uri="{FF2B5EF4-FFF2-40B4-BE49-F238E27FC236}">
                      <a16:creationId xmlns:a16="http://schemas.microsoft.com/office/drawing/2014/main" id="{BF25F277-F3E2-7B4A-9EB4-3140E27534A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49" name="Oval 837">
                  <a:extLst>
                    <a:ext uri="{FF2B5EF4-FFF2-40B4-BE49-F238E27FC236}">
                      <a16:creationId xmlns:a16="http://schemas.microsoft.com/office/drawing/2014/main" id="{47C63D2A-DC43-0F44-BD8D-402FCBD2CC2E}"/>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50" name="Oval 838">
                  <a:extLst>
                    <a:ext uri="{FF2B5EF4-FFF2-40B4-BE49-F238E27FC236}">
                      <a16:creationId xmlns:a16="http://schemas.microsoft.com/office/drawing/2014/main" id="{0EBA9806-61CF-DD40-A83D-FDB783EB5E7E}"/>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51" name="Oval 839">
                  <a:extLst>
                    <a:ext uri="{FF2B5EF4-FFF2-40B4-BE49-F238E27FC236}">
                      <a16:creationId xmlns:a16="http://schemas.microsoft.com/office/drawing/2014/main" id="{F412C4D8-18C4-5C41-9302-85EE33706202}"/>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552" name="Group 840">
              <a:extLst>
                <a:ext uri="{FF2B5EF4-FFF2-40B4-BE49-F238E27FC236}">
                  <a16:creationId xmlns:a16="http://schemas.microsoft.com/office/drawing/2014/main" id="{1E79CA17-F312-6D45-963D-1AD2C3060AD9}"/>
                </a:ext>
              </a:extLst>
            </p:cNvPr>
            <p:cNvGrpSpPr>
              <a:grpSpLocks/>
            </p:cNvGrpSpPr>
            <p:nvPr/>
          </p:nvGrpSpPr>
          <p:grpSpPr bwMode="auto">
            <a:xfrm>
              <a:off x="3665" y="2899"/>
              <a:ext cx="884" cy="539"/>
              <a:chOff x="3569" y="2803"/>
              <a:chExt cx="884" cy="539"/>
            </a:xfrm>
          </p:grpSpPr>
          <p:grpSp>
            <p:nvGrpSpPr>
              <p:cNvPr id="756553" name="Group 841">
                <a:extLst>
                  <a:ext uri="{FF2B5EF4-FFF2-40B4-BE49-F238E27FC236}">
                    <a16:creationId xmlns:a16="http://schemas.microsoft.com/office/drawing/2014/main" id="{28D69C37-FA14-EC40-A7D6-8FFA88CCBB32}"/>
                  </a:ext>
                </a:extLst>
              </p:cNvPr>
              <p:cNvGrpSpPr>
                <a:grpSpLocks/>
              </p:cNvGrpSpPr>
              <p:nvPr/>
            </p:nvGrpSpPr>
            <p:grpSpPr bwMode="auto">
              <a:xfrm>
                <a:off x="4107" y="2803"/>
                <a:ext cx="346" cy="304"/>
                <a:chOff x="3098" y="2084"/>
                <a:chExt cx="346" cy="304"/>
              </a:xfrm>
            </p:grpSpPr>
            <p:sp>
              <p:nvSpPr>
                <p:cNvPr id="756554" name="Oval 842">
                  <a:extLst>
                    <a:ext uri="{FF2B5EF4-FFF2-40B4-BE49-F238E27FC236}">
                      <a16:creationId xmlns:a16="http://schemas.microsoft.com/office/drawing/2014/main" id="{753E0BD5-38C9-364E-9AB2-B6A5FF8EEB43}"/>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55" name="Oval 843">
                  <a:extLst>
                    <a:ext uri="{FF2B5EF4-FFF2-40B4-BE49-F238E27FC236}">
                      <a16:creationId xmlns:a16="http://schemas.microsoft.com/office/drawing/2014/main" id="{3ED83412-014B-E245-9627-34B111F4986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56" name="Oval 844">
                  <a:extLst>
                    <a:ext uri="{FF2B5EF4-FFF2-40B4-BE49-F238E27FC236}">
                      <a16:creationId xmlns:a16="http://schemas.microsoft.com/office/drawing/2014/main" id="{C5FD549E-EBEE-3549-A0DD-E3720EB30A4A}"/>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57" name="Oval 845">
                  <a:extLst>
                    <a:ext uri="{FF2B5EF4-FFF2-40B4-BE49-F238E27FC236}">
                      <a16:creationId xmlns:a16="http://schemas.microsoft.com/office/drawing/2014/main" id="{59E22699-5BAB-B44A-A1C0-DC0A574A15A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58" name="Oval 846">
                  <a:extLst>
                    <a:ext uri="{FF2B5EF4-FFF2-40B4-BE49-F238E27FC236}">
                      <a16:creationId xmlns:a16="http://schemas.microsoft.com/office/drawing/2014/main" id="{3450BE97-8FEC-1A42-B531-C136B23E178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59" name="Oval 847">
                  <a:extLst>
                    <a:ext uri="{FF2B5EF4-FFF2-40B4-BE49-F238E27FC236}">
                      <a16:creationId xmlns:a16="http://schemas.microsoft.com/office/drawing/2014/main" id="{45306350-BB43-224C-8F5F-EA678A51C94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60" name="Oval 848">
                  <a:extLst>
                    <a:ext uri="{FF2B5EF4-FFF2-40B4-BE49-F238E27FC236}">
                      <a16:creationId xmlns:a16="http://schemas.microsoft.com/office/drawing/2014/main" id="{84BB4330-6E62-854A-BA2C-2F2696787EBA}"/>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61" name="Oval 849">
                  <a:extLst>
                    <a:ext uri="{FF2B5EF4-FFF2-40B4-BE49-F238E27FC236}">
                      <a16:creationId xmlns:a16="http://schemas.microsoft.com/office/drawing/2014/main" id="{BB81B11E-C440-B140-AD67-073AC7D1DBF5}"/>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62" name="Oval 850">
                  <a:extLst>
                    <a:ext uri="{FF2B5EF4-FFF2-40B4-BE49-F238E27FC236}">
                      <a16:creationId xmlns:a16="http://schemas.microsoft.com/office/drawing/2014/main" id="{7DE6E387-B8CE-A445-BF72-D99F4DBCE8DA}"/>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63" name="Oval 851">
                  <a:extLst>
                    <a:ext uri="{FF2B5EF4-FFF2-40B4-BE49-F238E27FC236}">
                      <a16:creationId xmlns:a16="http://schemas.microsoft.com/office/drawing/2014/main" id="{17114D41-2438-1D4C-B093-580F12E16D9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64" name="Oval 852">
                  <a:extLst>
                    <a:ext uri="{FF2B5EF4-FFF2-40B4-BE49-F238E27FC236}">
                      <a16:creationId xmlns:a16="http://schemas.microsoft.com/office/drawing/2014/main" id="{FCB8E458-F99A-384E-BD94-FDCE673BDF35}"/>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65" name="Oval 853">
                  <a:extLst>
                    <a:ext uri="{FF2B5EF4-FFF2-40B4-BE49-F238E27FC236}">
                      <a16:creationId xmlns:a16="http://schemas.microsoft.com/office/drawing/2014/main" id="{570B059B-594B-2A4D-8DC5-9E6D3B4EBDC4}"/>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66" name="Oval 854">
                  <a:extLst>
                    <a:ext uri="{FF2B5EF4-FFF2-40B4-BE49-F238E27FC236}">
                      <a16:creationId xmlns:a16="http://schemas.microsoft.com/office/drawing/2014/main" id="{DA8BA9B4-CE3A-264E-9A7C-D2A5BD78F01E}"/>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67" name="Oval 855">
                  <a:extLst>
                    <a:ext uri="{FF2B5EF4-FFF2-40B4-BE49-F238E27FC236}">
                      <a16:creationId xmlns:a16="http://schemas.microsoft.com/office/drawing/2014/main" id="{9721DE33-479B-384D-9C9C-EB7761DA52C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568" name="Group 856">
                <a:extLst>
                  <a:ext uri="{FF2B5EF4-FFF2-40B4-BE49-F238E27FC236}">
                    <a16:creationId xmlns:a16="http://schemas.microsoft.com/office/drawing/2014/main" id="{3D8DF609-2D4E-D447-91E9-8D19AE96C2C9}"/>
                  </a:ext>
                </a:extLst>
              </p:cNvPr>
              <p:cNvGrpSpPr>
                <a:grpSpLocks/>
              </p:cNvGrpSpPr>
              <p:nvPr/>
            </p:nvGrpSpPr>
            <p:grpSpPr bwMode="auto">
              <a:xfrm>
                <a:off x="3569" y="3038"/>
                <a:ext cx="346" cy="304"/>
                <a:chOff x="3098" y="2084"/>
                <a:chExt cx="346" cy="304"/>
              </a:xfrm>
            </p:grpSpPr>
            <p:sp>
              <p:nvSpPr>
                <p:cNvPr id="756569" name="Oval 857">
                  <a:extLst>
                    <a:ext uri="{FF2B5EF4-FFF2-40B4-BE49-F238E27FC236}">
                      <a16:creationId xmlns:a16="http://schemas.microsoft.com/office/drawing/2014/main" id="{1563F6DE-0BCC-7A46-9833-5E5B5E330D17}"/>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70" name="Oval 858">
                  <a:extLst>
                    <a:ext uri="{FF2B5EF4-FFF2-40B4-BE49-F238E27FC236}">
                      <a16:creationId xmlns:a16="http://schemas.microsoft.com/office/drawing/2014/main" id="{BAC5227B-FD40-4F46-BA69-2408FF5C2BA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71" name="Oval 859">
                  <a:extLst>
                    <a:ext uri="{FF2B5EF4-FFF2-40B4-BE49-F238E27FC236}">
                      <a16:creationId xmlns:a16="http://schemas.microsoft.com/office/drawing/2014/main" id="{66A5408C-D584-214D-95A8-5DB97DF636C3}"/>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72" name="Oval 860">
                  <a:extLst>
                    <a:ext uri="{FF2B5EF4-FFF2-40B4-BE49-F238E27FC236}">
                      <a16:creationId xmlns:a16="http://schemas.microsoft.com/office/drawing/2014/main" id="{F1FF9EE0-4E22-6E4B-A744-39D9B558B3A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73" name="Oval 861">
                  <a:extLst>
                    <a:ext uri="{FF2B5EF4-FFF2-40B4-BE49-F238E27FC236}">
                      <a16:creationId xmlns:a16="http://schemas.microsoft.com/office/drawing/2014/main" id="{9EA19A1A-D7EB-F741-877F-360013686950}"/>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74" name="Oval 862">
                  <a:extLst>
                    <a:ext uri="{FF2B5EF4-FFF2-40B4-BE49-F238E27FC236}">
                      <a16:creationId xmlns:a16="http://schemas.microsoft.com/office/drawing/2014/main" id="{58C952C3-BBAF-554A-AE33-A37DC98BD30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75" name="Oval 863">
                  <a:extLst>
                    <a:ext uri="{FF2B5EF4-FFF2-40B4-BE49-F238E27FC236}">
                      <a16:creationId xmlns:a16="http://schemas.microsoft.com/office/drawing/2014/main" id="{C8BAAD8A-4DC6-BC40-A13A-B0E632DD79E4}"/>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76" name="Oval 864">
                  <a:extLst>
                    <a:ext uri="{FF2B5EF4-FFF2-40B4-BE49-F238E27FC236}">
                      <a16:creationId xmlns:a16="http://schemas.microsoft.com/office/drawing/2014/main" id="{023AC222-AA64-494F-9829-224E9364EB1A}"/>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77" name="Oval 865">
                  <a:extLst>
                    <a:ext uri="{FF2B5EF4-FFF2-40B4-BE49-F238E27FC236}">
                      <a16:creationId xmlns:a16="http://schemas.microsoft.com/office/drawing/2014/main" id="{73277DD3-AEB5-464F-80C2-9AC093FE5C5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78" name="Oval 866">
                  <a:extLst>
                    <a:ext uri="{FF2B5EF4-FFF2-40B4-BE49-F238E27FC236}">
                      <a16:creationId xmlns:a16="http://schemas.microsoft.com/office/drawing/2014/main" id="{220B817A-269B-1140-8041-7DB55EAD427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79" name="Oval 867">
                  <a:extLst>
                    <a:ext uri="{FF2B5EF4-FFF2-40B4-BE49-F238E27FC236}">
                      <a16:creationId xmlns:a16="http://schemas.microsoft.com/office/drawing/2014/main" id="{79878C98-9D18-CB49-9A42-0EFD6ADC3BDA}"/>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80" name="Oval 868">
                  <a:extLst>
                    <a:ext uri="{FF2B5EF4-FFF2-40B4-BE49-F238E27FC236}">
                      <a16:creationId xmlns:a16="http://schemas.microsoft.com/office/drawing/2014/main" id="{BCCA9627-944E-314D-86DC-11FD80B42A2C}"/>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81" name="Oval 869">
                  <a:extLst>
                    <a:ext uri="{FF2B5EF4-FFF2-40B4-BE49-F238E27FC236}">
                      <a16:creationId xmlns:a16="http://schemas.microsoft.com/office/drawing/2014/main" id="{607CDF9C-E470-F540-8DB6-776025FBC30A}"/>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82" name="Oval 870">
                  <a:extLst>
                    <a:ext uri="{FF2B5EF4-FFF2-40B4-BE49-F238E27FC236}">
                      <a16:creationId xmlns:a16="http://schemas.microsoft.com/office/drawing/2014/main" id="{1F7C9A04-B652-3F45-822F-9C972F310FC8}"/>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583" name="Group 871">
              <a:extLst>
                <a:ext uri="{FF2B5EF4-FFF2-40B4-BE49-F238E27FC236}">
                  <a16:creationId xmlns:a16="http://schemas.microsoft.com/office/drawing/2014/main" id="{0AE16DAA-D8ED-E044-B48A-EF5396E35592}"/>
                </a:ext>
              </a:extLst>
            </p:cNvPr>
            <p:cNvGrpSpPr>
              <a:grpSpLocks/>
            </p:cNvGrpSpPr>
            <p:nvPr/>
          </p:nvGrpSpPr>
          <p:grpSpPr bwMode="auto">
            <a:xfrm>
              <a:off x="3465" y="2712"/>
              <a:ext cx="1088" cy="816"/>
              <a:chOff x="3369" y="2616"/>
              <a:chExt cx="1088" cy="816"/>
            </a:xfrm>
          </p:grpSpPr>
          <p:grpSp>
            <p:nvGrpSpPr>
              <p:cNvPr id="756584" name="Group 872">
                <a:extLst>
                  <a:ext uri="{FF2B5EF4-FFF2-40B4-BE49-F238E27FC236}">
                    <a16:creationId xmlns:a16="http://schemas.microsoft.com/office/drawing/2014/main" id="{A9830C3B-2E3D-BC44-972C-75399A79CFFE}"/>
                  </a:ext>
                </a:extLst>
              </p:cNvPr>
              <p:cNvGrpSpPr>
                <a:grpSpLocks/>
              </p:cNvGrpSpPr>
              <p:nvPr/>
            </p:nvGrpSpPr>
            <p:grpSpPr bwMode="auto">
              <a:xfrm>
                <a:off x="3369" y="3128"/>
                <a:ext cx="346" cy="304"/>
                <a:chOff x="3098" y="2084"/>
                <a:chExt cx="346" cy="304"/>
              </a:xfrm>
            </p:grpSpPr>
            <p:sp>
              <p:nvSpPr>
                <p:cNvPr id="756585" name="Oval 873">
                  <a:extLst>
                    <a:ext uri="{FF2B5EF4-FFF2-40B4-BE49-F238E27FC236}">
                      <a16:creationId xmlns:a16="http://schemas.microsoft.com/office/drawing/2014/main" id="{D7442B45-D4D9-724D-AF06-507DBAC1B900}"/>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86" name="Oval 874">
                  <a:extLst>
                    <a:ext uri="{FF2B5EF4-FFF2-40B4-BE49-F238E27FC236}">
                      <a16:creationId xmlns:a16="http://schemas.microsoft.com/office/drawing/2014/main" id="{C936E123-9D24-D945-8D9B-27BAFC9FA86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87" name="Oval 875">
                  <a:extLst>
                    <a:ext uri="{FF2B5EF4-FFF2-40B4-BE49-F238E27FC236}">
                      <a16:creationId xmlns:a16="http://schemas.microsoft.com/office/drawing/2014/main" id="{2C5AA0D7-4111-A742-80CE-7B038DD132A4}"/>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88" name="Oval 876">
                  <a:extLst>
                    <a:ext uri="{FF2B5EF4-FFF2-40B4-BE49-F238E27FC236}">
                      <a16:creationId xmlns:a16="http://schemas.microsoft.com/office/drawing/2014/main" id="{BDD2F909-5462-764F-820D-8D1A255161E6}"/>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89" name="Oval 877">
                  <a:extLst>
                    <a:ext uri="{FF2B5EF4-FFF2-40B4-BE49-F238E27FC236}">
                      <a16:creationId xmlns:a16="http://schemas.microsoft.com/office/drawing/2014/main" id="{01DA5565-413C-074E-98D7-62D3C14586D1}"/>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90" name="Oval 878">
                  <a:extLst>
                    <a:ext uri="{FF2B5EF4-FFF2-40B4-BE49-F238E27FC236}">
                      <a16:creationId xmlns:a16="http://schemas.microsoft.com/office/drawing/2014/main" id="{102A247A-8EBD-5145-86BB-2D36BEA6FC1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91" name="Oval 879">
                  <a:extLst>
                    <a:ext uri="{FF2B5EF4-FFF2-40B4-BE49-F238E27FC236}">
                      <a16:creationId xmlns:a16="http://schemas.microsoft.com/office/drawing/2014/main" id="{2BF3D53B-7F8A-DE46-9C03-DC321FD8FD7D}"/>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92" name="Oval 880">
                  <a:extLst>
                    <a:ext uri="{FF2B5EF4-FFF2-40B4-BE49-F238E27FC236}">
                      <a16:creationId xmlns:a16="http://schemas.microsoft.com/office/drawing/2014/main" id="{9C9AE13E-C785-1F43-BC39-2EAA5D414D7D}"/>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93" name="Oval 881">
                  <a:extLst>
                    <a:ext uri="{FF2B5EF4-FFF2-40B4-BE49-F238E27FC236}">
                      <a16:creationId xmlns:a16="http://schemas.microsoft.com/office/drawing/2014/main" id="{D9D0D12B-EBBE-0343-8D83-CFABFE73F89E}"/>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94" name="Oval 882">
                  <a:extLst>
                    <a:ext uri="{FF2B5EF4-FFF2-40B4-BE49-F238E27FC236}">
                      <a16:creationId xmlns:a16="http://schemas.microsoft.com/office/drawing/2014/main" id="{FAA00584-AC01-DA46-8963-35F2A28DE53F}"/>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95" name="Oval 883">
                  <a:extLst>
                    <a:ext uri="{FF2B5EF4-FFF2-40B4-BE49-F238E27FC236}">
                      <a16:creationId xmlns:a16="http://schemas.microsoft.com/office/drawing/2014/main" id="{29D000E9-871C-2542-9987-D1ED3671F151}"/>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96" name="Oval 884">
                  <a:extLst>
                    <a:ext uri="{FF2B5EF4-FFF2-40B4-BE49-F238E27FC236}">
                      <a16:creationId xmlns:a16="http://schemas.microsoft.com/office/drawing/2014/main" id="{9AD2BCC7-FE81-1F4F-AC1B-957568B2CC31}"/>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97" name="Oval 885">
                  <a:extLst>
                    <a:ext uri="{FF2B5EF4-FFF2-40B4-BE49-F238E27FC236}">
                      <a16:creationId xmlns:a16="http://schemas.microsoft.com/office/drawing/2014/main" id="{A9BA45F3-0778-E64F-B5FF-A861F4DB7FAF}"/>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598" name="Oval 886">
                  <a:extLst>
                    <a:ext uri="{FF2B5EF4-FFF2-40B4-BE49-F238E27FC236}">
                      <a16:creationId xmlns:a16="http://schemas.microsoft.com/office/drawing/2014/main" id="{CC516A2D-6D2F-E942-BD74-149558716F1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599" name="Group 887">
                <a:extLst>
                  <a:ext uri="{FF2B5EF4-FFF2-40B4-BE49-F238E27FC236}">
                    <a16:creationId xmlns:a16="http://schemas.microsoft.com/office/drawing/2014/main" id="{DCE73525-46BB-CF4F-9A69-B7C39B63A128}"/>
                  </a:ext>
                </a:extLst>
              </p:cNvPr>
              <p:cNvGrpSpPr>
                <a:grpSpLocks/>
              </p:cNvGrpSpPr>
              <p:nvPr/>
            </p:nvGrpSpPr>
            <p:grpSpPr bwMode="auto">
              <a:xfrm>
                <a:off x="4111" y="2616"/>
                <a:ext cx="346" cy="304"/>
                <a:chOff x="3098" y="2084"/>
                <a:chExt cx="346" cy="304"/>
              </a:xfrm>
            </p:grpSpPr>
            <p:sp>
              <p:nvSpPr>
                <p:cNvPr id="756600" name="Oval 888">
                  <a:extLst>
                    <a:ext uri="{FF2B5EF4-FFF2-40B4-BE49-F238E27FC236}">
                      <a16:creationId xmlns:a16="http://schemas.microsoft.com/office/drawing/2014/main" id="{5B92FF0F-0D03-3441-8C0C-6CB8855CA27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01" name="Oval 889">
                  <a:extLst>
                    <a:ext uri="{FF2B5EF4-FFF2-40B4-BE49-F238E27FC236}">
                      <a16:creationId xmlns:a16="http://schemas.microsoft.com/office/drawing/2014/main" id="{74ABCD46-F2CB-404D-B162-5F570C77081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02" name="Oval 890">
                  <a:extLst>
                    <a:ext uri="{FF2B5EF4-FFF2-40B4-BE49-F238E27FC236}">
                      <a16:creationId xmlns:a16="http://schemas.microsoft.com/office/drawing/2014/main" id="{97329318-33E6-694D-BF5E-AB3247209A7C}"/>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03" name="Oval 891">
                  <a:extLst>
                    <a:ext uri="{FF2B5EF4-FFF2-40B4-BE49-F238E27FC236}">
                      <a16:creationId xmlns:a16="http://schemas.microsoft.com/office/drawing/2014/main" id="{70291B12-7DFF-1B42-A376-F0603958305A}"/>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04" name="Oval 892">
                  <a:extLst>
                    <a:ext uri="{FF2B5EF4-FFF2-40B4-BE49-F238E27FC236}">
                      <a16:creationId xmlns:a16="http://schemas.microsoft.com/office/drawing/2014/main" id="{02B50AB2-6B55-B442-9BC3-20A821614C04}"/>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05" name="Oval 893">
                  <a:extLst>
                    <a:ext uri="{FF2B5EF4-FFF2-40B4-BE49-F238E27FC236}">
                      <a16:creationId xmlns:a16="http://schemas.microsoft.com/office/drawing/2014/main" id="{D03FFB20-868E-D844-88AF-5F1F0EC843A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06" name="Oval 894">
                  <a:extLst>
                    <a:ext uri="{FF2B5EF4-FFF2-40B4-BE49-F238E27FC236}">
                      <a16:creationId xmlns:a16="http://schemas.microsoft.com/office/drawing/2014/main" id="{9C5C76DD-96B6-AE4D-8C06-9F0A6CA5C0CD}"/>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07" name="Oval 895">
                  <a:extLst>
                    <a:ext uri="{FF2B5EF4-FFF2-40B4-BE49-F238E27FC236}">
                      <a16:creationId xmlns:a16="http://schemas.microsoft.com/office/drawing/2014/main" id="{01F26C14-3171-1944-8119-4C28E9081199}"/>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08" name="Oval 896">
                  <a:extLst>
                    <a:ext uri="{FF2B5EF4-FFF2-40B4-BE49-F238E27FC236}">
                      <a16:creationId xmlns:a16="http://schemas.microsoft.com/office/drawing/2014/main" id="{EA1F8A22-1B1A-454C-A8A2-A33CFD5C279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09" name="Oval 897">
                  <a:extLst>
                    <a:ext uri="{FF2B5EF4-FFF2-40B4-BE49-F238E27FC236}">
                      <a16:creationId xmlns:a16="http://schemas.microsoft.com/office/drawing/2014/main" id="{04287F07-D280-BF41-BCDB-FAFC34A33918}"/>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10" name="Oval 898">
                  <a:extLst>
                    <a:ext uri="{FF2B5EF4-FFF2-40B4-BE49-F238E27FC236}">
                      <a16:creationId xmlns:a16="http://schemas.microsoft.com/office/drawing/2014/main" id="{A811C550-FEE4-4B4D-97AD-EF8AC851EAAD}"/>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11" name="Oval 899">
                  <a:extLst>
                    <a:ext uri="{FF2B5EF4-FFF2-40B4-BE49-F238E27FC236}">
                      <a16:creationId xmlns:a16="http://schemas.microsoft.com/office/drawing/2014/main" id="{EB246B32-C0A7-FC40-B3F6-A6A2EFDEFAE9}"/>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12" name="Oval 900">
                  <a:extLst>
                    <a:ext uri="{FF2B5EF4-FFF2-40B4-BE49-F238E27FC236}">
                      <a16:creationId xmlns:a16="http://schemas.microsoft.com/office/drawing/2014/main" id="{01C1479D-AB07-A84A-B49F-C821F70CE6D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13" name="Oval 901">
                  <a:extLst>
                    <a:ext uri="{FF2B5EF4-FFF2-40B4-BE49-F238E27FC236}">
                      <a16:creationId xmlns:a16="http://schemas.microsoft.com/office/drawing/2014/main" id="{44119AA9-2ED1-654B-925E-0FCDB70EEE01}"/>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614" name="Group 902">
              <a:extLst>
                <a:ext uri="{FF2B5EF4-FFF2-40B4-BE49-F238E27FC236}">
                  <a16:creationId xmlns:a16="http://schemas.microsoft.com/office/drawing/2014/main" id="{5891F13F-2325-1A4A-9EEF-F4C6E554F92F}"/>
                </a:ext>
              </a:extLst>
            </p:cNvPr>
            <p:cNvGrpSpPr>
              <a:grpSpLocks/>
            </p:cNvGrpSpPr>
            <p:nvPr/>
          </p:nvGrpSpPr>
          <p:grpSpPr bwMode="auto">
            <a:xfrm>
              <a:off x="4326" y="2407"/>
              <a:ext cx="457" cy="899"/>
              <a:chOff x="4230" y="2311"/>
              <a:chExt cx="457" cy="899"/>
            </a:xfrm>
          </p:grpSpPr>
          <p:grpSp>
            <p:nvGrpSpPr>
              <p:cNvPr id="756615" name="Group 903">
                <a:extLst>
                  <a:ext uri="{FF2B5EF4-FFF2-40B4-BE49-F238E27FC236}">
                    <a16:creationId xmlns:a16="http://schemas.microsoft.com/office/drawing/2014/main" id="{3DBF93ED-16FA-EF40-80A2-D0F46F547123}"/>
                  </a:ext>
                </a:extLst>
              </p:cNvPr>
              <p:cNvGrpSpPr>
                <a:grpSpLocks/>
              </p:cNvGrpSpPr>
              <p:nvPr/>
            </p:nvGrpSpPr>
            <p:grpSpPr bwMode="auto">
              <a:xfrm>
                <a:off x="4230" y="2311"/>
                <a:ext cx="346" cy="304"/>
                <a:chOff x="3098" y="2084"/>
                <a:chExt cx="346" cy="304"/>
              </a:xfrm>
            </p:grpSpPr>
            <p:sp>
              <p:nvSpPr>
                <p:cNvPr id="756616" name="Oval 904">
                  <a:extLst>
                    <a:ext uri="{FF2B5EF4-FFF2-40B4-BE49-F238E27FC236}">
                      <a16:creationId xmlns:a16="http://schemas.microsoft.com/office/drawing/2014/main" id="{C6098E8A-7884-AD49-BBA0-2EBFED20DB6D}"/>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17" name="Oval 905">
                  <a:extLst>
                    <a:ext uri="{FF2B5EF4-FFF2-40B4-BE49-F238E27FC236}">
                      <a16:creationId xmlns:a16="http://schemas.microsoft.com/office/drawing/2014/main" id="{49AFBADA-CBF8-224F-BDFD-7283FC6B021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18" name="Oval 906">
                  <a:extLst>
                    <a:ext uri="{FF2B5EF4-FFF2-40B4-BE49-F238E27FC236}">
                      <a16:creationId xmlns:a16="http://schemas.microsoft.com/office/drawing/2014/main" id="{45D132E7-E227-0546-8A55-11F539AF73B6}"/>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19" name="Oval 907">
                  <a:extLst>
                    <a:ext uri="{FF2B5EF4-FFF2-40B4-BE49-F238E27FC236}">
                      <a16:creationId xmlns:a16="http://schemas.microsoft.com/office/drawing/2014/main" id="{2FD254AA-23F4-634F-8104-0E23D766564F}"/>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20" name="Oval 908">
                  <a:extLst>
                    <a:ext uri="{FF2B5EF4-FFF2-40B4-BE49-F238E27FC236}">
                      <a16:creationId xmlns:a16="http://schemas.microsoft.com/office/drawing/2014/main" id="{207EA7B8-AB99-6E4E-8823-374022DBED14}"/>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21" name="Oval 909">
                  <a:extLst>
                    <a:ext uri="{FF2B5EF4-FFF2-40B4-BE49-F238E27FC236}">
                      <a16:creationId xmlns:a16="http://schemas.microsoft.com/office/drawing/2014/main" id="{C74D5661-6A9E-BC46-822A-20C77741F1A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22" name="Oval 910">
                  <a:extLst>
                    <a:ext uri="{FF2B5EF4-FFF2-40B4-BE49-F238E27FC236}">
                      <a16:creationId xmlns:a16="http://schemas.microsoft.com/office/drawing/2014/main" id="{58EC57F1-6520-DA40-9BF6-A739BD3C2E30}"/>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23" name="Oval 911">
                  <a:extLst>
                    <a:ext uri="{FF2B5EF4-FFF2-40B4-BE49-F238E27FC236}">
                      <a16:creationId xmlns:a16="http://schemas.microsoft.com/office/drawing/2014/main" id="{3DEBE308-29C8-1046-81F1-8BD08E531F52}"/>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24" name="Oval 912">
                  <a:extLst>
                    <a:ext uri="{FF2B5EF4-FFF2-40B4-BE49-F238E27FC236}">
                      <a16:creationId xmlns:a16="http://schemas.microsoft.com/office/drawing/2014/main" id="{01DC564A-3F72-674C-A039-91A261551B6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25" name="Oval 913">
                  <a:extLst>
                    <a:ext uri="{FF2B5EF4-FFF2-40B4-BE49-F238E27FC236}">
                      <a16:creationId xmlns:a16="http://schemas.microsoft.com/office/drawing/2014/main" id="{00D65D8E-8DE5-AA42-819F-DF4D5451622B}"/>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26" name="Oval 914">
                  <a:extLst>
                    <a:ext uri="{FF2B5EF4-FFF2-40B4-BE49-F238E27FC236}">
                      <a16:creationId xmlns:a16="http://schemas.microsoft.com/office/drawing/2014/main" id="{36097741-3DF1-9E4C-AA9E-3026FD077355}"/>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27" name="Oval 915">
                  <a:extLst>
                    <a:ext uri="{FF2B5EF4-FFF2-40B4-BE49-F238E27FC236}">
                      <a16:creationId xmlns:a16="http://schemas.microsoft.com/office/drawing/2014/main" id="{0A222D39-98B0-6C43-96E1-97AAEA804302}"/>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28" name="Oval 916">
                  <a:extLst>
                    <a:ext uri="{FF2B5EF4-FFF2-40B4-BE49-F238E27FC236}">
                      <a16:creationId xmlns:a16="http://schemas.microsoft.com/office/drawing/2014/main" id="{00F3F26A-E394-6146-B606-C410C5914CFA}"/>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29" name="Oval 917">
                  <a:extLst>
                    <a:ext uri="{FF2B5EF4-FFF2-40B4-BE49-F238E27FC236}">
                      <a16:creationId xmlns:a16="http://schemas.microsoft.com/office/drawing/2014/main" id="{879F24A5-C659-6145-BBC4-867BEED4CE96}"/>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630" name="Group 918">
                <a:extLst>
                  <a:ext uri="{FF2B5EF4-FFF2-40B4-BE49-F238E27FC236}">
                    <a16:creationId xmlns:a16="http://schemas.microsoft.com/office/drawing/2014/main" id="{F5452FA7-E852-5E47-87F0-ED3A5D588CFD}"/>
                  </a:ext>
                </a:extLst>
              </p:cNvPr>
              <p:cNvGrpSpPr>
                <a:grpSpLocks/>
              </p:cNvGrpSpPr>
              <p:nvPr/>
            </p:nvGrpSpPr>
            <p:grpSpPr bwMode="auto">
              <a:xfrm>
                <a:off x="4341" y="2906"/>
                <a:ext cx="346" cy="304"/>
                <a:chOff x="3098" y="2084"/>
                <a:chExt cx="346" cy="304"/>
              </a:xfrm>
            </p:grpSpPr>
            <p:sp>
              <p:nvSpPr>
                <p:cNvPr id="756631" name="Oval 919">
                  <a:extLst>
                    <a:ext uri="{FF2B5EF4-FFF2-40B4-BE49-F238E27FC236}">
                      <a16:creationId xmlns:a16="http://schemas.microsoft.com/office/drawing/2014/main" id="{176E4A05-098B-614C-A629-1208199E8DFA}"/>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32" name="Oval 920">
                  <a:extLst>
                    <a:ext uri="{FF2B5EF4-FFF2-40B4-BE49-F238E27FC236}">
                      <a16:creationId xmlns:a16="http://schemas.microsoft.com/office/drawing/2014/main" id="{400BE3B4-E0DD-324B-B1A1-6FBC7F19D83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33" name="Oval 921">
                  <a:extLst>
                    <a:ext uri="{FF2B5EF4-FFF2-40B4-BE49-F238E27FC236}">
                      <a16:creationId xmlns:a16="http://schemas.microsoft.com/office/drawing/2014/main" id="{06578D3D-79E5-C944-90C7-3D9BE99DD1A3}"/>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34" name="Oval 922">
                  <a:extLst>
                    <a:ext uri="{FF2B5EF4-FFF2-40B4-BE49-F238E27FC236}">
                      <a16:creationId xmlns:a16="http://schemas.microsoft.com/office/drawing/2014/main" id="{7CCDB937-EF8F-3C4B-8237-623D681F5496}"/>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35" name="Oval 923">
                  <a:extLst>
                    <a:ext uri="{FF2B5EF4-FFF2-40B4-BE49-F238E27FC236}">
                      <a16:creationId xmlns:a16="http://schemas.microsoft.com/office/drawing/2014/main" id="{5A1B5D81-DA0E-C64F-8236-1BAF51C32F76}"/>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36" name="Oval 924">
                  <a:extLst>
                    <a:ext uri="{FF2B5EF4-FFF2-40B4-BE49-F238E27FC236}">
                      <a16:creationId xmlns:a16="http://schemas.microsoft.com/office/drawing/2014/main" id="{593D9C56-B339-9A4C-87A5-D51807EF47A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37" name="Oval 925">
                  <a:extLst>
                    <a:ext uri="{FF2B5EF4-FFF2-40B4-BE49-F238E27FC236}">
                      <a16:creationId xmlns:a16="http://schemas.microsoft.com/office/drawing/2014/main" id="{1E306B2C-3522-A045-9288-78CDC5BE6C4A}"/>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38" name="Oval 926">
                  <a:extLst>
                    <a:ext uri="{FF2B5EF4-FFF2-40B4-BE49-F238E27FC236}">
                      <a16:creationId xmlns:a16="http://schemas.microsoft.com/office/drawing/2014/main" id="{85204628-367C-FB41-AFF4-26816E25C75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39" name="Oval 927">
                  <a:extLst>
                    <a:ext uri="{FF2B5EF4-FFF2-40B4-BE49-F238E27FC236}">
                      <a16:creationId xmlns:a16="http://schemas.microsoft.com/office/drawing/2014/main" id="{6347B7A2-8A69-1D47-896F-DD5535502E9E}"/>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40" name="Oval 928">
                  <a:extLst>
                    <a:ext uri="{FF2B5EF4-FFF2-40B4-BE49-F238E27FC236}">
                      <a16:creationId xmlns:a16="http://schemas.microsoft.com/office/drawing/2014/main" id="{87B81FE0-7ACE-7D4D-9F27-7CE69C8DC534}"/>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41" name="Oval 929">
                  <a:extLst>
                    <a:ext uri="{FF2B5EF4-FFF2-40B4-BE49-F238E27FC236}">
                      <a16:creationId xmlns:a16="http://schemas.microsoft.com/office/drawing/2014/main" id="{1A0129E2-5E4C-4843-AE5D-0C7238A5E9C0}"/>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42" name="Oval 930">
                  <a:extLst>
                    <a:ext uri="{FF2B5EF4-FFF2-40B4-BE49-F238E27FC236}">
                      <a16:creationId xmlns:a16="http://schemas.microsoft.com/office/drawing/2014/main" id="{AD54F968-296B-8F4B-A00A-C1B49146EC27}"/>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43" name="Oval 931">
                  <a:extLst>
                    <a:ext uri="{FF2B5EF4-FFF2-40B4-BE49-F238E27FC236}">
                      <a16:creationId xmlns:a16="http://schemas.microsoft.com/office/drawing/2014/main" id="{9F6F85F3-C6C6-7947-AA29-89AF76101EA9}"/>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44" name="Oval 932">
                  <a:extLst>
                    <a:ext uri="{FF2B5EF4-FFF2-40B4-BE49-F238E27FC236}">
                      <a16:creationId xmlns:a16="http://schemas.microsoft.com/office/drawing/2014/main" id="{0136B41D-0F44-9548-AE7F-7F703CBCB327}"/>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645" name="Group 933">
              <a:extLst>
                <a:ext uri="{FF2B5EF4-FFF2-40B4-BE49-F238E27FC236}">
                  <a16:creationId xmlns:a16="http://schemas.microsoft.com/office/drawing/2014/main" id="{0C316AB3-6AFE-AC4E-9967-E413ABD62E92}"/>
                </a:ext>
              </a:extLst>
            </p:cNvPr>
            <p:cNvGrpSpPr>
              <a:grpSpLocks/>
            </p:cNvGrpSpPr>
            <p:nvPr/>
          </p:nvGrpSpPr>
          <p:grpSpPr bwMode="auto">
            <a:xfrm>
              <a:off x="2771" y="2841"/>
              <a:ext cx="1246" cy="598"/>
              <a:chOff x="2675" y="2745"/>
              <a:chExt cx="1246" cy="598"/>
            </a:xfrm>
          </p:grpSpPr>
          <p:grpSp>
            <p:nvGrpSpPr>
              <p:cNvPr id="756646" name="Group 934">
                <a:extLst>
                  <a:ext uri="{FF2B5EF4-FFF2-40B4-BE49-F238E27FC236}">
                    <a16:creationId xmlns:a16="http://schemas.microsoft.com/office/drawing/2014/main" id="{F43D182C-2E29-6C41-8AF0-5FD0A9B83EBF}"/>
                  </a:ext>
                </a:extLst>
              </p:cNvPr>
              <p:cNvGrpSpPr>
                <a:grpSpLocks/>
              </p:cNvGrpSpPr>
              <p:nvPr/>
            </p:nvGrpSpPr>
            <p:grpSpPr bwMode="auto">
              <a:xfrm>
                <a:off x="2675" y="3039"/>
                <a:ext cx="346" cy="304"/>
                <a:chOff x="3098" y="2084"/>
                <a:chExt cx="346" cy="304"/>
              </a:xfrm>
            </p:grpSpPr>
            <p:sp>
              <p:nvSpPr>
                <p:cNvPr id="756647" name="Oval 935">
                  <a:extLst>
                    <a:ext uri="{FF2B5EF4-FFF2-40B4-BE49-F238E27FC236}">
                      <a16:creationId xmlns:a16="http://schemas.microsoft.com/office/drawing/2014/main" id="{FC6AFD29-5746-714B-87C5-5F1CF978490F}"/>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48" name="Oval 936">
                  <a:extLst>
                    <a:ext uri="{FF2B5EF4-FFF2-40B4-BE49-F238E27FC236}">
                      <a16:creationId xmlns:a16="http://schemas.microsoft.com/office/drawing/2014/main" id="{0741E4EF-1B6C-0D44-9EE5-FA605E2A260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49" name="Oval 937">
                  <a:extLst>
                    <a:ext uri="{FF2B5EF4-FFF2-40B4-BE49-F238E27FC236}">
                      <a16:creationId xmlns:a16="http://schemas.microsoft.com/office/drawing/2014/main" id="{2347CBD0-08DE-3546-93B6-A04F64A8179B}"/>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50" name="Oval 938">
                  <a:extLst>
                    <a:ext uri="{FF2B5EF4-FFF2-40B4-BE49-F238E27FC236}">
                      <a16:creationId xmlns:a16="http://schemas.microsoft.com/office/drawing/2014/main" id="{784DE9C5-43D5-B64C-9EFC-979030DAE83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51" name="Oval 939">
                  <a:extLst>
                    <a:ext uri="{FF2B5EF4-FFF2-40B4-BE49-F238E27FC236}">
                      <a16:creationId xmlns:a16="http://schemas.microsoft.com/office/drawing/2014/main" id="{68933C48-B785-F549-8226-3DA04280B24C}"/>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52" name="Oval 940">
                  <a:extLst>
                    <a:ext uri="{FF2B5EF4-FFF2-40B4-BE49-F238E27FC236}">
                      <a16:creationId xmlns:a16="http://schemas.microsoft.com/office/drawing/2014/main" id="{6F2D5226-C4A5-9446-8E8B-23D396E9418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53" name="Oval 941">
                  <a:extLst>
                    <a:ext uri="{FF2B5EF4-FFF2-40B4-BE49-F238E27FC236}">
                      <a16:creationId xmlns:a16="http://schemas.microsoft.com/office/drawing/2014/main" id="{B017B885-3AE0-314D-8645-C175CB0DB242}"/>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54" name="Oval 942">
                  <a:extLst>
                    <a:ext uri="{FF2B5EF4-FFF2-40B4-BE49-F238E27FC236}">
                      <a16:creationId xmlns:a16="http://schemas.microsoft.com/office/drawing/2014/main" id="{98172E82-EFD1-CF4F-A363-5C524AC76A29}"/>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55" name="Oval 943">
                  <a:extLst>
                    <a:ext uri="{FF2B5EF4-FFF2-40B4-BE49-F238E27FC236}">
                      <a16:creationId xmlns:a16="http://schemas.microsoft.com/office/drawing/2014/main" id="{C1787AFD-2D38-9C48-9560-094173F7A5EF}"/>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56" name="Oval 944">
                  <a:extLst>
                    <a:ext uri="{FF2B5EF4-FFF2-40B4-BE49-F238E27FC236}">
                      <a16:creationId xmlns:a16="http://schemas.microsoft.com/office/drawing/2014/main" id="{A86883CB-0BF3-1E4E-8BF4-2CE2AC0B6D0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57" name="Oval 945">
                  <a:extLst>
                    <a:ext uri="{FF2B5EF4-FFF2-40B4-BE49-F238E27FC236}">
                      <a16:creationId xmlns:a16="http://schemas.microsoft.com/office/drawing/2014/main" id="{1F62F2D8-E761-9141-86BD-BF160D022CA0}"/>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58" name="Oval 946">
                  <a:extLst>
                    <a:ext uri="{FF2B5EF4-FFF2-40B4-BE49-F238E27FC236}">
                      <a16:creationId xmlns:a16="http://schemas.microsoft.com/office/drawing/2014/main" id="{DDD3F779-B2CE-5D4F-931C-8F8246954AA6}"/>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59" name="Oval 947">
                  <a:extLst>
                    <a:ext uri="{FF2B5EF4-FFF2-40B4-BE49-F238E27FC236}">
                      <a16:creationId xmlns:a16="http://schemas.microsoft.com/office/drawing/2014/main" id="{08EA6F8B-1EC8-BB45-9320-37A149F6ED91}"/>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60" name="Oval 948">
                  <a:extLst>
                    <a:ext uri="{FF2B5EF4-FFF2-40B4-BE49-F238E27FC236}">
                      <a16:creationId xmlns:a16="http://schemas.microsoft.com/office/drawing/2014/main" id="{BBC32237-9B4D-1D41-A17F-22B63E35B8F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661" name="Group 949">
                <a:extLst>
                  <a:ext uri="{FF2B5EF4-FFF2-40B4-BE49-F238E27FC236}">
                    <a16:creationId xmlns:a16="http://schemas.microsoft.com/office/drawing/2014/main" id="{B41EAEBD-7544-FD44-8763-6C48392FBB7A}"/>
                  </a:ext>
                </a:extLst>
              </p:cNvPr>
              <p:cNvGrpSpPr>
                <a:grpSpLocks/>
              </p:cNvGrpSpPr>
              <p:nvPr/>
            </p:nvGrpSpPr>
            <p:grpSpPr bwMode="auto">
              <a:xfrm>
                <a:off x="3575" y="2745"/>
                <a:ext cx="346" cy="304"/>
                <a:chOff x="3098" y="2084"/>
                <a:chExt cx="346" cy="304"/>
              </a:xfrm>
            </p:grpSpPr>
            <p:sp>
              <p:nvSpPr>
                <p:cNvPr id="756662" name="Oval 950">
                  <a:extLst>
                    <a:ext uri="{FF2B5EF4-FFF2-40B4-BE49-F238E27FC236}">
                      <a16:creationId xmlns:a16="http://schemas.microsoft.com/office/drawing/2014/main" id="{2C80A484-789F-324E-B6C2-F9A1B18221FE}"/>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63" name="Oval 951">
                  <a:extLst>
                    <a:ext uri="{FF2B5EF4-FFF2-40B4-BE49-F238E27FC236}">
                      <a16:creationId xmlns:a16="http://schemas.microsoft.com/office/drawing/2014/main" id="{1C11CB4D-15F1-FD48-A980-CFBB99E8E6F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64" name="Oval 952">
                  <a:extLst>
                    <a:ext uri="{FF2B5EF4-FFF2-40B4-BE49-F238E27FC236}">
                      <a16:creationId xmlns:a16="http://schemas.microsoft.com/office/drawing/2014/main" id="{01384E77-A404-B844-BA34-A3B065B1CA2C}"/>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65" name="Oval 953">
                  <a:extLst>
                    <a:ext uri="{FF2B5EF4-FFF2-40B4-BE49-F238E27FC236}">
                      <a16:creationId xmlns:a16="http://schemas.microsoft.com/office/drawing/2014/main" id="{4B67D309-FF4F-2F48-8E4B-540E19A19DC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66" name="Oval 954">
                  <a:extLst>
                    <a:ext uri="{FF2B5EF4-FFF2-40B4-BE49-F238E27FC236}">
                      <a16:creationId xmlns:a16="http://schemas.microsoft.com/office/drawing/2014/main" id="{EB96E655-2AF8-2F40-A4A7-5D3B2E5AE3D4}"/>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67" name="Oval 955">
                  <a:extLst>
                    <a:ext uri="{FF2B5EF4-FFF2-40B4-BE49-F238E27FC236}">
                      <a16:creationId xmlns:a16="http://schemas.microsoft.com/office/drawing/2014/main" id="{2CA4E717-888B-E441-90D9-C3F2CEA935D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68" name="Oval 956">
                  <a:extLst>
                    <a:ext uri="{FF2B5EF4-FFF2-40B4-BE49-F238E27FC236}">
                      <a16:creationId xmlns:a16="http://schemas.microsoft.com/office/drawing/2014/main" id="{332A5D7D-AC80-2247-8558-8BDA0BAB32CC}"/>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69" name="Oval 957">
                  <a:extLst>
                    <a:ext uri="{FF2B5EF4-FFF2-40B4-BE49-F238E27FC236}">
                      <a16:creationId xmlns:a16="http://schemas.microsoft.com/office/drawing/2014/main" id="{1E71419B-F9D7-D94C-8A63-F73AF94CF70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70" name="Oval 958">
                  <a:extLst>
                    <a:ext uri="{FF2B5EF4-FFF2-40B4-BE49-F238E27FC236}">
                      <a16:creationId xmlns:a16="http://schemas.microsoft.com/office/drawing/2014/main" id="{61AF0109-144F-E14E-85FA-DFE309CDC065}"/>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71" name="Oval 959">
                  <a:extLst>
                    <a:ext uri="{FF2B5EF4-FFF2-40B4-BE49-F238E27FC236}">
                      <a16:creationId xmlns:a16="http://schemas.microsoft.com/office/drawing/2014/main" id="{BB16EBCD-F651-5D45-AE00-09D79D04748F}"/>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72" name="Oval 960">
                  <a:extLst>
                    <a:ext uri="{FF2B5EF4-FFF2-40B4-BE49-F238E27FC236}">
                      <a16:creationId xmlns:a16="http://schemas.microsoft.com/office/drawing/2014/main" id="{3FDEF6AD-3F8B-CB4A-9867-1E06C8FC2DA9}"/>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73" name="Oval 961">
                  <a:extLst>
                    <a:ext uri="{FF2B5EF4-FFF2-40B4-BE49-F238E27FC236}">
                      <a16:creationId xmlns:a16="http://schemas.microsoft.com/office/drawing/2014/main" id="{CF02FDE4-CC6E-B044-AD79-2E4C003AE87D}"/>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74" name="Oval 962">
                  <a:extLst>
                    <a:ext uri="{FF2B5EF4-FFF2-40B4-BE49-F238E27FC236}">
                      <a16:creationId xmlns:a16="http://schemas.microsoft.com/office/drawing/2014/main" id="{70999EAC-584A-0942-B0B5-027625C91E8E}"/>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75" name="Oval 963">
                  <a:extLst>
                    <a:ext uri="{FF2B5EF4-FFF2-40B4-BE49-F238E27FC236}">
                      <a16:creationId xmlns:a16="http://schemas.microsoft.com/office/drawing/2014/main" id="{73C8F939-ADA0-F54D-9176-32BE93D299D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676" name="Group 964">
              <a:extLst>
                <a:ext uri="{FF2B5EF4-FFF2-40B4-BE49-F238E27FC236}">
                  <a16:creationId xmlns:a16="http://schemas.microsoft.com/office/drawing/2014/main" id="{D3DBB6EE-2E11-0248-8B1F-63D6764430F2}"/>
                </a:ext>
              </a:extLst>
            </p:cNvPr>
            <p:cNvGrpSpPr>
              <a:grpSpLocks/>
            </p:cNvGrpSpPr>
            <p:nvPr/>
          </p:nvGrpSpPr>
          <p:grpSpPr bwMode="auto">
            <a:xfrm>
              <a:off x="2772" y="2585"/>
              <a:ext cx="1437" cy="648"/>
              <a:chOff x="2676" y="2489"/>
              <a:chExt cx="1437" cy="648"/>
            </a:xfrm>
          </p:grpSpPr>
          <p:grpSp>
            <p:nvGrpSpPr>
              <p:cNvPr id="756677" name="Group 965">
                <a:extLst>
                  <a:ext uri="{FF2B5EF4-FFF2-40B4-BE49-F238E27FC236}">
                    <a16:creationId xmlns:a16="http://schemas.microsoft.com/office/drawing/2014/main" id="{C52D0545-9BCD-9240-BF70-6DD15D2251D8}"/>
                  </a:ext>
                </a:extLst>
              </p:cNvPr>
              <p:cNvGrpSpPr>
                <a:grpSpLocks/>
              </p:cNvGrpSpPr>
              <p:nvPr/>
            </p:nvGrpSpPr>
            <p:grpSpPr bwMode="auto">
              <a:xfrm>
                <a:off x="2676" y="2489"/>
                <a:ext cx="346" cy="304"/>
                <a:chOff x="3098" y="2084"/>
                <a:chExt cx="346" cy="304"/>
              </a:xfrm>
            </p:grpSpPr>
            <p:sp>
              <p:nvSpPr>
                <p:cNvPr id="756678" name="Oval 966">
                  <a:extLst>
                    <a:ext uri="{FF2B5EF4-FFF2-40B4-BE49-F238E27FC236}">
                      <a16:creationId xmlns:a16="http://schemas.microsoft.com/office/drawing/2014/main" id="{87B9B3A4-505C-4641-B8A5-938ACBB07047}"/>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79" name="Oval 967">
                  <a:extLst>
                    <a:ext uri="{FF2B5EF4-FFF2-40B4-BE49-F238E27FC236}">
                      <a16:creationId xmlns:a16="http://schemas.microsoft.com/office/drawing/2014/main" id="{95C5408E-6F06-B144-88B4-3EABC8A92C3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80" name="Oval 968">
                  <a:extLst>
                    <a:ext uri="{FF2B5EF4-FFF2-40B4-BE49-F238E27FC236}">
                      <a16:creationId xmlns:a16="http://schemas.microsoft.com/office/drawing/2014/main" id="{1DD7942A-188C-7A44-887E-756D749312BD}"/>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81" name="Oval 969">
                  <a:extLst>
                    <a:ext uri="{FF2B5EF4-FFF2-40B4-BE49-F238E27FC236}">
                      <a16:creationId xmlns:a16="http://schemas.microsoft.com/office/drawing/2014/main" id="{60DDD843-56EC-E047-B980-AE0A13FC1BA6}"/>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82" name="Oval 970">
                  <a:extLst>
                    <a:ext uri="{FF2B5EF4-FFF2-40B4-BE49-F238E27FC236}">
                      <a16:creationId xmlns:a16="http://schemas.microsoft.com/office/drawing/2014/main" id="{A5476E3D-E0D2-9A47-8614-7F2B8C4B9CA9}"/>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83" name="Oval 971">
                  <a:extLst>
                    <a:ext uri="{FF2B5EF4-FFF2-40B4-BE49-F238E27FC236}">
                      <a16:creationId xmlns:a16="http://schemas.microsoft.com/office/drawing/2014/main" id="{E37CCD7E-0EAF-564F-8B42-582A89A0623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84" name="Oval 972">
                  <a:extLst>
                    <a:ext uri="{FF2B5EF4-FFF2-40B4-BE49-F238E27FC236}">
                      <a16:creationId xmlns:a16="http://schemas.microsoft.com/office/drawing/2014/main" id="{089D3360-0A38-1040-9989-47AE8A8DABBF}"/>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85" name="Oval 973">
                  <a:extLst>
                    <a:ext uri="{FF2B5EF4-FFF2-40B4-BE49-F238E27FC236}">
                      <a16:creationId xmlns:a16="http://schemas.microsoft.com/office/drawing/2014/main" id="{2CF8399B-A58E-8C4A-9F4F-AE481C05D984}"/>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86" name="Oval 974">
                  <a:extLst>
                    <a:ext uri="{FF2B5EF4-FFF2-40B4-BE49-F238E27FC236}">
                      <a16:creationId xmlns:a16="http://schemas.microsoft.com/office/drawing/2014/main" id="{38DC10DA-9480-0D41-B5A9-63AE59A0EF4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87" name="Oval 975">
                  <a:extLst>
                    <a:ext uri="{FF2B5EF4-FFF2-40B4-BE49-F238E27FC236}">
                      <a16:creationId xmlns:a16="http://schemas.microsoft.com/office/drawing/2014/main" id="{008D15D0-5B35-0B43-8E29-F0F8E2AD2399}"/>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88" name="Oval 976">
                  <a:extLst>
                    <a:ext uri="{FF2B5EF4-FFF2-40B4-BE49-F238E27FC236}">
                      <a16:creationId xmlns:a16="http://schemas.microsoft.com/office/drawing/2014/main" id="{137411BE-B973-F44A-AF45-E2C7516B38C2}"/>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89" name="Oval 977">
                  <a:extLst>
                    <a:ext uri="{FF2B5EF4-FFF2-40B4-BE49-F238E27FC236}">
                      <a16:creationId xmlns:a16="http://schemas.microsoft.com/office/drawing/2014/main" id="{1147DE71-1362-8146-992A-82C448B5DF54}"/>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90" name="Oval 978">
                  <a:extLst>
                    <a:ext uri="{FF2B5EF4-FFF2-40B4-BE49-F238E27FC236}">
                      <a16:creationId xmlns:a16="http://schemas.microsoft.com/office/drawing/2014/main" id="{BC67871C-BB33-D54D-9F71-6388B7BD531B}"/>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91" name="Oval 979">
                  <a:extLst>
                    <a:ext uri="{FF2B5EF4-FFF2-40B4-BE49-F238E27FC236}">
                      <a16:creationId xmlns:a16="http://schemas.microsoft.com/office/drawing/2014/main" id="{8F82F2C9-F92F-0643-A56C-2BFE89B04A55}"/>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692" name="Group 980">
                <a:extLst>
                  <a:ext uri="{FF2B5EF4-FFF2-40B4-BE49-F238E27FC236}">
                    <a16:creationId xmlns:a16="http://schemas.microsoft.com/office/drawing/2014/main" id="{3CE986D9-1382-3149-8A28-1C676CD27F0F}"/>
                  </a:ext>
                </a:extLst>
              </p:cNvPr>
              <p:cNvGrpSpPr>
                <a:grpSpLocks/>
              </p:cNvGrpSpPr>
              <p:nvPr/>
            </p:nvGrpSpPr>
            <p:grpSpPr bwMode="auto">
              <a:xfrm>
                <a:off x="3767" y="2833"/>
                <a:ext cx="346" cy="304"/>
                <a:chOff x="3098" y="2084"/>
                <a:chExt cx="346" cy="304"/>
              </a:xfrm>
            </p:grpSpPr>
            <p:sp>
              <p:nvSpPr>
                <p:cNvPr id="756693" name="Oval 981">
                  <a:extLst>
                    <a:ext uri="{FF2B5EF4-FFF2-40B4-BE49-F238E27FC236}">
                      <a16:creationId xmlns:a16="http://schemas.microsoft.com/office/drawing/2014/main" id="{EDA4BE13-7184-3B40-90DC-70C78553CEFF}"/>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94" name="Oval 982">
                  <a:extLst>
                    <a:ext uri="{FF2B5EF4-FFF2-40B4-BE49-F238E27FC236}">
                      <a16:creationId xmlns:a16="http://schemas.microsoft.com/office/drawing/2014/main" id="{B71523FE-67AA-764F-BB17-9B1248C68D3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95" name="Oval 983">
                  <a:extLst>
                    <a:ext uri="{FF2B5EF4-FFF2-40B4-BE49-F238E27FC236}">
                      <a16:creationId xmlns:a16="http://schemas.microsoft.com/office/drawing/2014/main" id="{42B8615E-76C6-C240-A47A-3694712C93B0}"/>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96" name="Oval 984">
                  <a:extLst>
                    <a:ext uri="{FF2B5EF4-FFF2-40B4-BE49-F238E27FC236}">
                      <a16:creationId xmlns:a16="http://schemas.microsoft.com/office/drawing/2014/main" id="{3E3F3096-BAA1-594B-B703-C021A2D2451A}"/>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97" name="Oval 985">
                  <a:extLst>
                    <a:ext uri="{FF2B5EF4-FFF2-40B4-BE49-F238E27FC236}">
                      <a16:creationId xmlns:a16="http://schemas.microsoft.com/office/drawing/2014/main" id="{DE1494E4-F2B1-614E-B66F-2A0005CD70C8}"/>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98" name="Oval 986">
                  <a:extLst>
                    <a:ext uri="{FF2B5EF4-FFF2-40B4-BE49-F238E27FC236}">
                      <a16:creationId xmlns:a16="http://schemas.microsoft.com/office/drawing/2014/main" id="{D7CA819C-EAF4-5548-8558-A0289AFCE8E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699" name="Oval 987">
                  <a:extLst>
                    <a:ext uri="{FF2B5EF4-FFF2-40B4-BE49-F238E27FC236}">
                      <a16:creationId xmlns:a16="http://schemas.microsoft.com/office/drawing/2014/main" id="{80A7D1C2-390B-A245-91BE-F4207BA1A769}"/>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00" name="Oval 988">
                  <a:extLst>
                    <a:ext uri="{FF2B5EF4-FFF2-40B4-BE49-F238E27FC236}">
                      <a16:creationId xmlns:a16="http://schemas.microsoft.com/office/drawing/2014/main" id="{51D2A95D-2512-7F48-8D7D-7D2C3FF1545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01" name="Oval 989">
                  <a:extLst>
                    <a:ext uri="{FF2B5EF4-FFF2-40B4-BE49-F238E27FC236}">
                      <a16:creationId xmlns:a16="http://schemas.microsoft.com/office/drawing/2014/main" id="{8FF0C2BE-C983-904D-BD48-E4E35C5F7BC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02" name="Oval 990">
                  <a:extLst>
                    <a:ext uri="{FF2B5EF4-FFF2-40B4-BE49-F238E27FC236}">
                      <a16:creationId xmlns:a16="http://schemas.microsoft.com/office/drawing/2014/main" id="{D4D99EE2-2E1B-A94A-898A-8F2C36B2008A}"/>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03" name="Oval 991">
                  <a:extLst>
                    <a:ext uri="{FF2B5EF4-FFF2-40B4-BE49-F238E27FC236}">
                      <a16:creationId xmlns:a16="http://schemas.microsoft.com/office/drawing/2014/main" id="{A51D2CE7-EC4B-7C4B-BB9C-727EE4E01A4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04" name="Oval 992">
                  <a:extLst>
                    <a:ext uri="{FF2B5EF4-FFF2-40B4-BE49-F238E27FC236}">
                      <a16:creationId xmlns:a16="http://schemas.microsoft.com/office/drawing/2014/main" id="{A1DDBF9D-7891-574F-8EA9-1935F4BE77C3}"/>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05" name="Oval 993">
                  <a:extLst>
                    <a:ext uri="{FF2B5EF4-FFF2-40B4-BE49-F238E27FC236}">
                      <a16:creationId xmlns:a16="http://schemas.microsoft.com/office/drawing/2014/main" id="{68FEE818-9D1E-6C49-8925-18A2939AA283}"/>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06" name="Oval 994">
                  <a:extLst>
                    <a:ext uri="{FF2B5EF4-FFF2-40B4-BE49-F238E27FC236}">
                      <a16:creationId xmlns:a16="http://schemas.microsoft.com/office/drawing/2014/main" id="{4A12C8F7-FC0D-B14E-9582-4D699A57BEC3}"/>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707" name="Group 995">
              <a:extLst>
                <a:ext uri="{FF2B5EF4-FFF2-40B4-BE49-F238E27FC236}">
                  <a16:creationId xmlns:a16="http://schemas.microsoft.com/office/drawing/2014/main" id="{5071F5E2-26F0-884D-86B4-E42471B85397}"/>
                </a:ext>
              </a:extLst>
            </p:cNvPr>
            <p:cNvGrpSpPr>
              <a:grpSpLocks/>
            </p:cNvGrpSpPr>
            <p:nvPr/>
          </p:nvGrpSpPr>
          <p:grpSpPr bwMode="auto">
            <a:xfrm>
              <a:off x="2367" y="2454"/>
              <a:ext cx="1005" cy="1172"/>
              <a:chOff x="2271" y="2358"/>
              <a:chExt cx="1005" cy="1172"/>
            </a:xfrm>
          </p:grpSpPr>
          <p:grpSp>
            <p:nvGrpSpPr>
              <p:cNvPr id="756708" name="Group 996">
                <a:extLst>
                  <a:ext uri="{FF2B5EF4-FFF2-40B4-BE49-F238E27FC236}">
                    <a16:creationId xmlns:a16="http://schemas.microsoft.com/office/drawing/2014/main" id="{490B5B21-8857-7345-9ACA-C7A2B246D200}"/>
                  </a:ext>
                </a:extLst>
              </p:cNvPr>
              <p:cNvGrpSpPr>
                <a:grpSpLocks/>
              </p:cNvGrpSpPr>
              <p:nvPr/>
            </p:nvGrpSpPr>
            <p:grpSpPr bwMode="auto">
              <a:xfrm>
                <a:off x="2930" y="3226"/>
                <a:ext cx="346" cy="304"/>
                <a:chOff x="3098" y="2084"/>
                <a:chExt cx="346" cy="304"/>
              </a:xfrm>
            </p:grpSpPr>
            <p:sp>
              <p:nvSpPr>
                <p:cNvPr id="756709" name="Oval 997">
                  <a:extLst>
                    <a:ext uri="{FF2B5EF4-FFF2-40B4-BE49-F238E27FC236}">
                      <a16:creationId xmlns:a16="http://schemas.microsoft.com/office/drawing/2014/main" id="{D0D54772-75F6-0D45-A455-949A81A6E7A0}"/>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10" name="Oval 998">
                  <a:extLst>
                    <a:ext uri="{FF2B5EF4-FFF2-40B4-BE49-F238E27FC236}">
                      <a16:creationId xmlns:a16="http://schemas.microsoft.com/office/drawing/2014/main" id="{EBCA31A4-3522-1F45-AD02-22C745AC428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11" name="Oval 999">
                  <a:extLst>
                    <a:ext uri="{FF2B5EF4-FFF2-40B4-BE49-F238E27FC236}">
                      <a16:creationId xmlns:a16="http://schemas.microsoft.com/office/drawing/2014/main" id="{F7B3EC54-9709-434C-95B9-F46D1EC5D823}"/>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12" name="Oval 1000">
                  <a:extLst>
                    <a:ext uri="{FF2B5EF4-FFF2-40B4-BE49-F238E27FC236}">
                      <a16:creationId xmlns:a16="http://schemas.microsoft.com/office/drawing/2014/main" id="{A2CCCC4D-D3FB-1548-BA17-418F0DE89420}"/>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13" name="Oval 1001">
                  <a:extLst>
                    <a:ext uri="{FF2B5EF4-FFF2-40B4-BE49-F238E27FC236}">
                      <a16:creationId xmlns:a16="http://schemas.microsoft.com/office/drawing/2014/main" id="{0E3FAC0B-151E-1F45-A5D4-C27151DF852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14" name="Oval 1002">
                  <a:extLst>
                    <a:ext uri="{FF2B5EF4-FFF2-40B4-BE49-F238E27FC236}">
                      <a16:creationId xmlns:a16="http://schemas.microsoft.com/office/drawing/2014/main" id="{DF70B78C-A0B7-564F-9197-1663850D898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15" name="Oval 1003">
                  <a:extLst>
                    <a:ext uri="{FF2B5EF4-FFF2-40B4-BE49-F238E27FC236}">
                      <a16:creationId xmlns:a16="http://schemas.microsoft.com/office/drawing/2014/main" id="{DC7D4CC3-6DBB-DE4B-9C2C-A41CD2058F81}"/>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16" name="Oval 1004">
                  <a:extLst>
                    <a:ext uri="{FF2B5EF4-FFF2-40B4-BE49-F238E27FC236}">
                      <a16:creationId xmlns:a16="http://schemas.microsoft.com/office/drawing/2014/main" id="{AE646492-8681-7E47-AD25-9E914A789C82}"/>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17" name="Oval 1005">
                  <a:extLst>
                    <a:ext uri="{FF2B5EF4-FFF2-40B4-BE49-F238E27FC236}">
                      <a16:creationId xmlns:a16="http://schemas.microsoft.com/office/drawing/2014/main" id="{D1B54C3F-F094-D14F-81D8-333821633D8E}"/>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18" name="Oval 1006">
                  <a:extLst>
                    <a:ext uri="{FF2B5EF4-FFF2-40B4-BE49-F238E27FC236}">
                      <a16:creationId xmlns:a16="http://schemas.microsoft.com/office/drawing/2014/main" id="{520D8D2E-1A7D-7649-8728-F72A19B21ACF}"/>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19" name="Oval 1007">
                  <a:extLst>
                    <a:ext uri="{FF2B5EF4-FFF2-40B4-BE49-F238E27FC236}">
                      <a16:creationId xmlns:a16="http://schemas.microsoft.com/office/drawing/2014/main" id="{9CA11C4A-9F75-CB4C-AA1A-C2F84F38409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20" name="Oval 1008">
                  <a:extLst>
                    <a:ext uri="{FF2B5EF4-FFF2-40B4-BE49-F238E27FC236}">
                      <a16:creationId xmlns:a16="http://schemas.microsoft.com/office/drawing/2014/main" id="{C8A1E389-1DAE-3049-9165-743130085325}"/>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21" name="Oval 1009">
                  <a:extLst>
                    <a:ext uri="{FF2B5EF4-FFF2-40B4-BE49-F238E27FC236}">
                      <a16:creationId xmlns:a16="http://schemas.microsoft.com/office/drawing/2014/main" id="{AD8649A7-70BF-F04A-86C4-E738BA5BD12E}"/>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22" name="Oval 1010">
                  <a:extLst>
                    <a:ext uri="{FF2B5EF4-FFF2-40B4-BE49-F238E27FC236}">
                      <a16:creationId xmlns:a16="http://schemas.microsoft.com/office/drawing/2014/main" id="{475ED912-9162-2C48-BED1-B04E66CDAA57}"/>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723" name="Group 1011">
                <a:extLst>
                  <a:ext uri="{FF2B5EF4-FFF2-40B4-BE49-F238E27FC236}">
                    <a16:creationId xmlns:a16="http://schemas.microsoft.com/office/drawing/2014/main" id="{893A1F72-3A34-244A-AE6D-33EF486C26D2}"/>
                  </a:ext>
                </a:extLst>
              </p:cNvPr>
              <p:cNvGrpSpPr>
                <a:grpSpLocks/>
              </p:cNvGrpSpPr>
              <p:nvPr/>
            </p:nvGrpSpPr>
            <p:grpSpPr bwMode="auto">
              <a:xfrm>
                <a:off x="2271" y="2358"/>
                <a:ext cx="346" cy="304"/>
                <a:chOff x="3098" y="2084"/>
                <a:chExt cx="346" cy="304"/>
              </a:xfrm>
            </p:grpSpPr>
            <p:sp>
              <p:nvSpPr>
                <p:cNvPr id="756724" name="Oval 1012">
                  <a:extLst>
                    <a:ext uri="{FF2B5EF4-FFF2-40B4-BE49-F238E27FC236}">
                      <a16:creationId xmlns:a16="http://schemas.microsoft.com/office/drawing/2014/main" id="{8044A39B-F448-784A-BD73-27F80A8A395A}"/>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25" name="Oval 1013">
                  <a:extLst>
                    <a:ext uri="{FF2B5EF4-FFF2-40B4-BE49-F238E27FC236}">
                      <a16:creationId xmlns:a16="http://schemas.microsoft.com/office/drawing/2014/main" id="{85ABC23D-9928-4540-874C-7616E81E4E4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26" name="Oval 1014">
                  <a:extLst>
                    <a:ext uri="{FF2B5EF4-FFF2-40B4-BE49-F238E27FC236}">
                      <a16:creationId xmlns:a16="http://schemas.microsoft.com/office/drawing/2014/main" id="{59E03D18-E491-6D46-A19D-7E1B6074BE5B}"/>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27" name="Oval 1015">
                  <a:extLst>
                    <a:ext uri="{FF2B5EF4-FFF2-40B4-BE49-F238E27FC236}">
                      <a16:creationId xmlns:a16="http://schemas.microsoft.com/office/drawing/2014/main" id="{F869C474-01D3-A64E-BA19-D708057C57BA}"/>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28" name="Oval 1016">
                  <a:extLst>
                    <a:ext uri="{FF2B5EF4-FFF2-40B4-BE49-F238E27FC236}">
                      <a16:creationId xmlns:a16="http://schemas.microsoft.com/office/drawing/2014/main" id="{49B9EFC9-AF0D-4543-98AA-B78C8CD27F05}"/>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29" name="Oval 1017">
                  <a:extLst>
                    <a:ext uri="{FF2B5EF4-FFF2-40B4-BE49-F238E27FC236}">
                      <a16:creationId xmlns:a16="http://schemas.microsoft.com/office/drawing/2014/main" id="{3DFB5819-20C1-0A41-B2F2-B82C4B9C509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30" name="Oval 1018">
                  <a:extLst>
                    <a:ext uri="{FF2B5EF4-FFF2-40B4-BE49-F238E27FC236}">
                      <a16:creationId xmlns:a16="http://schemas.microsoft.com/office/drawing/2014/main" id="{25B3C33C-92BC-9042-BE01-01DB30528DC6}"/>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31" name="Oval 1019">
                  <a:extLst>
                    <a:ext uri="{FF2B5EF4-FFF2-40B4-BE49-F238E27FC236}">
                      <a16:creationId xmlns:a16="http://schemas.microsoft.com/office/drawing/2014/main" id="{65EC5D59-F26A-C94D-97E2-3257428EFE12}"/>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32" name="Oval 1020">
                  <a:extLst>
                    <a:ext uri="{FF2B5EF4-FFF2-40B4-BE49-F238E27FC236}">
                      <a16:creationId xmlns:a16="http://schemas.microsoft.com/office/drawing/2014/main" id="{68AAD1D9-92D8-2149-B63A-22A15E2EC8AB}"/>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33" name="Oval 1021">
                  <a:extLst>
                    <a:ext uri="{FF2B5EF4-FFF2-40B4-BE49-F238E27FC236}">
                      <a16:creationId xmlns:a16="http://schemas.microsoft.com/office/drawing/2014/main" id="{6A6BCC7D-80EC-F640-B0D6-D6491057171E}"/>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34" name="Oval 1022">
                  <a:extLst>
                    <a:ext uri="{FF2B5EF4-FFF2-40B4-BE49-F238E27FC236}">
                      <a16:creationId xmlns:a16="http://schemas.microsoft.com/office/drawing/2014/main" id="{17F4713B-E2DE-E94A-8C51-2A56405F76B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35" name="Oval 1023">
                  <a:extLst>
                    <a:ext uri="{FF2B5EF4-FFF2-40B4-BE49-F238E27FC236}">
                      <a16:creationId xmlns:a16="http://schemas.microsoft.com/office/drawing/2014/main" id="{3F5B5781-3CEA-CE41-A513-2E2B83D7EC47}"/>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36" name="Oval 0">
                  <a:extLst>
                    <a:ext uri="{FF2B5EF4-FFF2-40B4-BE49-F238E27FC236}">
                      <a16:creationId xmlns:a16="http://schemas.microsoft.com/office/drawing/2014/main" id="{98449F26-94D8-A743-9410-FA21215876E0}"/>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37" name="Oval 1">
                  <a:extLst>
                    <a:ext uri="{FF2B5EF4-FFF2-40B4-BE49-F238E27FC236}">
                      <a16:creationId xmlns:a16="http://schemas.microsoft.com/office/drawing/2014/main" id="{1BE66AE9-9798-814A-8E7C-B018ED9776F0}"/>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756738" name="Group 2">
            <a:extLst>
              <a:ext uri="{FF2B5EF4-FFF2-40B4-BE49-F238E27FC236}">
                <a16:creationId xmlns:a16="http://schemas.microsoft.com/office/drawing/2014/main" id="{4EA4E3AA-3E7E-444C-B0D6-46B7A4A3853F}"/>
              </a:ext>
            </a:extLst>
          </p:cNvPr>
          <p:cNvGrpSpPr>
            <a:grpSpLocks/>
          </p:cNvGrpSpPr>
          <p:nvPr/>
        </p:nvGrpSpPr>
        <p:grpSpPr bwMode="auto">
          <a:xfrm>
            <a:off x="5081588" y="-233363"/>
            <a:ext cx="4062412" cy="2838451"/>
            <a:chOff x="2363" y="2032"/>
            <a:chExt cx="2559" cy="1788"/>
          </a:xfrm>
        </p:grpSpPr>
        <p:grpSp>
          <p:nvGrpSpPr>
            <p:cNvPr id="756739" name="Group 3">
              <a:extLst>
                <a:ext uri="{FF2B5EF4-FFF2-40B4-BE49-F238E27FC236}">
                  <a16:creationId xmlns:a16="http://schemas.microsoft.com/office/drawing/2014/main" id="{538DD5E2-919A-694D-BA22-E3CA61A8D771}"/>
                </a:ext>
              </a:extLst>
            </p:cNvPr>
            <p:cNvGrpSpPr>
              <a:grpSpLocks/>
            </p:cNvGrpSpPr>
            <p:nvPr/>
          </p:nvGrpSpPr>
          <p:grpSpPr bwMode="auto">
            <a:xfrm>
              <a:off x="3361" y="2338"/>
              <a:ext cx="346" cy="304"/>
              <a:chOff x="3098" y="2084"/>
              <a:chExt cx="346" cy="304"/>
            </a:xfrm>
          </p:grpSpPr>
          <p:sp>
            <p:nvSpPr>
              <p:cNvPr id="756740" name="Oval 4">
                <a:extLst>
                  <a:ext uri="{FF2B5EF4-FFF2-40B4-BE49-F238E27FC236}">
                    <a16:creationId xmlns:a16="http://schemas.microsoft.com/office/drawing/2014/main" id="{B56B5F95-FC30-CA4F-BD91-962FB61DA4FB}"/>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41" name="Oval 5">
                <a:extLst>
                  <a:ext uri="{FF2B5EF4-FFF2-40B4-BE49-F238E27FC236}">
                    <a16:creationId xmlns:a16="http://schemas.microsoft.com/office/drawing/2014/main" id="{2AD68B39-DD1E-1D41-B3FB-6AF84AA02A5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42" name="Oval 6">
                <a:extLst>
                  <a:ext uri="{FF2B5EF4-FFF2-40B4-BE49-F238E27FC236}">
                    <a16:creationId xmlns:a16="http://schemas.microsoft.com/office/drawing/2014/main" id="{93873324-E77F-BD43-96D7-1CF98043F73A}"/>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43" name="Oval 7">
                <a:extLst>
                  <a:ext uri="{FF2B5EF4-FFF2-40B4-BE49-F238E27FC236}">
                    <a16:creationId xmlns:a16="http://schemas.microsoft.com/office/drawing/2014/main" id="{5D25C1EC-D25E-AC4C-9BDD-2689322570D0}"/>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44" name="Oval 8">
                <a:extLst>
                  <a:ext uri="{FF2B5EF4-FFF2-40B4-BE49-F238E27FC236}">
                    <a16:creationId xmlns:a16="http://schemas.microsoft.com/office/drawing/2014/main" id="{1E510284-8716-EF43-AC5F-AD5383FAFD44}"/>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45" name="Oval 9">
                <a:extLst>
                  <a:ext uri="{FF2B5EF4-FFF2-40B4-BE49-F238E27FC236}">
                    <a16:creationId xmlns:a16="http://schemas.microsoft.com/office/drawing/2014/main" id="{C9FD74FA-5BEF-9744-9DB1-47172F98B0B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46" name="Oval 10">
                <a:extLst>
                  <a:ext uri="{FF2B5EF4-FFF2-40B4-BE49-F238E27FC236}">
                    <a16:creationId xmlns:a16="http://schemas.microsoft.com/office/drawing/2014/main" id="{4EFCB419-4524-2044-8169-2B7871EE08FC}"/>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47" name="Oval 11">
                <a:extLst>
                  <a:ext uri="{FF2B5EF4-FFF2-40B4-BE49-F238E27FC236}">
                    <a16:creationId xmlns:a16="http://schemas.microsoft.com/office/drawing/2014/main" id="{3C9C0DA0-C6CA-1B40-BA14-03FE5960DDF0}"/>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48" name="Oval 12">
                <a:extLst>
                  <a:ext uri="{FF2B5EF4-FFF2-40B4-BE49-F238E27FC236}">
                    <a16:creationId xmlns:a16="http://schemas.microsoft.com/office/drawing/2014/main" id="{0915FBCD-EC0D-2D4E-98DD-2115209A0F5A}"/>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49" name="Oval 13">
                <a:extLst>
                  <a:ext uri="{FF2B5EF4-FFF2-40B4-BE49-F238E27FC236}">
                    <a16:creationId xmlns:a16="http://schemas.microsoft.com/office/drawing/2014/main" id="{0819517A-08FC-C849-896F-061229BB1F58}"/>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50" name="Oval 14">
                <a:extLst>
                  <a:ext uri="{FF2B5EF4-FFF2-40B4-BE49-F238E27FC236}">
                    <a16:creationId xmlns:a16="http://schemas.microsoft.com/office/drawing/2014/main" id="{CC52CE66-B863-9246-B00D-EAE1B89EDB18}"/>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51" name="Oval 15">
                <a:extLst>
                  <a:ext uri="{FF2B5EF4-FFF2-40B4-BE49-F238E27FC236}">
                    <a16:creationId xmlns:a16="http://schemas.microsoft.com/office/drawing/2014/main" id="{6A9B2A6D-BEFB-DC4A-B679-D1B8A00EBE09}"/>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52" name="Oval 16">
                <a:extLst>
                  <a:ext uri="{FF2B5EF4-FFF2-40B4-BE49-F238E27FC236}">
                    <a16:creationId xmlns:a16="http://schemas.microsoft.com/office/drawing/2014/main" id="{2EE0ACDC-577F-E641-A101-DEAD0D96CCE0}"/>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53" name="Oval 17">
                <a:extLst>
                  <a:ext uri="{FF2B5EF4-FFF2-40B4-BE49-F238E27FC236}">
                    <a16:creationId xmlns:a16="http://schemas.microsoft.com/office/drawing/2014/main" id="{E1DE7704-CA8A-4141-9B9D-0A73E4D597D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754" name="Group 18">
              <a:extLst>
                <a:ext uri="{FF2B5EF4-FFF2-40B4-BE49-F238E27FC236}">
                  <a16:creationId xmlns:a16="http://schemas.microsoft.com/office/drawing/2014/main" id="{5F36BEA1-7CBC-DD49-A01D-F7A03289EF92}"/>
                </a:ext>
              </a:extLst>
            </p:cNvPr>
            <p:cNvGrpSpPr>
              <a:grpSpLocks/>
            </p:cNvGrpSpPr>
            <p:nvPr/>
          </p:nvGrpSpPr>
          <p:grpSpPr bwMode="auto">
            <a:xfrm>
              <a:off x="3768" y="2252"/>
              <a:ext cx="346" cy="304"/>
              <a:chOff x="3098" y="2084"/>
              <a:chExt cx="346" cy="304"/>
            </a:xfrm>
          </p:grpSpPr>
          <p:sp>
            <p:nvSpPr>
              <p:cNvPr id="756755" name="Oval 19">
                <a:extLst>
                  <a:ext uri="{FF2B5EF4-FFF2-40B4-BE49-F238E27FC236}">
                    <a16:creationId xmlns:a16="http://schemas.microsoft.com/office/drawing/2014/main" id="{08A93C49-A5DA-184E-B8FD-809211672849}"/>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56" name="Oval 20">
                <a:extLst>
                  <a:ext uri="{FF2B5EF4-FFF2-40B4-BE49-F238E27FC236}">
                    <a16:creationId xmlns:a16="http://schemas.microsoft.com/office/drawing/2014/main" id="{8F24396B-23DC-5945-A7A2-D78B49A911B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57" name="Oval 21">
                <a:extLst>
                  <a:ext uri="{FF2B5EF4-FFF2-40B4-BE49-F238E27FC236}">
                    <a16:creationId xmlns:a16="http://schemas.microsoft.com/office/drawing/2014/main" id="{08E4350C-0FF8-6449-B1BE-0083A96FE7F6}"/>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58" name="Oval 22">
                <a:extLst>
                  <a:ext uri="{FF2B5EF4-FFF2-40B4-BE49-F238E27FC236}">
                    <a16:creationId xmlns:a16="http://schemas.microsoft.com/office/drawing/2014/main" id="{9A948FF1-78CE-EA44-85EE-90806745A25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59" name="Oval 23">
                <a:extLst>
                  <a:ext uri="{FF2B5EF4-FFF2-40B4-BE49-F238E27FC236}">
                    <a16:creationId xmlns:a16="http://schemas.microsoft.com/office/drawing/2014/main" id="{ED762703-33AC-2C4C-AB28-331130821A3A}"/>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60" name="Oval 24">
                <a:extLst>
                  <a:ext uri="{FF2B5EF4-FFF2-40B4-BE49-F238E27FC236}">
                    <a16:creationId xmlns:a16="http://schemas.microsoft.com/office/drawing/2014/main" id="{3D62EF5A-1F7F-4E4E-A977-62F7FCBF91B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61" name="Oval 25">
                <a:extLst>
                  <a:ext uri="{FF2B5EF4-FFF2-40B4-BE49-F238E27FC236}">
                    <a16:creationId xmlns:a16="http://schemas.microsoft.com/office/drawing/2014/main" id="{AA3D2A7F-2442-4E45-9EE2-7A436A744DC0}"/>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62" name="Oval 26">
                <a:extLst>
                  <a:ext uri="{FF2B5EF4-FFF2-40B4-BE49-F238E27FC236}">
                    <a16:creationId xmlns:a16="http://schemas.microsoft.com/office/drawing/2014/main" id="{552B42EA-68DB-0840-A9F7-2ACD3C899286}"/>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63" name="Oval 27">
                <a:extLst>
                  <a:ext uri="{FF2B5EF4-FFF2-40B4-BE49-F238E27FC236}">
                    <a16:creationId xmlns:a16="http://schemas.microsoft.com/office/drawing/2014/main" id="{71195427-607F-0B4C-B2AF-089CD4633465}"/>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64" name="Oval 28">
                <a:extLst>
                  <a:ext uri="{FF2B5EF4-FFF2-40B4-BE49-F238E27FC236}">
                    <a16:creationId xmlns:a16="http://schemas.microsoft.com/office/drawing/2014/main" id="{A060251E-1572-5148-AE90-B490066D7743}"/>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65" name="Oval 29">
                <a:extLst>
                  <a:ext uri="{FF2B5EF4-FFF2-40B4-BE49-F238E27FC236}">
                    <a16:creationId xmlns:a16="http://schemas.microsoft.com/office/drawing/2014/main" id="{20F16459-8A1F-8A4B-93B4-221D55E07F2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66" name="Oval 30">
                <a:extLst>
                  <a:ext uri="{FF2B5EF4-FFF2-40B4-BE49-F238E27FC236}">
                    <a16:creationId xmlns:a16="http://schemas.microsoft.com/office/drawing/2014/main" id="{4D1792CC-209B-D940-B789-B6BF4C07F6B6}"/>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67" name="Oval 31">
                <a:extLst>
                  <a:ext uri="{FF2B5EF4-FFF2-40B4-BE49-F238E27FC236}">
                    <a16:creationId xmlns:a16="http://schemas.microsoft.com/office/drawing/2014/main" id="{9AA9176E-E5EA-DC47-9E5A-C70F80617F1E}"/>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68" name="Oval 32">
                <a:extLst>
                  <a:ext uri="{FF2B5EF4-FFF2-40B4-BE49-F238E27FC236}">
                    <a16:creationId xmlns:a16="http://schemas.microsoft.com/office/drawing/2014/main" id="{C0EB2A5C-74B5-524E-961D-C4EA221D79E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769" name="Group 33">
              <a:extLst>
                <a:ext uri="{FF2B5EF4-FFF2-40B4-BE49-F238E27FC236}">
                  <a16:creationId xmlns:a16="http://schemas.microsoft.com/office/drawing/2014/main" id="{4348EB33-0EE1-F041-842F-6AC120FAC925}"/>
                </a:ext>
              </a:extLst>
            </p:cNvPr>
            <p:cNvGrpSpPr>
              <a:grpSpLocks/>
            </p:cNvGrpSpPr>
            <p:nvPr/>
          </p:nvGrpSpPr>
          <p:grpSpPr bwMode="auto">
            <a:xfrm>
              <a:off x="2948" y="2795"/>
              <a:ext cx="346" cy="304"/>
              <a:chOff x="3098" y="2084"/>
              <a:chExt cx="346" cy="304"/>
            </a:xfrm>
          </p:grpSpPr>
          <p:sp>
            <p:nvSpPr>
              <p:cNvPr id="756770" name="Oval 34">
                <a:extLst>
                  <a:ext uri="{FF2B5EF4-FFF2-40B4-BE49-F238E27FC236}">
                    <a16:creationId xmlns:a16="http://schemas.microsoft.com/office/drawing/2014/main" id="{83833698-5D89-DC48-B4FF-05453C72AEED}"/>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71" name="Oval 35">
                <a:extLst>
                  <a:ext uri="{FF2B5EF4-FFF2-40B4-BE49-F238E27FC236}">
                    <a16:creationId xmlns:a16="http://schemas.microsoft.com/office/drawing/2014/main" id="{C2657489-E507-C74C-8333-AB6181C109D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72" name="Oval 36">
                <a:extLst>
                  <a:ext uri="{FF2B5EF4-FFF2-40B4-BE49-F238E27FC236}">
                    <a16:creationId xmlns:a16="http://schemas.microsoft.com/office/drawing/2014/main" id="{AE0FA537-32C1-654C-B0F5-54CEFB51BC83}"/>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73" name="Oval 37">
                <a:extLst>
                  <a:ext uri="{FF2B5EF4-FFF2-40B4-BE49-F238E27FC236}">
                    <a16:creationId xmlns:a16="http://schemas.microsoft.com/office/drawing/2014/main" id="{772B1EF1-8FB4-BB45-A5E8-F2B2C35E9E8A}"/>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74" name="Oval 38">
                <a:extLst>
                  <a:ext uri="{FF2B5EF4-FFF2-40B4-BE49-F238E27FC236}">
                    <a16:creationId xmlns:a16="http://schemas.microsoft.com/office/drawing/2014/main" id="{57EA24AF-5507-DC4D-9CD3-01462148B320}"/>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75" name="Oval 39">
                <a:extLst>
                  <a:ext uri="{FF2B5EF4-FFF2-40B4-BE49-F238E27FC236}">
                    <a16:creationId xmlns:a16="http://schemas.microsoft.com/office/drawing/2014/main" id="{A4D50355-E047-4147-A298-FCA1CB661E7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76" name="Oval 40">
                <a:extLst>
                  <a:ext uri="{FF2B5EF4-FFF2-40B4-BE49-F238E27FC236}">
                    <a16:creationId xmlns:a16="http://schemas.microsoft.com/office/drawing/2014/main" id="{B3145FE9-0BCB-784D-BECB-F335275FFC34}"/>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77" name="Oval 41">
                <a:extLst>
                  <a:ext uri="{FF2B5EF4-FFF2-40B4-BE49-F238E27FC236}">
                    <a16:creationId xmlns:a16="http://schemas.microsoft.com/office/drawing/2014/main" id="{8D627F57-6E9F-FA4E-A4B6-00762FFC553C}"/>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78" name="Oval 42">
                <a:extLst>
                  <a:ext uri="{FF2B5EF4-FFF2-40B4-BE49-F238E27FC236}">
                    <a16:creationId xmlns:a16="http://schemas.microsoft.com/office/drawing/2014/main" id="{2F3C206A-8F4F-AA44-9014-313C08D5C22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79" name="Oval 43">
                <a:extLst>
                  <a:ext uri="{FF2B5EF4-FFF2-40B4-BE49-F238E27FC236}">
                    <a16:creationId xmlns:a16="http://schemas.microsoft.com/office/drawing/2014/main" id="{B9D15B1E-D910-7F42-A14C-B60BCB162B18}"/>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80" name="Oval 44">
                <a:extLst>
                  <a:ext uri="{FF2B5EF4-FFF2-40B4-BE49-F238E27FC236}">
                    <a16:creationId xmlns:a16="http://schemas.microsoft.com/office/drawing/2014/main" id="{ADBAB09A-573B-AB4D-9838-346913B63E02}"/>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81" name="Oval 45">
                <a:extLst>
                  <a:ext uri="{FF2B5EF4-FFF2-40B4-BE49-F238E27FC236}">
                    <a16:creationId xmlns:a16="http://schemas.microsoft.com/office/drawing/2014/main" id="{8FF10B1D-4154-FE47-8F5A-2DC738CBF321}"/>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82" name="Oval 46">
                <a:extLst>
                  <a:ext uri="{FF2B5EF4-FFF2-40B4-BE49-F238E27FC236}">
                    <a16:creationId xmlns:a16="http://schemas.microsoft.com/office/drawing/2014/main" id="{1BC3D987-647B-E240-A589-27EC1689C683}"/>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83" name="Oval 47">
                <a:extLst>
                  <a:ext uri="{FF2B5EF4-FFF2-40B4-BE49-F238E27FC236}">
                    <a16:creationId xmlns:a16="http://schemas.microsoft.com/office/drawing/2014/main" id="{992761AF-4DF8-B247-B1A7-92179E706E12}"/>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784" name="Group 48">
              <a:extLst>
                <a:ext uri="{FF2B5EF4-FFF2-40B4-BE49-F238E27FC236}">
                  <a16:creationId xmlns:a16="http://schemas.microsoft.com/office/drawing/2014/main" id="{859A26DC-61B7-364E-888E-33CE284ADA62}"/>
                </a:ext>
              </a:extLst>
            </p:cNvPr>
            <p:cNvGrpSpPr>
              <a:grpSpLocks/>
            </p:cNvGrpSpPr>
            <p:nvPr/>
          </p:nvGrpSpPr>
          <p:grpSpPr bwMode="auto">
            <a:xfrm>
              <a:off x="2527" y="2695"/>
              <a:ext cx="1106" cy="319"/>
              <a:chOff x="2431" y="2599"/>
              <a:chExt cx="1106" cy="319"/>
            </a:xfrm>
          </p:grpSpPr>
          <p:grpSp>
            <p:nvGrpSpPr>
              <p:cNvPr id="756785" name="Group 49">
                <a:extLst>
                  <a:ext uri="{FF2B5EF4-FFF2-40B4-BE49-F238E27FC236}">
                    <a16:creationId xmlns:a16="http://schemas.microsoft.com/office/drawing/2014/main" id="{FEDF69FD-41FF-1E45-9446-F98A776AF694}"/>
                  </a:ext>
                </a:extLst>
              </p:cNvPr>
              <p:cNvGrpSpPr>
                <a:grpSpLocks/>
              </p:cNvGrpSpPr>
              <p:nvPr/>
            </p:nvGrpSpPr>
            <p:grpSpPr bwMode="auto">
              <a:xfrm>
                <a:off x="3191" y="2599"/>
                <a:ext cx="346" cy="304"/>
                <a:chOff x="3098" y="2084"/>
                <a:chExt cx="346" cy="304"/>
              </a:xfrm>
            </p:grpSpPr>
            <p:sp>
              <p:nvSpPr>
                <p:cNvPr id="756786" name="Oval 50">
                  <a:extLst>
                    <a:ext uri="{FF2B5EF4-FFF2-40B4-BE49-F238E27FC236}">
                      <a16:creationId xmlns:a16="http://schemas.microsoft.com/office/drawing/2014/main" id="{261DE659-DD2C-4241-A504-7B41A7372930}"/>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87" name="Oval 51">
                  <a:extLst>
                    <a:ext uri="{FF2B5EF4-FFF2-40B4-BE49-F238E27FC236}">
                      <a16:creationId xmlns:a16="http://schemas.microsoft.com/office/drawing/2014/main" id="{B40C9AC6-B7BC-FA4B-810D-3131EF9F591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88" name="Oval 52">
                  <a:extLst>
                    <a:ext uri="{FF2B5EF4-FFF2-40B4-BE49-F238E27FC236}">
                      <a16:creationId xmlns:a16="http://schemas.microsoft.com/office/drawing/2014/main" id="{695C0F29-054D-FA4C-8B05-673552604A96}"/>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89" name="Oval 53">
                  <a:extLst>
                    <a:ext uri="{FF2B5EF4-FFF2-40B4-BE49-F238E27FC236}">
                      <a16:creationId xmlns:a16="http://schemas.microsoft.com/office/drawing/2014/main" id="{B6BE6CB4-D38C-F640-97A9-F5E9A767A89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90" name="Oval 54">
                  <a:extLst>
                    <a:ext uri="{FF2B5EF4-FFF2-40B4-BE49-F238E27FC236}">
                      <a16:creationId xmlns:a16="http://schemas.microsoft.com/office/drawing/2014/main" id="{85BCAE1C-7B21-D34A-9DED-CD28EF15A992}"/>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91" name="Oval 55">
                  <a:extLst>
                    <a:ext uri="{FF2B5EF4-FFF2-40B4-BE49-F238E27FC236}">
                      <a16:creationId xmlns:a16="http://schemas.microsoft.com/office/drawing/2014/main" id="{27720EB3-DFF6-1140-947F-7212EC295DF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92" name="Oval 56">
                  <a:extLst>
                    <a:ext uri="{FF2B5EF4-FFF2-40B4-BE49-F238E27FC236}">
                      <a16:creationId xmlns:a16="http://schemas.microsoft.com/office/drawing/2014/main" id="{E1B8613A-A33E-9147-B623-074C89A617C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93" name="Oval 57">
                  <a:extLst>
                    <a:ext uri="{FF2B5EF4-FFF2-40B4-BE49-F238E27FC236}">
                      <a16:creationId xmlns:a16="http://schemas.microsoft.com/office/drawing/2014/main" id="{E44A335B-ECC9-F949-B79E-C98D4C161892}"/>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94" name="Oval 58">
                  <a:extLst>
                    <a:ext uri="{FF2B5EF4-FFF2-40B4-BE49-F238E27FC236}">
                      <a16:creationId xmlns:a16="http://schemas.microsoft.com/office/drawing/2014/main" id="{FF2D6D06-46AE-9249-BF80-DA23B66504C0}"/>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95" name="Oval 59">
                  <a:extLst>
                    <a:ext uri="{FF2B5EF4-FFF2-40B4-BE49-F238E27FC236}">
                      <a16:creationId xmlns:a16="http://schemas.microsoft.com/office/drawing/2014/main" id="{EEF72DB6-E786-5441-9363-87D93A5295E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96" name="Oval 60">
                  <a:extLst>
                    <a:ext uri="{FF2B5EF4-FFF2-40B4-BE49-F238E27FC236}">
                      <a16:creationId xmlns:a16="http://schemas.microsoft.com/office/drawing/2014/main" id="{538DF542-EB04-4F4B-AA80-584C1F9B96A1}"/>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97" name="Oval 61">
                  <a:extLst>
                    <a:ext uri="{FF2B5EF4-FFF2-40B4-BE49-F238E27FC236}">
                      <a16:creationId xmlns:a16="http://schemas.microsoft.com/office/drawing/2014/main" id="{BAB23581-5AB8-DB42-9C01-4AD56571067F}"/>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98" name="Oval 62">
                  <a:extLst>
                    <a:ext uri="{FF2B5EF4-FFF2-40B4-BE49-F238E27FC236}">
                      <a16:creationId xmlns:a16="http://schemas.microsoft.com/office/drawing/2014/main" id="{E298C609-9503-654E-8C3F-CEE534768B22}"/>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99" name="Oval 63">
                  <a:extLst>
                    <a:ext uri="{FF2B5EF4-FFF2-40B4-BE49-F238E27FC236}">
                      <a16:creationId xmlns:a16="http://schemas.microsoft.com/office/drawing/2014/main" id="{9CA1C2AA-3CB3-B144-8A7B-AF8D015D2472}"/>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800" name="Group 64">
                <a:extLst>
                  <a:ext uri="{FF2B5EF4-FFF2-40B4-BE49-F238E27FC236}">
                    <a16:creationId xmlns:a16="http://schemas.microsoft.com/office/drawing/2014/main" id="{74FF3CE2-C3FF-F041-83C3-ECE67F08EF9B}"/>
                  </a:ext>
                </a:extLst>
              </p:cNvPr>
              <p:cNvGrpSpPr>
                <a:grpSpLocks/>
              </p:cNvGrpSpPr>
              <p:nvPr/>
            </p:nvGrpSpPr>
            <p:grpSpPr bwMode="auto">
              <a:xfrm>
                <a:off x="2431" y="2614"/>
                <a:ext cx="346" cy="304"/>
                <a:chOff x="3098" y="2084"/>
                <a:chExt cx="346" cy="304"/>
              </a:xfrm>
            </p:grpSpPr>
            <p:sp>
              <p:nvSpPr>
                <p:cNvPr id="756801" name="Oval 65">
                  <a:extLst>
                    <a:ext uri="{FF2B5EF4-FFF2-40B4-BE49-F238E27FC236}">
                      <a16:creationId xmlns:a16="http://schemas.microsoft.com/office/drawing/2014/main" id="{24620CCD-C83D-AD46-A1AF-B18885ED0FD4}"/>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02" name="Oval 66">
                  <a:extLst>
                    <a:ext uri="{FF2B5EF4-FFF2-40B4-BE49-F238E27FC236}">
                      <a16:creationId xmlns:a16="http://schemas.microsoft.com/office/drawing/2014/main" id="{F57B4A48-87EF-6B42-922A-8A1230AA83D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03" name="Oval 67">
                  <a:extLst>
                    <a:ext uri="{FF2B5EF4-FFF2-40B4-BE49-F238E27FC236}">
                      <a16:creationId xmlns:a16="http://schemas.microsoft.com/office/drawing/2014/main" id="{DAE9C433-BE5C-1444-AE91-3FF7011DF126}"/>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04" name="Oval 68">
                  <a:extLst>
                    <a:ext uri="{FF2B5EF4-FFF2-40B4-BE49-F238E27FC236}">
                      <a16:creationId xmlns:a16="http://schemas.microsoft.com/office/drawing/2014/main" id="{489A2E35-0A26-1040-88A8-875FEF1A8D7F}"/>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05" name="Oval 69">
                  <a:extLst>
                    <a:ext uri="{FF2B5EF4-FFF2-40B4-BE49-F238E27FC236}">
                      <a16:creationId xmlns:a16="http://schemas.microsoft.com/office/drawing/2014/main" id="{3DA35D13-F87E-8443-9B1F-3AC84CDDF9D2}"/>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06" name="Oval 70">
                  <a:extLst>
                    <a:ext uri="{FF2B5EF4-FFF2-40B4-BE49-F238E27FC236}">
                      <a16:creationId xmlns:a16="http://schemas.microsoft.com/office/drawing/2014/main" id="{4907A7F3-00A1-944A-BBE4-E7639F0568BB}"/>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07" name="Oval 71">
                  <a:extLst>
                    <a:ext uri="{FF2B5EF4-FFF2-40B4-BE49-F238E27FC236}">
                      <a16:creationId xmlns:a16="http://schemas.microsoft.com/office/drawing/2014/main" id="{A4E37210-92F3-E943-80C1-DBB79311D42E}"/>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08" name="Oval 72">
                  <a:extLst>
                    <a:ext uri="{FF2B5EF4-FFF2-40B4-BE49-F238E27FC236}">
                      <a16:creationId xmlns:a16="http://schemas.microsoft.com/office/drawing/2014/main" id="{C65B0795-A530-3F45-A53F-CA618B33FC00}"/>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09" name="Oval 73">
                  <a:extLst>
                    <a:ext uri="{FF2B5EF4-FFF2-40B4-BE49-F238E27FC236}">
                      <a16:creationId xmlns:a16="http://schemas.microsoft.com/office/drawing/2014/main" id="{0D8951FF-51B6-8F43-BC86-45F0B81FB9B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10" name="Oval 74">
                  <a:extLst>
                    <a:ext uri="{FF2B5EF4-FFF2-40B4-BE49-F238E27FC236}">
                      <a16:creationId xmlns:a16="http://schemas.microsoft.com/office/drawing/2014/main" id="{8F1BD8A2-B6A8-0D4F-971F-B89A42AA11DB}"/>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11" name="Oval 75">
                  <a:extLst>
                    <a:ext uri="{FF2B5EF4-FFF2-40B4-BE49-F238E27FC236}">
                      <a16:creationId xmlns:a16="http://schemas.microsoft.com/office/drawing/2014/main" id="{4065646A-F8AF-2640-9D03-19D78E38B87F}"/>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12" name="Oval 76">
                  <a:extLst>
                    <a:ext uri="{FF2B5EF4-FFF2-40B4-BE49-F238E27FC236}">
                      <a16:creationId xmlns:a16="http://schemas.microsoft.com/office/drawing/2014/main" id="{EAF804ED-0B7D-A940-84AB-32099138972A}"/>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13" name="Oval 77">
                  <a:extLst>
                    <a:ext uri="{FF2B5EF4-FFF2-40B4-BE49-F238E27FC236}">
                      <a16:creationId xmlns:a16="http://schemas.microsoft.com/office/drawing/2014/main" id="{7B6C7A6A-F1C5-D54E-B2CB-94AC7E815425}"/>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14" name="Oval 78">
                  <a:extLst>
                    <a:ext uri="{FF2B5EF4-FFF2-40B4-BE49-F238E27FC236}">
                      <a16:creationId xmlns:a16="http://schemas.microsoft.com/office/drawing/2014/main" id="{F1D794B0-1B1D-A64D-96C2-F80CBA9AADD3}"/>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815" name="Group 79">
              <a:extLst>
                <a:ext uri="{FF2B5EF4-FFF2-40B4-BE49-F238E27FC236}">
                  <a16:creationId xmlns:a16="http://schemas.microsoft.com/office/drawing/2014/main" id="{7B27DD18-74AA-5E40-98DD-2426CEC96AD3}"/>
                </a:ext>
              </a:extLst>
            </p:cNvPr>
            <p:cNvGrpSpPr>
              <a:grpSpLocks/>
            </p:cNvGrpSpPr>
            <p:nvPr/>
          </p:nvGrpSpPr>
          <p:grpSpPr bwMode="auto">
            <a:xfrm>
              <a:off x="2880" y="2112"/>
              <a:ext cx="1664" cy="593"/>
              <a:chOff x="2784" y="2016"/>
              <a:chExt cx="1664" cy="593"/>
            </a:xfrm>
          </p:grpSpPr>
          <p:grpSp>
            <p:nvGrpSpPr>
              <p:cNvPr id="756816" name="Group 80">
                <a:extLst>
                  <a:ext uri="{FF2B5EF4-FFF2-40B4-BE49-F238E27FC236}">
                    <a16:creationId xmlns:a16="http://schemas.microsoft.com/office/drawing/2014/main" id="{3888A5AF-C50B-F948-8CB2-0C7559E681C3}"/>
                  </a:ext>
                </a:extLst>
              </p:cNvPr>
              <p:cNvGrpSpPr>
                <a:grpSpLocks/>
              </p:cNvGrpSpPr>
              <p:nvPr/>
            </p:nvGrpSpPr>
            <p:grpSpPr bwMode="auto">
              <a:xfrm>
                <a:off x="4102" y="2016"/>
                <a:ext cx="346" cy="304"/>
                <a:chOff x="3098" y="2084"/>
                <a:chExt cx="346" cy="304"/>
              </a:xfrm>
            </p:grpSpPr>
            <p:sp>
              <p:nvSpPr>
                <p:cNvPr id="756817" name="Oval 81">
                  <a:extLst>
                    <a:ext uri="{FF2B5EF4-FFF2-40B4-BE49-F238E27FC236}">
                      <a16:creationId xmlns:a16="http://schemas.microsoft.com/office/drawing/2014/main" id="{955FB518-5B21-3E42-A1E4-3B05C4CFAB21}"/>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18" name="Oval 82">
                  <a:extLst>
                    <a:ext uri="{FF2B5EF4-FFF2-40B4-BE49-F238E27FC236}">
                      <a16:creationId xmlns:a16="http://schemas.microsoft.com/office/drawing/2014/main" id="{3D59984A-B9DC-A248-AC94-E31AB7D44C7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19" name="Oval 83">
                  <a:extLst>
                    <a:ext uri="{FF2B5EF4-FFF2-40B4-BE49-F238E27FC236}">
                      <a16:creationId xmlns:a16="http://schemas.microsoft.com/office/drawing/2014/main" id="{6B76114A-9C16-5D4B-A037-F3C207077C75}"/>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20" name="Oval 84">
                  <a:extLst>
                    <a:ext uri="{FF2B5EF4-FFF2-40B4-BE49-F238E27FC236}">
                      <a16:creationId xmlns:a16="http://schemas.microsoft.com/office/drawing/2014/main" id="{20BE2256-F38F-E94A-87E6-74E1A5E222DE}"/>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21" name="Oval 85">
                  <a:extLst>
                    <a:ext uri="{FF2B5EF4-FFF2-40B4-BE49-F238E27FC236}">
                      <a16:creationId xmlns:a16="http://schemas.microsoft.com/office/drawing/2014/main" id="{5612557C-E3D6-C543-9BE8-8CD4AFAF8050}"/>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22" name="Oval 86">
                  <a:extLst>
                    <a:ext uri="{FF2B5EF4-FFF2-40B4-BE49-F238E27FC236}">
                      <a16:creationId xmlns:a16="http://schemas.microsoft.com/office/drawing/2014/main" id="{5DD5B2EB-39ED-0444-BD73-25BD0E908B3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23" name="Oval 87">
                  <a:extLst>
                    <a:ext uri="{FF2B5EF4-FFF2-40B4-BE49-F238E27FC236}">
                      <a16:creationId xmlns:a16="http://schemas.microsoft.com/office/drawing/2014/main" id="{EE160302-8623-C844-863A-318B69E4A4F6}"/>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24" name="Oval 88">
                  <a:extLst>
                    <a:ext uri="{FF2B5EF4-FFF2-40B4-BE49-F238E27FC236}">
                      <a16:creationId xmlns:a16="http://schemas.microsoft.com/office/drawing/2014/main" id="{065035BB-7936-A441-9566-912CED05DCB9}"/>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25" name="Oval 89">
                  <a:extLst>
                    <a:ext uri="{FF2B5EF4-FFF2-40B4-BE49-F238E27FC236}">
                      <a16:creationId xmlns:a16="http://schemas.microsoft.com/office/drawing/2014/main" id="{BC0E6262-5B2F-0547-A8B3-2C20DBB1AB68}"/>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26" name="Oval 90">
                  <a:extLst>
                    <a:ext uri="{FF2B5EF4-FFF2-40B4-BE49-F238E27FC236}">
                      <a16:creationId xmlns:a16="http://schemas.microsoft.com/office/drawing/2014/main" id="{5DB9FB13-C1C6-4B4F-805A-BD435E01186E}"/>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27" name="Oval 91">
                  <a:extLst>
                    <a:ext uri="{FF2B5EF4-FFF2-40B4-BE49-F238E27FC236}">
                      <a16:creationId xmlns:a16="http://schemas.microsoft.com/office/drawing/2014/main" id="{81D13BAE-D2A8-EA48-A8ED-BDE5EAE72C32}"/>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28" name="Oval 92">
                  <a:extLst>
                    <a:ext uri="{FF2B5EF4-FFF2-40B4-BE49-F238E27FC236}">
                      <a16:creationId xmlns:a16="http://schemas.microsoft.com/office/drawing/2014/main" id="{31A39859-71F4-B14E-ACEC-6525FEFE9538}"/>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29" name="Oval 93">
                  <a:extLst>
                    <a:ext uri="{FF2B5EF4-FFF2-40B4-BE49-F238E27FC236}">
                      <a16:creationId xmlns:a16="http://schemas.microsoft.com/office/drawing/2014/main" id="{B0528E1D-9FB2-FF4C-A1F1-CACB1F8FBFA1}"/>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30" name="Oval 94">
                  <a:extLst>
                    <a:ext uri="{FF2B5EF4-FFF2-40B4-BE49-F238E27FC236}">
                      <a16:creationId xmlns:a16="http://schemas.microsoft.com/office/drawing/2014/main" id="{D6EB1A9E-A701-0F43-86B8-4547F2BCCC2C}"/>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831" name="Group 95">
                <a:extLst>
                  <a:ext uri="{FF2B5EF4-FFF2-40B4-BE49-F238E27FC236}">
                    <a16:creationId xmlns:a16="http://schemas.microsoft.com/office/drawing/2014/main" id="{3CCA8739-950F-8943-9AA1-057B1609EF4B}"/>
                  </a:ext>
                </a:extLst>
              </p:cNvPr>
              <p:cNvGrpSpPr>
                <a:grpSpLocks/>
              </p:cNvGrpSpPr>
              <p:nvPr/>
            </p:nvGrpSpPr>
            <p:grpSpPr bwMode="auto">
              <a:xfrm>
                <a:off x="2784" y="2305"/>
                <a:ext cx="346" cy="304"/>
                <a:chOff x="3098" y="2084"/>
                <a:chExt cx="346" cy="304"/>
              </a:xfrm>
            </p:grpSpPr>
            <p:sp>
              <p:nvSpPr>
                <p:cNvPr id="756832" name="Oval 96">
                  <a:extLst>
                    <a:ext uri="{FF2B5EF4-FFF2-40B4-BE49-F238E27FC236}">
                      <a16:creationId xmlns:a16="http://schemas.microsoft.com/office/drawing/2014/main" id="{5E69CBA1-8869-DB43-A8BB-548BDED7A7CC}"/>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33" name="Oval 97">
                  <a:extLst>
                    <a:ext uri="{FF2B5EF4-FFF2-40B4-BE49-F238E27FC236}">
                      <a16:creationId xmlns:a16="http://schemas.microsoft.com/office/drawing/2014/main" id="{F1C47BEB-2127-DD46-B0FC-DEFFD70E252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34" name="Oval 98">
                  <a:extLst>
                    <a:ext uri="{FF2B5EF4-FFF2-40B4-BE49-F238E27FC236}">
                      <a16:creationId xmlns:a16="http://schemas.microsoft.com/office/drawing/2014/main" id="{98A24716-6CDB-7144-8E31-B8CEC33D62C0}"/>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35" name="Oval 99">
                  <a:extLst>
                    <a:ext uri="{FF2B5EF4-FFF2-40B4-BE49-F238E27FC236}">
                      <a16:creationId xmlns:a16="http://schemas.microsoft.com/office/drawing/2014/main" id="{18415873-DB43-DD4C-88A3-D1079EC7303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36" name="Oval 100">
                  <a:extLst>
                    <a:ext uri="{FF2B5EF4-FFF2-40B4-BE49-F238E27FC236}">
                      <a16:creationId xmlns:a16="http://schemas.microsoft.com/office/drawing/2014/main" id="{E65CDE5A-9519-084C-B807-720FC95BF596}"/>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37" name="Oval 101">
                  <a:extLst>
                    <a:ext uri="{FF2B5EF4-FFF2-40B4-BE49-F238E27FC236}">
                      <a16:creationId xmlns:a16="http://schemas.microsoft.com/office/drawing/2014/main" id="{CAF7B289-E2DF-8849-AAEC-6ECC1738610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38" name="Oval 102">
                  <a:extLst>
                    <a:ext uri="{FF2B5EF4-FFF2-40B4-BE49-F238E27FC236}">
                      <a16:creationId xmlns:a16="http://schemas.microsoft.com/office/drawing/2014/main" id="{81D97EB2-9FDC-954D-8265-425A6B51243A}"/>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39" name="Oval 103">
                  <a:extLst>
                    <a:ext uri="{FF2B5EF4-FFF2-40B4-BE49-F238E27FC236}">
                      <a16:creationId xmlns:a16="http://schemas.microsoft.com/office/drawing/2014/main" id="{7AF1F72F-F468-0249-B008-6479DDC9C5E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40" name="Oval 104">
                  <a:extLst>
                    <a:ext uri="{FF2B5EF4-FFF2-40B4-BE49-F238E27FC236}">
                      <a16:creationId xmlns:a16="http://schemas.microsoft.com/office/drawing/2014/main" id="{93464816-528A-E24F-A359-746D36425163}"/>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41" name="Oval 105">
                  <a:extLst>
                    <a:ext uri="{FF2B5EF4-FFF2-40B4-BE49-F238E27FC236}">
                      <a16:creationId xmlns:a16="http://schemas.microsoft.com/office/drawing/2014/main" id="{74EE6088-DD15-7145-B3EC-019CEF541156}"/>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42" name="Oval 106">
                  <a:extLst>
                    <a:ext uri="{FF2B5EF4-FFF2-40B4-BE49-F238E27FC236}">
                      <a16:creationId xmlns:a16="http://schemas.microsoft.com/office/drawing/2014/main" id="{0F07D6AF-B48C-9041-9429-80352A3E5FEF}"/>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43" name="Oval 107">
                  <a:extLst>
                    <a:ext uri="{FF2B5EF4-FFF2-40B4-BE49-F238E27FC236}">
                      <a16:creationId xmlns:a16="http://schemas.microsoft.com/office/drawing/2014/main" id="{D00A9585-0677-4340-9274-47450C6ED908}"/>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44" name="Oval 108">
                  <a:extLst>
                    <a:ext uri="{FF2B5EF4-FFF2-40B4-BE49-F238E27FC236}">
                      <a16:creationId xmlns:a16="http://schemas.microsoft.com/office/drawing/2014/main" id="{BE91A730-C649-C244-9BE0-48B738E2CAD5}"/>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45" name="Oval 109">
                  <a:extLst>
                    <a:ext uri="{FF2B5EF4-FFF2-40B4-BE49-F238E27FC236}">
                      <a16:creationId xmlns:a16="http://schemas.microsoft.com/office/drawing/2014/main" id="{A9971AB7-78F9-2845-8904-DAECF7160402}"/>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846" name="Group 110">
              <a:extLst>
                <a:ext uri="{FF2B5EF4-FFF2-40B4-BE49-F238E27FC236}">
                  <a16:creationId xmlns:a16="http://schemas.microsoft.com/office/drawing/2014/main" id="{C2AFC8B8-396B-3B44-88F7-3FECC1479D3B}"/>
                </a:ext>
              </a:extLst>
            </p:cNvPr>
            <p:cNvGrpSpPr>
              <a:grpSpLocks/>
            </p:cNvGrpSpPr>
            <p:nvPr/>
          </p:nvGrpSpPr>
          <p:grpSpPr bwMode="auto">
            <a:xfrm>
              <a:off x="3906" y="2655"/>
              <a:ext cx="631" cy="1062"/>
              <a:chOff x="3810" y="2559"/>
              <a:chExt cx="631" cy="1062"/>
            </a:xfrm>
          </p:grpSpPr>
          <p:grpSp>
            <p:nvGrpSpPr>
              <p:cNvPr id="756847" name="Group 111">
                <a:extLst>
                  <a:ext uri="{FF2B5EF4-FFF2-40B4-BE49-F238E27FC236}">
                    <a16:creationId xmlns:a16="http://schemas.microsoft.com/office/drawing/2014/main" id="{CDB355AB-BA5E-9644-AA98-7A899A3C2BE1}"/>
                  </a:ext>
                </a:extLst>
              </p:cNvPr>
              <p:cNvGrpSpPr>
                <a:grpSpLocks/>
              </p:cNvGrpSpPr>
              <p:nvPr/>
            </p:nvGrpSpPr>
            <p:grpSpPr bwMode="auto">
              <a:xfrm>
                <a:off x="4095" y="3317"/>
                <a:ext cx="346" cy="304"/>
                <a:chOff x="3098" y="2084"/>
                <a:chExt cx="346" cy="304"/>
              </a:xfrm>
            </p:grpSpPr>
            <p:sp>
              <p:nvSpPr>
                <p:cNvPr id="756848" name="Oval 112">
                  <a:extLst>
                    <a:ext uri="{FF2B5EF4-FFF2-40B4-BE49-F238E27FC236}">
                      <a16:creationId xmlns:a16="http://schemas.microsoft.com/office/drawing/2014/main" id="{DD27341A-C222-1549-8752-D323CD040DDF}"/>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49" name="Oval 113">
                  <a:extLst>
                    <a:ext uri="{FF2B5EF4-FFF2-40B4-BE49-F238E27FC236}">
                      <a16:creationId xmlns:a16="http://schemas.microsoft.com/office/drawing/2014/main" id="{76BDA5F5-67B0-9A48-9506-0FC89775DF3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50" name="Oval 114">
                  <a:extLst>
                    <a:ext uri="{FF2B5EF4-FFF2-40B4-BE49-F238E27FC236}">
                      <a16:creationId xmlns:a16="http://schemas.microsoft.com/office/drawing/2014/main" id="{3D25F5E2-671B-524C-81E7-09FDB3C2CD49}"/>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51" name="Oval 115">
                  <a:extLst>
                    <a:ext uri="{FF2B5EF4-FFF2-40B4-BE49-F238E27FC236}">
                      <a16:creationId xmlns:a16="http://schemas.microsoft.com/office/drawing/2014/main" id="{6389DEA7-9248-6040-8A68-608454F45EE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52" name="Oval 116">
                  <a:extLst>
                    <a:ext uri="{FF2B5EF4-FFF2-40B4-BE49-F238E27FC236}">
                      <a16:creationId xmlns:a16="http://schemas.microsoft.com/office/drawing/2014/main" id="{AE63E34F-015D-6748-BA4B-347D7273E361}"/>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53" name="Oval 117">
                  <a:extLst>
                    <a:ext uri="{FF2B5EF4-FFF2-40B4-BE49-F238E27FC236}">
                      <a16:creationId xmlns:a16="http://schemas.microsoft.com/office/drawing/2014/main" id="{45C33E9E-238E-254A-959E-01B2B2C6601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54" name="Oval 118">
                  <a:extLst>
                    <a:ext uri="{FF2B5EF4-FFF2-40B4-BE49-F238E27FC236}">
                      <a16:creationId xmlns:a16="http://schemas.microsoft.com/office/drawing/2014/main" id="{42779BFC-19C7-F045-82DF-9BDB6DF3F970}"/>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55" name="Oval 119">
                  <a:extLst>
                    <a:ext uri="{FF2B5EF4-FFF2-40B4-BE49-F238E27FC236}">
                      <a16:creationId xmlns:a16="http://schemas.microsoft.com/office/drawing/2014/main" id="{C20FC88E-4425-D447-BBF4-7905656BCE16}"/>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56" name="Oval 120">
                  <a:extLst>
                    <a:ext uri="{FF2B5EF4-FFF2-40B4-BE49-F238E27FC236}">
                      <a16:creationId xmlns:a16="http://schemas.microsoft.com/office/drawing/2014/main" id="{146A5DC3-D339-CA43-ABB4-F5652AF8BBF3}"/>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57" name="Oval 121">
                  <a:extLst>
                    <a:ext uri="{FF2B5EF4-FFF2-40B4-BE49-F238E27FC236}">
                      <a16:creationId xmlns:a16="http://schemas.microsoft.com/office/drawing/2014/main" id="{FE81B769-064A-6441-B387-C1D7C88E2BB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58" name="Oval 122">
                  <a:extLst>
                    <a:ext uri="{FF2B5EF4-FFF2-40B4-BE49-F238E27FC236}">
                      <a16:creationId xmlns:a16="http://schemas.microsoft.com/office/drawing/2014/main" id="{EA08CE41-A4B4-4846-B640-21B2F3EE06C7}"/>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59" name="Oval 123">
                  <a:extLst>
                    <a:ext uri="{FF2B5EF4-FFF2-40B4-BE49-F238E27FC236}">
                      <a16:creationId xmlns:a16="http://schemas.microsoft.com/office/drawing/2014/main" id="{D126E589-EA5B-004B-A4D6-47F3AB7C7F1C}"/>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60" name="Oval 124">
                  <a:extLst>
                    <a:ext uri="{FF2B5EF4-FFF2-40B4-BE49-F238E27FC236}">
                      <a16:creationId xmlns:a16="http://schemas.microsoft.com/office/drawing/2014/main" id="{2D5A3B87-0A82-BF43-9710-E80D92B1D80B}"/>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61" name="Oval 125">
                  <a:extLst>
                    <a:ext uri="{FF2B5EF4-FFF2-40B4-BE49-F238E27FC236}">
                      <a16:creationId xmlns:a16="http://schemas.microsoft.com/office/drawing/2014/main" id="{569A1C5D-5751-2F43-B8CA-E495DBD8D7AD}"/>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862" name="Group 126">
                <a:extLst>
                  <a:ext uri="{FF2B5EF4-FFF2-40B4-BE49-F238E27FC236}">
                    <a16:creationId xmlns:a16="http://schemas.microsoft.com/office/drawing/2014/main" id="{A6FBDF4F-A333-1142-B513-0E2BA32E05E1}"/>
                  </a:ext>
                </a:extLst>
              </p:cNvPr>
              <p:cNvGrpSpPr>
                <a:grpSpLocks/>
              </p:cNvGrpSpPr>
              <p:nvPr/>
            </p:nvGrpSpPr>
            <p:grpSpPr bwMode="auto">
              <a:xfrm>
                <a:off x="3810" y="2559"/>
                <a:ext cx="346" cy="304"/>
                <a:chOff x="3098" y="2084"/>
                <a:chExt cx="346" cy="304"/>
              </a:xfrm>
            </p:grpSpPr>
            <p:sp>
              <p:nvSpPr>
                <p:cNvPr id="756863" name="Oval 127">
                  <a:extLst>
                    <a:ext uri="{FF2B5EF4-FFF2-40B4-BE49-F238E27FC236}">
                      <a16:creationId xmlns:a16="http://schemas.microsoft.com/office/drawing/2014/main" id="{068C286A-A9FF-F742-97F7-94EF7DE3E770}"/>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64" name="Oval 128">
                  <a:extLst>
                    <a:ext uri="{FF2B5EF4-FFF2-40B4-BE49-F238E27FC236}">
                      <a16:creationId xmlns:a16="http://schemas.microsoft.com/office/drawing/2014/main" id="{44A05A3F-45C3-E64B-BF58-1C51FD20DB1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65" name="Oval 129">
                  <a:extLst>
                    <a:ext uri="{FF2B5EF4-FFF2-40B4-BE49-F238E27FC236}">
                      <a16:creationId xmlns:a16="http://schemas.microsoft.com/office/drawing/2014/main" id="{5A6D7D42-34D9-2045-9D44-B3D6FFBF408C}"/>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66" name="Oval 130">
                  <a:extLst>
                    <a:ext uri="{FF2B5EF4-FFF2-40B4-BE49-F238E27FC236}">
                      <a16:creationId xmlns:a16="http://schemas.microsoft.com/office/drawing/2014/main" id="{BFBC1D19-CD48-4149-A1AB-6337713FBD23}"/>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67" name="Oval 131">
                  <a:extLst>
                    <a:ext uri="{FF2B5EF4-FFF2-40B4-BE49-F238E27FC236}">
                      <a16:creationId xmlns:a16="http://schemas.microsoft.com/office/drawing/2014/main" id="{FE1767F1-29D6-8546-8101-B446C616FDEC}"/>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68" name="Oval 132">
                  <a:extLst>
                    <a:ext uri="{FF2B5EF4-FFF2-40B4-BE49-F238E27FC236}">
                      <a16:creationId xmlns:a16="http://schemas.microsoft.com/office/drawing/2014/main" id="{4C71E6F6-5624-AC46-913E-75B763FA5C5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69" name="Oval 133">
                  <a:extLst>
                    <a:ext uri="{FF2B5EF4-FFF2-40B4-BE49-F238E27FC236}">
                      <a16:creationId xmlns:a16="http://schemas.microsoft.com/office/drawing/2014/main" id="{E235C6FB-B5CB-FC46-9554-5D2B501E4FB8}"/>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70" name="Oval 134">
                  <a:extLst>
                    <a:ext uri="{FF2B5EF4-FFF2-40B4-BE49-F238E27FC236}">
                      <a16:creationId xmlns:a16="http://schemas.microsoft.com/office/drawing/2014/main" id="{D044D134-E8CA-AD48-B6CE-D8A5893EA157}"/>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71" name="Oval 135">
                  <a:extLst>
                    <a:ext uri="{FF2B5EF4-FFF2-40B4-BE49-F238E27FC236}">
                      <a16:creationId xmlns:a16="http://schemas.microsoft.com/office/drawing/2014/main" id="{F214BF7F-5802-E14C-BF17-9D6708F91E3F}"/>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72" name="Oval 136">
                  <a:extLst>
                    <a:ext uri="{FF2B5EF4-FFF2-40B4-BE49-F238E27FC236}">
                      <a16:creationId xmlns:a16="http://schemas.microsoft.com/office/drawing/2014/main" id="{3C35A57E-D97A-8D46-9B73-5A4B868D395F}"/>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73" name="Oval 137">
                  <a:extLst>
                    <a:ext uri="{FF2B5EF4-FFF2-40B4-BE49-F238E27FC236}">
                      <a16:creationId xmlns:a16="http://schemas.microsoft.com/office/drawing/2014/main" id="{39BFA427-9214-6C4E-932D-8A39FCD54A57}"/>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74" name="Oval 138">
                  <a:extLst>
                    <a:ext uri="{FF2B5EF4-FFF2-40B4-BE49-F238E27FC236}">
                      <a16:creationId xmlns:a16="http://schemas.microsoft.com/office/drawing/2014/main" id="{1563B5CA-51F8-104F-A65E-1F5156FE8A3D}"/>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75" name="Oval 139">
                  <a:extLst>
                    <a:ext uri="{FF2B5EF4-FFF2-40B4-BE49-F238E27FC236}">
                      <a16:creationId xmlns:a16="http://schemas.microsoft.com/office/drawing/2014/main" id="{FCA4C275-AD61-E144-A3BC-4091F19C8CC5}"/>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76" name="Oval 140">
                  <a:extLst>
                    <a:ext uri="{FF2B5EF4-FFF2-40B4-BE49-F238E27FC236}">
                      <a16:creationId xmlns:a16="http://schemas.microsoft.com/office/drawing/2014/main" id="{1B9D29A3-AC65-2840-ACB9-E3147B78E393}"/>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877" name="Group 141">
              <a:extLst>
                <a:ext uri="{FF2B5EF4-FFF2-40B4-BE49-F238E27FC236}">
                  <a16:creationId xmlns:a16="http://schemas.microsoft.com/office/drawing/2014/main" id="{DC4A8922-DED7-CF45-A57A-2DC72CA92785}"/>
                </a:ext>
              </a:extLst>
            </p:cNvPr>
            <p:cNvGrpSpPr>
              <a:grpSpLocks/>
            </p:cNvGrpSpPr>
            <p:nvPr/>
          </p:nvGrpSpPr>
          <p:grpSpPr bwMode="auto">
            <a:xfrm>
              <a:off x="3619" y="2032"/>
              <a:ext cx="1303" cy="973"/>
              <a:chOff x="3523" y="1936"/>
              <a:chExt cx="1303" cy="973"/>
            </a:xfrm>
          </p:grpSpPr>
          <p:grpSp>
            <p:nvGrpSpPr>
              <p:cNvPr id="756878" name="Group 142">
                <a:extLst>
                  <a:ext uri="{FF2B5EF4-FFF2-40B4-BE49-F238E27FC236}">
                    <a16:creationId xmlns:a16="http://schemas.microsoft.com/office/drawing/2014/main" id="{A60181AB-A4EE-AB40-82D6-F0D0635AFC97}"/>
                  </a:ext>
                </a:extLst>
              </p:cNvPr>
              <p:cNvGrpSpPr>
                <a:grpSpLocks/>
              </p:cNvGrpSpPr>
              <p:nvPr/>
            </p:nvGrpSpPr>
            <p:grpSpPr bwMode="auto">
              <a:xfrm>
                <a:off x="4480" y="2605"/>
                <a:ext cx="346" cy="304"/>
                <a:chOff x="3098" y="2084"/>
                <a:chExt cx="346" cy="304"/>
              </a:xfrm>
            </p:grpSpPr>
            <p:sp>
              <p:nvSpPr>
                <p:cNvPr id="756879" name="Oval 143">
                  <a:extLst>
                    <a:ext uri="{FF2B5EF4-FFF2-40B4-BE49-F238E27FC236}">
                      <a16:creationId xmlns:a16="http://schemas.microsoft.com/office/drawing/2014/main" id="{8F6BC852-7D5F-EF4B-B6B4-8ADF623D7735}"/>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80" name="Oval 144">
                  <a:extLst>
                    <a:ext uri="{FF2B5EF4-FFF2-40B4-BE49-F238E27FC236}">
                      <a16:creationId xmlns:a16="http://schemas.microsoft.com/office/drawing/2014/main" id="{25619AB6-ACDC-E24B-8182-75A4BE74762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81" name="Oval 145">
                  <a:extLst>
                    <a:ext uri="{FF2B5EF4-FFF2-40B4-BE49-F238E27FC236}">
                      <a16:creationId xmlns:a16="http://schemas.microsoft.com/office/drawing/2014/main" id="{63018D9B-273F-1B46-A4E9-6B08C9F8F8DE}"/>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82" name="Oval 146">
                  <a:extLst>
                    <a:ext uri="{FF2B5EF4-FFF2-40B4-BE49-F238E27FC236}">
                      <a16:creationId xmlns:a16="http://schemas.microsoft.com/office/drawing/2014/main" id="{46B41809-8F11-CF42-B8BA-95056F4EC4C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83" name="Oval 147">
                  <a:extLst>
                    <a:ext uri="{FF2B5EF4-FFF2-40B4-BE49-F238E27FC236}">
                      <a16:creationId xmlns:a16="http://schemas.microsoft.com/office/drawing/2014/main" id="{C86FA0BE-B1B3-CF4C-9D92-1D16F98460B5}"/>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84" name="Oval 148">
                  <a:extLst>
                    <a:ext uri="{FF2B5EF4-FFF2-40B4-BE49-F238E27FC236}">
                      <a16:creationId xmlns:a16="http://schemas.microsoft.com/office/drawing/2014/main" id="{ECD6AEA2-6825-3347-B67E-0CA7ACADE3C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85" name="Oval 149">
                  <a:extLst>
                    <a:ext uri="{FF2B5EF4-FFF2-40B4-BE49-F238E27FC236}">
                      <a16:creationId xmlns:a16="http://schemas.microsoft.com/office/drawing/2014/main" id="{CE2B0ADB-F9F1-C14B-82F0-89E69793BB2B}"/>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86" name="Oval 150">
                  <a:extLst>
                    <a:ext uri="{FF2B5EF4-FFF2-40B4-BE49-F238E27FC236}">
                      <a16:creationId xmlns:a16="http://schemas.microsoft.com/office/drawing/2014/main" id="{51C50056-4872-5C49-88C3-3DAC9F53A7D5}"/>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87" name="Oval 151">
                  <a:extLst>
                    <a:ext uri="{FF2B5EF4-FFF2-40B4-BE49-F238E27FC236}">
                      <a16:creationId xmlns:a16="http://schemas.microsoft.com/office/drawing/2014/main" id="{A1A18227-0484-844B-BD77-564BA9F3604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88" name="Oval 152">
                  <a:extLst>
                    <a:ext uri="{FF2B5EF4-FFF2-40B4-BE49-F238E27FC236}">
                      <a16:creationId xmlns:a16="http://schemas.microsoft.com/office/drawing/2014/main" id="{B76BD110-FF7A-3641-8091-46DB60570492}"/>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89" name="Oval 153">
                  <a:extLst>
                    <a:ext uri="{FF2B5EF4-FFF2-40B4-BE49-F238E27FC236}">
                      <a16:creationId xmlns:a16="http://schemas.microsoft.com/office/drawing/2014/main" id="{811E1AB4-B111-F74E-9C6A-D87DC411DCFF}"/>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90" name="Oval 154">
                  <a:extLst>
                    <a:ext uri="{FF2B5EF4-FFF2-40B4-BE49-F238E27FC236}">
                      <a16:creationId xmlns:a16="http://schemas.microsoft.com/office/drawing/2014/main" id="{EB956019-F1BF-8842-A9D3-C965181F4381}"/>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91" name="Oval 155">
                  <a:extLst>
                    <a:ext uri="{FF2B5EF4-FFF2-40B4-BE49-F238E27FC236}">
                      <a16:creationId xmlns:a16="http://schemas.microsoft.com/office/drawing/2014/main" id="{3EC3E7EB-1C85-2548-B5D9-B6371051B0D6}"/>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92" name="Oval 156">
                  <a:extLst>
                    <a:ext uri="{FF2B5EF4-FFF2-40B4-BE49-F238E27FC236}">
                      <a16:creationId xmlns:a16="http://schemas.microsoft.com/office/drawing/2014/main" id="{EC6A25D3-C1D0-FB43-B762-E5DFAEEFD914}"/>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893" name="Group 157">
                <a:extLst>
                  <a:ext uri="{FF2B5EF4-FFF2-40B4-BE49-F238E27FC236}">
                    <a16:creationId xmlns:a16="http://schemas.microsoft.com/office/drawing/2014/main" id="{918DF821-44AC-8342-9660-4CDC3F9B3556}"/>
                  </a:ext>
                </a:extLst>
              </p:cNvPr>
              <p:cNvGrpSpPr>
                <a:grpSpLocks/>
              </p:cNvGrpSpPr>
              <p:nvPr/>
            </p:nvGrpSpPr>
            <p:grpSpPr bwMode="auto">
              <a:xfrm>
                <a:off x="3523" y="1936"/>
                <a:ext cx="346" cy="304"/>
                <a:chOff x="3098" y="2084"/>
                <a:chExt cx="346" cy="304"/>
              </a:xfrm>
            </p:grpSpPr>
            <p:sp>
              <p:nvSpPr>
                <p:cNvPr id="756894" name="Oval 158">
                  <a:extLst>
                    <a:ext uri="{FF2B5EF4-FFF2-40B4-BE49-F238E27FC236}">
                      <a16:creationId xmlns:a16="http://schemas.microsoft.com/office/drawing/2014/main" id="{DA7766F4-0B7E-1C42-874C-001469A47106}"/>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95" name="Oval 159">
                  <a:extLst>
                    <a:ext uri="{FF2B5EF4-FFF2-40B4-BE49-F238E27FC236}">
                      <a16:creationId xmlns:a16="http://schemas.microsoft.com/office/drawing/2014/main" id="{D780F073-C68A-5747-B8E5-C1CB866BFDC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96" name="Oval 160">
                  <a:extLst>
                    <a:ext uri="{FF2B5EF4-FFF2-40B4-BE49-F238E27FC236}">
                      <a16:creationId xmlns:a16="http://schemas.microsoft.com/office/drawing/2014/main" id="{613626ED-2A24-1A4F-9568-0CF36B215439}"/>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97" name="Oval 161">
                  <a:extLst>
                    <a:ext uri="{FF2B5EF4-FFF2-40B4-BE49-F238E27FC236}">
                      <a16:creationId xmlns:a16="http://schemas.microsoft.com/office/drawing/2014/main" id="{938BD0FA-23A6-2B41-8878-5A998F6C476B}"/>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98" name="Oval 162">
                  <a:extLst>
                    <a:ext uri="{FF2B5EF4-FFF2-40B4-BE49-F238E27FC236}">
                      <a16:creationId xmlns:a16="http://schemas.microsoft.com/office/drawing/2014/main" id="{F8FCF03A-125B-504D-9D35-9DDCD2CE4685}"/>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899" name="Oval 163">
                  <a:extLst>
                    <a:ext uri="{FF2B5EF4-FFF2-40B4-BE49-F238E27FC236}">
                      <a16:creationId xmlns:a16="http://schemas.microsoft.com/office/drawing/2014/main" id="{48945893-CD9D-214A-9C63-88CEF702F50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00" name="Oval 164">
                  <a:extLst>
                    <a:ext uri="{FF2B5EF4-FFF2-40B4-BE49-F238E27FC236}">
                      <a16:creationId xmlns:a16="http://schemas.microsoft.com/office/drawing/2014/main" id="{800346B6-D819-0741-B3EF-6F0B2C68202E}"/>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01" name="Oval 165">
                  <a:extLst>
                    <a:ext uri="{FF2B5EF4-FFF2-40B4-BE49-F238E27FC236}">
                      <a16:creationId xmlns:a16="http://schemas.microsoft.com/office/drawing/2014/main" id="{4696589D-171C-FD47-957C-140FD9969496}"/>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02" name="Oval 166">
                  <a:extLst>
                    <a:ext uri="{FF2B5EF4-FFF2-40B4-BE49-F238E27FC236}">
                      <a16:creationId xmlns:a16="http://schemas.microsoft.com/office/drawing/2014/main" id="{522696C9-E72A-8448-8483-886FBB76989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03" name="Oval 167">
                  <a:extLst>
                    <a:ext uri="{FF2B5EF4-FFF2-40B4-BE49-F238E27FC236}">
                      <a16:creationId xmlns:a16="http://schemas.microsoft.com/office/drawing/2014/main" id="{DD247199-41B3-CC4F-B9F0-374CB6C8A33D}"/>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04" name="Oval 168">
                  <a:extLst>
                    <a:ext uri="{FF2B5EF4-FFF2-40B4-BE49-F238E27FC236}">
                      <a16:creationId xmlns:a16="http://schemas.microsoft.com/office/drawing/2014/main" id="{26035B03-B67E-984D-A2DC-C2D8AAE9DB72}"/>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05" name="Oval 169">
                  <a:extLst>
                    <a:ext uri="{FF2B5EF4-FFF2-40B4-BE49-F238E27FC236}">
                      <a16:creationId xmlns:a16="http://schemas.microsoft.com/office/drawing/2014/main" id="{5F6F7877-81F3-4A4F-B421-6F2C03E02992}"/>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06" name="Oval 170">
                  <a:extLst>
                    <a:ext uri="{FF2B5EF4-FFF2-40B4-BE49-F238E27FC236}">
                      <a16:creationId xmlns:a16="http://schemas.microsoft.com/office/drawing/2014/main" id="{1BDB17D8-F4B1-E741-9B6A-2E5ACBFA920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07" name="Oval 171">
                  <a:extLst>
                    <a:ext uri="{FF2B5EF4-FFF2-40B4-BE49-F238E27FC236}">
                      <a16:creationId xmlns:a16="http://schemas.microsoft.com/office/drawing/2014/main" id="{90661A48-61C1-3E4E-BFA8-F57492278EAD}"/>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908" name="Group 172">
              <a:extLst>
                <a:ext uri="{FF2B5EF4-FFF2-40B4-BE49-F238E27FC236}">
                  <a16:creationId xmlns:a16="http://schemas.microsoft.com/office/drawing/2014/main" id="{922836CA-719E-7342-9034-C4D852F9E6E2}"/>
                </a:ext>
              </a:extLst>
            </p:cNvPr>
            <p:cNvGrpSpPr>
              <a:grpSpLocks/>
            </p:cNvGrpSpPr>
            <p:nvPr/>
          </p:nvGrpSpPr>
          <p:grpSpPr bwMode="auto">
            <a:xfrm>
              <a:off x="2624" y="2100"/>
              <a:ext cx="986" cy="508"/>
              <a:chOff x="2528" y="2004"/>
              <a:chExt cx="986" cy="508"/>
            </a:xfrm>
          </p:grpSpPr>
          <p:grpSp>
            <p:nvGrpSpPr>
              <p:cNvPr id="756909" name="Group 173">
                <a:extLst>
                  <a:ext uri="{FF2B5EF4-FFF2-40B4-BE49-F238E27FC236}">
                    <a16:creationId xmlns:a16="http://schemas.microsoft.com/office/drawing/2014/main" id="{A338B671-7E52-F04F-86C3-AD3C883FDE85}"/>
                  </a:ext>
                </a:extLst>
              </p:cNvPr>
              <p:cNvGrpSpPr>
                <a:grpSpLocks/>
              </p:cNvGrpSpPr>
              <p:nvPr/>
            </p:nvGrpSpPr>
            <p:grpSpPr bwMode="auto">
              <a:xfrm>
                <a:off x="3168" y="2004"/>
                <a:ext cx="346" cy="304"/>
                <a:chOff x="3098" y="2084"/>
                <a:chExt cx="346" cy="304"/>
              </a:xfrm>
            </p:grpSpPr>
            <p:sp>
              <p:nvSpPr>
                <p:cNvPr id="756910" name="Oval 174">
                  <a:extLst>
                    <a:ext uri="{FF2B5EF4-FFF2-40B4-BE49-F238E27FC236}">
                      <a16:creationId xmlns:a16="http://schemas.microsoft.com/office/drawing/2014/main" id="{3FAC2173-7221-4A47-B651-5780FF03A0FD}"/>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11" name="Oval 175">
                  <a:extLst>
                    <a:ext uri="{FF2B5EF4-FFF2-40B4-BE49-F238E27FC236}">
                      <a16:creationId xmlns:a16="http://schemas.microsoft.com/office/drawing/2014/main" id="{5BABA947-2EA6-374B-A8E9-ADE1D268341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12" name="Oval 176">
                  <a:extLst>
                    <a:ext uri="{FF2B5EF4-FFF2-40B4-BE49-F238E27FC236}">
                      <a16:creationId xmlns:a16="http://schemas.microsoft.com/office/drawing/2014/main" id="{1F287E12-6798-134E-94F9-547D7DE4A497}"/>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13" name="Oval 177">
                  <a:extLst>
                    <a:ext uri="{FF2B5EF4-FFF2-40B4-BE49-F238E27FC236}">
                      <a16:creationId xmlns:a16="http://schemas.microsoft.com/office/drawing/2014/main" id="{B40BA8DC-FB60-A548-9861-EAC6E62B977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14" name="Oval 178">
                  <a:extLst>
                    <a:ext uri="{FF2B5EF4-FFF2-40B4-BE49-F238E27FC236}">
                      <a16:creationId xmlns:a16="http://schemas.microsoft.com/office/drawing/2014/main" id="{FA7C7FEB-2CBC-0346-9889-02D333529490}"/>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15" name="Oval 179">
                  <a:extLst>
                    <a:ext uri="{FF2B5EF4-FFF2-40B4-BE49-F238E27FC236}">
                      <a16:creationId xmlns:a16="http://schemas.microsoft.com/office/drawing/2014/main" id="{7BC69A39-9926-4549-BB9C-FAA7818765A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16" name="Oval 180">
                  <a:extLst>
                    <a:ext uri="{FF2B5EF4-FFF2-40B4-BE49-F238E27FC236}">
                      <a16:creationId xmlns:a16="http://schemas.microsoft.com/office/drawing/2014/main" id="{2D1AABB9-89F0-E445-9AE4-A8B843B05FDD}"/>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17" name="Oval 181">
                  <a:extLst>
                    <a:ext uri="{FF2B5EF4-FFF2-40B4-BE49-F238E27FC236}">
                      <a16:creationId xmlns:a16="http://schemas.microsoft.com/office/drawing/2014/main" id="{70864C2B-89C3-214A-9000-332EA07D8A0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18" name="Oval 182">
                  <a:extLst>
                    <a:ext uri="{FF2B5EF4-FFF2-40B4-BE49-F238E27FC236}">
                      <a16:creationId xmlns:a16="http://schemas.microsoft.com/office/drawing/2014/main" id="{17C5227B-2F9E-8C43-98C2-CC2A585602C5}"/>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19" name="Oval 183">
                  <a:extLst>
                    <a:ext uri="{FF2B5EF4-FFF2-40B4-BE49-F238E27FC236}">
                      <a16:creationId xmlns:a16="http://schemas.microsoft.com/office/drawing/2014/main" id="{A17193B9-57D2-044A-9A98-307E52D43EDB}"/>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20" name="Oval 184">
                  <a:extLst>
                    <a:ext uri="{FF2B5EF4-FFF2-40B4-BE49-F238E27FC236}">
                      <a16:creationId xmlns:a16="http://schemas.microsoft.com/office/drawing/2014/main" id="{3396ED0E-6098-0D4C-A784-25EADEFFE3A9}"/>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21" name="Oval 185">
                  <a:extLst>
                    <a:ext uri="{FF2B5EF4-FFF2-40B4-BE49-F238E27FC236}">
                      <a16:creationId xmlns:a16="http://schemas.microsoft.com/office/drawing/2014/main" id="{F99F58C7-3642-CC46-8CA5-343AC242C68A}"/>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22" name="Oval 186">
                  <a:extLst>
                    <a:ext uri="{FF2B5EF4-FFF2-40B4-BE49-F238E27FC236}">
                      <a16:creationId xmlns:a16="http://schemas.microsoft.com/office/drawing/2014/main" id="{EF7BAA2A-B0A8-EE41-A815-5E29EDA4EBC6}"/>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23" name="Oval 187">
                  <a:extLst>
                    <a:ext uri="{FF2B5EF4-FFF2-40B4-BE49-F238E27FC236}">
                      <a16:creationId xmlns:a16="http://schemas.microsoft.com/office/drawing/2014/main" id="{F6F7F3B5-0CE4-B24B-A596-5F28292CF4C7}"/>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924" name="Group 188">
                <a:extLst>
                  <a:ext uri="{FF2B5EF4-FFF2-40B4-BE49-F238E27FC236}">
                    <a16:creationId xmlns:a16="http://schemas.microsoft.com/office/drawing/2014/main" id="{ED1B5167-8CF3-6245-B3DF-9B928A54C3E9}"/>
                  </a:ext>
                </a:extLst>
              </p:cNvPr>
              <p:cNvGrpSpPr>
                <a:grpSpLocks/>
              </p:cNvGrpSpPr>
              <p:nvPr/>
            </p:nvGrpSpPr>
            <p:grpSpPr bwMode="auto">
              <a:xfrm>
                <a:off x="2528" y="2208"/>
                <a:ext cx="346" cy="304"/>
                <a:chOff x="3098" y="2084"/>
                <a:chExt cx="346" cy="304"/>
              </a:xfrm>
            </p:grpSpPr>
            <p:sp>
              <p:nvSpPr>
                <p:cNvPr id="756925" name="Oval 189">
                  <a:extLst>
                    <a:ext uri="{FF2B5EF4-FFF2-40B4-BE49-F238E27FC236}">
                      <a16:creationId xmlns:a16="http://schemas.microsoft.com/office/drawing/2014/main" id="{B1471E63-EA5E-3A43-93B0-E2F46E293855}"/>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26" name="Oval 190">
                  <a:extLst>
                    <a:ext uri="{FF2B5EF4-FFF2-40B4-BE49-F238E27FC236}">
                      <a16:creationId xmlns:a16="http://schemas.microsoft.com/office/drawing/2014/main" id="{265B1514-85D3-5B43-AD77-E1234515367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27" name="Oval 191">
                  <a:extLst>
                    <a:ext uri="{FF2B5EF4-FFF2-40B4-BE49-F238E27FC236}">
                      <a16:creationId xmlns:a16="http://schemas.microsoft.com/office/drawing/2014/main" id="{3765B87C-8AD0-394C-A4ED-6585FA5CD43A}"/>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28" name="Oval 192">
                  <a:extLst>
                    <a:ext uri="{FF2B5EF4-FFF2-40B4-BE49-F238E27FC236}">
                      <a16:creationId xmlns:a16="http://schemas.microsoft.com/office/drawing/2014/main" id="{722F6914-BE3D-2749-82F3-EE2BA006112E}"/>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29" name="Oval 193">
                  <a:extLst>
                    <a:ext uri="{FF2B5EF4-FFF2-40B4-BE49-F238E27FC236}">
                      <a16:creationId xmlns:a16="http://schemas.microsoft.com/office/drawing/2014/main" id="{B2D086DB-BFC9-824A-827C-22AD5C515337}"/>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30" name="Oval 194">
                  <a:extLst>
                    <a:ext uri="{FF2B5EF4-FFF2-40B4-BE49-F238E27FC236}">
                      <a16:creationId xmlns:a16="http://schemas.microsoft.com/office/drawing/2014/main" id="{DBCEF165-A55B-9843-B75F-8D2E791C8AE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31" name="Oval 195">
                  <a:extLst>
                    <a:ext uri="{FF2B5EF4-FFF2-40B4-BE49-F238E27FC236}">
                      <a16:creationId xmlns:a16="http://schemas.microsoft.com/office/drawing/2014/main" id="{A59CEAA5-256C-3141-9D52-9EA80E81F86E}"/>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32" name="Oval 196">
                  <a:extLst>
                    <a:ext uri="{FF2B5EF4-FFF2-40B4-BE49-F238E27FC236}">
                      <a16:creationId xmlns:a16="http://schemas.microsoft.com/office/drawing/2014/main" id="{724B586A-0851-F54C-AE7F-52ADC2FD46B9}"/>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33" name="Oval 197">
                  <a:extLst>
                    <a:ext uri="{FF2B5EF4-FFF2-40B4-BE49-F238E27FC236}">
                      <a16:creationId xmlns:a16="http://schemas.microsoft.com/office/drawing/2014/main" id="{46A7431D-2CE4-704B-8DC4-8F3CE56119D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34" name="Oval 198">
                  <a:extLst>
                    <a:ext uri="{FF2B5EF4-FFF2-40B4-BE49-F238E27FC236}">
                      <a16:creationId xmlns:a16="http://schemas.microsoft.com/office/drawing/2014/main" id="{F7F79BC8-1746-2F41-813E-104C49F65D3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35" name="Oval 199">
                  <a:extLst>
                    <a:ext uri="{FF2B5EF4-FFF2-40B4-BE49-F238E27FC236}">
                      <a16:creationId xmlns:a16="http://schemas.microsoft.com/office/drawing/2014/main" id="{9FB8B666-4CCF-004D-9FC3-E1D32881C8B7}"/>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36" name="Oval 200">
                  <a:extLst>
                    <a:ext uri="{FF2B5EF4-FFF2-40B4-BE49-F238E27FC236}">
                      <a16:creationId xmlns:a16="http://schemas.microsoft.com/office/drawing/2014/main" id="{6D37095A-6D1E-E843-B63A-0542A2D489D8}"/>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37" name="Oval 201">
                  <a:extLst>
                    <a:ext uri="{FF2B5EF4-FFF2-40B4-BE49-F238E27FC236}">
                      <a16:creationId xmlns:a16="http://schemas.microsoft.com/office/drawing/2014/main" id="{1759D10E-1589-144E-A797-C6C1C3E4D570}"/>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38" name="Oval 202">
                  <a:extLst>
                    <a:ext uri="{FF2B5EF4-FFF2-40B4-BE49-F238E27FC236}">
                      <a16:creationId xmlns:a16="http://schemas.microsoft.com/office/drawing/2014/main" id="{550907F2-6DF6-B648-809F-1CC452D889C5}"/>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939" name="Group 203">
              <a:extLst>
                <a:ext uri="{FF2B5EF4-FFF2-40B4-BE49-F238E27FC236}">
                  <a16:creationId xmlns:a16="http://schemas.microsoft.com/office/drawing/2014/main" id="{055AE50A-B8D5-BA43-B4D4-6F5E5A40714F}"/>
                </a:ext>
              </a:extLst>
            </p:cNvPr>
            <p:cNvGrpSpPr>
              <a:grpSpLocks/>
            </p:cNvGrpSpPr>
            <p:nvPr/>
          </p:nvGrpSpPr>
          <p:grpSpPr bwMode="auto">
            <a:xfrm>
              <a:off x="2954" y="2152"/>
              <a:ext cx="904" cy="429"/>
              <a:chOff x="2858" y="2056"/>
              <a:chExt cx="904" cy="429"/>
            </a:xfrm>
          </p:grpSpPr>
          <p:grpSp>
            <p:nvGrpSpPr>
              <p:cNvPr id="756940" name="Group 204">
                <a:extLst>
                  <a:ext uri="{FF2B5EF4-FFF2-40B4-BE49-F238E27FC236}">
                    <a16:creationId xmlns:a16="http://schemas.microsoft.com/office/drawing/2014/main" id="{21DC9414-0C3B-684A-8AE1-ACDB3D462B87}"/>
                  </a:ext>
                </a:extLst>
              </p:cNvPr>
              <p:cNvGrpSpPr>
                <a:grpSpLocks/>
              </p:cNvGrpSpPr>
              <p:nvPr/>
            </p:nvGrpSpPr>
            <p:grpSpPr bwMode="auto">
              <a:xfrm>
                <a:off x="2858" y="2056"/>
                <a:ext cx="346" cy="304"/>
                <a:chOff x="3098" y="2084"/>
                <a:chExt cx="346" cy="304"/>
              </a:xfrm>
            </p:grpSpPr>
            <p:sp>
              <p:nvSpPr>
                <p:cNvPr id="756941" name="Oval 205">
                  <a:extLst>
                    <a:ext uri="{FF2B5EF4-FFF2-40B4-BE49-F238E27FC236}">
                      <a16:creationId xmlns:a16="http://schemas.microsoft.com/office/drawing/2014/main" id="{B41BD8E8-A278-DC47-B9AF-3C3102AB774B}"/>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42" name="Oval 206">
                  <a:extLst>
                    <a:ext uri="{FF2B5EF4-FFF2-40B4-BE49-F238E27FC236}">
                      <a16:creationId xmlns:a16="http://schemas.microsoft.com/office/drawing/2014/main" id="{8D31E450-7F4B-744F-9F57-4A30CDBA403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43" name="Oval 207">
                  <a:extLst>
                    <a:ext uri="{FF2B5EF4-FFF2-40B4-BE49-F238E27FC236}">
                      <a16:creationId xmlns:a16="http://schemas.microsoft.com/office/drawing/2014/main" id="{7936F37F-8D5D-AF48-B79C-2803D81ED40B}"/>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44" name="Oval 208">
                  <a:extLst>
                    <a:ext uri="{FF2B5EF4-FFF2-40B4-BE49-F238E27FC236}">
                      <a16:creationId xmlns:a16="http://schemas.microsoft.com/office/drawing/2014/main" id="{79861FFD-C12C-3040-965D-E4B8BE69AE4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45" name="Oval 209">
                  <a:extLst>
                    <a:ext uri="{FF2B5EF4-FFF2-40B4-BE49-F238E27FC236}">
                      <a16:creationId xmlns:a16="http://schemas.microsoft.com/office/drawing/2014/main" id="{3609156E-394F-D84A-9732-ADE1A420A53D}"/>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46" name="Oval 210">
                  <a:extLst>
                    <a:ext uri="{FF2B5EF4-FFF2-40B4-BE49-F238E27FC236}">
                      <a16:creationId xmlns:a16="http://schemas.microsoft.com/office/drawing/2014/main" id="{28CDB67E-7B8D-2046-96C4-C85340E53A1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47" name="Oval 211">
                  <a:extLst>
                    <a:ext uri="{FF2B5EF4-FFF2-40B4-BE49-F238E27FC236}">
                      <a16:creationId xmlns:a16="http://schemas.microsoft.com/office/drawing/2014/main" id="{91C6F47F-AA1B-454B-9F9A-AE2CA5A675CF}"/>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48" name="Oval 212">
                  <a:extLst>
                    <a:ext uri="{FF2B5EF4-FFF2-40B4-BE49-F238E27FC236}">
                      <a16:creationId xmlns:a16="http://schemas.microsoft.com/office/drawing/2014/main" id="{C39D6C11-2D1B-B449-9A19-8BA0B4486B63}"/>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49" name="Oval 213">
                  <a:extLst>
                    <a:ext uri="{FF2B5EF4-FFF2-40B4-BE49-F238E27FC236}">
                      <a16:creationId xmlns:a16="http://schemas.microsoft.com/office/drawing/2014/main" id="{9BC26A82-54A1-1241-9CEF-5B109A6436EB}"/>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50" name="Oval 214">
                  <a:extLst>
                    <a:ext uri="{FF2B5EF4-FFF2-40B4-BE49-F238E27FC236}">
                      <a16:creationId xmlns:a16="http://schemas.microsoft.com/office/drawing/2014/main" id="{0416641C-2057-9440-B905-83A74708A21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51" name="Oval 215">
                  <a:extLst>
                    <a:ext uri="{FF2B5EF4-FFF2-40B4-BE49-F238E27FC236}">
                      <a16:creationId xmlns:a16="http://schemas.microsoft.com/office/drawing/2014/main" id="{C6ED93ED-F52C-B248-A964-CAE42CB8FB6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52" name="Oval 216">
                  <a:extLst>
                    <a:ext uri="{FF2B5EF4-FFF2-40B4-BE49-F238E27FC236}">
                      <a16:creationId xmlns:a16="http://schemas.microsoft.com/office/drawing/2014/main" id="{0D7EDCD5-245D-5048-9842-C4F0D8A8E49F}"/>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53" name="Oval 217">
                  <a:extLst>
                    <a:ext uri="{FF2B5EF4-FFF2-40B4-BE49-F238E27FC236}">
                      <a16:creationId xmlns:a16="http://schemas.microsoft.com/office/drawing/2014/main" id="{E0A42D95-A95C-954A-AB2E-855A30F81234}"/>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54" name="Oval 218">
                  <a:extLst>
                    <a:ext uri="{FF2B5EF4-FFF2-40B4-BE49-F238E27FC236}">
                      <a16:creationId xmlns:a16="http://schemas.microsoft.com/office/drawing/2014/main" id="{65DA5A89-F1EF-3049-8A98-3D492C073313}"/>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955" name="Group 219">
                <a:extLst>
                  <a:ext uri="{FF2B5EF4-FFF2-40B4-BE49-F238E27FC236}">
                    <a16:creationId xmlns:a16="http://schemas.microsoft.com/office/drawing/2014/main" id="{8F55E769-B123-8C44-AD47-1B4D30CAE15B}"/>
                  </a:ext>
                </a:extLst>
              </p:cNvPr>
              <p:cNvGrpSpPr>
                <a:grpSpLocks/>
              </p:cNvGrpSpPr>
              <p:nvPr/>
            </p:nvGrpSpPr>
            <p:grpSpPr bwMode="auto">
              <a:xfrm>
                <a:off x="3416" y="2181"/>
                <a:ext cx="346" cy="304"/>
                <a:chOff x="3098" y="2084"/>
                <a:chExt cx="346" cy="304"/>
              </a:xfrm>
            </p:grpSpPr>
            <p:sp>
              <p:nvSpPr>
                <p:cNvPr id="756956" name="Oval 220">
                  <a:extLst>
                    <a:ext uri="{FF2B5EF4-FFF2-40B4-BE49-F238E27FC236}">
                      <a16:creationId xmlns:a16="http://schemas.microsoft.com/office/drawing/2014/main" id="{18228AC5-E7B3-AC40-8E6D-D5CF6341489A}"/>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57" name="Oval 221">
                  <a:extLst>
                    <a:ext uri="{FF2B5EF4-FFF2-40B4-BE49-F238E27FC236}">
                      <a16:creationId xmlns:a16="http://schemas.microsoft.com/office/drawing/2014/main" id="{A1F32F6D-73F2-B34C-A9EA-802EFEE4F7B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58" name="Oval 222">
                  <a:extLst>
                    <a:ext uri="{FF2B5EF4-FFF2-40B4-BE49-F238E27FC236}">
                      <a16:creationId xmlns:a16="http://schemas.microsoft.com/office/drawing/2014/main" id="{D0660F51-5533-0C49-AE04-25A15E88C38D}"/>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59" name="Oval 223">
                  <a:extLst>
                    <a:ext uri="{FF2B5EF4-FFF2-40B4-BE49-F238E27FC236}">
                      <a16:creationId xmlns:a16="http://schemas.microsoft.com/office/drawing/2014/main" id="{1418B441-E997-C74E-838D-25FD1CD5A19F}"/>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60" name="Oval 224">
                  <a:extLst>
                    <a:ext uri="{FF2B5EF4-FFF2-40B4-BE49-F238E27FC236}">
                      <a16:creationId xmlns:a16="http://schemas.microsoft.com/office/drawing/2014/main" id="{6670B152-FA36-CE4E-BFA6-6C7F9A2D9FE9}"/>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61" name="Oval 225">
                  <a:extLst>
                    <a:ext uri="{FF2B5EF4-FFF2-40B4-BE49-F238E27FC236}">
                      <a16:creationId xmlns:a16="http://schemas.microsoft.com/office/drawing/2014/main" id="{F75E2C3D-1062-1146-B87D-B8AEAB202CF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62" name="Oval 226">
                  <a:extLst>
                    <a:ext uri="{FF2B5EF4-FFF2-40B4-BE49-F238E27FC236}">
                      <a16:creationId xmlns:a16="http://schemas.microsoft.com/office/drawing/2014/main" id="{F9CF6362-3BE3-B341-A5F9-2CF19BB2EA47}"/>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63" name="Oval 227">
                  <a:extLst>
                    <a:ext uri="{FF2B5EF4-FFF2-40B4-BE49-F238E27FC236}">
                      <a16:creationId xmlns:a16="http://schemas.microsoft.com/office/drawing/2014/main" id="{08F5107B-935C-3845-88DD-3DBE49DAA347}"/>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64" name="Oval 228">
                  <a:extLst>
                    <a:ext uri="{FF2B5EF4-FFF2-40B4-BE49-F238E27FC236}">
                      <a16:creationId xmlns:a16="http://schemas.microsoft.com/office/drawing/2014/main" id="{47E51261-A68D-FE45-BD91-84768A7ED611}"/>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65" name="Oval 229">
                  <a:extLst>
                    <a:ext uri="{FF2B5EF4-FFF2-40B4-BE49-F238E27FC236}">
                      <a16:creationId xmlns:a16="http://schemas.microsoft.com/office/drawing/2014/main" id="{0C2F7C5F-EB25-D749-8994-4493BD62BD76}"/>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66" name="Oval 230">
                  <a:extLst>
                    <a:ext uri="{FF2B5EF4-FFF2-40B4-BE49-F238E27FC236}">
                      <a16:creationId xmlns:a16="http://schemas.microsoft.com/office/drawing/2014/main" id="{F0B035BD-06DF-3B4A-9119-3C156134F847}"/>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67" name="Oval 231">
                  <a:extLst>
                    <a:ext uri="{FF2B5EF4-FFF2-40B4-BE49-F238E27FC236}">
                      <a16:creationId xmlns:a16="http://schemas.microsoft.com/office/drawing/2014/main" id="{3D74D624-4607-5744-9D03-A9A214AF193E}"/>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68" name="Oval 232">
                  <a:extLst>
                    <a:ext uri="{FF2B5EF4-FFF2-40B4-BE49-F238E27FC236}">
                      <a16:creationId xmlns:a16="http://schemas.microsoft.com/office/drawing/2014/main" id="{271C7B11-5266-B443-AC33-B834778321CE}"/>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69" name="Oval 233">
                  <a:extLst>
                    <a:ext uri="{FF2B5EF4-FFF2-40B4-BE49-F238E27FC236}">
                      <a16:creationId xmlns:a16="http://schemas.microsoft.com/office/drawing/2014/main" id="{53B50CAE-D488-B241-9AFC-2120C7DCF9B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6970" name="Group 234">
              <a:extLst>
                <a:ext uri="{FF2B5EF4-FFF2-40B4-BE49-F238E27FC236}">
                  <a16:creationId xmlns:a16="http://schemas.microsoft.com/office/drawing/2014/main" id="{B3055B11-0C66-924A-BA2A-77D5DD7C54FD}"/>
                </a:ext>
              </a:extLst>
            </p:cNvPr>
            <p:cNvGrpSpPr>
              <a:grpSpLocks/>
            </p:cNvGrpSpPr>
            <p:nvPr/>
          </p:nvGrpSpPr>
          <p:grpSpPr bwMode="auto">
            <a:xfrm>
              <a:off x="3151" y="2435"/>
              <a:ext cx="661" cy="752"/>
              <a:chOff x="3055" y="2339"/>
              <a:chExt cx="661" cy="752"/>
            </a:xfrm>
          </p:grpSpPr>
          <p:grpSp>
            <p:nvGrpSpPr>
              <p:cNvPr id="756971" name="Group 235">
                <a:extLst>
                  <a:ext uri="{FF2B5EF4-FFF2-40B4-BE49-F238E27FC236}">
                    <a16:creationId xmlns:a16="http://schemas.microsoft.com/office/drawing/2014/main" id="{CB820A61-87B5-2847-A534-E87A36F26A95}"/>
                  </a:ext>
                </a:extLst>
              </p:cNvPr>
              <p:cNvGrpSpPr>
                <a:grpSpLocks/>
              </p:cNvGrpSpPr>
              <p:nvPr/>
            </p:nvGrpSpPr>
            <p:grpSpPr bwMode="auto">
              <a:xfrm>
                <a:off x="3055" y="2339"/>
                <a:ext cx="346" cy="304"/>
                <a:chOff x="3098" y="2084"/>
                <a:chExt cx="346" cy="304"/>
              </a:xfrm>
            </p:grpSpPr>
            <p:sp>
              <p:nvSpPr>
                <p:cNvPr id="756972" name="Oval 236">
                  <a:extLst>
                    <a:ext uri="{FF2B5EF4-FFF2-40B4-BE49-F238E27FC236}">
                      <a16:creationId xmlns:a16="http://schemas.microsoft.com/office/drawing/2014/main" id="{CF3675AC-A7C2-6141-BCAE-53D8D8721333}"/>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73" name="Oval 237">
                  <a:extLst>
                    <a:ext uri="{FF2B5EF4-FFF2-40B4-BE49-F238E27FC236}">
                      <a16:creationId xmlns:a16="http://schemas.microsoft.com/office/drawing/2014/main" id="{E95A0B93-F678-0746-9AD1-31C61D2F868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74" name="Oval 238">
                  <a:extLst>
                    <a:ext uri="{FF2B5EF4-FFF2-40B4-BE49-F238E27FC236}">
                      <a16:creationId xmlns:a16="http://schemas.microsoft.com/office/drawing/2014/main" id="{6A12CBF9-D700-D94B-B0BC-4F28911B1579}"/>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75" name="Oval 239">
                  <a:extLst>
                    <a:ext uri="{FF2B5EF4-FFF2-40B4-BE49-F238E27FC236}">
                      <a16:creationId xmlns:a16="http://schemas.microsoft.com/office/drawing/2014/main" id="{62160416-BC00-5B47-B4BC-067E5E83BE1F}"/>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76" name="Oval 240">
                  <a:extLst>
                    <a:ext uri="{FF2B5EF4-FFF2-40B4-BE49-F238E27FC236}">
                      <a16:creationId xmlns:a16="http://schemas.microsoft.com/office/drawing/2014/main" id="{B7747213-D5C2-104E-A1FC-71DCD4A0E4B9}"/>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77" name="Oval 241">
                  <a:extLst>
                    <a:ext uri="{FF2B5EF4-FFF2-40B4-BE49-F238E27FC236}">
                      <a16:creationId xmlns:a16="http://schemas.microsoft.com/office/drawing/2014/main" id="{D1F81B23-96E8-5442-A643-1D9697D3FA7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78" name="Oval 242">
                  <a:extLst>
                    <a:ext uri="{FF2B5EF4-FFF2-40B4-BE49-F238E27FC236}">
                      <a16:creationId xmlns:a16="http://schemas.microsoft.com/office/drawing/2014/main" id="{2935A940-3D04-1147-A847-DBE2B1B81B0A}"/>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79" name="Oval 243">
                  <a:extLst>
                    <a:ext uri="{FF2B5EF4-FFF2-40B4-BE49-F238E27FC236}">
                      <a16:creationId xmlns:a16="http://schemas.microsoft.com/office/drawing/2014/main" id="{28768519-1E61-D649-9ECB-6A6225A3A1CA}"/>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80" name="Oval 244">
                  <a:extLst>
                    <a:ext uri="{FF2B5EF4-FFF2-40B4-BE49-F238E27FC236}">
                      <a16:creationId xmlns:a16="http://schemas.microsoft.com/office/drawing/2014/main" id="{02CC2CE1-878F-B94C-B98D-6F087EF8AAA9}"/>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81" name="Oval 245">
                  <a:extLst>
                    <a:ext uri="{FF2B5EF4-FFF2-40B4-BE49-F238E27FC236}">
                      <a16:creationId xmlns:a16="http://schemas.microsoft.com/office/drawing/2014/main" id="{5F92756A-F008-614F-8A21-E67871DE95F3}"/>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82" name="Oval 246">
                  <a:extLst>
                    <a:ext uri="{FF2B5EF4-FFF2-40B4-BE49-F238E27FC236}">
                      <a16:creationId xmlns:a16="http://schemas.microsoft.com/office/drawing/2014/main" id="{FA819535-59BC-F34C-969A-A2450AE2363B}"/>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83" name="Oval 247">
                  <a:extLst>
                    <a:ext uri="{FF2B5EF4-FFF2-40B4-BE49-F238E27FC236}">
                      <a16:creationId xmlns:a16="http://schemas.microsoft.com/office/drawing/2014/main" id="{07C201B9-0612-BC42-A7DE-A7E61DE47047}"/>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84" name="Oval 248">
                  <a:extLst>
                    <a:ext uri="{FF2B5EF4-FFF2-40B4-BE49-F238E27FC236}">
                      <a16:creationId xmlns:a16="http://schemas.microsoft.com/office/drawing/2014/main" id="{C1CE2DF1-B893-1F4C-81B0-D3E59BE15519}"/>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85" name="Oval 249">
                  <a:extLst>
                    <a:ext uri="{FF2B5EF4-FFF2-40B4-BE49-F238E27FC236}">
                      <a16:creationId xmlns:a16="http://schemas.microsoft.com/office/drawing/2014/main" id="{9E235AC5-8A87-FC47-BC57-4BE5D2CA7F3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6986" name="Group 250">
                <a:extLst>
                  <a:ext uri="{FF2B5EF4-FFF2-40B4-BE49-F238E27FC236}">
                    <a16:creationId xmlns:a16="http://schemas.microsoft.com/office/drawing/2014/main" id="{78BB19DA-676B-1243-B2BB-0B980DB85523}"/>
                  </a:ext>
                </a:extLst>
              </p:cNvPr>
              <p:cNvGrpSpPr>
                <a:grpSpLocks/>
              </p:cNvGrpSpPr>
              <p:nvPr/>
            </p:nvGrpSpPr>
            <p:grpSpPr bwMode="auto">
              <a:xfrm>
                <a:off x="3370" y="2787"/>
                <a:ext cx="346" cy="304"/>
                <a:chOff x="3098" y="2084"/>
                <a:chExt cx="346" cy="304"/>
              </a:xfrm>
            </p:grpSpPr>
            <p:sp>
              <p:nvSpPr>
                <p:cNvPr id="756987" name="Oval 251">
                  <a:extLst>
                    <a:ext uri="{FF2B5EF4-FFF2-40B4-BE49-F238E27FC236}">
                      <a16:creationId xmlns:a16="http://schemas.microsoft.com/office/drawing/2014/main" id="{34C0370C-A83C-0644-B184-1266C033C59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88" name="Oval 252">
                  <a:extLst>
                    <a:ext uri="{FF2B5EF4-FFF2-40B4-BE49-F238E27FC236}">
                      <a16:creationId xmlns:a16="http://schemas.microsoft.com/office/drawing/2014/main" id="{FDC474E7-B231-924A-8763-33899314865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89" name="Oval 253">
                  <a:extLst>
                    <a:ext uri="{FF2B5EF4-FFF2-40B4-BE49-F238E27FC236}">
                      <a16:creationId xmlns:a16="http://schemas.microsoft.com/office/drawing/2014/main" id="{D5698838-CA2F-D640-BA81-03881588F249}"/>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90" name="Oval 254">
                  <a:extLst>
                    <a:ext uri="{FF2B5EF4-FFF2-40B4-BE49-F238E27FC236}">
                      <a16:creationId xmlns:a16="http://schemas.microsoft.com/office/drawing/2014/main" id="{A3D86004-AE47-384C-8809-F50CA1C1C2F6}"/>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91" name="Oval 255">
                  <a:extLst>
                    <a:ext uri="{FF2B5EF4-FFF2-40B4-BE49-F238E27FC236}">
                      <a16:creationId xmlns:a16="http://schemas.microsoft.com/office/drawing/2014/main" id="{10978506-FA31-094F-9477-CC75A66A9204}"/>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92" name="Oval 256">
                  <a:extLst>
                    <a:ext uri="{FF2B5EF4-FFF2-40B4-BE49-F238E27FC236}">
                      <a16:creationId xmlns:a16="http://schemas.microsoft.com/office/drawing/2014/main" id="{8F39B2B6-FFFC-7F4A-A2FA-1A775FA263F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93" name="Oval 257">
                  <a:extLst>
                    <a:ext uri="{FF2B5EF4-FFF2-40B4-BE49-F238E27FC236}">
                      <a16:creationId xmlns:a16="http://schemas.microsoft.com/office/drawing/2014/main" id="{4A624252-9235-2746-AD4D-BE5D022A528C}"/>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94" name="Oval 258">
                  <a:extLst>
                    <a:ext uri="{FF2B5EF4-FFF2-40B4-BE49-F238E27FC236}">
                      <a16:creationId xmlns:a16="http://schemas.microsoft.com/office/drawing/2014/main" id="{3CE61063-3439-FA45-A3ED-E7612EB20309}"/>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95" name="Oval 259">
                  <a:extLst>
                    <a:ext uri="{FF2B5EF4-FFF2-40B4-BE49-F238E27FC236}">
                      <a16:creationId xmlns:a16="http://schemas.microsoft.com/office/drawing/2014/main" id="{523048E2-9CD6-0946-804E-0FBFA8DF2EF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96" name="Oval 260">
                  <a:extLst>
                    <a:ext uri="{FF2B5EF4-FFF2-40B4-BE49-F238E27FC236}">
                      <a16:creationId xmlns:a16="http://schemas.microsoft.com/office/drawing/2014/main" id="{0D70016B-B860-C64C-8384-4E973443550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97" name="Oval 261">
                  <a:extLst>
                    <a:ext uri="{FF2B5EF4-FFF2-40B4-BE49-F238E27FC236}">
                      <a16:creationId xmlns:a16="http://schemas.microsoft.com/office/drawing/2014/main" id="{1D71A1B1-09F1-6041-BDCC-8E15E72C2B41}"/>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98" name="Oval 262">
                  <a:extLst>
                    <a:ext uri="{FF2B5EF4-FFF2-40B4-BE49-F238E27FC236}">
                      <a16:creationId xmlns:a16="http://schemas.microsoft.com/office/drawing/2014/main" id="{DA22EEE0-3F30-FD45-809E-54AA2DD918EE}"/>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999" name="Oval 263">
                  <a:extLst>
                    <a:ext uri="{FF2B5EF4-FFF2-40B4-BE49-F238E27FC236}">
                      <a16:creationId xmlns:a16="http://schemas.microsoft.com/office/drawing/2014/main" id="{B26068D6-AE96-6D42-87FF-91BDA50788EC}"/>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00" name="Oval 264">
                  <a:extLst>
                    <a:ext uri="{FF2B5EF4-FFF2-40B4-BE49-F238E27FC236}">
                      <a16:creationId xmlns:a16="http://schemas.microsoft.com/office/drawing/2014/main" id="{4ECB0BCF-1EBA-DC4C-AA08-B014FC7A2E0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7001" name="Group 265">
              <a:extLst>
                <a:ext uri="{FF2B5EF4-FFF2-40B4-BE49-F238E27FC236}">
                  <a16:creationId xmlns:a16="http://schemas.microsoft.com/office/drawing/2014/main" id="{6F111E17-6952-4B46-9F67-5B93FDE9E32B}"/>
                </a:ext>
              </a:extLst>
            </p:cNvPr>
            <p:cNvGrpSpPr>
              <a:grpSpLocks/>
            </p:cNvGrpSpPr>
            <p:nvPr/>
          </p:nvGrpSpPr>
          <p:grpSpPr bwMode="auto">
            <a:xfrm>
              <a:off x="2710" y="2080"/>
              <a:ext cx="1487" cy="1132"/>
              <a:chOff x="2614" y="1984"/>
              <a:chExt cx="1487" cy="1132"/>
            </a:xfrm>
          </p:grpSpPr>
          <p:grpSp>
            <p:nvGrpSpPr>
              <p:cNvPr id="757002" name="Group 266">
                <a:extLst>
                  <a:ext uri="{FF2B5EF4-FFF2-40B4-BE49-F238E27FC236}">
                    <a16:creationId xmlns:a16="http://schemas.microsoft.com/office/drawing/2014/main" id="{BF5B5594-CDF0-C744-BE73-65B471904E9E}"/>
                  </a:ext>
                </a:extLst>
              </p:cNvPr>
              <p:cNvGrpSpPr>
                <a:grpSpLocks/>
              </p:cNvGrpSpPr>
              <p:nvPr/>
            </p:nvGrpSpPr>
            <p:grpSpPr bwMode="auto">
              <a:xfrm>
                <a:off x="2614" y="2812"/>
                <a:ext cx="346" cy="304"/>
                <a:chOff x="3098" y="2084"/>
                <a:chExt cx="346" cy="304"/>
              </a:xfrm>
            </p:grpSpPr>
            <p:sp>
              <p:nvSpPr>
                <p:cNvPr id="757003" name="Oval 267">
                  <a:extLst>
                    <a:ext uri="{FF2B5EF4-FFF2-40B4-BE49-F238E27FC236}">
                      <a16:creationId xmlns:a16="http://schemas.microsoft.com/office/drawing/2014/main" id="{02505BAF-E155-7C45-89C8-87E2A12ECA0A}"/>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04" name="Oval 268">
                  <a:extLst>
                    <a:ext uri="{FF2B5EF4-FFF2-40B4-BE49-F238E27FC236}">
                      <a16:creationId xmlns:a16="http://schemas.microsoft.com/office/drawing/2014/main" id="{950D0A41-7487-7E42-AF04-8EA85D31002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05" name="Oval 269">
                  <a:extLst>
                    <a:ext uri="{FF2B5EF4-FFF2-40B4-BE49-F238E27FC236}">
                      <a16:creationId xmlns:a16="http://schemas.microsoft.com/office/drawing/2014/main" id="{5FB2F63A-A588-0945-B5B8-95BDC3380595}"/>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06" name="Oval 270">
                  <a:extLst>
                    <a:ext uri="{FF2B5EF4-FFF2-40B4-BE49-F238E27FC236}">
                      <a16:creationId xmlns:a16="http://schemas.microsoft.com/office/drawing/2014/main" id="{0EB17091-8ECA-174E-B659-42A81B047A4A}"/>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07" name="Oval 271">
                  <a:extLst>
                    <a:ext uri="{FF2B5EF4-FFF2-40B4-BE49-F238E27FC236}">
                      <a16:creationId xmlns:a16="http://schemas.microsoft.com/office/drawing/2014/main" id="{7F8090F8-2634-024D-B0A4-DC617E7929E9}"/>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08" name="Oval 272">
                  <a:extLst>
                    <a:ext uri="{FF2B5EF4-FFF2-40B4-BE49-F238E27FC236}">
                      <a16:creationId xmlns:a16="http://schemas.microsoft.com/office/drawing/2014/main" id="{F1F2B4FE-A1A0-8546-8F8D-F19F6BF16CE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09" name="Oval 273">
                  <a:extLst>
                    <a:ext uri="{FF2B5EF4-FFF2-40B4-BE49-F238E27FC236}">
                      <a16:creationId xmlns:a16="http://schemas.microsoft.com/office/drawing/2014/main" id="{FAD6CB87-CD2C-E743-977E-5CC93930B468}"/>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10" name="Oval 274">
                  <a:extLst>
                    <a:ext uri="{FF2B5EF4-FFF2-40B4-BE49-F238E27FC236}">
                      <a16:creationId xmlns:a16="http://schemas.microsoft.com/office/drawing/2014/main" id="{6693B278-FF4A-9042-92B3-62D317D3758D}"/>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11" name="Oval 275">
                  <a:extLst>
                    <a:ext uri="{FF2B5EF4-FFF2-40B4-BE49-F238E27FC236}">
                      <a16:creationId xmlns:a16="http://schemas.microsoft.com/office/drawing/2014/main" id="{BAE81D07-C022-2C40-8AE7-2EFC41E1FB97}"/>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12" name="Oval 276">
                  <a:extLst>
                    <a:ext uri="{FF2B5EF4-FFF2-40B4-BE49-F238E27FC236}">
                      <a16:creationId xmlns:a16="http://schemas.microsoft.com/office/drawing/2014/main" id="{5B55E21A-DC13-AD47-B3C4-6373A92CB4F4}"/>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13" name="Oval 277">
                  <a:extLst>
                    <a:ext uri="{FF2B5EF4-FFF2-40B4-BE49-F238E27FC236}">
                      <a16:creationId xmlns:a16="http://schemas.microsoft.com/office/drawing/2014/main" id="{46B95980-2431-A44E-9FAB-20E186E68D26}"/>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14" name="Oval 278">
                  <a:extLst>
                    <a:ext uri="{FF2B5EF4-FFF2-40B4-BE49-F238E27FC236}">
                      <a16:creationId xmlns:a16="http://schemas.microsoft.com/office/drawing/2014/main" id="{9F7BDEF5-E36B-DB4D-8D82-51CA94B38805}"/>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15" name="Oval 279">
                  <a:extLst>
                    <a:ext uri="{FF2B5EF4-FFF2-40B4-BE49-F238E27FC236}">
                      <a16:creationId xmlns:a16="http://schemas.microsoft.com/office/drawing/2014/main" id="{0487A4E1-6513-DC4D-A367-F7EDF14D7306}"/>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16" name="Oval 280">
                  <a:extLst>
                    <a:ext uri="{FF2B5EF4-FFF2-40B4-BE49-F238E27FC236}">
                      <a16:creationId xmlns:a16="http://schemas.microsoft.com/office/drawing/2014/main" id="{ED5F26F8-2FB9-4846-86EA-FFDE28A633E6}"/>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7017" name="Group 281">
                <a:extLst>
                  <a:ext uri="{FF2B5EF4-FFF2-40B4-BE49-F238E27FC236}">
                    <a16:creationId xmlns:a16="http://schemas.microsoft.com/office/drawing/2014/main" id="{15E6E55C-A27C-9042-9879-D5D0C208691E}"/>
                  </a:ext>
                </a:extLst>
              </p:cNvPr>
              <p:cNvGrpSpPr>
                <a:grpSpLocks/>
              </p:cNvGrpSpPr>
              <p:nvPr/>
            </p:nvGrpSpPr>
            <p:grpSpPr bwMode="auto">
              <a:xfrm>
                <a:off x="3755" y="1984"/>
                <a:ext cx="346" cy="304"/>
                <a:chOff x="3098" y="2084"/>
                <a:chExt cx="346" cy="304"/>
              </a:xfrm>
            </p:grpSpPr>
            <p:sp>
              <p:nvSpPr>
                <p:cNvPr id="757018" name="Oval 282">
                  <a:extLst>
                    <a:ext uri="{FF2B5EF4-FFF2-40B4-BE49-F238E27FC236}">
                      <a16:creationId xmlns:a16="http://schemas.microsoft.com/office/drawing/2014/main" id="{71C4E58B-4BA0-9941-A4CA-E644B948BFF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19" name="Oval 283">
                  <a:extLst>
                    <a:ext uri="{FF2B5EF4-FFF2-40B4-BE49-F238E27FC236}">
                      <a16:creationId xmlns:a16="http://schemas.microsoft.com/office/drawing/2014/main" id="{3E7C017E-B96D-514C-9E6B-6E69B121F03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20" name="Oval 284">
                  <a:extLst>
                    <a:ext uri="{FF2B5EF4-FFF2-40B4-BE49-F238E27FC236}">
                      <a16:creationId xmlns:a16="http://schemas.microsoft.com/office/drawing/2014/main" id="{743B2DE8-B2F1-0C44-8698-EE5B0A778F1A}"/>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21" name="Oval 285">
                  <a:extLst>
                    <a:ext uri="{FF2B5EF4-FFF2-40B4-BE49-F238E27FC236}">
                      <a16:creationId xmlns:a16="http://schemas.microsoft.com/office/drawing/2014/main" id="{5BDE3B9B-0871-D548-9457-264F4A5B6A26}"/>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22" name="Oval 286">
                  <a:extLst>
                    <a:ext uri="{FF2B5EF4-FFF2-40B4-BE49-F238E27FC236}">
                      <a16:creationId xmlns:a16="http://schemas.microsoft.com/office/drawing/2014/main" id="{FDF9A25D-E7B8-6E43-AAD5-2DCAAAF17FB4}"/>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23" name="Oval 287">
                  <a:extLst>
                    <a:ext uri="{FF2B5EF4-FFF2-40B4-BE49-F238E27FC236}">
                      <a16:creationId xmlns:a16="http://schemas.microsoft.com/office/drawing/2014/main" id="{97314726-9071-4146-9C54-DB7C92091C9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24" name="Oval 288">
                  <a:extLst>
                    <a:ext uri="{FF2B5EF4-FFF2-40B4-BE49-F238E27FC236}">
                      <a16:creationId xmlns:a16="http://schemas.microsoft.com/office/drawing/2014/main" id="{31CCC24E-AF1C-0A4C-9ACA-A015A68E3AD7}"/>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25" name="Oval 289">
                  <a:extLst>
                    <a:ext uri="{FF2B5EF4-FFF2-40B4-BE49-F238E27FC236}">
                      <a16:creationId xmlns:a16="http://schemas.microsoft.com/office/drawing/2014/main" id="{EEC42358-CA42-7649-B66F-CA7E6E6088AA}"/>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26" name="Oval 290">
                  <a:extLst>
                    <a:ext uri="{FF2B5EF4-FFF2-40B4-BE49-F238E27FC236}">
                      <a16:creationId xmlns:a16="http://schemas.microsoft.com/office/drawing/2014/main" id="{C9E61B83-3906-F54F-9672-645F4A4FEB08}"/>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27" name="Oval 291">
                  <a:extLst>
                    <a:ext uri="{FF2B5EF4-FFF2-40B4-BE49-F238E27FC236}">
                      <a16:creationId xmlns:a16="http://schemas.microsoft.com/office/drawing/2014/main" id="{3EF97469-56B8-3840-A83E-23B0CDD8114D}"/>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28" name="Oval 292">
                  <a:extLst>
                    <a:ext uri="{FF2B5EF4-FFF2-40B4-BE49-F238E27FC236}">
                      <a16:creationId xmlns:a16="http://schemas.microsoft.com/office/drawing/2014/main" id="{6E756BA4-46CB-4F4C-A5AD-A6BCED670E6C}"/>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29" name="Oval 293">
                  <a:extLst>
                    <a:ext uri="{FF2B5EF4-FFF2-40B4-BE49-F238E27FC236}">
                      <a16:creationId xmlns:a16="http://schemas.microsoft.com/office/drawing/2014/main" id="{19242B50-0DFE-AD41-B786-2F12A0E94D00}"/>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30" name="Oval 294">
                  <a:extLst>
                    <a:ext uri="{FF2B5EF4-FFF2-40B4-BE49-F238E27FC236}">
                      <a16:creationId xmlns:a16="http://schemas.microsoft.com/office/drawing/2014/main" id="{64BCA96D-3B5E-5042-97D6-77C1926C13C3}"/>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31" name="Oval 295">
                  <a:extLst>
                    <a:ext uri="{FF2B5EF4-FFF2-40B4-BE49-F238E27FC236}">
                      <a16:creationId xmlns:a16="http://schemas.microsoft.com/office/drawing/2014/main" id="{894B4ADC-B8AB-F143-96D2-F3E39034C36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7032" name="Group 296">
              <a:extLst>
                <a:ext uri="{FF2B5EF4-FFF2-40B4-BE49-F238E27FC236}">
                  <a16:creationId xmlns:a16="http://schemas.microsoft.com/office/drawing/2014/main" id="{93622137-0EAD-9947-845E-84DEEF4BDDBA}"/>
                </a:ext>
              </a:extLst>
            </p:cNvPr>
            <p:cNvGrpSpPr>
              <a:grpSpLocks/>
            </p:cNvGrpSpPr>
            <p:nvPr/>
          </p:nvGrpSpPr>
          <p:grpSpPr bwMode="auto">
            <a:xfrm>
              <a:off x="3130" y="2584"/>
              <a:ext cx="788" cy="488"/>
              <a:chOff x="3034" y="2488"/>
              <a:chExt cx="788" cy="488"/>
            </a:xfrm>
          </p:grpSpPr>
          <p:grpSp>
            <p:nvGrpSpPr>
              <p:cNvPr id="757033" name="Group 297">
                <a:extLst>
                  <a:ext uri="{FF2B5EF4-FFF2-40B4-BE49-F238E27FC236}">
                    <a16:creationId xmlns:a16="http://schemas.microsoft.com/office/drawing/2014/main" id="{5A08B45C-174F-4941-B8C7-5115D85E0BBA}"/>
                  </a:ext>
                </a:extLst>
              </p:cNvPr>
              <p:cNvGrpSpPr>
                <a:grpSpLocks/>
              </p:cNvGrpSpPr>
              <p:nvPr/>
            </p:nvGrpSpPr>
            <p:grpSpPr bwMode="auto">
              <a:xfrm>
                <a:off x="3034" y="2672"/>
                <a:ext cx="346" cy="304"/>
                <a:chOff x="3098" y="2084"/>
                <a:chExt cx="346" cy="304"/>
              </a:xfrm>
            </p:grpSpPr>
            <p:sp>
              <p:nvSpPr>
                <p:cNvPr id="757034" name="Oval 298">
                  <a:extLst>
                    <a:ext uri="{FF2B5EF4-FFF2-40B4-BE49-F238E27FC236}">
                      <a16:creationId xmlns:a16="http://schemas.microsoft.com/office/drawing/2014/main" id="{D1A04A37-FB41-104D-8B50-DCCCE1521CFE}"/>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35" name="Oval 299">
                  <a:extLst>
                    <a:ext uri="{FF2B5EF4-FFF2-40B4-BE49-F238E27FC236}">
                      <a16:creationId xmlns:a16="http://schemas.microsoft.com/office/drawing/2014/main" id="{1F4F34E1-3EBE-0845-A8D5-65A7492599C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36" name="Oval 300">
                  <a:extLst>
                    <a:ext uri="{FF2B5EF4-FFF2-40B4-BE49-F238E27FC236}">
                      <a16:creationId xmlns:a16="http://schemas.microsoft.com/office/drawing/2014/main" id="{357BF2FB-255F-A94D-92A1-E571AF6A22C0}"/>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37" name="Oval 301">
                  <a:extLst>
                    <a:ext uri="{FF2B5EF4-FFF2-40B4-BE49-F238E27FC236}">
                      <a16:creationId xmlns:a16="http://schemas.microsoft.com/office/drawing/2014/main" id="{C775EFC8-08DA-5943-B1B2-27430AC87B93}"/>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38" name="Oval 302">
                  <a:extLst>
                    <a:ext uri="{FF2B5EF4-FFF2-40B4-BE49-F238E27FC236}">
                      <a16:creationId xmlns:a16="http://schemas.microsoft.com/office/drawing/2014/main" id="{DFC2F605-A88A-8B43-85D0-794461D1B39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39" name="Oval 303">
                  <a:extLst>
                    <a:ext uri="{FF2B5EF4-FFF2-40B4-BE49-F238E27FC236}">
                      <a16:creationId xmlns:a16="http://schemas.microsoft.com/office/drawing/2014/main" id="{3F2340F8-B448-F446-AC0B-607CF83BC6C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40" name="Oval 304">
                  <a:extLst>
                    <a:ext uri="{FF2B5EF4-FFF2-40B4-BE49-F238E27FC236}">
                      <a16:creationId xmlns:a16="http://schemas.microsoft.com/office/drawing/2014/main" id="{61C08FD0-3421-CC4B-BAE1-7C00677A956A}"/>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41" name="Oval 305">
                  <a:extLst>
                    <a:ext uri="{FF2B5EF4-FFF2-40B4-BE49-F238E27FC236}">
                      <a16:creationId xmlns:a16="http://schemas.microsoft.com/office/drawing/2014/main" id="{6C636668-10EF-884F-839B-9FBA3ABED55B}"/>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42" name="Oval 306">
                  <a:extLst>
                    <a:ext uri="{FF2B5EF4-FFF2-40B4-BE49-F238E27FC236}">
                      <a16:creationId xmlns:a16="http://schemas.microsoft.com/office/drawing/2014/main" id="{272A536A-EB9B-EE45-8582-FC6911AF2AA9}"/>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43" name="Oval 307">
                  <a:extLst>
                    <a:ext uri="{FF2B5EF4-FFF2-40B4-BE49-F238E27FC236}">
                      <a16:creationId xmlns:a16="http://schemas.microsoft.com/office/drawing/2014/main" id="{EF2F420F-AAB4-AC4D-8E43-A45E97C34236}"/>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44" name="Oval 308">
                  <a:extLst>
                    <a:ext uri="{FF2B5EF4-FFF2-40B4-BE49-F238E27FC236}">
                      <a16:creationId xmlns:a16="http://schemas.microsoft.com/office/drawing/2014/main" id="{172B7C70-5D5C-5D4D-ADA3-FC94B5957F98}"/>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45" name="Oval 309">
                  <a:extLst>
                    <a:ext uri="{FF2B5EF4-FFF2-40B4-BE49-F238E27FC236}">
                      <a16:creationId xmlns:a16="http://schemas.microsoft.com/office/drawing/2014/main" id="{11DCDD99-6901-0448-B556-EA7CA717FF98}"/>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46" name="Oval 310">
                  <a:extLst>
                    <a:ext uri="{FF2B5EF4-FFF2-40B4-BE49-F238E27FC236}">
                      <a16:creationId xmlns:a16="http://schemas.microsoft.com/office/drawing/2014/main" id="{66C83F37-630D-AC45-B78D-20ABD79419C4}"/>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47" name="Oval 311">
                  <a:extLst>
                    <a:ext uri="{FF2B5EF4-FFF2-40B4-BE49-F238E27FC236}">
                      <a16:creationId xmlns:a16="http://schemas.microsoft.com/office/drawing/2014/main" id="{2E2AA435-7159-B44A-A77B-E467CA32642A}"/>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7048" name="Group 312">
                <a:extLst>
                  <a:ext uri="{FF2B5EF4-FFF2-40B4-BE49-F238E27FC236}">
                    <a16:creationId xmlns:a16="http://schemas.microsoft.com/office/drawing/2014/main" id="{EB1DFEED-51B0-034F-B8E3-DFA6B0653D6F}"/>
                  </a:ext>
                </a:extLst>
              </p:cNvPr>
              <p:cNvGrpSpPr>
                <a:grpSpLocks/>
              </p:cNvGrpSpPr>
              <p:nvPr/>
            </p:nvGrpSpPr>
            <p:grpSpPr bwMode="auto">
              <a:xfrm>
                <a:off x="3476" y="2488"/>
                <a:ext cx="346" cy="304"/>
                <a:chOff x="3098" y="2084"/>
                <a:chExt cx="346" cy="304"/>
              </a:xfrm>
            </p:grpSpPr>
            <p:sp>
              <p:nvSpPr>
                <p:cNvPr id="757049" name="Oval 313">
                  <a:extLst>
                    <a:ext uri="{FF2B5EF4-FFF2-40B4-BE49-F238E27FC236}">
                      <a16:creationId xmlns:a16="http://schemas.microsoft.com/office/drawing/2014/main" id="{8BAFCCCD-523B-514D-87AE-4DAD8138F907}"/>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50" name="Oval 314">
                  <a:extLst>
                    <a:ext uri="{FF2B5EF4-FFF2-40B4-BE49-F238E27FC236}">
                      <a16:creationId xmlns:a16="http://schemas.microsoft.com/office/drawing/2014/main" id="{FE6186C4-3719-BE44-A3F4-416AD1D63D1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51" name="Oval 315">
                  <a:extLst>
                    <a:ext uri="{FF2B5EF4-FFF2-40B4-BE49-F238E27FC236}">
                      <a16:creationId xmlns:a16="http://schemas.microsoft.com/office/drawing/2014/main" id="{27073759-2D3E-C049-B616-2C68EF5584B6}"/>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52" name="Oval 316">
                  <a:extLst>
                    <a:ext uri="{FF2B5EF4-FFF2-40B4-BE49-F238E27FC236}">
                      <a16:creationId xmlns:a16="http://schemas.microsoft.com/office/drawing/2014/main" id="{395D43C7-665F-084E-9902-19410C63AA21}"/>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53" name="Oval 317">
                  <a:extLst>
                    <a:ext uri="{FF2B5EF4-FFF2-40B4-BE49-F238E27FC236}">
                      <a16:creationId xmlns:a16="http://schemas.microsoft.com/office/drawing/2014/main" id="{0B8832ED-9980-B84E-86B1-441FDF9DEDF2}"/>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54" name="Oval 318">
                  <a:extLst>
                    <a:ext uri="{FF2B5EF4-FFF2-40B4-BE49-F238E27FC236}">
                      <a16:creationId xmlns:a16="http://schemas.microsoft.com/office/drawing/2014/main" id="{913E16A7-5F8E-124F-86EA-E3FEC3A0D44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55" name="Oval 319">
                  <a:extLst>
                    <a:ext uri="{FF2B5EF4-FFF2-40B4-BE49-F238E27FC236}">
                      <a16:creationId xmlns:a16="http://schemas.microsoft.com/office/drawing/2014/main" id="{D97148B1-B3AD-6445-A3DC-6E8A6EA3CD3C}"/>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56" name="Oval 320">
                  <a:extLst>
                    <a:ext uri="{FF2B5EF4-FFF2-40B4-BE49-F238E27FC236}">
                      <a16:creationId xmlns:a16="http://schemas.microsoft.com/office/drawing/2014/main" id="{5657BD3D-3505-4943-BF50-FB6C30B91A6D}"/>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57" name="Oval 321">
                  <a:extLst>
                    <a:ext uri="{FF2B5EF4-FFF2-40B4-BE49-F238E27FC236}">
                      <a16:creationId xmlns:a16="http://schemas.microsoft.com/office/drawing/2014/main" id="{BB75823E-6E46-1042-9994-10F18725687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58" name="Oval 322">
                  <a:extLst>
                    <a:ext uri="{FF2B5EF4-FFF2-40B4-BE49-F238E27FC236}">
                      <a16:creationId xmlns:a16="http://schemas.microsoft.com/office/drawing/2014/main" id="{A909CF44-28FC-BB4E-A91A-875B151A1B4A}"/>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59" name="Oval 323">
                  <a:extLst>
                    <a:ext uri="{FF2B5EF4-FFF2-40B4-BE49-F238E27FC236}">
                      <a16:creationId xmlns:a16="http://schemas.microsoft.com/office/drawing/2014/main" id="{F25FEB2D-EAE9-7647-8099-5F4045AA8AB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60" name="Oval 324">
                  <a:extLst>
                    <a:ext uri="{FF2B5EF4-FFF2-40B4-BE49-F238E27FC236}">
                      <a16:creationId xmlns:a16="http://schemas.microsoft.com/office/drawing/2014/main" id="{3BD28E16-B948-B848-9CD5-82E6F30EE510}"/>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61" name="Oval 325">
                  <a:extLst>
                    <a:ext uri="{FF2B5EF4-FFF2-40B4-BE49-F238E27FC236}">
                      <a16:creationId xmlns:a16="http://schemas.microsoft.com/office/drawing/2014/main" id="{6D498F3D-D5BD-B748-98DF-D6D44412053F}"/>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62" name="Oval 326">
                  <a:extLst>
                    <a:ext uri="{FF2B5EF4-FFF2-40B4-BE49-F238E27FC236}">
                      <a16:creationId xmlns:a16="http://schemas.microsoft.com/office/drawing/2014/main" id="{F738CDC9-E4EF-3243-9C5D-2C593963C370}"/>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7063" name="Group 327">
              <a:extLst>
                <a:ext uri="{FF2B5EF4-FFF2-40B4-BE49-F238E27FC236}">
                  <a16:creationId xmlns:a16="http://schemas.microsoft.com/office/drawing/2014/main" id="{89F8662C-DD02-1148-A7E8-3DE84F678924}"/>
                </a:ext>
              </a:extLst>
            </p:cNvPr>
            <p:cNvGrpSpPr>
              <a:grpSpLocks/>
            </p:cNvGrpSpPr>
            <p:nvPr/>
          </p:nvGrpSpPr>
          <p:grpSpPr bwMode="auto">
            <a:xfrm>
              <a:off x="3869" y="3143"/>
              <a:ext cx="650" cy="402"/>
              <a:chOff x="3773" y="3047"/>
              <a:chExt cx="650" cy="402"/>
            </a:xfrm>
          </p:grpSpPr>
          <p:grpSp>
            <p:nvGrpSpPr>
              <p:cNvPr id="757064" name="Group 328">
                <a:extLst>
                  <a:ext uri="{FF2B5EF4-FFF2-40B4-BE49-F238E27FC236}">
                    <a16:creationId xmlns:a16="http://schemas.microsoft.com/office/drawing/2014/main" id="{537DB5BF-752A-E548-B9D4-5E3B27093D0C}"/>
                  </a:ext>
                </a:extLst>
              </p:cNvPr>
              <p:cNvGrpSpPr>
                <a:grpSpLocks/>
              </p:cNvGrpSpPr>
              <p:nvPr/>
            </p:nvGrpSpPr>
            <p:grpSpPr bwMode="auto">
              <a:xfrm>
                <a:off x="4077" y="3047"/>
                <a:ext cx="346" cy="304"/>
                <a:chOff x="3098" y="2084"/>
                <a:chExt cx="346" cy="304"/>
              </a:xfrm>
            </p:grpSpPr>
            <p:sp>
              <p:nvSpPr>
                <p:cNvPr id="757065" name="Oval 329">
                  <a:extLst>
                    <a:ext uri="{FF2B5EF4-FFF2-40B4-BE49-F238E27FC236}">
                      <a16:creationId xmlns:a16="http://schemas.microsoft.com/office/drawing/2014/main" id="{D7F39E0C-7AFE-054E-B56E-573D0FAF213A}"/>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66" name="Oval 330">
                  <a:extLst>
                    <a:ext uri="{FF2B5EF4-FFF2-40B4-BE49-F238E27FC236}">
                      <a16:creationId xmlns:a16="http://schemas.microsoft.com/office/drawing/2014/main" id="{AE127E5F-9656-064E-A224-821EA8D192C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67" name="Oval 331">
                  <a:extLst>
                    <a:ext uri="{FF2B5EF4-FFF2-40B4-BE49-F238E27FC236}">
                      <a16:creationId xmlns:a16="http://schemas.microsoft.com/office/drawing/2014/main" id="{28B12F93-0850-5246-B540-A5C5CF161F1E}"/>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68" name="Oval 332">
                  <a:extLst>
                    <a:ext uri="{FF2B5EF4-FFF2-40B4-BE49-F238E27FC236}">
                      <a16:creationId xmlns:a16="http://schemas.microsoft.com/office/drawing/2014/main" id="{178883CA-4E4B-A548-AC02-713886948D66}"/>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69" name="Oval 333">
                  <a:extLst>
                    <a:ext uri="{FF2B5EF4-FFF2-40B4-BE49-F238E27FC236}">
                      <a16:creationId xmlns:a16="http://schemas.microsoft.com/office/drawing/2014/main" id="{E0824C16-58C8-7D4C-B6F4-A588C5E488D6}"/>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70" name="Oval 334">
                  <a:extLst>
                    <a:ext uri="{FF2B5EF4-FFF2-40B4-BE49-F238E27FC236}">
                      <a16:creationId xmlns:a16="http://schemas.microsoft.com/office/drawing/2014/main" id="{B749ECE9-92B4-4848-867B-9B0415A41A7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71" name="Oval 335">
                  <a:extLst>
                    <a:ext uri="{FF2B5EF4-FFF2-40B4-BE49-F238E27FC236}">
                      <a16:creationId xmlns:a16="http://schemas.microsoft.com/office/drawing/2014/main" id="{7EF3B040-3E44-D443-9338-4E75CA62E71E}"/>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72" name="Oval 336">
                  <a:extLst>
                    <a:ext uri="{FF2B5EF4-FFF2-40B4-BE49-F238E27FC236}">
                      <a16:creationId xmlns:a16="http://schemas.microsoft.com/office/drawing/2014/main" id="{038C0B06-FBA8-724A-8435-4F147F0D9F52}"/>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73" name="Oval 337">
                  <a:extLst>
                    <a:ext uri="{FF2B5EF4-FFF2-40B4-BE49-F238E27FC236}">
                      <a16:creationId xmlns:a16="http://schemas.microsoft.com/office/drawing/2014/main" id="{085354D4-BFC6-7C47-9EA2-B0850EC93D88}"/>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74" name="Oval 338">
                  <a:extLst>
                    <a:ext uri="{FF2B5EF4-FFF2-40B4-BE49-F238E27FC236}">
                      <a16:creationId xmlns:a16="http://schemas.microsoft.com/office/drawing/2014/main" id="{B78432F1-694A-F945-822C-F76658229F92}"/>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75" name="Oval 339">
                  <a:extLst>
                    <a:ext uri="{FF2B5EF4-FFF2-40B4-BE49-F238E27FC236}">
                      <a16:creationId xmlns:a16="http://schemas.microsoft.com/office/drawing/2014/main" id="{AA8067C0-05DF-564D-8F78-48FC64E0B10C}"/>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76" name="Oval 340">
                  <a:extLst>
                    <a:ext uri="{FF2B5EF4-FFF2-40B4-BE49-F238E27FC236}">
                      <a16:creationId xmlns:a16="http://schemas.microsoft.com/office/drawing/2014/main" id="{11AB65A0-2E6F-E344-9D12-43F4AFFFDE42}"/>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77" name="Oval 341">
                  <a:extLst>
                    <a:ext uri="{FF2B5EF4-FFF2-40B4-BE49-F238E27FC236}">
                      <a16:creationId xmlns:a16="http://schemas.microsoft.com/office/drawing/2014/main" id="{CA8CC09E-B8C7-C945-BD38-DC99AAD09BE0}"/>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78" name="Oval 342">
                  <a:extLst>
                    <a:ext uri="{FF2B5EF4-FFF2-40B4-BE49-F238E27FC236}">
                      <a16:creationId xmlns:a16="http://schemas.microsoft.com/office/drawing/2014/main" id="{3E2E521B-D6CA-A64C-A322-AACFA86F60FD}"/>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7079" name="Group 343">
                <a:extLst>
                  <a:ext uri="{FF2B5EF4-FFF2-40B4-BE49-F238E27FC236}">
                    <a16:creationId xmlns:a16="http://schemas.microsoft.com/office/drawing/2014/main" id="{CB1C937D-CC2E-604C-852A-C35D7574C27F}"/>
                  </a:ext>
                </a:extLst>
              </p:cNvPr>
              <p:cNvGrpSpPr>
                <a:grpSpLocks/>
              </p:cNvGrpSpPr>
              <p:nvPr/>
            </p:nvGrpSpPr>
            <p:grpSpPr bwMode="auto">
              <a:xfrm>
                <a:off x="3773" y="3145"/>
                <a:ext cx="346" cy="304"/>
                <a:chOff x="3098" y="2084"/>
                <a:chExt cx="346" cy="304"/>
              </a:xfrm>
            </p:grpSpPr>
            <p:sp>
              <p:nvSpPr>
                <p:cNvPr id="757080" name="Oval 344">
                  <a:extLst>
                    <a:ext uri="{FF2B5EF4-FFF2-40B4-BE49-F238E27FC236}">
                      <a16:creationId xmlns:a16="http://schemas.microsoft.com/office/drawing/2014/main" id="{09EA8FAD-3080-6749-BFDD-FB836600D5D9}"/>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81" name="Oval 345">
                  <a:extLst>
                    <a:ext uri="{FF2B5EF4-FFF2-40B4-BE49-F238E27FC236}">
                      <a16:creationId xmlns:a16="http://schemas.microsoft.com/office/drawing/2014/main" id="{EBCD80D8-8FA5-F74E-8CDA-837AA811239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82" name="Oval 346">
                  <a:extLst>
                    <a:ext uri="{FF2B5EF4-FFF2-40B4-BE49-F238E27FC236}">
                      <a16:creationId xmlns:a16="http://schemas.microsoft.com/office/drawing/2014/main" id="{D6E38B91-2F75-2143-9562-1C7F06105102}"/>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83" name="Oval 347">
                  <a:extLst>
                    <a:ext uri="{FF2B5EF4-FFF2-40B4-BE49-F238E27FC236}">
                      <a16:creationId xmlns:a16="http://schemas.microsoft.com/office/drawing/2014/main" id="{FE2B0C57-5B84-2D4B-89C0-A0DF6ADB3A2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84" name="Oval 348">
                  <a:extLst>
                    <a:ext uri="{FF2B5EF4-FFF2-40B4-BE49-F238E27FC236}">
                      <a16:creationId xmlns:a16="http://schemas.microsoft.com/office/drawing/2014/main" id="{3C0D2050-2D67-D247-8B83-558E59879F7D}"/>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85" name="Oval 349">
                  <a:extLst>
                    <a:ext uri="{FF2B5EF4-FFF2-40B4-BE49-F238E27FC236}">
                      <a16:creationId xmlns:a16="http://schemas.microsoft.com/office/drawing/2014/main" id="{7346EEA7-A803-7D4E-ABF4-65653079182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86" name="Oval 350">
                  <a:extLst>
                    <a:ext uri="{FF2B5EF4-FFF2-40B4-BE49-F238E27FC236}">
                      <a16:creationId xmlns:a16="http://schemas.microsoft.com/office/drawing/2014/main" id="{814F5603-DD98-984A-897B-1424AD28D450}"/>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87" name="Oval 351">
                  <a:extLst>
                    <a:ext uri="{FF2B5EF4-FFF2-40B4-BE49-F238E27FC236}">
                      <a16:creationId xmlns:a16="http://schemas.microsoft.com/office/drawing/2014/main" id="{E444E5CD-1EFF-8640-B9FB-F74200C960C3}"/>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88" name="Oval 352">
                  <a:extLst>
                    <a:ext uri="{FF2B5EF4-FFF2-40B4-BE49-F238E27FC236}">
                      <a16:creationId xmlns:a16="http://schemas.microsoft.com/office/drawing/2014/main" id="{EBCD1DDC-263A-5E4C-8D29-44EA70B7CA70}"/>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89" name="Oval 353">
                  <a:extLst>
                    <a:ext uri="{FF2B5EF4-FFF2-40B4-BE49-F238E27FC236}">
                      <a16:creationId xmlns:a16="http://schemas.microsoft.com/office/drawing/2014/main" id="{DDA8953D-A658-3649-87AA-123EAC9CB1E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90" name="Oval 354">
                  <a:extLst>
                    <a:ext uri="{FF2B5EF4-FFF2-40B4-BE49-F238E27FC236}">
                      <a16:creationId xmlns:a16="http://schemas.microsoft.com/office/drawing/2014/main" id="{FB8A930C-790C-C74E-8F58-17219A0EEF21}"/>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91" name="Oval 355">
                  <a:extLst>
                    <a:ext uri="{FF2B5EF4-FFF2-40B4-BE49-F238E27FC236}">
                      <a16:creationId xmlns:a16="http://schemas.microsoft.com/office/drawing/2014/main" id="{AC4D3E15-EB3E-6648-9D78-3585E11DAB58}"/>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92" name="Oval 356">
                  <a:extLst>
                    <a:ext uri="{FF2B5EF4-FFF2-40B4-BE49-F238E27FC236}">
                      <a16:creationId xmlns:a16="http://schemas.microsoft.com/office/drawing/2014/main" id="{03D8E5A5-2BED-6143-9490-FEF4231950C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93" name="Oval 357">
                  <a:extLst>
                    <a:ext uri="{FF2B5EF4-FFF2-40B4-BE49-F238E27FC236}">
                      <a16:creationId xmlns:a16="http://schemas.microsoft.com/office/drawing/2014/main" id="{7510491B-C426-A54B-89C6-E605E4D0A17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7094" name="Group 358">
              <a:extLst>
                <a:ext uri="{FF2B5EF4-FFF2-40B4-BE49-F238E27FC236}">
                  <a16:creationId xmlns:a16="http://schemas.microsoft.com/office/drawing/2014/main" id="{7D898387-DC31-C544-83C1-4D495FFA3248}"/>
                </a:ext>
              </a:extLst>
            </p:cNvPr>
            <p:cNvGrpSpPr>
              <a:grpSpLocks/>
            </p:cNvGrpSpPr>
            <p:nvPr/>
          </p:nvGrpSpPr>
          <p:grpSpPr bwMode="auto">
            <a:xfrm>
              <a:off x="2585" y="3197"/>
              <a:ext cx="1569" cy="622"/>
              <a:chOff x="2489" y="3101"/>
              <a:chExt cx="1569" cy="622"/>
            </a:xfrm>
          </p:grpSpPr>
          <p:grpSp>
            <p:nvGrpSpPr>
              <p:cNvPr id="757095" name="Group 359">
                <a:extLst>
                  <a:ext uri="{FF2B5EF4-FFF2-40B4-BE49-F238E27FC236}">
                    <a16:creationId xmlns:a16="http://schemas.microsoft.com/office/drawing/2014/main" id="{D4A2C07D-F88B-E941-A3E8-8234B0DF69B6}"/>
                  </a:ext>
                </a:extLst>
              </p:cNvPr>
              <p:cNvGrpSpPr>
                <a:grpSpLocks/>
              </p:cNvGrpSpPr>
              <p:nvPr/>
            </p:nvGrpSpPr>
            <p:grpSpPr bwMode="auto">
              <a:xfrm>
                <a:off x="3712" y="3419"/>
                <a:ext cx="346" cy="304"/>
                <a:chOff x="3098" y="2084"/>
                <a:chExt cx="346" cy="304"/>
              </a:xfrm>
            </p:grpSpPr>
            <p:sp>
              <p:nvSpPr>
                <p:cNvPr id="757096" name="Oval 360">
                  <a:extLst>
                    <a:ext uri="{FF2B5EF4-FFF2-40B4-BE49-F238E27FC236}">
                      <a16:creationId xmlns:a16="http://schemas.microsoft.com/office/drawing/2014/main" id="{01CFC9A0-6FEC-594F-93E4-7A420EDF650A}"/>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97" name="Oval 361">
                  <a:extLst>
                    <a:ext uri="{FF2B5EF4-FFF2-40B4-BE49-F238E27FC236}">
                      <a16:creationId xmlns:a16="http://schemas.microsoft.com/office/drawing/2014/main" id="{2A529199-EB15-8148-ADA8-81A5A77BD88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98" name="Oval 362">
                  <a:extLst>
                    <a:ext uri="{FF2B5EF4-FFF2-40B4-BE49-F238E27FC236}">
                      <a16:creationId xmlns:a16="http://schemas.microsoft.com/office/drawing/2014/main" id="{E0536BCD-1522-DD46-993C-B8DA364654C8}"/>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099" name="Oval 363">
                  <a:extLst>
                    <a:ext uri="{FF2B5EF4-FFF2-40B4-BE49-F238E27FC236}">
                      <a16:creationId xmlns:a16="http://schemas.microsoft.com/office/drawing/2014/main" id="{16DEAA1A-544A-6C41-9D6B-55A8766391F8}"/>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00" name="Oval 364">
                  <a:extLst>
                    <a:ext uri="{FF2B5EF4-FFF2-40B4-BE49-F238E27FC236}">
                      <a16:creationId xmlns:a16="http://schemas.microsoft.com/office/drawing/2014/main" id="{CBF7A01B-6EA9-5F49-BC6E-B2526455AB1F}"/>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01" name="Oval 365">
                  <a:extLst>
                    <a:ext uri="{FF2B5EF4-FFF2-40B4-BE49-F238E27FC236}">
                      <a16:creationId xmlns:a16="http://schemas.microsoft.com/office/drawing/2014/main" id="{299486B6-B6EA-3D44-A931-B8675A75946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02" name="Oval 366">
                  <a:extLst>
                    <a:ext uri="{FF2B5EF4-FFF2-40B4-BE49-F238E27FC236}">
                      <a16:creationId xmlns:a16="http://schemas.microsoft.com/office/drawing/2014/main" id="{775B7CFD-540F-E94B-9590-81C5B0E2A067}"/>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03" name="Oval 367">
                  <a:extLst>
                    <a:ext uri="{FF2B5EF4-FFF2-40B4-BE49-F238E27FC236}">
                      <a16:creationId xmlns:a16="http://schemas.microsoft.com/office/drawing/2014/main" id="{0F8E1AC1-B975-6B4C-A83B-A9DDB77ADA29}"/>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04" name="Oval 368">
                  <a:extLst>
                    <a:ext uri="{FF2B5EF4-FFF2-40B4-BE49-F238E27FC236}">
                      <a16:creationId xmlns:a16="http://schemas.microsoft.com/office/drawing/2014/main" id="{E54F133A-CED4-CC4A-A888-5335132FE5DD}"/>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05" name="Oval 369">
                  <a:extLst>
                    <a:ext uri="{FF2B5EF4-FFF2-40B4-BE49-F238E27FC236}">
                      <a16:creationId xmlns:a16="http://schemas.microsoft.com/office/drawing/2014/main" id="{B6CE6FB6-8004-0E46-B4EC-4A9D6EFEBF70}"/>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06" name="Oval 370">
                  <a:extLst>
                    <a:ext uri="{FF2B5EF4-FFF2-40B4-BE49-F238E27FC236}">
                      <a16:creationId xmlns:a16="http://schemas.microsoft.com/office/drawing/2014/main" id="{4F1BC9F4-E2B6-2A46-8DE4-54A291CE40BB}"/>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07" name="Oval 371">
                  <a:extLst>
                    <a:ext uri="{FF2B5EF4-FFF2-40B4-BE49-F238E27FC236}">
                      <a16:creationId xmlns:a16="http://schemas.microsoft.com/office/drawing/2014/main" id="{D435EB1D-8EB9-BF46-8475-C58160DF7111}"/>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08" name="Oval 372">
                  <a:extLst>
                    <a:ext uri="{FF2B5EF4-FFF2-40B4-BE49-F238E27FC236}">
                      <a16:creationId xmlns:a16="http://schemas.microsoft.com/office/drawing/2014/main" id="{12F0E0C7-D335-7647-A8B5-69F46FBCD2C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09" name="Oval 373">
                  <a:extLst>
                    <a:ext uri="{FF2B5EF4-FFF2-40B4-BE49-F238E27FC236}">
                      <a16:creationId xmlns:a16="http://schemas.microsoft.com/office/drawing/2014/main" id="{5D969EF7-F72D-E945-85DD-2C86DBDCDD0B}"/>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7110" name="Group 374">
                <a:extLst>
                  <a:ext uri="{FF2B5EF4-FFF2-40B4-BE49-F238E27FC236}">
                    <a16:creationId xmlns:a16="http://schemas.microsoft.com/office/drawing/2014/main" id="{A9040F88-570A-6B46-97D2-B4BFA2DEE9BF}"/>
                  </a:ext>
                </a:extLst>
              </p:cNvPr>
              <p:cNvGrpSpPr>
                <a:grpSpLocks/>
              </p:cNvGrpSpPr>
              <p:nvPr/>
            </p:nvGrpSpPr>
            <p:grpSpPr bwMode="auto">
              <a:xfrm>
                <a:off x="2489" y="3101"/>
                <a:ext cx="346" cy="304"/>
                <a:chOff x="3098" y="2084"/>
                <a:chExt cx="346" cy="304"/>
              </a:xfrm>
            </p:grpSpPr>
            <p:sp>
              <p:nvSpPr>
                <p:cNvPr id="757111" name="Oval 375">
                  <a:extLst>
                    <a:ext uri="{FF2B5EF4-FFF2-40B4-BE49-F238E27FC236}">
                      <a16:creationId xmlns:a16="http://schemas.microsoft.com/office/drawing/2014/main" id="{B601D4B5-08FC-544D-AC6B-A11D6098C01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12" name="Oval 376">
                  <a:extLst>
                    <a:ext uri="{FF2B5EF4-FFF2-40B4-BE49-F238E27FC236}">
                      <a16:creationId xmlns:a16="http://schemas.microsoft.com/office/drawing/2014/main" id="{26DDDBB8-77C1-0649-9C8D-ECE64489A77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13" name="Oval 377">
                  <a:extLst>
                    <a:ext uri="{FF2B5EF4-FFF2-40B4-BE49-F238E27FC236}">
                      <a16:creationId xmlns:a16="http://schemas.microsoft.com/office/drawing/2014/main" id="{F0ED7BDD-1009-E848-872A-A1E36028FB20}"/>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14" name="Oval 378">
                  <a:extLst>
                    <a:ext uri="{FF2B5EF4-FFF2-40B4-BE49-F238E27FC236}">
                      <a16:creationId xmlns:a16="http://schemas.microsoft.com/office/drawing/2014/main" id="{9373943D-A251-9B4F-9C95-811D6D71064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15" name="Oval 379">
                  <a:extLst>
                    <a:ext uri="{FF2B5EF4-FFF2-40B4-BE49-F238E27FC236}">
                      <a16:creationId xmlns:a16="http://schemas.microsoft.com/office/drawing/2014/main" id="{879D2108-69E2-2340-968E-FFF49C6BB047}"/>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16" name="Oval 380">
                  <a:extLst>
                    <a:ext uri="{FF2B5EF4-FFF2-40B4-BE49-F238E27FC236}">
                      <a16:creationId xmlns:a16="http://schemas.microsoft.com/office/drawing/2014/main" id="{D68CDE65-33D2-C642-890D-78D46C99237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17" name="Oval 381">
                  <a:extLst>
                    <a:ext uri="{FF2B5EF4-FFF2-40B4-BE49-F238E27FC236}">
                      <a16:creationId xmlns:a16="http://schemas.microsoft.com/office/drawing/2014/main" id="{3610C1F4-7CC9-214C-84E8-DD55DB4482F6}"/>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18" name="Oval 382">
                  <a:extLst>
                    <a:ext uri="{FF2B5EF4-FFF2-40B4-BE49-F238E27FC236}">
                      <a16:creationId xmlns:a16="http://schemas.microsoft.com/office/drawing/2014/main" id="{F8B6DD6B-0C57-8641-A1EC-7429D67218C6}"/>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19" name="Oval 383">
                  <a:extLst>
                    <a:ext uri="{FF2B5EF4-FFF2-40B4-BE49-F238E27FC236}">
                      <a16:creationId xmlns:a16="http://schemas.microsoft.com/office/drawing/2014/main" id="{7985C81D-F2C4-D241-9A92-262A1334FA09}"/>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20" name="Oval 384">
                  <a:extLst>
                    <a:ext uri="{FF2B5EF4-FFF2-40B4-BE49-F238E27FC236}">
                      <a16:creationId xmlns:a16="http://schemas.microsoft.com/office/drawing/2014/main" id="{C857AD4A-6570-9743-B1DD-AEC9E6129E57}"/>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21" name="Oval 385">
                  <a:extLst>
                    <a:ext uri="{FF2B5EF4-FFF2-40B4-BE49-F238E27FC236}">
                      <a16:creationId xmlns:a16="http://schemas.microsoft.com/office/drawing/2014/main" id="{55438AA2-4A14-D84B-98DD-EAA72B19FEB9}"/>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22" name="Oval 386">
                  <a:extLst>
                    <a:ext uri="{FF2B5EF4-FFF2-40B4-BE49-F238E27FC236}">
                      <a16:creationId xmlns:a16="http://schemas.microsoft.com/office/drawing/2014/main" id="{109CE8CE-69F1-1843-A526-D7A3B35BCACA}"/>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23" name="Oval 387">
                  <a:extLst>
                    <a:ext uri="{FF2B5EF4-FFF2-40B4-BE49-F238E27FC236}">
                      <a16:creationId xmlns:a16="http://schemas.microsoft.com/office/drawing/2014/main" id="{E28AA261-0860-DC49-BCBA-BBB13AED49A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24" name="Oval 388">
                  <a:extLst>
                    <a:ext uri="{FF2B5EF4-FFF2-40B4-BE49-F238E27FC236}">
                      <a16:creationId xmlns:a16="http://schemas.microsoft.com/office/drawing/2014/main" id="{FFE26F04-8E85-BB42-92FA-B289FC123617}"/>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7125" name="Group 389">
              <a:extLst>
                <a:ext uri="{FF2B5EF4-FFF2-40B4-BE49-F238E27FC236}">
                  <a16:creationId xmlns:a16="http://schemas.microsoft.com/office/drawing/2014/main" id="{F00D6C89-EC70-6940-8891-2BAF201F349D}"/>
                </a:ext>
              </a:extLst>
            </p:cNvPr>
            <p:cNvGrpSpPr>
              <a:grpSpLocks/>
            </p:cNvGrpSpPr>
            <p:nvPr/>
          </p:nvGrpSpPr>
          <p:grpSpPr bwMode="auto">
            <a:xfrm>
              <a:off x="2363" y="2853"/>
              <a:ext cx="1414" cy="967"/>
              <a:chOff x="2267" y="2757"/>
              <a:chExt cx="1414" cy="967"/>
            </a:xfrm>
          </p:grpSpPr>
          <p:grpSp>
            <p:nvGrpSpPr>
              <p:cNvPr id="757126" name="Group 390">
                <a:extLst>
                  <a:ext uri="{FF2B5EF4-FFF2-40B4-BE49-F238E27FC236}">
                    <a16:creationId xmlns:a16="http://schemas.microsoft.com/office/drawing/2014/main" id="{451A2AA5-E7F8-8045-A0D1-407467E624DA}"/>
                  </a:ext>
                </a:extLst>
              </p:cNvPr>
              <p:cNvGrpSpPr>
                <a:grpSpLocks/>
              </p:cNvGrpSpPr>
              <p:nvPr/>
            </p:nvGrpSpPr>
            <p:grpSpPr bwMode="auto">
              <a:xfrm>
                <a:off x="3335" y="3420"/>
                <a:ext cx="346" cy="304"/>
                <a:chOff x="3098" y="2084"/>
                <a:chExt cx="346" cy="304"/>
              </a:xfrm>
            </p:grpSpPr>
            <p:sp>
              <p:nvSpPr>
                <p:cNvPr id="757127" name="Oval 391">
                  <a:extLst>
                    <a:ext uri="{FF2B5EF4-FFF2-40B4-BE49-F238E27FC236}">
                      <a16:creationId xmlns:a16="http://schemas.microsoft.com/office/drawing/2014/main" id="{46AFDC9B-658C-644B-9E0D-80DA5FD3325C}"/>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28" name="Oval 392">
                  <a:extLst>
                    <a:ext uri="{FF2B5EF4-FFF2-40B4-BE49-F238E27FC236}">
                      <a16:creationId xmlns:a16="http://schemas.microsoft.com/office/drawing/2014/main" id="{644EC247-52FA-C240-BA25-B1972D02FA7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29" name="Oval 393">
                  <a:extLst>
                    <a:ext uri="{FF2B5EF4-FFF2-40B4-BE49-F238E27FC236}">
                      <a16:creationId xmlns:a16="http://schemas.microsoft.com/office/drawing/2014/main" id="{EC08C233-029A-1049-9C96-90BFC12712C8}"/>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30" name="Oval 394">
                  <a:extLst>
                    <a:ext uri="{FF2B5EF4-FFF2-40B4-BE49-F238E27FC236}">
                      <a16:creationId xmlns:a16="http://schemas.microsoft.com/office/drawing/2014/main" id="{B17AC4DD-8C9E-094B-A73A-C19738A5EC5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31" name="Oval 395">
                  <a:extLst>
                    <a:ext uri="{FF2B5EF4-FFF2-40B4-BE49-F238E27FC236}">
                      <a16:creationId xmlns:a16="http://schemas.microsoft.com/office/drawing/2014/main" id="{E0474F3B-6662-9A46-9159-3610E71D2F85}"/>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32" name="Oval 396">
                  <a:extLst>
                    <a:ext uri="{FF2B5EF4-FFF2-40B4-BE49-F238E27FC236}">
                      <a16:creationId xmlns:a16="http://schemas.microsoft.com/office/drawing/2014/main" id="{4680CDF3-B174-3545-B6DA-6536438B7652}"/>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33" name="Oval 397">
                  <a:extLst>
                    <a:ext uri="{FF2B5EF4-FFF2-40B4-BE49-F238E27FC236}">
                      <a16:creationId xmlns:a16="http://schemas.microsoft.com/office/drawing/2014/main" id="{06F10CC7-F3F7-1E42-8ECB-5AB5D0D4F584}"/>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34" name="Oval 398">
                  <a:extLst>
                    <a:ext uri="{FF2B5EF4-FFF2-40B4-BE49-F238E27FC236}">
                      <a16:creationId xmlns:a16="http://schemas.microsoft.com/office/drawing/2014/main" id="{4BB182FE-2993-DA42-8DD5-EA785F62345B}"/>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35" name="Oval 399">
                  <a:extLst>
                    <a:ext uri="{FF2B5EF4-FFF2-40B4-BE49-F238E27FC236}">
                      <a16:creationId xmlns:a16="http://schemas.microsoft.com/office/drawing/2014/main" id="{27E5D6D8-1D2C-6D4C-A8E9-BA56EDF69042}"/>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36" name="Oval 400">
                  <a:extLst>
                    <a:ext uri="{FF2B5EF4-FFF2-40B4-BE49-F238E27FC236}">
                      <a16:creationId xmlns:a16="http://schemas.microsoft.com/office/drawing/2014/main" id="{F2C7052C-0A74-A048-B935-5E559BF97D52}"/>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37" name="Oval 401">
                  <a:extLst>
                    <a:ext uri="{FF2B5EF4-FFF2-40B4-BE49-F238E27FC236}">
                      <a16:creationId xmlns:a16="http://schemas.microsoft.com/office/drawing/2014/main" id="{17D68F4B-69AD-1043-B54E-2BFB7296A950}"/>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38" name="Oval 402">
                  <a:extLst>
                    <a:ext uri="{FF2B5EF4-FFF2-40B4-BE49-F238E27FC236}">
                      <a16:creationId xmlns:a16="http://schemas.microsoft.com/office/drawing/2014/main" id="{579DDD62-BF04-D341-BE77-BD846E115452}"/>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39" name="Oval 403">
                  <a:extLst>
                    <a:ext uri="{FF2B5EF4-FFF2-40B4-BE49-F238E27FC236}">
                      <a16:creationId xmlns:a16="http://schemas.microsoft.com/office/drawing/2014/main" id="{6F35BD0D-1CA8-224F-B08F-D38DE5A3ED08}"/>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40" name="Oval 404">
                  <a:extLst>
                    <a:ext uri="{FF2B5EF4-FFF2-40B4-BE49-F238E27FC236}">
                      <a16:creationId xmlns:a16="http://schemas.microsoft.com/office/drawing/2014/main" id="{0D33EDCC-8D41-2245-952D-7C70E9E53E9D}"/>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7141" name="Group 405">
                <a:extLst>
                  <a:ext uri="{FF2B5EF4-FFF2-40B4-BE49-F238E27FC236}">
                    <a16:creationId xmlns:a16="http://schemas.microsoft.com/office/drawing/2014/main" id="{4456C2AB-F3F4-0F41-A27A-BA912D0F9459}"/>
                  </a:ext>
                </a:extLst>
              </p:cNvPr>
              <p:cNvGrpSpPr>
                <a:grpSpLocks/>
              </p:cNvGrpSpPr>
              <p:nvPr/>
            </p:nvGrpSpPr>
            <p:grpSpPr bwMode="auto">
              <a:xfrm>
                <a:off x="2267" y="2757"/>
                <a:ext cx="346" cy="304"/>
                <a:chOff x="3098" y="2084"/>
                <a:chExt cx="346" cy="304"/>
              </a:xfrm>
            </p:grpSpPr>
            <p:sp>
              <p:nvSpPr>
                <p:cNvPr id="757142" name="Oval 406">
                  <a:extLst>
                    <a:ext uri="{FF2B5EF4-FFF2-40B4-BE49-F238E27FC236}">
                      <a16:creationId xmlns:a16="http://schemas.microsoft.com/office/drawing/2014/main" id="{D72FD625-3D20-7946-A8CE-28F8B5E99437}"/>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43" name="Oval 407">
                  <a:extLst>
                    <a:ext uri="{FF2B5EF4-FFF2-40B4-BE49-F238E27FC236}">
                      <a16:creationId xmlns:a16="http://schemas.microsoft.com/office/drawing/2014/main" id="{B8D5D9DD-ED9F-1A49-8ED8-5E8C7972E36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44" name="Oval 408">
                  <a:extLst>
                    <a:ext uri="{FF2B5EF4-FFF2-40B4-BE49-F238E27FC236}">
                      <a16:creationId xmlns:a16="http://schemas.microsoft.com/office/drawing/2014/main" id="{819E058A-CB19-144E-B562-A96F839AD206}"/>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45" name="Oval 409">
                  <a:extLst>
                    <a:ext uri="{FF2B5EF4-FFF2-40B4-BE49-F238E27FC236}">
                      <a16:creationId xmlns:a16="http://schemas.microsoft.com/office/drawing/2014/main" id="{34B1C1C2-F443-934D-A69C-875A1E768F8B}"/>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46" name="Oval 410">
                  <a:extLst>
                    <a:ext uri="{FF2B5EF4-FFF2-40B4-BE49-F238E27FC236}">
                      <a16:creationId xmlns:a16="http://schemas.microsoft.com/office/drawing/2014/main" id="{3232EE54-24F9-024E-853C-6D5DD5607E7D}"/>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47" name="Oval 411">
                  <a:extLst>
                    <a:ext uri="{FF2B5EF4-FFF2-40B4-BE49-F238E27FC236}">
                      <a16:creationId xmlns:a16="http://schemas.microsoft.com/office/drawing/2014/main" id="{1DD98685-85DB-634B-A77F-C1452083C06E}"/>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48" name="Oval 412">
                  <a:extLst>
                    <a:ext uri="{FF2B5EF4-FFF2-40B4-BE49-F238E27FC236}">
                      <a16:creationId xmlns:a16="http://schemas.microsoft.com/office/drawing/2014/main" id="{CAD5A88C-D860-CF46-B585-D22703A46BBA}"/>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49" name="Oval 413">
                  <a:extLst>
                    <a:ext uri="{FF2B5EF4-FFF2-40B4-BE49-F238E27FC236}">
                      <a16:creationId xmlns:a16="http://schemas.microsoft.com/office/drawing/2014/main" id="{73381148-03EB-DE42-863D-07EAF9F59E21}"/>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50" name="Oval 414">
                  <a:extLst>
                    <a:ext uri="{FF2B5EF4-FFF2-40B4-BE49-F238E27FC236}">
                      <a16:creationId xmlns:a16="http://schemas.microsoft.com/office/drawing/2014/main" id="{C57ECC91-F4FD-374D-9E91-FC5F36F381A0}"/>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51" name="Oval 415">
                  <a:extLst>
                    <a:ext uri="{FF2B5EF4-FFF2-40B4-BE49-F238E27FC236}">
                      <a16:creationId xmlns:a16="http://schemas.microsoft.com/office/drawing/2014/main" id="{D2534210-756E-3345-BD7B-76945B49C676}"/>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52" name="Oval 416">
                  <a:extLst>
                    <a:ext uri="{FF2B5EF4-FFF2-40B4-BE49-F238E27FC236}">
                      <a16:creationId xmlns:a16="http://schemas.microsoft.com/office/drawing/2014/main" id="{F6EB3F85-DA6D-6A47-8144-B6E250391F0B}"/>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53" name="Oval 417">
                  <a:extLst>
                    <a:ext uri="{FF2B5EF4-FFF2-40B4-BE49-F238E27FC236}">
                      <a16:creationId xmlns:a16="http://schemas.microsoft.com/office/drawing/2014/main" id="{9C9BF443-C0C5-1245-8C4D-57D17D10F26E}"/>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54" name="Oval 418">
                  <a:extLst>
                    <a:ext uri="{FF2B5EF4-FFF2-40B4-BE49-F238E27FC236}">
                      <a16:creationId xmlns:a16="http://schemas.microsoft.com/office/drawing/2014/main" id="{954E7FCA-6563-3540-9B9D-B5205B41C2A1}"/>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55" name="Oval 419">
                  <a:extLst>
                    <a:ext uri="{FF2B5EF4-FFF2-40B4-BE49-F238E27FC236}">
                      <a16:creationId xmlns:a16="http://schemas.microsoft.com/office/drawing/2014/main" id="{DE36B2B4-7C56-A84C-ACF9-D0F4DA22C403}"/>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7156" name="Group 420">
              <a:extLst>
                <a:ext uri="{FF2B5EF4-FFF2-40B4-BE49-F238E27FC236}">
                  <a16:creationId xmlns:a16="http://schemas.microsoft.com/office/drawing/2014/main" id="{B771DADE-4E8F-EB41-83D9-DDBD804A01F7}"/>
                </a:ext>
              </a:extLst>
            </p:cNvPr>
            <p:cNvGrpSpPr>
              <a:grpSpLocks/>
            </p:cNvGrpSpPr>
            <p:nvPr/>
          </p:nvGrpSpPr>
          <p:grpSpPr bwMode="auto">
            <a:xfrm>
              <a:off x="3094" y="2440"/>
              <a:ext cx="1189" cy="937"/>
              <a:chOff x="2998" y="2344"/>
              <a:chExt cx="1189" cy="937"/>
            </a:xfrm>
          </p:grpSpPr>
          <p:grpSp>
            <p:nvGrpSpPr>
              <p:cNvPr id="757157" name="Group 421">
                <a:extLst>
                  <a:ext uri="{FF2B5EF4-FFF2-40B4-BE49-F238E27FC236}">
                    <a16:creationId xmlns:a16="http://schemas.microsoft.com/office/drawing/2014/main" id="{6EE8FD64-0FB7-6C4E-B02F-C583FA347C60}"/>
                  </a:ext>
                </a:extLst>
              </p:cNvPr>
              <p:cNvGrpSpPr>
                <a:grpSpLocks/>
              </p:cNvGrpSpPr>
              <p:nvPr/>
            </p:nvGrpSpPr>
            <p:grpSpPr bwMode="auto">
              <a:xfrm>
                <a:off x="2998" y="2977"/>
                <a:ext cx="346" cy="304"/>
                <a:chOff x="3098" y="2084"/>
                <a:chExt cx="346" cy="304"/>
              </a:xfrm>
            </p:grpSpPr>
            <p:sp>
              <p:nvSpPr>
                <p:cNvPr id="757158" name="Oval 422">
                  <a:extLst>
                    <a:ext uri="{FF2B5EF4-FFF2-40B4-BE49-F238E27FC236}">
                      <a16:creationId xmlns:a16="http://schemas.microsoft.com/office/drawing/2014/main" id="{64699AF2-2410-4E41-99B9-8CDB77AFB029}"/>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59" name="Oval 423">
                  <a:extLst>
                    <a:ext uri="{FF2B5EF4-FFF2-40B4-BE49-F238E27FC236}">
                      <a16:creationId xmlns:a16="http://schemas.microsoft.com/office/drawing/2014/main" id="{00B7EEE4-2F14-D347-B6EC-18B6494B1A97}"/>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60" name="Oval 424">
                  <a:extLst>
                    <a:ext uri="{FF2B5EF4-FFF2-40B4-BE49-F238E27FC236}">
                      <a16:creationId xmlns:a16="http://schemas.microsoft.com/office/drawing/2014/main" id="{130FF21E-C4A7-374E-B073-9DA0575DD7B7}"/>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61" name="Oval 425">
                  <a:extLst>
                    <a:ext uri="{FF2B5EF4-FFF2-40B4-BE49-F238E27FC236}">
                      <a16:creationId xmlns:a16="http://schemas.microsoft.com/office/drawing/2014/main" id="{3AAFB8A9-D1DE-4B4B-AA4C-0DFF7C663E54}"/>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62" name="Oval 426">
                  <a:extLst>
                    <a:ext uri="{FF2B5EF4-FFF2-40B4-BE49-F238E27FC236}">
                      <a16:creationId xmlns:a16="http://schemas.microsoft.com/office/drawing/2014/main" id="{D87CFE1B-D675-9C48-87E5-333D51D5A807}"/>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63" name="Oval 427">
                  <a:extLst>
                    <a:ext uri="{FF2B5EF4-FFF2-40B4-BE49-F238E27FC236}">
                      <a16:creationId xmlns:a16="http://schemas.microsoft.com/office/drawing/2014/main" id="{FFE65564-E0FC-4144-9D2A-5862CB3B35C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64" name="Oval 428">
                  <a:extLst>
                    <a:ext uri="{FF2B5EF4-FFF2-40B4-BE49-F238E27FC236}">
                      <a16:creationId xmlns:a16="http://schemas.microsoft.com/office/drawing/2014/main" id="{AC4C613F-19AE-CC4C-AC3B-2E12BF580DE7}"/>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65" name="Oval 429">
                  <a:extLst>
                    <a:ext uri="{FF2B5EF4-FFF2-40B4-BE49-F238E27FC236}">
                      <a16:creationId xmlns:a16="http://schemas.microsoft.com/office/drawing/2014/main" id="{FC6ECEB5-EA22-C544-8832-09B49CB2F2BE}"/>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66" name="Oval 430">
                  <a:extLst>
                    <a:ext uri="{FF2B5EF4-FFF2-40B4-BE49-F238E27FC236}">
                      <a16:creationId xmlns:a16="http://schemas.microsoft.com/office/drawing/2014/main" id="{AB9E115E-8A88-EA40-86A0-279C538CCD32}"/>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67" name="Oval 431">
                  <a:extLst>
                    <a:ext uri="{FF2B5EF4-FFF2-40B4-BE49-F238E27FC236}">
                      <a16:creationId xmlns:a16="http://schemas.microsoft.com/office/drawing/2014/main" id="{84345FAC-1325-9845-938C-014B5146C3C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68" name="Oval 432">
                  <a:extLst>
                    <a:ext uri="{FF2B5EF4-FFF2-40B4-BE49-F238E27FC236}">
                      <a16:creationId xmlns:a16="http://schemas.microsoft.com/office/drawing/2014/main" id="{422005B7-3E4C-AF46-A855-28A7D1787DDB}"/>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69" name="Oval 433">
                  <a:extLst>
                    <a:ext uri="{FF2B5EF4-FFF2-40B4-BE49-F238E27FC236}">
                      <a16:creationId xmlns:a16="http://schemas.microsoft.com/office/drawing/2014/main" id="{C1B88CE7-36BD-B946-A1D6-D0D933458CF4}"/>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70" name="Oval 434">
                  <a:extLst>
                    <a:ext uri="{FF2B5EF4-FFF2-40B4-BE49-F238E27FC236}">
                      <a16:creationId xmlns:a16="http://schemas.microsoft.com/office/drawing/2014/main" id="{785DCAB2-EB7D-1F4B-8E8B-800BC5F67B8B}"/>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71" name="Oval 435">
                  <a:extLst>
                    <a:ext uri="{FF2B5EF4-FFF2-40B4-BE49-F238E27FC236}">
                      <a16:creationId xmlns:a16="http://schemas.microsoft.com/office/drawing/2014/main" id="{B7BEC5CF-6280-6A40-B85E-AE9681452058}"/>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7172" name="Group 436">
                <a:extLst>
                  <a:ext uri="{FF2B5EF4-FFF2-40B4-BE49-F238E27FC236}">
                    <a16:creationId xmlns:a16="http://schemas.microsoft.com/office/drawing/2014/main" id="{3E08406B-5E64-9348-94EA-834463FF4A61}"/>
                  </a:ext>
                </a:extLst>
              </p:cNvPr>
              <p:cNvGrpSpPr>
                <a:grpSpLocks/>
              </p:cNvGrpSpPr>
              <p:nvPr/>
            </p:nvGrpSpPr>
            <p:grpSpPr bwMode="auto">
              <a:xfrm>
                <a:off x="3841" y="2344"/>
                <a:ext cx="346" cy="304"/>
                <a:chOff x="3098" y="2084"/>
                <a:chExt cx="346" cy="304"/>
              </a:xfrm>
            </p:grpSpPr>
            <p:sp>
              <p:nvSpPr>
                <p:cNvPr id="757173" name="Oval 437">
                  <a:extLst>
                    <a:ext uri="{FF2B5EF4-FFF2-40B4-BE49-F238E27FC236}">
                      <a16:creationId xmlns:a16="http://schemas.microsoft.com/office/drawing/2014/main" id="{604677CE-EF85-0A4D-B233-BBF40662E3B6}"/>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74" name="Oval 438">
                  <a:extLst>
                    <a:ext uri="{FF2B5EF4-FFF2-40B4-BE49-F238E27FC236}">
                      <a16:creationId xmlns:a16="http://schemas.microsoft.com/office/drawing/2014/main" id="{79655877-559F-9745-813A-29A6A4613D9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75" name="Oval 439">
                  <a:extLst>
                    <a:ext uri="{FF2B5EF4-FFF2-40B4-BE49-F238E27FC236}">
                      <a16:creationId xmlns:a16="http://schemas.microsoft.com/office/drawing/2014/main" id="{41CE9A49-41B5-3A4C-BC35-AE639AE4542F}"/>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76" name="Oval 440">
                  <a:extLst>
                    <a:ext uri="{FF2B5EF4-FFF2-40B4-BE49-F238E27FC236}">
                      <a16:creationId xmlns:a16="http://schemas.microsoft.com/office/drawing/2014/main" id="{8DA1414C-417C-A94B-82CF-AE6BE11872D7}"/>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77" name="Oval 441">
                  <a:extLst>
                    <a:ext uri="{FF2B5EF4-FFF2-40B4-BE49-F238E27FC236}">
                      <a16:creationId xmlns:a16="http://schemas.microsoft.com/office/drawing/2014/main" id="{9ACBD8B7-AEF1-3046-979F-9158335326A7}"/>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78" name="Oval 442">
                  <a:extLst>
                    <a:ext uri="{FF2B5EF4-FFF2-40B4-BE49-F238E27FC236}">
                      <a16:creationId xmlns:a16="http://schemas.microsoft.com/office/drawing/2014/main" id="{F99354BA-6D9E-8D45-BE95-363EA44E843D}"/>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79" name="Oval 443">
                  <a:extLst>
                    <a:ext uri="{FF2B5EF4-FFF2-40B4-BE49-F238E27FC236}">
                      <a16:creationId xmlns:a16="http://schemas.microsoft.com/office/drawing/2014/main" id="{ED90E5E5-804F-6944-8170-EDABC370FA6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80" name="Oval 444">
                  <a:extLst>
                    <a:ext uri="{FF2B5EF4-FFF2-40B4-BE49-F238E27FC236}">
                      <a16:creationId xmlns:a16="http://schemas.microsoft.com/office/drawing/2014/main" id="{3C3649F0-E735-AC46-8705-A7334FADECA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81" name="Oval 445">
                  <a:extLst>
                    <a:ext uri="{FF2B5EF4-FFF2-40B4-BE49-F238E27FC236}">
                      <a16:creationId xmlns:a16="http://schemas.microsoft.com/office/drawing/2014/main" id="{F412427D-F2E5-254B-8B85-D6A61ED2F3D4}"/>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82" name="Oval 446">
                  <a:extLst>
                    <a:ext uri="{FF2B5EF4-FFF2-40B4-BE49-F238E27FC236}">
                      <a16:creationId xmlns:a16="http://schemas.microsoft.com/office/drawing/2014/main" id="{EC60401E-C647-3B42-A992-636E94DE8815}"/>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83" name="Oval 447">
                  <a:extLst>
                    <a:ext uri="{FF2B5EF4-FFF2-40B4-BE49-F238E27FC236}">
                      <a16:creationId xmlns:a16="http://schemas.microsoft.com/office/drawing/2014/main" id="{7A50263E-98CC-7743-A7D7-B7F39214F410}"/>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84" name="Oval 448">
                  <a:extLst>
                    <a:ext uri="{FF2B5EF4-FFF2-40B4-BE49-F238E27FC236}">
                      <a16:creationId xmlns:a16="http://schemas.microsoft.com/office/drawing/2014/main" id="{A47E8AF8-8C5B-F345-8237-A097EF42180B}"/>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85" name="Oval 449">
                  <a:extLst>
                    <a:ext uri="{FF2B5EF4-FFF2-40B4-BE49-F238E27FC236}">
                      <a16:creationId xmlns:a16="http://schemas.microsoft.com/office/drawing/2014/main" id="{E12BA0F9-238E-C545-B5AA-60216976950D}"/>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86" name="Oval 450">
                  <a:extLst>
                    <a:ext uri="{FF2B5EF4-FFF2-40B4-BE49-F238E27FC236}">
                      <a16:creationId xmlns:a16="http://schemas.microsoft.com/office/drawing/2014/main" id="{8F085186-B591-E547-8C78-691E5AA6FCA7}"/>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7187" name="Group 451">
              <a:extLst>
                <a:ext uri="{FF2B5EF4-FFF2-40B4-BE49-F238E27FC236}">
                  <a16:creationId xmlns:a16="http://schemas.microsoft.com/office/drawing/2014/main" id="{C516D907-25B7-3C46-8BFB-251E9B5B6F27}"/>
                </a:ext>
              </a:extLst>
            </p:cNvPr>
            <p:cNvGrpSpPr>
              <a:grpSpLocks/>
            </p:cNvGrpSpPr>
            <p:nvPr/>
          </p:nvGrpSpPr>
          <p:grpSpPr bwMode="auto">
            <a:xfrm>
              <a:off x="3665" y="2899"/>
              <a:ext cx="884" cy="539"/>
              <a:chOff x="3569" y="2803"/>
              <a:chExt cx="884" cy="539"/>
            </a:xfrm>
          </p:grpSpPr>
          <p:grpSp>
            <p:nvGrpSpPr>
              <p:cNvPr id="757188" name="Group 452">
                <a:extLst>
                  <a:ext uri="{FF2B5EF4-FFF2-40B4-BE49-F238E27FC236}">
                    <a16:creationId xmlns:a16="http://schemas.microsoft.com/office/drawing/2014/main" id="{319B33EB-C49C-EB4F-9DFD-20E846C9899E}"/>
                  </a:ext>
                </a:extLst>
              </p:cNvPr>
              <p:cNvGrpSpPr>
                <a:grpSpLocks/>
              </p:cNvGrpSpPr>
              <p:nvPr/>
            </p:nvGrpSpPr>
            <p:grpSpPr bwMode="auto">
              <a:xfrm>
                <a:off x="4107" y="2803"/>
                <a:ext cx="346" cy="304"/>
                <a:chOff x="3098" y="2084"/>
                <a:chExt cx="346" cy="304"/>
              </a:xfrm>
            </p:grpSpPr>
            <p:sp>
              <p:nvSpPr>
                <p:cNvPr id="757189" name="Oval 453">
                  <a:extLst>
                    <a:ext uri="{FF2B5EF4-FFF2-40B4-BE49-F238E27FC236}">
                      <a16:creationId xmlns:a16="http://schemas.microsoft.com/office/drawing/2014/main" id="{361B0FA0-5C3E-904D-B002-C26942F01659}"/>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90" name="Oval 454">
                  <a:extLst>
                    <a:ext uri="{FF2B5EF4-FFF2-40B4-BE49-F238E27FC236}">
                      <a16:creationId xmlns:a16="http://schemas.microsoft.com/office/drawing/2014/main" id="{B7B994ED-DE7D-B14C-B75F-79072F6921B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91" name="Oval 455">
                  <a:extLst>
                    <a:ext uri="{FF2B5EF4-FFF2-40B4-BE49-F238E27FC236}">
                      <a16:creationId xmlns:a16="http://schemas.microsoft.com/office/drawing/2014/main" id="{638E3845-8794-A84F-BAAC-F51E742A4D3F}"/>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92" name="Oval 456">
                  <a:extLst>
                    <a:ext uri="{FF2B5EF4-FFF2-40B4-BE49-F238E27FC236}">
                      <a16:creationId xmlns:a16="http://schemas.microsoft.com/office/drawing/2014/main" id="{1792D1F0-88A3-A248-A2CF-C8DF94CD17F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93" name="Oval 457">
                  <a:extLst>
                    <a:ext uri="{FF2B5EF4-FFF2-40B4-BE49-F238E27FC236}">
                      <a16:creationId xmlns:a16="http://schemas.microsoft.com/office/drawing/2014/main" id="{0879314D-4199-2F4C-A8E8-7A225DC7FA26}"/>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94" name="Oval 458">
                  <a:extLst>
                    <a:ext uri="{FF2B5EF4-FFF2-40B4-BE49-F238E27FC236}">
                      <a16:creationId xmlns:a16="http://schemas.microsoft.com/office/drawing/2014/main" id="{7FFDA7FD-5DBE-044A-9286-0A5F5C4C2BD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95" name="Oval 459">
                  <a:extLst>
                    <a:ext uri="{FF2B5EF4-FFF2-40B4-BE49-F238E27FC236}">
                      <a16:creationId xmlns:a16="http://schemas.microsoft.com/office/drawing/2014/main" id="{7DAC7628-3FFD-E444-8EE6-6A6C86EB2889}"/>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96" name="Oval 460">
                  <a:extLst>
                    <a:ext uri="{FF2B5EF4-FFF2-40B4-BE49-F238E27FC236}">
                      <a16:creationId xmlns:a16="http://schemas.microsoft.com/office/drawing/2014/main" id="{2D92408D-DC41-4442-B910-C68A6B7D45FA}"/>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97" name="Oval 461">
                  <a:extLst>
                    <a:ext uri="{FF2B5EF4-FFF2-40B4-BE49-F238E27FC236}">
                      <a16:creationId xmlns:a16="http://schemas.microsoft.com/office/drawing/2014/main" id="{39B28F50-2CD2-A24D-8B43-6880C5F2699F}"/>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98" name="Oval 462">
                  <a:extLst>
                    <a:ext uri="{FF2B5EF4-FFF2-40B4-BE49-F238E27FC236}">
                      <a16:creationId xmlns:a16="http://schemas.microsoft.com/office/drawing/2014/main" id="{1837ACDB-514F-BC4D-9B96-8C87119A4392}"/>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199" name="Oval 463">
                  <a:extLst>
                    <a:ext uri="{FF2B5EF4-FFF2-40B4-BE49-F238E27FC236}">
                      <a16:creationId xmlns:a16="http://schemas.microsoft.com/office/drawing/2014/main" id="{CEDE0DC1-3FA8-A142-9D66-22E4FBF566E1}"/>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00" name="Oval 464">
                  <a:extLst>
                    <a:ext uri="{FF2B5EF4-FFF2-40B4-BE49-F238E27FC236}">
                      <a16:creationId xmlns:a16="http://schemas.microsoft.com/office/drawing/2014/main" id="{324CC4AF-D416-4A40-B73C-25B70894DB94}"/>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01" name="Oval 465">
                  <a:extLst>
                    <a:ext uri="{FF2B5EF4-FFF2-40B4-BE49-F238E27FC236}">
                      <a16:creationId xmlns:a16="http://schemas.microsoft.com/office/drawing/2014/main" id="{4C56490D-4836-F542-BFA5-AEA3E020FC8D}"/>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02" name="Oval 466">
                  <a:extLst>
                    <a:ext uri="{FF2B5EF4-FFF2-40B4-BE49-F238E27FC236}">
                      <a16:creationId xmlns:a16="http://schemas.microsoft.com/office/drawing/2014/main" id="{F765AC52-D313-294A-A340-74C3F3E070BC}"/>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7203" name="Group 467">
                <a:extLst>
                  <a:ext uri="{FF2B5EF4-FFF2-40B4-BE49-F238E27FC236}">
                    <a16:creationId xmlns:a16="http://schemas.microsoft.com/office/drawing/2014/main" id="{78597500-A68E-7E48-8C4A-2A21E4F201AA}"/>
                  </a:ext>
                </a:extLst>
              </p:cNvPr>
              <p:cNvGrpSpPr>
                <a:grpSpLocks/>
              </p:cNvGrpSpPr>
              <p:nvPr/>
            </p:nvGrpSpPr>
            <p:grpSpPr bwMode="auto">
              <a:xfrm>
                <a:off x="3569" y="3038"/>
                <a:ext cx="346" cy="304"/>
                <a:chOff x="3098" y="2084"/>
                <a:chExt cx="346" cy="304"/>
              </a:xfrm>
            </p:grpSpPr>
            <p:sp>
              <p:nvSpPr>
                <p:cNvPr id="757204" name="Oval 468">
                  <a:extLst>
                    <a:ext uri="{FF2B5EF4-FFF2-40B4-BE49-F238E27FC236}">
                      <a16:creationId xmlns:a16="http://schemas.microsoft.com/office/drawing/2014/main" id="{3786ACF8-BFEA-CD41-B99D-461E9A584E9D}"/>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05" name="Oval 469">
                  <a:extLst>
                    <a:ext uri="{FF2B5EF4-FFF2-40B4-BE49-F238E27FC236}">
                      <a16:creationId xmlns:a16="http://schemas.microsoft.com/office/drawing/2014/main" id="{32ED6C0D-3138-8443-B568-91F50F2FFA3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06" name="Oval 470">
                  <a:extLst>
                    <a:ext uri="{FF2B5EF4-FFF2-40B4-BE49-F238E27FC236}">
                      <a16:creationId xmlns:a16="http://schemas.microsoft.com/office/drawing/2014/main" id="{81D4E8EB-4835-2A44-9B73-D35FDFC95A6C}"/>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07" name="Oval 471">
                  <a:extLst>
                    <a:ext uri="{FF2B5EF4-FFF2-40B4-BE49-F238E27FC236}">
                      <a16:creationId xmlns:a16="http://schemas.microsoft.com/office/drawing/2014/main" id="{AD7B238F-3608-504A-8F90-6C16D70875BE}"/>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08" name="Oval 472">
                  <a:extLst>
                    <a:ext uri="{FF2B5EF4-FFF2-40B4-BE49-F238E27FC236}">
                      <a16:creationId xmlns:a16="http://schemas.microsoft.com/office/drawing/2014/main" id="{33BF2D53-9FDD-D44C-AED1-828030E6E819}"/>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09" name="Oval 473">
                  <a:extLst>
                    <a:ext uri="{FF2B5EF4-FFF2-40B4-BE49-F238E27FC236}">
                      <a16:creationId xmlns:a16="http://schemas.microsoft.com/office/drawing/2014/main" id="{F7233F3B-34F3-9448-AB1C-EDFE935ADF8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10" name="Oval 474">
                  <a:extLst>
                    <a:ext uri="{FF2B5EF4-FFF2-40B4-BE49-F238E27FC236}">
                      <a16:creationId xmlns:a16="http://schemas.microsoft.com/office/drawing/2014/main" id="{A963F502-1C7A-0B42-8450-B07F42D662D6}"/>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11" name="Oval 475">
                  <a:extLst>
                    <a:ext uri="{FF2B5EF4-FFF2-40B4-BE49-F238E27FC236}">
                      <a16:creationId xmlns:a16="http://schemas.microsoft.com/office/drawing/2014/main" id="{5323B263-F0F5-1B4F-B807-A71673E86E50}"/>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12" name="Oval 476">
                  <a:extLst>
                    <a:ext uri="{FF2B5EF4-FFF2-40B4-BE49-F238E27FC236}">
                      <a16:creationId xmlns:a16="http://schemas.microsoft.com/office/drawing/2014/main" id="{B25B373E-CB5E-3443-92E0-F5DEC649CB8F}"/>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13" name="Oval 477">
                  <a:extLst>
                    <a:ext uri="{FF2B5EF4-FFF2-40B4-BE49-F238E27FC236}">
                      <a16:creationId xmlns:a16="http://schemas.microsoft.com/office/drawing/2014/main" id="{38B9079C-678C-1C4E-BB4E-A23B8C6EF5AF}"/>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14" name="Oval 478">
                  <a:extLst>
                    <a:ext uri="{FF2B5EF4-FFF2-40B4-BE49-F238E27FC236}">
                      <a16:creationId xmlns:a16="http://schemas.microsoft.com/office/drawing/2014/main" id="{9A9F1F3A-357A-3D49-B034-17F5D05F134A}"/>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15" name="Oval 479">
                  <a:extLst>
                    <a:ext uri="{FF2B5EF4-FFF2-40B4-BE49-F238E27FC236}">
                      <a16:creationId xmlns:a16="http://schemas.microsoft.com/office/drawing/2014/main" id="{504B1633-8F22-C346-87C2-7AE724CD61BB}"/>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16" name="Oval 480">
                  <a:extLst>
                    <a:ext uri="{FF2B5EF4-FFF2-40B4-BE49-F238E27FC236}">
                      <a16:creationId xmlns:a16="http://schemas.microsoft.com/office/drawing/2014/main" id="{3DE0CAC6-F6E0-D74C-9E68-014660105CBF}"/>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17" name="Oval 481">
                  <a:extLst>
                    <a:ext uri="{FF2B5EF4-FFF2-40B4-BE49-F238E27FC236}">
                      <a16:creationId xmlns:a16="http://schemas.microsoft.com/office/drawing/2014/main" id="{1E4D9D9E-8618-7A46-AC03-C1523A4D278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7218" name="Group 482">
              <a:extLst>
                <a:ext uri="{FF2B5EF4-FFF2-40B4-BE49-F238E27FC236}">
                  <a16:creationId xmlns:a16="http://schemas.microsoft.com/office/drawing/2014/main" id="{99D9DD16-F4A6-284E-BBE5-3C6AB0B419C6}"/>
                </a:ext>
              </a:extLst>
            </p:cNvPr>
            <p:cNvGrpSpPr>
              <a:grpSpLocks/>
            </p:cNvGrpSpPr>
            <p:nvPr/>
          </p:nvGrpSpPr>
          <p:grpSpPr bwMode="auto">
            <a:xfrm>
              <a:off x="3465" y="2712"/>
              <a:ext cx="1088" cy="816"/>
              <a:chOff x="3369" y="2616"/>
              <a:chExt cx="1088" cy="816"/>
            </a:xfrm>
          </p:grpSpPr>
          <p:grpSp>
            <p:nvGrpSpPr>
              <p:cNvPr id="757219" name="Group 483">
                <a:extLst>
                  <a:ext uri="{FF2B5EF4-FFF2-40B4-BE49-F238E27FC236}">
                    <a16:creationId xmlns:a16="http://schemas.microsoft.com/office/drawing/2014/main" id="{25F646C5-0486-F64F-BD83-50D73A6EC942}"/>
                  </a:ext>
                </a:extLst>
              </p:cNvPr>
              <p:cNvGrpSpPr>
                <a:grpSpLocks/>
              </p:cNvGrpSpPr>
              <p:nvPr/>
            </p:nvGrpSpPr>
            <p:grpSpPr bwMode="auto">
              <a:xfrm>
                <a:off x="3369" y="3128"/>
                <a:ext cx="346" cy="304"/>
                <a:chOff x="3098" y="2084"/>
                <a:chExt cx="346" cy="304"/>
              </a:xfrm>
            </p:grpSpPr>
            <p:sp>
              <p:nvSpPr>
                <p:cNvPr id="757220" name="Oval 484">
                  <a:extLst>
                    <a:ext uri="{FF2B5EF4-FFF2-40B4-BE49-F238E27FC236}">
                      <a16:creationId xmlns:a16="http://schemas.microsoft.com/office/drawing/2014/main" id="{080E031B-6A03-F543-AA8D-DBFC453FBCD7}"/>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21" name="Oval 485">
                  <a:extLst>
                    <a:ext uri="{FF2B5EF4-FFF2-40B4-BE49-F238E27FC236}">
                      <a16:creationId xmlns:a16="http://schemas.microsoft.com/office/drawing/2014/main" id="{C0AFFF12-226C-F442-BE3A-B075A68FDBC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22" name="Oval 486">
                  <a:extLst>
                    <a:ext uri="{FF2B5EF4-FFF2-40B4-BE49-F238E27FC236}">
                      <a16:creationId xmlns:a16="http://schemas.microsoft.com/office/drawing/2014/main" id="{81B4DF35-B077-F844-9D3D-DC84A2B8433A}"/>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23" name="Oval 487">
                  <a:extLst>
                    <a:ext uri="{FF2B5EF4-FFF2-40B4-BE49-F238E27FC236}">
                      <a16:creationId xmlns:a16="http://schemas.microsoft.com/office/drawing/2014/main" id="{83590505-E537-D545-8185-E30924E12054}"/>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24" name="Oval 488">
                  <a:extLst>
                    <a:ext uri="{FF2B5EF4-FFF2-40B4-BE49-F238E27FC236}">
                      <a16:creationId xmlns:a16="http://schemas.microsoft.com/office/drawing/2014/main" id="{4505FD15-24FA-AB40-ACFC-7488F5AD6450}"/>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25" name="Oval 489">
                  <a:extLst>
                    <a:ext uri="{FF2B5EF4-FFF2-40B4-BE49-F238E27FC236}">
                      <a16:creationId xmlns:a16="http://schemas.microsoft.com/office/drawing/2014/main" id="{386D6489-ECA3-5D4A-A84C-41AF6C77D1D9}"/>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26" name="Oval 490">
                  <a:extLst>
                    <a:ext uri="{FF2B5EF4-FFF2-40B4-BE49-F238E27FC236}">
                      <a16:creationId xmlns:a16="http://schemas.microsoft.com/office/drawing/2014/main" id="{5BDC258D-578D-8247-A179-07605B222E4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27" name="Oval 491">
                  <a:extLst>
                    <a:ext uri="{FF2B5EF4-FFF2-40B4-BE49-F238E27FC236}">
                      <a16:creationId xmlns:a16="http://schemas.microsoft.com/office/drawing/2014/main" id="{4E0758C8-C287-3D44-8DAE-7143900FE01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28" name="Oval 492">
                  <a:extLst>
                    <a:ext uri="{FF2B5EF4-FFF2-40B4-BE49-F238E27FC236}">
                      <a16:creationId xmlns:a16="http://schemas.microsoft.com/office/drawing/2014/main" id="{7E1A8607-4228-284D-BF48-31106D6EDBF0}"/>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29" name="Oval 493">
                  <a:extLst>
                    <a:ext uri="{FF2B5EF4-FFF2-40B4-BE49-F238E27FC236}">
                      <a16:creationId xmlns:a16="http://schemas.microsoft.com/office/drawing/2014/main" id="{70FAAAF1-B650-D841-ABEF-D6B1511B34B7}"/>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30" name="Oval 494">
                  <a:extLst>
                    <a:ext uri="{FF2B5EF4-FFF2-40B4-BE49-F238E27FC236}">
                      <a16:creationId xmlns:a16="http://schemas.microsoft.com/office/drawing/2014/main" id="{7EFB124F-DFC4-C54F-8F7F-326EDCA72A9A}"/>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31" name="Oval 495">
                  <a:extLst>
                    <a:ext uri="{FF2B5EF4-FFF2-40B4-BE49-F238E27FC236}">
                      <a16:creationId xmlns:a16="http://schemas.microsoft.com/office/drawing/2014/main" id="{EB0503C1-D3AF-AB46-B3FF-84994D8CB3AA}"/>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32" name="Oval 496">
                  <a:extLst>
                    <a:ext uri="{FF2B5EF4-FFF2-40B4-BE49-F238E27FC236}">
                      <a16:creationId xmlns:a16="http://schemas.microsoft.com/office/drawing/2014/main" id="{EDCB11B0-AF5A-4148-AFEB-B4B184BAAE8F}"/>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33" name="Oval 497">
                  <a:extLst>
                    <a:ext uri="{FF2B5EF4-FFF2-40B4-BE49-F238E27FC236}">
                      <a16:creationId xmlns:a16="http://schemas.microsoft.com/office/drawing/2014/main" id="{948E04FF-101A-BC43-82D9-6A76ABEC49FF}"/>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7234" name="Group 498">
                <a:extLst>
                  <a:ext uri="{FF2B5EF4-FFF2-40B4-BE49-F238E27FC236}">
                    <a16:creationId xmlns:a16="http://schemas.microsoft.com/office/drawing/2014/main" id="{60A01A6C-9968-0945-B776-4E9D2379CE8C}"/>
                  </a:ext>
                </a:extLst>
              </p:cNvPr>
              <p:cNvGrpSpPr>
                <a:grpSpLocks/>
              </p:cNvGrpSpPr>
              <p:nvPr/>
            </p:nvGrpSpPr>
            <p:grpSpPr bwMode="auto">
              <a:xfrm>
                <a:off x="4111" y="2616"/>
                <a:ext cx="346" cy="304"/>
                <a:chOff x="3098" y="2084"/>
                <a:chExt cx="346" cy="304"/>
              </a:xfrm>
            </p:grpSpPr>
            <p:sp>
              <p:nvSpPr>
                <p:cNvPr id="757235" name="Oval 499">
                  <a:extLst>
                    <a:ext uri="{FF2B5EF4-FFF2-40B4-BE49-F238E27FC236}">
                      <a16:creationId xmlns:a16="http://schemas.microsoft.com/office/drawing/2014/main" id="{F013AC88-621F-CC45-80C5-21CF0F5D0B4C}"/>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36" name="Oval 500">
                  <a:extLst>
                    <a:ext uri="{FF2B5EF4-FFF2-40B4-BE49-F238E27FC236}">
                      <a16:creationId xmlns:a16="http://schemas.microsoft.com/office/drawing/2014/main" id="{C987A70E-CBFE-DD4D-A986-91E1812850E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37" name="Oval 501">
                  <a:extLst>
                    <a:ext uri="{FF2B5EF4-FFF2-40B4-BE49-F238E27FC236}">
                      <a16:creationId xmlns:a16="http://schemas.microsoft.com/office/drawing/2014/main" id="{99AC317B-F8A2-B64F-B697-F04F15F6E2AF}"/>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38" name="Oval 502">
                  <a:extLst>
                    <a:ext uri="{FF2B5EF4-FFF2-40B4-BE49-F238E27FC236}">
                      <a16:creationId xmlns:a16="http://schemas.microsoft.com/office/drawing/2014/main" id="{391AFE9E-02B8-894A-9A48-A27A2EC28EC1}"/>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39" name="Oval 503">
                  <a:extLst>
                    <a:ext uri="{FF2B5EF4-FFF2-40B4-BE49-F238E27FC236}">
                      <a16:creationId xmlns:a16="http://schemas.microsoft.com/office/drawing/2014/main" id="{5BBC7885-CF09-DE4C-AC5D-0F573B29CFF3}"/>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40" name="Oval 504">
                  <a:extLst>
                    <a:ext uri="{FF2B5EF4-FFF2-40B4-BE49-F238E27FC236}">
                      <a16:creationId xmlns:a16="http://schemas.microsoft.com/office/drawing/2014/main" id="{C24DBB18-009A-E048-845A-B6E85EA4D928}"/>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41" name="Oval 505">
                  <a:extLst>
                    <a:ext uri="{FF2B5EF4-FFF2-40B4-BE49-F238E27FC236}">
                      <a16:creationId xmlns:a16="http://schemas.microsoft.com/office/drawing/2014/main" id="{0BE850AF-C44D-3748-8833-5B929A16DCCE}"/>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42" name="Oval 506">
                  <a:extLst>
                    <a:ext uri="{FF2B5EF4-FFF2-40B4-BE49-F238E27FC236}">
                      <a16:creationId xmlns:a16="http://schemas.microsoft.com/office/drawing/2014/main" id="{6D052B33-C972-954F-A1A6-15BD67B6174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43" name="Oval 507">
                  <a:extLst>
                    <a:ext uri="{FF2B5EF4-FFF2-40B4-BE49-F238E27FC236}">
                      <a16:creationId xmlns:a16="http://schemas.microsoft.com/office/drawing/2014/main" id="{7DDB1D1C-CC9E-D841-8C7A-D43616C61C2B}"/>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44" name="Oval 508">
                  <a:extLst>
                    <a:ext uri="{FF2B5EF4-FFF2-40B4-BE49-F238E27FC236}">
                      <a16:creationId xmlns:a16="http://schemas.microsoft.com/office/drawing/2014/main" id="{BC809D26-8B8D-0842-9FCB-E5E2B703D776}"/>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45" name="Oval 509">
                  <a:extLst>
                    <a:ext uri="{FF2B5EF4-FFF2-40B4-BE49-F238E27FC236}">
                      <a16:creationId xmlns:a16="http://schemas.microsoft.com/office/drawing/2014/main" id="{79DDF204-B3ED-314C-8EFC-2C04EE433E8B}"/>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46" name="Oval 510">
                  <a:extLst>
                    <a:ext uri="{FF2B5EF4-FFF2-40B4-BE49-F238E27FC236}">
                      <a16:creationId xmlns:a16="http://schemas.microsoft.com/office/drawing/2014/main" id="{D8F815DC-CEE7-E145-8314-102AE4301A09}"/>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47" name="Oval 511">
                  <a:extLst>
                    <a:ext uri="{FF2B5EF4-FFF2-40B4-BE49-F238E27FC236}">
                      <a16:creationId xmlns:a16="http://schemas.microsoft.com/office/drawing/2014/main" id="{D7FFE194-BF15-D14C-8DDF-E1FB5CC44DF6}"/>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48" name="Oval 512">
                  <a:extLst>
                    <a:ext uri="{FF2B5EF4-FFF2-40B4-BE49-F238E27FC236}">
                      <a16:creationId xmlns:a16="http://schemas.microsoft.com/office/drawing/2014/main" id="{299515BC-C2E2-074F-97DE-1A269CB35810}"/>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7249" name="Group 513">
              <a:extLst>
                <a:ext uri="{FF2B5EF4-FFF2-40B4-BE49-F238E27FC236}">
                  <a16:creationId xmlns:a16="http://schemas.microsoft.com/office/drawing/2014/main" id="{B2AA1353-DE80-3742-8382-3DA3A38940CA}"/>
                </a:ext>
              </a:extLst>
            </p:cNvPr>
            <p:cNvGrpSpPr>
              <a:grpSpLocks/>
            </p:cNvGrpSpPr>
            <p:nvPr/>
          </p:nvGrpSpPr>
          <p:grpSpPr bwMode="auto">
            <a:xfrm>
              <a:off x="4326" y="2407"/>
              <a:ext cx="457" cy="899"/>
              <a:chOff x="4230" y="2311"/>
              <a:chExt cx="457" cy="899"/>
            </a:xfrm>
          </p:grpSpPr>
          <p:grpSp>
            <p:nvGrpSpPr>
              <p:cNvPr id="757250" name="Group 514">
                <a:extLst>
                  <a:ext uri="{FF2B5EF4-FFF2-40B4-BE49-F238E27FC236}">
                    <a16:creationId xmlns:a16="http://schemas.microsoft.com/office/drawing/2014/main" id="{AB3DB064-13BF-1F47-89FE-9B3ACCBA3913}"/>
                  </a:ext>
                </a:extLst>
              </p:cNvPr>
              <p:cNvGrpSpPr>
                <a:grpSpLocks/>
              </p:cNvGrpSpPr>
              <p:nvPr/>
            </p:nvGrpSpPr>
            <p:grpSpPr bwMode="auto">
              <a:xfrm>
                <a:off x="4230" y="2311"/>
                <a:ext cx="346" cy="304"/>
                <a:chOff x="3098" y="2084"/>
                <a:chExt cx="346" cy="304"/>
              </a:xfrm>
            </p:grpSpPr>
            <p:sp>
              <p:nvSpPr>
                <p:cNvPr id="757251" name="Oval 515">
                  <a:extLst>
                    <a:ext uri="{FF2B5EF4-FFF2-40B4-BE49-F238E27FC236}">
                      <a16:creationId xmlns:a16="http://schemas.microsoft.com/office/drawing/2014/main" id="{058294F5-8F59-3845-9255-909BC8759F6E}"/>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52" name="Oval 516">
                  <a:extLst>
                    <a:ext uri="{FF2B5EF4-FFF2-40B4-BE49-F238E27FC236}">
                      <a16:creationId xmlns:a16="http://schemas.microsoft.com/office/drawing/2014/main" id="{BF3576E1-0B37-B74D-86FA-752BFC8F5C5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53" name="Oval 517">
                  <a:extLst>
                    <a:ext uri="{FF2B5EF4-FFF2-40B4-BE49-F238E27FC236}">
                      <a16:creationId xmlns:a16="http://schemas.microsoft.com/office/drawing/2014/main" id="{42BF1766-C633-1A44-8B3E-D4F054BE4E42}"/>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54" name="Oval 518">
                  <a:extLst>
                    <a:ext uri="{FF2B5EF4-FFF2-40B4-BE49-F238E27FC236}">
                      <a16:creationId xmlns:a16="http://schemas.microsoft.com/office/drawing/2014/main" id="{EC7FA277-9E4E-C847-8BA6-3248D4AE7509}"/>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55" name="Oval 519">
                  <a:extLst>
                    <a:ext uri="{FF2B5EF4-FFF2-40B4-BE49-F238E27FC236}">
                      <a16:creationId xmlns:a16="http://schemas.microsoft.com/office/drawing/2014/main" id="{09972B6C-C912-D448-A82E-4F287A1BD3D3}"/>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56" name="Oval 520">
                  <a:extLst>
                    <a:ext uri="{FF2B5EF4-FFF2-40B4-BE49-F238E27FC236}">
                      <a16:creationId xmlns:a16="http://schemas.microsoft.com/office/drawing/2014/main" id="{747066C2-F26E-7C45-8820-485B8726830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57" name="Oval 521">
                  <a:extLst>
                    <a:ext uri="{FF2B5EF4-FFF2-40B4-BE49-F238E27FC236}">
                      <a16:creationId xmlns:a16="http://schemas.microsoft.com/office/drawing/2014/main" id="{13BCCE4E-BFC0-984B-A0BB-D787BB48B8B9}"/>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58" name="Oval 522">
                  <a:extLst>
                    <a:ext uri="{FF2B5EF4-FFF2-40B4-BE49-F238E27FC236}">
                      <a16:creationId xmlns:a16="http://schemas.microsoft.com/office/drawing/2014/main" id="{5C90A502-2E97-6844-9C5A-D0DEF93E221F}"/>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59" name="Oval 523">
                  <a:extLst>
                    <a:ext uri="{FF2B5EF4-FFF2-40B4-BE49-F238E27FC236}">
                      <a16:creationId xmlns:a16="http://schemas.microsoft.com/office/drawing/2014/main" id="{944BED71-422F-2D4A-87AC-ECD5721EE8AC}"/>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60" name="Oval 524">
                  <a:extLst>
                    <a:ext uri="{FF2B5EF4-FFF2-40B4-BE49-F238E27FC236}">
                      <a16:creationId xmlns:a16="http://schemas.microsoft.com/office/drawing/2014/main" id="{19709B0A-D2AD-894B-95B1-2946DFA8AABC}"/>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61" name="Oval 525">
                  <a:extLst>
                    <a:ext uri="{FF2B5EF4-FFF2-40B4-BE49-F238E27FC236}">
                      <a16:creationId xmlns:a16="http://schemas.microsoft.com/office/drawing/2014/main" id="{9074052D-DD4C-EA4D-B7DF-0D8F83581155}"/>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62" name="Oval 526">
                  <a:extLst>
                    <a:ext uri="{FF2B5EF4-FFF2-40B4-BE49-F238E27FC236}">
                      <a16:creationId xmlns:a16="http://schemas.microsoft.com/office/drawing/2014/main" id="{049BDFE9-F27A-7E40-BAED-A37DB95DA430}"/>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63" name="Oval 527">
                  <a:extLst>
                    <a:ext uri="{FF2B5EF4-FFF2-40B4-BE49-F238E27FC236}">
                      <a16:creationId xmlns:a16="http://schemas.microsoft.com/office/drawing/2014/main" id="{698B0ACB-D8D5-5640-B487-2BE4A20E1942}"/>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64" name="Oval 528">
                  <a:extLst>
                    <a:ext uri="{FF2B5EF4-FFF2-40B4-BE49-F238E27FC236}">
                      <a16:creationId xmlns:a16="http://schemas.microsoft.com/office/drawing/2014/main" id="{211067B6-E934-994F-9406-60FC706D0CE4}"/>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7265" name="Group 529">
                <a:extLst>
                  <a:ext uri="{FF2B5EF4-FFF2-40B4-BE49-F238E27FC236}">
                    <a16:creationId xmlns:a16="http://schemas.microsoft.com/office/drawing/2014/main" id="{0F77B0DC-2165-0147-A183-71ED5F2342AD}"/>
                  </a:ext>
                </a:extLst>
              </p:cNvPr>
              <p:cNvGrpSpPr>
                <a:grpSpLocks/>
              </p:cNvGrpSpPr>
              <p:nvPr/>
            </p:nvGrpSpPr>
            <p:grpSpPr bwMode="auto">
              <a:xfrm>
                <a:off x="4341" y="2906"/>
                <a:ext cx="346" cy="304"/>
                <a:chOff x="3098" y="2084"/>
                <a:chExt cx="346" cy="304"/>
              </a:xfrm>
            </p:grpSpPr>
            <p:sp>
              <p:nvSpPr>
                <p:cNvPr id="757266" name="Oval 530">
                  <a:extLst>
                    <a:ext uri="{FF2B5EF4-FFF2-40B4-BE49-F238E27FC236}">
                      <a16:creationId xmlns:a16="http://schemas.microsoft.com/office/drawing/2014/main" id="{5F4F616D-489C-5D44-9F4E-E0A525B40D08}"/>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67" name="Oval 531">
                  <a:extLst>
                    <a:ext uri="{FF2B5EF4-FFF2-40B4-BE49-F238E27FC236}">
                      <a16:creationId xmlns:a16="http://schemas.microsoft.com/office/drawing/2014/main" id="{5A9101DC-853F-DF4D-A7B0-4508B3F7BB6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68" name="Oval 532">
                  <a:extLst>
                    <a:ext uri="{FF2B5EF4-FFF2-40B4-BE49-F238E27FC236}">
                      <a16:creationId xmlns:a16="http://schemas.microsoft.com/office/drawing/2014/main" id="{D7CEEA70-501A-5246-8150-1F7ACF026C66}"/>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69" name="Oval 533">
                  <a:extLst>
                    <a:ext uri="{FF2B5EF4-FFF2-40B4-BE49-F238E27FC236}">
                      <a16:creationId xmlns:a16="http://schemas.microsoft.com/office/drawing/2014/main" id="{576843DD-BCE4-5948-9266-80A12CC0E4D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70" name="Oval 534">
                  <a:extLst>
                    <a:ext uri="{FF2B5EF4-FFF2-40B4-BE49-F238E27FC236}">
                      <a16:creationId xmlns:a16="http://schemas.microsoft.com/office/drawing/2014/main" id="{EB6213B9-5054-DE44-ADC7-CA1DD569E693}"/>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71" name="Oval 535">
                  <a:extLst>
                    <a:ext uri="{FF2B5EF4-FFF2-40B4-BE49-F238E27FC236}">
                      <a16:creationId xmlns:a16="http://schemas.microsoft.com/office/drawing/2014/main" id="{1107BA76-3C45-6841-A53E-3D7523FDC6F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72" name="Oval 536">
                  <a:extLst>
                    <a:ext uri="{FF2B5EF4-FFF2-40B4-BE49-F238E27FC236}">
                      <a16:creationId xmlns:a16="http://schemas.microsoft.com/office/drawing/2014/main" id="{78429B97-90E7-8C4B-A462-85EDD4F98415}"/>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73" name="Oval 537">
                  <a:extLst>
                    <a:ext uri="{FF2B5EF4-FFF2-40B4-BE49-F238E27FC236}">
                      <a16:creationId xmlns:a16="http://schemas.microsoft.com/office/drawing/2014/main" id="{67A4E57E-325D-8741-ADDD-AF8DED4AA986}"/>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74" name="Oval 538">
                  <a:extLst>
                    <a:ext uri="{FF2B5EF4-FFF2-40B4-BE49-F238E27FC236}">
                      <a16:creationId xmlns:a16="http://schemas.microsoft.com/office/drawing/2014/main" id="{59740FEC-F20D-4047-9FDF-ECC6AF13CE1F}"/>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75" name="Oval 539">
                  <a:extLst>
                    <a:ext uri="{FF2B5EF4-FFF2-40B4-BE49-F238E27FC236}">
                      <a16:creationId xmlns:a16="http://schemas.microsoft.com/office/drawing/2014/main" id="{F7FEFA04-805A-7C48-92C5-77367FAD42F3}"/>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76" name="Oval 540">
                  <a:extLst>
                    <a:ext uri="{FF2B5EF4-FFF2-40B4-BE49-F238E27FC236}">
                      <a16:creationId xmlns:a16="http://schemas.microsoft.com/office/drawing/2014/main" id="{17C9FA3A-5F40-464F-98CC-88F9B2037584}"/>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77" name="Oval 541">
                  <a:extLst>
                    <a:ext uri="{FF2B5EF4-FFF2-40B4-BE49-F238E27FC236}">
                      <a16:creationId xmlns:a16="http://schemas.microsoft.com/office/drawing/2014/main" id="{82078BD2-DB67-7749-B14F-6E48B78B507B}"/>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78" name="Oval 542">
                  <a:extLst>
                    <a:ext uri="{FF2B5EF4-FFF2-40B4-BE49-F238E27FC236}">
                      <a16:creationId xmlns:a16="http://schemas.microsoft.com/office/drawing/2014/main" id="{B700D88C-7C51-EC47-8808-1055B51CE75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79" name="Oval 543">
                  <a:extLst>
                    <a:ext uri="{FF2B5EF4-FFF2-40B4-BE49-F238E27FC236}">
                      <a16:creationId xmlns:a16="http://schemas.microsoft.com/office/drawing/2014/main" id="{980B080A-42A7-6547-A259-296708C9D1B7}"/>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7280" name="Group 544">
              <a:extLst>
                <a:ext uri="{FF2B5EF4-FFF2-40B4-BE49-F238E27FC236}">
                  <a16:creationId xmlns:a16="http://schemas.microsoft.com/office/drawing/2014/main" id="{FE619476-D1A6-1642-8E25-962CA81F5B0C}"/>
                </a:ext>
              </a:extLst>
            </p:cNvPr>
            <p:cNvGrpSpPr>
              <a:grpSpLocks/>
            </p:cNvGrpSpPr>
            <p:nvPr/>
          </p:nvGrpSpPr>
          <p:grpSpPr bwMode="auto">
            <a:xfrm>
              <a:off x="2771" y="2841"/>
              <a:ext cx="1246" cy="598"/>
              <a:chOff x="2675" y="2745"/>
              <a:chExt cx="1246" cy="598"/>
            </a:xfrm>
          </p:grpSpPr>
          <p:grpSp>
            <p:nvGrpSpPr>
              <p:cNvPr id="757281" name="Group 545">
                <a:extLst>
                  <a:ext uri="{FF2B5EF4-FFF2-40B4-BE49-F238E27FC236}">
                    <a16:creationId xmlns:a16="http://schemas.microsoft.com/office/drawing/2014/main" id="{5484ECF5-7641-E945-B324-88B866BE30A9}"/>
                  </a:ext>
                </a:extLst>
              </p:cNvPr>
              <p:cNvGrpSpPr>
                <a:grpSpLocks/>
              </p:cNvGrpSpPr>
              <p:nvPr/>
            </p:nvGrpSpPr>
            <p:grpSpPr bwMode="auto">
              <a:xfrm>
                <a:off x="2675" y="3039"/>
                <a:ext cx="346" cy="304"/>
                <a:chOff x="3098" y="2084"/>
                <a:chExt cx="346" cy="304"/>
              </a:xfrm>
            </p:grpSpPr>
            <p:sp>
              <p:nvSpPr>
                <p:cNvPr id="757282" name="Oval 546">
                  <a:extLst>
                    <a:ext uri="{FF2B5EF4-FFF2-40B4-BE49-F238E27FC236}">
                      <a16:creationId xmlns:a16="http://schemas.microsoft.com/office/drawing/2014/main" id="{8FCE3C97-6643-C44B-A45E-FD26B16B96E2}"/>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83" name="Oval 547">
                  <a:extLst>
                    <a:ext uri="{FF2B5EF4-FFF2-40B4-BE49-F238E27FC236}">
                      <a16:creationId xmlns:a16="http://schemas.microsoft.com/office/drawing/2014/main" id="{6D2C618A-B129-FE4C-890E-C19B50DA43FF}"/>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84" name="Oval 548">
                  <a:extLst>
                    <a:ext uri="{FF2B5EF4-FFF2-40B4-BE49-F238E27FC236}">
                      <a16:creationId xmlns:a16="http://schemas.microsoft.com/office/drawing/2014/main" id="{4FCAA413-9AEF-7C42-A4E1-E14F564E5713}"/>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85" name="Oval 549">
                  <a:extLst>
                    <a:ext uri="{FF2B5EF4-FFF2-40B4-BE49-F238E27FC236}">
                      <a16:creationId xmlns:a16="http://schemas.microsoft.com/office/drawing/2014/main" id="{26250177-634A-3747-8E8E-D3F682555A27}"/>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86" name="Oval 550">
                  <a:extLst>
                    <a:ext uri="{FF2B5EF4-FFF2-40B4-BE49-F238E27FC236}">
                      <a16:creationId xmlns:a16="http://schemas.microsoft.com/office/drawing/2014/main" id="{EFAA49AF-AA6D-5949-8499-9F10260986A0}"/>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87" name="Oval 551">
                  <a:extLst>
                    <a:ext uri="{FF2B5EF4-FFF2-40B4-BE49-F238E27FC236}">
                      <a16:creationId xmlns:a16="http://schemas.microsoft.com/office/drawing/2014/main" id="{B1F968D5-8C8A-9F41-B065-906AADF5661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88" name="Oval 552">
                  <a:extLst>
                    <a:ext uri="{FF2B5EF4-FFF2-40B4-BE49-F238E27FC236}">
                      <a16:creationId xmlns:a16="http://schemas.microsoft.com/office/drawing/2014/main" id="{B60D70D0-B00E-BE4E-A65C-B8AAD93CFC0A}"/>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89" name="Oval 553">
                  <a:extLst>
                    <a:ext uri="{FF2B5EF4-FFF2-40B4-BE49-F238E27FC236}">
                      <a16:creationId xmlns:a16="http://schemas.microsoft.com/office/drawing/2014/main" id="{C907941E-D029-CF44-AC5A-C85760F581F8}"/>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90" name="Oval 554">
                  <a:extLst>
                    <a:ext uri="{FF2B5EF4-FFF2-40B4-BE49-F238E27FC236}">
                      <a16:creationId xmlns:a16="http://schemas.microsoft.com/office/drawing/2014/main" id="{5EACB395-B8A6-9349-BD59-FE120DC3642E}"/>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91" name="Oval 555">
                  <a:extLst>
                    <a:ext uri="{FF2B5EF4-FFF2-40B4-BE49-F238E27FC236}">
                      <a16:creationId xmlns:a16="http://schemas.microsoft.com/office/drawing/2014/main" id="{6F8473EC-52D3-3441-8A3B-1FCC9510196D}"/>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92" name="Oval 556">
                  <a:extLst>
                    <a:ext uri="{FF2B5EF4-FFF2-40B4-BE49-F238E27FC236}">
                      <a16:creationId xmlns:a16="http://schemas.microsoft.com/office/drawing/2014/main" id="{C13C24B4-976B-CC43-8795-E1A3FD33663E}"/>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93" name="Oval 557">
                  <a:extLst>
                    <a:ext uri="{FF2B5EF4-FFF2-40B4-BE49-F238E27FC236}">
                      <a16:creationId xmlns:a16="http://schemas.microsoft.com/office/drawing/2014/main" id="{AD4EE57D-FA66-5447-BBEA-6735CD327088}"/>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94" name="Oval 558">
                  <a:extLst>
                    <a:ext uri="{FF2B5EF4-FFF2-40B4-BE49-F238E27FC236}">
                      <a16:creationId xmlns:a16="http://schemas.microsoft.com/office/drawing/2014/main" id="{21CF44F8-7C19-D84E-9E29-05D91C2F526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95" name="Oval 559">
                  <a:extLst>
                    <a:ext uri="{FF2B5EF4-FFF2-40B4-BE49-F238E27FC236}">
                      <a16:creationId xmlns:a16="http://schemas.microsoft.com/office/drawing/2014/main" id="{61070AEE-530E-5F43-ADDE-5D3DBCC6F525}"/>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7296" name="Group 560">
                <a:extLst>
                  <a:ext uri="{FF2B5EF4-FFF2-40B4-BE49-F238E27FC236}">
                    <a16:creationId xmlns:a16="http://schemas.microsoft.com/office/drawing/2014/main" id="{A61A5592-E4CC-2A4A-92C0-01A9A1518DE9}"/>
                  </a:ext>
                </a:extLst>
              </p:cNvPr>
              <p:cNvGrpSpPr>
                <a:grpSpLocks/>
              </p:cNvGrpSpPr>
              <p:nvPr/>
            </p:nvGrpSpPr>
            <p:grpSpPr bwMode="auto">
              <a:xfrm>
                <a:off x="3575" y="2745"/>
                <a:ext cx="346" cy="304"/>
                <a:chOff x="3098" y="2084"/>
                <a:chExt cx="346" cy="304"/>
              </a:xfrm>
            </p:grpSpPr>
            <p:sp>
              <p:nvSpPr>
                <p:cNvPr id="757297" name="Oval 561">
                  <a:extLst>
                    <a:ext uri="{FF2B5EF4-FFF2-40B4-BE49-F238E27FC236}">
                      <a16:creationId xmlns:a16="http://schemas.microsoft.com/office/drawing/2014/main" id="{116E186A-3785-834B-9D21-9C8C9FCCAC0E}"/>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98" name="Oval 562">
                  <a:extLst>
                    <a:ext uri="{FF2B5EF4-FFF2-40B4-BE49-F238E27FC236}">
                      <a16:creationId xmlns:a16="http://schemas.microsoft.com/office/drawing/2014/main" id="{1A1C5AD2-CB0B-5C47-9A1C-D9E6598C84E5}"/>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299" name="Oval 563">
                  <a:extLst>
                    <a:ext uri="{FF2B5EF4-FFF2-40B4-BE49-F238E27FC236}">
                      <a16:creationId xmlns:a16="http://schemas.microsoft.com/office/drawing/2014/main" id="{8908AE48-5F1B-694A-96AB-E9012C760DBE}"/>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00" name="Oval 564">
                  <a:extLst>
                    <a:ext uri="{FF2B5EF4-FFF2-40B4-BE49-F238E27FC236}">
                      <a16:creationId xmlns:a16="http://schemas.microsoft.com/office/drawing/2014/main" id="{0F080C3E-62B6-B044-B9C1-0A355ABAB398}"/>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01" name="Oval 565">
                  <a:extLst>
                    <a:ext uri="{FF2B5EF4-FFF2-40B4-BE49-F238E27FC236}">
                      <a16:creationId xmlns:a16="http://schemas.microsoft.com/office/drawing/2014/main" id="{1C075294-30F9-BF4C-ABA1-EB368C13D348}"/>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02" name="Oval 566">
                  <a:extLst>
                    <a:ext uri="{FF2B5EF4-FFF2-40B4-BE49-F238E27FC236}">
                      <a16:creationId xmlns:a16="http://schemas.microsoft.com/office/drawing/2014/main" id="{5B671E19-D344-B741-A2AB-01E45D403C6C}"/>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03" name="Oval 567">
                  <a:extLst>
                    <a:ext uri="{FF2B5EF4-FFF2-40B4-BE49-F238E27FC236}">
                      <a16:creationId xmlns:a16="http://schemas.microsoft.com/office/drawing/2014/main" id="{392B46DF-39EA-3C45-8D63-9398C56E1E8C}"/>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04" name="Oval 568">
                  <a:extLst>
                    <a:ext uri="{FF2B5EF4-FFF2-40B4-BE49-F238E27FC236}">
                      <a16:creationId xmlns:a16="http://schemas.microsoft.com/office/drawing/2014/main" id="{76D5DD74-E172-8C42-9E01-6E3A19FDE85C}"/>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05" name="Oval 569">
                  <a:extLst>
                    <a:ext uri="{FF2B5EF4-FFF2-40B4-BE49-F238E27FC236}">
                      <a16:creationId xmlns:a16="http://schemas.microsoft.com/office/drawing/2014/main" id="{96D721D3-37D3-224D-B451-CCF2E5121299}"/>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06" name="Oval 570">
                  <a:extLst>
                    <a:ext uri="{FF2B5EF4-FFF2-40B4-BE49-F238E27FC236}">
                      <a16:creationId xmlns:a16="http://schemas.microsoft.com/office/drawing/2014/main" id="{30285503-9615-2343-BEC1-905B89D22126}"/>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07" name="Oval 571">
                  <a:extLst>
                    <a:ext uri="{FF2B5EF4-FFF2-40B4-BE49-F238E27FC236}">
                      <a16:creationId xmlns:a16="http://schemas.microsoft.com/office/drawing/2014/main" id="{4CB2175A-2158-0247-A2E3-C2579E945AB0}"/>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08" name="Oval 572">
                  <a:extLst>
                    <a:ext uri="{FF2B5EF4-FFF2-40B4-BE49-F238E27FC236}">
                      <a16:creationId xmlns:a16="http://schemas.microsoft.com/office/drawing/2014/main" id="{F84CB68E-1DB1-4549-B2B4-2AC7E874D88E}"/>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09" name="Oval 573">
                  <a:extLst>
                    <a:ext uri="{FF2B5EF4-FFF2-40B4-BE49-F238E27FC236}">
                      <a16:creationId xmlns:a16="http://schemas.microsoft.com/office/drawing/2014/main" id="{E3919988-8B63-B24D-BF56-15FEC2F603F9}"/>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10" name="Oval 574">
                  <a:extLst>
                    <a:ext uri="{FF2B5EF4-FFF2-40B4-BE49-F238E27FC236}">
                      <a16:creationId xmlns:a16="http://schemas.microsoft.com/office/drawing/2014/main" id="{AE8B791A-865F-7C44-9946-A74BBEB6E7C3}"/>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7311" name="Group 575">
              <a:extLst>
                <a:ext uri="{FF2B5EF4-FFF2-40B4-BE49-F238E27FC236}">
                  <a16:creationId xmlns:a16="http://schemas.microsoft.com/office/drawing/2014/main" id="{01F6B53F-71B0-6343-9549-5AF40D14904C}"/>
                </a:ext>
              </a:extLst>
            </p:cNvPr>
            <p:cNvGrpSpPr>
              <a:grpSpLocks/>
            </p:cNvGrpSpPr>
            <p:nvPr/>
          </p:nvGrpSpPr>
          <p:grpSpPr bwMode="auto">
            <a:xfrm>
              <a:off x="2772" y="2585"/>
              <a:ext cx="1437" cy="648"/>
              <a:chOff x="2676" y="2489"/>
              <a:chExt cx="1437" cy="648"/>
            </a:xfrm>
          </p:grpSpPr>
          <p:grpSp>
            <p:nvGrpSpPr>
              <p:cNvPr id="757312" name="Group 576">
                <a:extLst>
                  <a:ext uri="{FF2B5EF4-FFF2-40B4-BE49-F238E27FC236}">
                    <a16:creationId xmlns:a16="http://schemas.microsoft.com/office/drawing/2014/main" id="{AE951F2F-0611-AB4D-BD4B-0D42C2BA9FE0}"/>
                  </a:ext>
                </a:extLst>
              </p:cNvPr>
              <p:cNvGrpSpPr>
                <a:grpSpLocks/>
              </p:cNvGrpSpPr>
              <p:nvPr/>
            </p:nvGrpSpPr>
            <p:grpSpPr bwMode="auto">
              <a:xfrm>
                <a:off x="2676" y="2489"/>
                <a:ext cx="346" cy="304"/>
                <a:chOff x="3098" y="2084"/>
                <a:chExt cx="346" cy="304"/>
              </a:xfrm>
            </p:grpSpPr>
            <p:sp>
              <p:nvSpPr>
                <p:cNvPr id="757313" name="Oval 577">
                  <a:extLst>
                    <a:ext uri="{FF2B5EF4-FFF2-40B4-BE49-F238E27FC236}">
                      <a16:creationId xmlns:a16="http://schemas.microsoft.com/office/drawing/2014/main" id="{50BE26B2-DF08-364D-B567-638C3988E74B}"/>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14" name="Oval 578">
                  <a:extLst>
                    <a:ext uri="{FF2B5EF4-FFF2-40B4-BE49-F238E27FC236}">
                      <a16:creationId xmlns:a16="http://schemas.microsoft.com/office/drawing/2014/main" id="{4C7D874E-8F15-8C4C-A191-AC55003CF256}"/>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15" name="Oval 579">
                  <a:extLst>
                    <a:ext uri="{FF2B5EF4-FFF2-40B4-BE49-F238E27FC236}">
                      <a16:creationId xmlns:a16="http://schemas.microsoft.com/office/drawing/2014/main" id="{48466640-E589-AF4C-8790-7B9B65DE416D}"/>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16" name="Oval 580">
                  <a:extLst>
                    <a:ext uri="{FF2B5EF4-FFF2-40B4-BE49-F238E27FC236}">
                      <a16:creationId xmlns:a16="http://schemas.microsoft.com/office/drawing/2014/main" id="{B0C634B9-919C-364A-9476-440EB9AE331B}"/>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17" name="Oval 581">
                  <a:extLst>
                    <a:ext uri="{FF2B5EF4-FFF2-40B4-BE49-F238E27FC236}">
                      <a16:creationId xmlns:a16="http://schemas.microsoft.com/office/drawing/2014/main" id="{B7CDE993-E34D-D342-976D-05190F54C4AB}"/>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18" name="Oval 582">
                  <a:extLst>
                    <a:ext uri="{FF2B5EF4-FFF2-40B4-BE49-F238E27FC236}">
                      <a16:creationId xmlns:a16="http://schemas.microsoft.com/office/drawing/2014/main" id="{3EFE86AA-2B35-1D42-AB75-EB2ABDC341F3}"/>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19" name="Oval 583">
                  <a:extLst>
                    <a:ext uri="{FF2B5EF4-FFF2-40B4-BE49-F238E27FC236}">
                      <a16:creationId xmlns:a16="http://schemas.microsoft.com/office/drawing/2014/main" id="{C3C7BF89-693E-0D4B-9407-8B026E9B4120}"/>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20" name="Oval 584">
                  <a:extLst>
                    <a:ext uri="{FF2B5EF4-FFF2-40B4-BE49-F238E27FC236}">
                      <a16:creationId xmlns:a16="http://schemas.microsoft.com/office/drawing/2014/main" id="{5ED2E279-89E3-D340-9B74-985A4B75BF32}"/>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21" name="Oval 585">
                  <a:extLst>
                    <a:ext uri="{FF2B5EF4-FFF2-40B4-BE49-F238E27FC236}">
                      <a16:creationId xmlns:a16="http://schemas.microsoft.com/office/drawing/2014/main" id="{CDC2539F-1306-C048-9A3F-590372650A63}"/>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22" name="Oval 586">
                  <a:extLst>
                    <a:ext uri="{FF2B5EF4-FFF2-40B4-BE49-F238E27FC236}">
                      <a16:creationId xmlns:a16="http://schemas.microsoft.com/office/drawing/2014/main" id="{59A55B0F-0BC2-3946-BFA4-76898551D44A}"/>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23" name="Oval 587">
                  <a:extLst>
                    <a:ext uri="{FF2B5EF4-FFF2-40B4-BE49-F238E27FC236}">
                      <a16:creationId xmlns:a16="http://schemas.microsoft.com/office/drawing/2014/main" id="{821AE74B-74D6-EB4A-9A00-F02C3479F567}"/>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24" name="Oval 588">
                  <a:extLst>
                    <a:ext uri="{FF2B5EF4-FFF2-40B4-BE49-F238E27FC236}">
                      <a16:creationId xmlns:a16="http://schemas.microsoft.com/office/drawing/2014/main" id="{BE2DC94C-9A63-724A-9917-DC3A929AD34A}"/>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25" name="Oval 589">
                  <a:extLst>
                    <a:ext uri="{FF2B5EF4-FFF2-40B4-BE49-F238E27FC236}">
                      <a16:creationId xmlns:a16="http://schemas.microsoft.com/office/drawing/2014/main" id="{D41AF2AD-6701-854F-BF8E-9C04AF878E40}"/>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26" name="Oval 590">
                  <a:extLst>
                    <a:ext uri="{FF2B5EF4-FFF2-40B4-BE49-F238E27FC236}">
                      <a16:creationId xmlns:a16="http://schemas.microsoft.com/office/drawing/2014/main" id="{A55AB3BD-3A0A-F44B-B9F1-125E0C6CB17B}"/>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7327" name="Group 591">
                <a:extLst>
                  <a:ext uri="{FF2B5EF4-FFF2-40B4-BE49-F238E27FC236}">
                    <a16:creationId xmlns:a16="http://schemas.microsoft.com/office/drawing/2014/main" id="{9C5A8FDB-E77B-CD44-AFB5-1C571AEF72EC}"/>
                  </a:ext>
                </a:extLst>
              </p:cNvPr>
              <p:cNvGrpSpPr>
                <a:grpSpLocks/>
              </p:cNvGrpSpPr>
              <p:nvPr/>
            </p:nvGrpSpPr>
            <p:grpSpPr bwMode="auto">
              <a:xfrm>
                <a:off x="3767" y="2833"/>
                <a:ext cx="346" cy="304"/>
                <a:chOff x="3098" y="2084"/>
                <a:chExt cx="346" cy="304"/>
              </a:xfrm>
            </p:grpSpPr>
            <p:sp>
              <p:nvSpPr>
                <p:cNvPr id="757328" name="Oval 592">
                  <a:extLst>
                    <a:ext uri="{FF2B5EF4-FFF2-40B4-BE49-F238E27FC236}">
                      <a16:creationId xmlns:a16="http://schemas.microsoft.com/office/drawing/2014/main" id="{06737CAC-8F3A-FB46-8B19-DA980B653BA8}"/>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29" name="Oval 593">
                  <a:extLst>
                    <a:ext uri="{FF2B5EF4-FFF2-40B4-BE49-F238E27FC236}">
                      <a16:creationId xmlns:a16="http://schemas.microsoft.com/office/drawing/2014/main" id="{EECE7C5B-9C8F-0E48-8DE7-B09B7B3C982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30" name="Oval 594">
                  <a:extLst>
                    <a:ext uri="{FF2B5EF4-FFF2-40B4-BE49-F238E27FC236}">
                      <a16:creationId xmlns:a16="http://schemas.microsoft.com/office/drawing/2014/main" id="{CF2A33E1-DE67-234B-80C6-3AEEEE75C6D7}"/>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31" name="Oval 595">
                  <a:extLst>
                    <a:ext uri="{FF2B5EF4-FFF2-40B4-BE49-F238E27FC236}">
                      <a16:creationId xmlns:a16="http://schemas.microsoft.com/office/drawing/2014/main" id="{F705C1F2-24A7-734C-8FB7-91E00A0A6AFA}"/>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32" name="Oval 596">
                  <a:extLst>
                    <a:ext uri="{FF2B5EF4-FFF2-40B4-BE49-F238E27FC236}">
                      <a16:creationId xmlns:a16="http://schemas.microsoft.com/office/drawing/2014/main" id="{7E8353AD-D337-B64C-9A22-B6464E8879DE}"/>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33" name="Oval 597">
                  <a:extLst>
                    <a:ext uri="{FF2B5EF4-FFF2-40B4-BE49-F238E27FC236}">
                      <a16:creationId xmlns:a16="http://schemas.microsoft.com/office/drawing/2014/main" id="{66617B0C-2B9D-F34E-B538-2FAF8A1DAAB4}"/>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34" name="Oval 598">
                  <a:extLst>
                    <a:ext uri="{FF2B5EF4-FFF2-40B4-BE49-F238E27FC236}">
                      <a16:creationId xmlns:a16="http://schemas.microsoft.com/office/drawing/2014/main" id="{2AFBA901-1AE0-F84F-8251-5C4F39537B46}"/>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35" name="Oval 599">
                  <a:extLst>
                    <a:ext uri="{FF2B5EF4-FFF2-40B4-BE49-F238E27FC236}">
                      <a16:creationId xmlns:a16="http://schemas.microsoft.com/office/drawing/2014/main" id="{39DA7C16-973A-D147-9F39-E1340A58E204}"/>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36" name="Oval 600">
                  <a:extLst>
                    <a:ext uri="{FF2B5EF4-FFF2-40B4-BE49-F238E27FC236}">
                      <a16:creationId xmlns:a16="http://schemas.microsoft.com/office/drawing/2014/main" id="{9D1120DE-79A0-544F-B361-CF259483E90C}"/>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37" name="Oval 601">
                  <a:extLst>
                    <a:ext uri="{FF2B5EF4-FFF2-40B4-BE49-F238E27FC236}">
                      <a16:creationId xmlns:a16="http://schemas.microsoft.com/office/drawing/2014/main" id="{17C02269-ECFF-7A49-B684-6E92B918E00C}"/>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38" name="Oval 602">
                  <a:extLst>
                    <a:ext uri="{FF2B5EF4-FFF2-40B4-BE49-F238E27FC236}">
                      <a16:creationId xmlns:a16="http://schemas.microsoft.com/office/drawing/2014/main" id="{A2B4AA96-A52C-9D4B-ABD2-8CE5A30318F1}"/>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39" name="Oval 603">
                  <a:extLst>
                    <a:ext uri="{FF2B5EF4-FFF2-40B4-BE49-F238E27FC236}">
                      <a16:creationId xmlns:a16="http://schemas.microsoft.com/office/drawing/2014/main" id="{255282AF-E3AB-D744-8915-123035ED8405}"/>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40" name="Oval 604">
                  <a:extLst>
                    <a:ext uri="{FF2B5EF4-FFF2-40B4-BE49-F238E27FC236}">
                      <a16:creationId xmlns:a16="http://schemas.microsoft.com/office/drawing/2014/main" id="{7F120428-27B2-7E41-953C-870D6393CEA4}"/>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41" name="Oval 605">
                  <a:extLst>
                    <a:ext uri="{FF2B5EF4-FFF2-40B4-BE49-F238E27FC236}">
                      <a16:creationId xmlns:a16="http://schemas.microsoft.com/office/drawing/2014/main" id="{E78C2D8E-76DF-E341-9643-F2960CD6CE9C}"/>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57342" name="Group 606">
              <a:extLst>
                <a:ext uri="{FF2B5EF4-FFF2-40B4-BE49-F238E27FC236}">
                  <a16:creationId xmlns:a16="http://schemas.microsoft.com/office/drawing/2014/main" id="{1280BDD7-7F34-4D45-A586-80F9482066B7}"/>
                </a:ext>
              </a:extLst>
            </p:cNvPr>
            <p:cNvGrpSpPr>
              <a:grpSpLocks/>
            </p:cNvGrpSpPr>
            <p:nvPr/>
          </p:nvGrpSpPr>
          <p:grpSpPr bwMode="auto">
            <a:xfrm>
              <a:off x="2367" y="2454"/>
              <a:ext cx="1005" cy="1172"/>
              <a:chOff x="2271" y="2358"/>
              <a:chExt cx="1005" cy="1172"/>
            </a:xfrm>
          </p:grpSpPr>
          <p:grpSp>
            <p:nvGrpSpPr>
              <p:cNvPr id="757343" name="Group 607">
                <a:extLst>
                  <a:ext uri="{FF2B5EF4-FFF2-40B4-BE49-F238E27FC236}">
                    <a16:creationId xmlns:a16="http://schemas.microsoft.com/office/drawing/2014/main" id="{A54A41F1-4528-D34E-8AC5-FE07C9E7BBE6}"/>
                  </a:ext>
                </a:extLst>
              </p:cNvPr>
              <p:cNvGrpSpPr>
                <a:grpSpLocks/>
              </p:cNvGrpSpPr>
              <p:nvPr/>
            </p:nvGrpSpPr>
            <p:grpSpPr bwMode="auto">
              <a:xfrm>
                <a:off x="2930" y="3226"/>
                <a:ext cx="346" cy="304"/>
                <a:chOff x="3098" y="2084"/>
                <a:chExt cx="346" cy="304"/>
              </a:xfrm>
            </p:grpSpPr>
            <p:sp>
              <p:nvSpPr>
                <p:cNvPr id="757344" name="Oval 608">
                  <a:extLst>
                    <a:ext uri="{FF2B5EF4-FFF2-40B4-BE49-F238E27FC236}">
                      <a16:creationId xmlns:a16="http://schemas.microsoft.com/office/drawing/2014/main" id="{071F2CB5-EA95-454A-BE34-F1853B0E1996}"/>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45" name="Oval 609">
                  <a:extLst>
                    <a:ext uri="{FF2B5EF4-FFF2-40B4-BE49-F238E27FC236}">
                      <a16:creationId xmlns:a16="http://schemas.microsoft.com/office/drawing/2014/main" id="{DA7BA082-8EEB-1843-BE27-4388A9B5284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46" name="Oval 610">
                  <a:extLst>
                    <a:ext uri="{FF2B5EF4-FFF2-40B4-BE49-F238E27FC236}">
                      <a16:creationId xmlns:a16="http://schemas.microsoft.com/office/drawing/2014/main" id="{622B42BC-247C-4A4B-9BF1-09F8C67739C8}"/>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47" name="Oval 611">
                  <a:extLst>
                    <a:ext uri="{FF2B5EF4-FFF2-40B4-BE49-F238E27FC236}">
                      <a16:creationId xmlns:a16="http://schemas.microsoft.com/office/drawing/2014/main" id="{64026411-1CC3-2244-AC5B-1E531FC13A35}"/>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48" name="Oval 612">
                  <a:extLst>
                    <a:ext uri="{FF2B5EF4-FFF2-40B4-BE49-F238E27FC236}">
                      <a16:creationId xmlns:a16="http://schemas.microsoft.com/office/drawing/2014/main" id="{AF1B3048-F076-5E43-9856-A094B3BB3C22}"/>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49" name="Oval 613">
                  <a:extLst>
                    <a:ext uri="{FF2B5EF4-FFF2-40B4-BE49-F238E27FC236}">
                      <a16:creationId xmlns:a16="http://schemas.microsoft.com/office/drawing/2014/main" id="{3FD681B5-5EE6-2046-81CC-507598D66741}"/>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50" name="Oval 614">
                  <a:extLst>
                    <a:ext uri="{FF2B5EF4-FFF2-40B4-BE49-F238E27FC236}">
                      <a16:creationId xmlns:a16="http://schemas.microsoft.com/office/drawing/2014/main" id="{1C20DAF4-40CC-9A41-BA5A-58F27F04976A}"/>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51" name="Oval 615">
                  <a:extLst>
                    <a:ext uri="{FF2B5EF4-FFF2-40B4-BE49-F238E27FC236}">
                      <a16:creationId xmlns:a16="http://schemas.microsoft.com/office/drawing/2014/main" id="{A75C8F89-4306-9340-ADF5-DAE2D8604285}"/>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52" name="Oval 616">
                  <a:extLst>
                    <a:ext uri="{FF2B5EF4-FFF2-40B4-BE49-F238E27FC236}">
                      <a16:creationId xmlns:a16="http://schemas.microsoft.com/office/drawing/2014/main" id="{5170D671-EF54-4D4A-B678-3ECFD1F4049D}"/>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53" name="Oval 617">
                  <a:extLst>
                    <a:ext uri="{FF2B5EF4-FFF2-40B4-BE49-F238E27FC236}">
                      <a16:creationId xmlns:a16="http://schemas.microsoft.com/office/drawing/2014/main" id="{DB77527E-A275-CF46-88FF-460B9888788B}"/>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54" name="Oval 618">
                  <a:extLst>
                    <a:ext uri="{FF2B5EF4-FFF2-40B4-BE49-F238E27FC236}">
                      <a16:creationId xmlns:a16="http://schemas.microsoft.com/office/drawing/2014/main" id="{8CED8DC2-CB9F-1640-BC46-D518C0A931E3}"/>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55" name="Oval 619">
                  <a:extLst>
                    <a:ext uri="{FF2B5EF4-FFF2-40B4-BE49-F238E27FC236}">
                      <a16:creationId xmlns:a16="http://schemas.microsoft.com/office/drawing/2014/main" id="{06C1BA77-FBF7-744A-927C-9CD918EBACC6}"/>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56" name="Oval 620">
                  <a:extLst>
                    <a:ext uri="{FF2B5EF4-FFF2-40B4-BE49-F238E27FC236}">
                      <a16:creationId xmlns:a16="http://schemas.microsoft.com/office/drawing/2014/main" id="{84C7864C-1A2C-324C-A1BF-2D120C541E17}"/>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57" name="Oval 621">
                  <a:extLst>
                    <a:ext uri="{FF2B5EF4-FFF2-40B4-BE49-F238E27FC236}">
                      <a16:creationId xmlns:a16="http://schemas.microsoft.com/office/drawing/2014/main" id="{E91D157B-B06F-0844-9576-6188398A46EE}"/>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7358" name="Group 622">
                <a:extLst>
                  <a:ext uri="{FF2B5EF4-FFF2-40B4-BE49-F238E27FC236}">
                    <a16:creationId xmlns:a16="http://schemas.microsoft.com/office/drawing/2014/main" id="{8CBC9CEF-BF90-B141-BAF5-669B5AA55029}"/>
                  </a:ext>
                </a:extLst>
              </p:cNvPr>
              <p:cNvGrpSpPr>
                <a:grpSpLocks/>
              </p:cNvGrpSpPr>
              <p:nvPr/>
            </p:nvGrpSpPr>
            <p:grpSpPr bwMode="auto">
              <a:xfrm>
                <a:off x="2271" y="2358"/>
                <a:ext cx="346" cy="304"/>
                <a:chOff x="3098" y="2084"/>
                <a:chExt cx="346" cy="304"/>
              </a:xfrm>
            </p:grpSpPr>
            <p:sp>
              <p:nvSpPr>
                <p:cNvPr id="757359" name="Oval 623">
                  <a:extLst>
                    <a:ext uri="{FF2B5EF4-FFF2-40B4-BE49-F238E27FC236}">
                      <a16:creationId xmlns:a16="http://schemas.microsoft.com/office/drawing/2014/main" id="{1A95477D-DAFF-2E40-8915-AC9ED8290E23}"/>
                    </a:ext>
                  </a:extLst>
                </p:cNvPr>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60" name="Oval 624">
                  <a:extLst>
                    <a:ext uri="{FF2B5EF4-FFF2-40B4-BE49-F238E27FC236}">
                      <a16:creationId xmlns:a16="http://schemas.microsoft.com/office/drawing/2014/main" id="{401CA688-C837-BD4F-B168-15FE6007106A}"/>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61" name="Oval 625">
                  <a:extLst>
                    <a:ext uri="{FF2B5EF4-FFF2-40B4-BE49-F238E27FC236}">
                      <a16:creationId xmlns:a16="http://schemas.microsoft.com/office/drawing/2014/main" id="{CC3482F4-5228-9545-B95A-D3111B34CD8D}"/>
                    </a:ext>
                  </a:extLst>
                </p:cNvPr>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62" name="Oval 626">
                  <a:extLst>
                    <a:ext uri="{FF2B5EF4-FFF2-40B4-BE49-F238E27FC236}">
                      <a16:creationId xmlns:a16="http://schemas.microsoft.com/office/drawing/2014/main" id="{1C82829C-F3C6-AB41-869E-EC58E8C9C9ED}"/>
                    </a:ext>
                  </a:extLst>
                </p:cNvPr>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63" name="Oval 627">
                  <a:extLst>
                    <a:ext uri="{FF2B5EF4-FFF2-40B4-BE49-F238E27FC236}">
                      <a16:creationId xmlns:a16="http://schemas.microsoft.com/office/drawing/2014/main" id="{A545BE71-A2A9-3540-ACBF-740705A49193}"/>
                    </a:ext>
                  </a:extLst>
                </p:cNvPr>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64" name="Oval 628">
                  <a:extLst>
                    <a:ext uri="{FF2B5EF4-FFF2-40B4-BE49-F238E27FC236}">
                      <a16:creationId xmlns:a16="http://schemas.microsoft.com/office/drawing/2014/main" id="{99A7CF7A-CE46-2F4E-B8FD-3D47162035E0}"/>
                    </a:ext>
                  </a:extLst>
                </p:cNvPr>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65" name="Oval 629">
                  <a:extLst>
                    <a:ext uri="{FF2B5EF4-FFF2-40B4-BE49-F238E27FC236}">
                      <a16:creationId xmlns:a16="http://schemas.microsoft.com/office/drawing/2014/main" id="{FEEA3176-E5F5-DF48-B91A-39CC94A9E882}"/>
                    </a:ext>
                  </a:extLst>
                </p:cNvPr>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66" name="Oval 630">
                  <a:extLst>
                    <a:ext uri="{FF2B5EF4-FFF2-40B4-BE49-F238E27FC236}">
                      <a16:creationId xmlns:a16="http://schemas.microsoft.com/office/drawing/2014/main" id="{DDDBA61A-A8D1-9645-BC85-AD2180443C72}"/>
                    </a:ext>
                  </a:extLst>
                </p:cNvPr>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67" name="Oval 631">
                  <a:extLst>
                    <a:ext uri="{FF2B5EF4-FFF2-40B4-BE49-F238E27FC236}">
                      <a16:creationId xmlns:a16="http://schemas.microsoft.com/office/drawing/2014/main" id="{E8AF2A4B-4118-9442-9191-5EA13911FA69}"/>
                    </a:ext>
                  </a:extLst>
                </p:cNvPr>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68" name="Oval 632">
                  <a:extLst>
                    <a:ext uri="{FF2B5EF4-FFF2-40B4-BE49-F238E27FC236}">
                      <a16:creationId xmlns:a16="http://schemas.microsoft.com/office/drawing/2014/main" id="{5B4BD97E-8793-9647-8A74-92CE578CC9B2}"/>
                    </a:ext>
                  </a:extLst>
                </p:cNvPr>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69" name="Oval 633">
                  <a:extLst>
                    <a:ext uri="{FF2B5EF4-FFF2-40B4-BE49-F238E27FC236}">
                      <a16:creationId xmlns:a16="http://schemas.microsoft.com/office/drawing/2014/main" id="{17003934-ADE4-1746-9A9E-C41C65BA7929}"/>
                    </a:ext>
                  </a:extLst>
                </p:cNvPr>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70" name="Oval 634">
                  <a:extLst>
                    <a:ext uri="{FF2B5EF4-FFF2-40B4-BE49-F238E27FC236}">
                      <a16:creationId xmlns:a16="http://schemas.microsoft.com/office/drawing/2014/main" id="{154DC816-436D-8945-AF2E-AE64D3268528}"/>
                    </a:ext>
                  </a:extLst>
                </p:cNvPr>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71" name="Oval 635">
                  <a:extLst>
                    <a:ext uri="{FF2B5EF4-FFF2-40B4-BE49-F238E27FC236}">
                      <a16:creationId xmlns:a16="http://schemas.microsoft.com/office/drawing/2014/main" id="{C6C03D28-6D4F-D244-8857-21EE02655A43}"/>
                    </a:ext>
                  </a:extLst>
                </p:cNvPr>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372" name="Oval 636">
                  <a:extLst>
                    <a:ext uri="{FF2B5EF4-FFF2-40B4-BE49-F238E27FC236}">
                      <a16:creationId xmlns:a16="http://schemas.microsoft.com/office/drawing/2014/main" id="{E4A5A5FE-FC13-244E-816E-B821C4D7C1FB}"/>
                    </a:ext>
                  </a:extLst>
                </p:cNvPr>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757373" name="Text Box 637">
            <a:extLst>
              <a:ext uri="{FF2B5EF4-FFF2-40B4-BE49-F238E27FC236}">
                <a16:creationId xmlns:a16="http://schemas.microsoft.com/office/drawing/2014/main" id="{56ABBDD0-9A18-9142-A0B9-636360EF9B5A}"/>
              </a:ext>
            </a:extLst>
          </p:cNvPr>
          <p:cNvSpPr txBox="1">
            <a:spLocks noChangeArrowheads="1"/>
          </p:cNvSpPr>
          <p:nvPr/>
        </p:nvSpPr>
        <p:spPr bwMode="auto">
          <a:xfrm>
            <a:off x="6816725"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24-25</a:t>
            </a:r>
          </a:p>
        </p:txBody>
      </p:sp>
      <p:sp>
        <p:nvSpPr>
          <p:cNvPr id="757374" name="Text Box 638">
            <a:extLst>
              <a:ext uri="{FF2B5EF4-FFF2-40B4-BE49-F238E27FC236}">
                <a16:creationId xmlns:a16="http://schemas.microsoft.com/office/drawing/2014/main" id="{19188A8B-A5DC-1049-B5D2-9CFEF1A9B179}"/>
              </a:ext>
            </a:extLst>
          </p:cNvPr>
          <p:cNvSpPr txBox="1">
            <a:spLocks noChangeArrowheads="1"/>
          </p:cNvSpPr>
          <p:nvPr/>
        </p:nvSpPr>
        <p:spPr bwMode="auto">
          <a:xfrm>
            <a:off x="2994025" y="4217988"/>
            <a:ext cx="4922838" cy="1920875"/>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en-US" altLang="ko-KR" sz="4000" b="1" i="1">
                <a:solidFill>
                  <a:srgbClr val="FF0000"/>
                </a:solidFill>
                <a:effectLst>
                  <a:outerShdw blurRad="38100" dist="38100" dir="2700000" algn="tl">
                    <a:srgbClr val="000000"/>
                  </a:outerShdw>
                </a:effectLst>
                <a:ea typeface="Gulim" panose="020B0600000101010101" pitchFamily="34" charset="-127"/>
              </a:rPr>
              <a:t>KETURUNANNYA SEMAKIN BANYAK!</a:t>
            </a:r>
          </a:p>
        </p:txBody>
      </p:sp>
      <p:sp>
        <p:nvSpPr>
          <p:cNvPr id="757376" name="Text Box 640">
            <a:extLst>
              <a:ext uri="{FF2B5EF4-FFF2-40B4-BE49-F238E27FC236}">
                <a16:creationId xmlns:a16="http://schemas.microsoft.com/office/drawing/2014/main" id="{6F988AF7-C4E8-F848-AD38-BE7927DEED27}"/>
              </a:ext>
            </a:extLst>
          </p:cNvPr>
          <p:cNvSpPr txBox="1">
            <a:spLocks noChangeArrowheads="1"/>
          </p:cNvSpPr>
          <p:nvPr/>
        </p:nvSpPr>
        <p:spPr bwMode="auto">
          <a:xfrm>
            <a:off x="8574088" y="6413500"/>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3</a:t>
            </a:r>
          </a:p>
        </p:txBody>
      </p:sp>
      <p:sp>
        <p:nvSpPr>
          <p:cNvPr id="757377" name="Rectangle 641">
            <a:extLst>
              <a:ext uri="{FF2B5EF4-FFF2-40B4-BE49-F238E27FC236}">
                <a16:creationId xmlns:a16="http://schemas.microsoft.com/office/drawing/2014/main" id="{0DC89810-5948-C142-9014-8A44873EA032}"/>
              </a:ext>
            </a:extLst>
          </p:cNvPr>
          <p:cNvSpPr>
            <a:spLocks noChangeArrowheads="1"/>
          </p:cNvSpPr>
          <p:nvPr/>
        </p:nvSpPr>
        <p:spPr bwMode="auto">
          <a:xfrm>
            <a:off x="4125913" y="2073275"/>
            <a:ext cx="714375"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b="1">
                <a:solidFill>
                  <a:schemeClr val="accent2"/>
                </a:solidFill>
                <a:effectLst/>
                <a:latin typeface="Times" pitchFamily="2" charset="0"/>
                <a:ea typeface="Gulim" panose="020B0600000101010101" pitchFamily="34" charset="-127"/>
              </a:rPr>
              <a:t>430</a:t>
            </a:r>
            <a:endParaRPr lang="en-US" altLang="ko-KR" b="1">
              <a:solidFill>
                <a:schemeClr val="bg2"/>
              </a:solidFill>
              <a:effectLst/>
              <a:latin typeface="Times" pitchFamily="2" charset="0"/>
              <a:ea typeface="Gulim" panose="020B0600000101010101" pitchFamily="34" charset="-127"/>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57374"/>
                                        </p:tgtEl>
                                        <p:attrNameLst>
                                          <p:attrName>style.visibility</p:attrName>
                                        </p:attrNameLst>
                                      </p:cBhvr>
                                      <p:to>
                                        <p:strVal val="visible"/>
                                      </p:to>
                                    </p:set>
                                    <p:animEffect transition="in" filter="dissolve">
                                      <p:cBhvr>
                                        <p:cTn id="7" dur="500"/>
                                        <p:tgtEl>
                                          <p:spTgt spid="757374"/>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669722"/>
                                        </p:tgtEl>
                                        <p:attrNameLst>
                                          <p:attrName>style.visibility</p:attrName>
                                        </p:attrNameLst>
                                      </p:cBhvr>
                                      <p:to>
                                        <p:strVal val="visible"/>
                                      </p:to>
                                    </p:set>
                                    <p:animEffect transition="in" filter="dissolve">
                                      <p:cBhvr>
                                        <p:cTn id="11" dur="500"/>
                                        <p:tgtEl>
                                          <p:spTgt spid="66972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670357"/>
                                        </p:tgtEl>
                                        <p:attrNameLst>
                                          <p:attrName>style.visibility</p:attrName>
                                        </p:attrNameLst>
                                      </p:cBhvr>
                                      <p:to>
                                        <p:strVal val="visible"/>
                                      </p:to>
                                    </p:set>
                                    <p:animEffect transition="in" filter="dissolve">
                                      <p:cBhvr>
                                        <p:cTn id="15" dur="500"/>
                                        <p:tgtEl>
                                          <p:spTgt spid="670357"/>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670992"/>
                                        </p:tgtEl>
                                        <p:attrNameLst>
                                          <p:attrName>style.visibility</p:attrName>
                                        </p:attrNameLst>
                                      </p:cBhvr>
                                      <p:to>
                                        <p:strVal val="visible"/>
                                      </p:to>
                                    </p:set>
                                    <p:animEffect transition="in" filter="dissolve">
                                      <p:cBhvr>
                                        <p:cTn id="19" dur="500"/>
                                        <p:tgtEl>
                                          <p:spTgt spid="670992"/>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671627"/>
                                        </p:tgtEl>
                                        <p:attrNameLst>
                                          <p:attrName>style.visibility</p:attrName>
                                        </p:attrNameLst>
                                      </p:cBhvr>
                                      <p:to>
                                        <p:strVal val="visible"/>
                                      </p:to>
                                    </p:set>
                                    <p:animEffect transition="in" filter="dissolve">
                                      <p:cBhvr>
                                        <p:cTn id="23" dur="500"/>
                                        <p:tgtEl>
                                          <p:spTgt spid="671627"/>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673548"/>
                                        </p:tgtEl>
                                        <p:attrNameLst>
                                          <p:attrName>style.visibility</p:attrName>
                                        </p:attrNameLst>
                                      </p:cBhvr>
                                      <p:to>
                                        <p:strVal val="visible"/>
                                      </p:to>
                                    </p:set>
                                    <p:animEffect transition="in" filter="dissolve">
                                      <p:cBhvr>
                                        <p:cTn id="27" dur="500"/>
                                        <p:tgtEl>
                                          <p:spTgt spid="673548"/>
                                        </p:tgtEl>
                                      </p:cBhvr>
                                    </p:animEffect>
                                  </p:childTnLst>
                                </p:cTn>
                              </p:par>
                            </p:childTnLst>
                          </p:cTn>
                        </p:par>
                        <p:par>
                          <p:cTn id="28" fill="hold" nodeType="afterGroup">
                            <p:stCondLst>
                              <p:cond delay="3000"/>
                            </p:stCondLst>
                            <p:childTnLst>
                              <p:par>
                                <p:cTn id="29" presetID="9" presetClass="entr" presetSubtype="0" fill="hold" nodeType="afterEffect">
                                  <p:stCondLst>
                                    <p:cond delay="0"/>
                                  </p:stCondLst>
                                  <p:childTnLst>
                                    <p:set>
                                      <p:cBhvr>
                                        <p:cTn id="30" dur="1" fill="hold">
                                          <p:stCondLst>
                                            <p:cond delay="0"/>
                                          </p:stCondLst>
                                        </p:cTn>
                                        <p:tgtEl>
                                          <p:spTgt spid="756103"/>
                                        </p:tgtEl>
                                        <p:attrNameLst>
                                          <p:attrName>style.visibility</p:attrName>
                                        </p:attrNameLst>
                                      </p:cBhvr>
                                      <p:to>
                                        <p:strVal val="visible"/>
                                      </p:to>
                                    </p:set>
                                    <p:animEffect transition="in" filter="dissolve">
                                      <p:cBhvr>
                                        <p:cTn id="31" dur="500"/>
                                        <p:tgtEl>
                                          <p:spTgt spid="756103"/>
                                        </p:tgtEl>
                                      </p:cBhvr>
                                    </p:animEffect>
                                  </p:childTnLst>
                                </p:cTn>
                              </p:par>
                            </p:childTnLst>
                          </p:cTn>
                        </p:par>
                        <p:par>
                          <p:cTn id="32" fill="hold" nodeType="afterGroup">
                            <p:stCondLst>
                              <p:cond delay="3500"/>
                            </p:stCondLst>
                            <p:childTnLst>
                              <p:par>
                                <p:cTn id="33" presetID="9" presetClass="entr" presetSubtype="0" fill="hold" nodeType="afterEffect">
                                  <p:stCondLst>
                                    <p:cond delay="0"/>
                                  </p:stCondLst>
                                  <p:childTnLst>
                                    <p:set>
                                      <p:cBhvr>
                                        <p:cTn id="34" dur="1" fill="hold">
                                          <p:stCondLst>
                                            <p:cond delay="0"/>
                                          </p:stCondLst>
                                        </p:cTn>
                                        <p:tgtEl>
                                          <p:spTgt spid="756738"/>
                                        </p:tgtEl>
                                        <p:attrNameLst>
                                          <p:attrName>style.visibility</p:attrName>
                                        </p:attrNameLst>
                                      </p:cBhvr>
                                      <p:to>
                                        <p:strVal val="visible"/>
                                      </p:to>
                                    </p:set>
                                    <p:animEffect transition="in" filter="dissolve">
                                      <p:cBhvr>
                                        <p:cTn id="35" dur="500"/>
                                        <p:tgtEl>
                                          <p:spTgt spid="756738"/>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7" presetClass="entr" presetSubtype="8" fill="hold" grpId="0" nodeType="clickEffect">
                                  <p:stCondLst>
                                    <p:cond delay="0"/>
                                  </p:stCondLst>
                                  <p:childTnLst>
                                    <p:set>
                                      <p:cBhvr>
                                        <p:cTn id="39" dur="1" fill="hold">
                                          <p:stCondLst>
                                            <p:cond delay="0"/>
                                          </p:stCondLst>
                                        </p:cTn>
                                        <p:tgtEl>
                                          <p:spTgt spid="669707"/>
                                        </p:tgtEl>
                                        <p:attrNameLst>
                                          <p:attrName>style.visibility</p:attrName>
                                        </p:attrNameLst>
                                      </p:cBhvr>
                                      <p:to>
                                        <p:strVal val="visible"/>
                                      </p:to>
                                    </p:set>
                                    <p:anim calcmode="lin" valueType="num">
                                      <p:cBhvr>
                                        <p:cTn id="40" dur="500" fill="hold"/>
                                        <p:tgtEl>
                                          <p:spTgt spid="669707"/>
                                        </p:tgtEl>
                                        <p:attrNameLst>
                                          <p:attrName>ppt_x</p:attrName>
                                        </p:attrNameLst>
                                      </p:cBhvr>
                                      <p:tavLst>
                                        <p:tav tm="0">
                                          <p:val>
                                            <p:strVal val="#ppt_x-#ppt_w/2"/>
                                          </p:val>
                                        </p:tav>
                                        <p:tav tm="100000">
                                          <p:val>
                                            <p:strVal val="#ppt_x"/>
                                          </p:val>
                                        </p:tav>
                                      </p:tavLst>
                                    </p:anim>
                                    <p:anim calcmode="lin" valueType="num">
                                      <p:cBhvr>
                                        <p:cTn id="41" dur="500" fill="hold"/>
                                        <p:tgtEl>
                                          <p:spTgt spid="669707"/>
                                        </p:tgtEl>
                                        <p:attrNameLst>
                                          <p:attrName>ppt_y</p:attrName>
                                        </p:attrNameLst>
                                      </p:cBhvr>
                                      <p:tavLst>
                                        <p:tav tm="0">
                                          <p:val>
                                            <p:strVal val="#ppt_y"/>
                                          </p:val>
                                        </p:tav>
                                        <p:tav tm="100000">
                                          <p:val>
                                            <p:strVal val="#ppt_y"/>
                                          </p:val>
                                        </p:tav>
                                      </p:tavLst>
                                    </p:anim>
                                    <p:anim calcmode="lin" valueType="num">
                                      <p:cBhvr>
                                        <p:cTn id="42" dur="500" fill="hold"/>
                                        <p:tgtEl>
                                          <p:spTgt spid="669707"/>
                                        </p:tgtEl>
                                        <p:attrNameLst>
                                          <p:attrName>ppt_w</p:attrName>
                                        </p:attrNameLst>
                                      </p:cBhvr>
                                      <p:tavLst>
                                        <p:tav tm="0">
                                          <p:val>
                                            <p:fltVal val="0"/>
                                          </p:val>
                                        </p:tav>
                                        <p:tav tm="100000">
                                          <p:val>
                                            <p:strVal val="#ppt_w"/>
                                          </p:val>
                                        </p:tav>
                                      </p:tavLst>
                                    </p:anim>
                                    <p:anim calcmode="lin" valueType="num">
                                      <p:cBhvr>
                                        <p:cTn id="43" dur="500" fill="hold"/>
                                        <p:tgtEl>
                                          <p:spTgt spid="669707"/>
                                        </p:tgtEl>
                                        <p:attrNameLst>
                                          <p:attrName>ppt_h</p:attrName>
                                        </p:attrNameLst>
                                      </p:cBhvr>
                                      <p:tavLst>
                                        <p:tav tm="0">
                                          <p:val>
                                            <p:strVal val="#ppt_h"/>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17" presetClass="entr" presetSubtype="8" fill="hold" grpId="0" nodeType="clickEffect">
                                  <p:stCondLst>
                                    <p:cond delay="0"/>
                                  </p:stCondLst>
                                  <p:childTnLst>
                                    <p:set>
                                      <p:cBhvr>
                                        <p:cTn id="47" dur="1" fill="hold">
                                          <p:stCondLst>
                                            <p:cond delay="0"/>
                                          </p:stCondLst>
                                        </p:cTn>
                                        <p:tgtEl>
                                          <p:spTgt spid="757377"/>
                                        </p:tgtEl>
                                        <p:attrNameLst>
                                          <p:attrName>style.visibility</p:attrName>
                                        </p:attrNameLst>
                                      </p:cBhvr>
                                      <p:to>
                                        <p:strVal val="visible"/>
                                      </p:to>
                                    </p:set>
                                    <p:anim calcmode="lin" valueType="num">
                                      <p:cBhvr>
                                        <p:cTn id="48" dur="500" fill="hold"/>
                                        <p:tgtEl>
                                          <p:spTgt spid="757377"/>
                                        </p:tgtEl>
                                        <p:attrNameLst>
                                          <p:attrName>ppt_x</p:attrName>
                                        </p:attrNameLst>
                                      </p:cBhvr>
                                      <p:tavLst>
                                        <p:tav tm="0">
                                          <p:val>
                                            <p:strVal val="#ppt_x-#ppt_w/2"/>
                                          </p:val>
                                        </p:tav>
                                        <p:tav tm="100000">
                                          <p:val>
                                            <p:strVal val="#ppt_x"/>
                                          </p:val>
                                        </p:tav>
                                      </p:tavLst>
                                    </p:anim>
                                    <p:anim calcmode="lin" valueType="num">
                                      <p:cBhvr>
                                        <p:cTn id="49" dur="500" fill="hold"/>
                                        <p:tgtEl>
                                          <p:spTgt spid="757377"/>
                                        </p:tgtEl>
                                        <p:attrNameLst>
                                          <p:attrName>ppt_y</p:attrName>
                                        </p:attrNameLst>
                                      </p:cBhvr>
                                      <p:tavLst>
                                        <p:tav tm="0">
                                          <p:val>
                                            <p:strVal val="#ppt_y"/>
                                          </p:val>
                                        </p:tav>
                                        <p:tav tm="100000">
                                          <p:val>
                                            <p:strVal val="#ppt_y"/>
                                          </p:val>
                                        </p:tav>
                                      </p:tavLst>
                                    </p:anim>
                                    <p:anim calcmode="lin" valueType="num">
                                      <p:cBhvr>
                                        <p:cTn id="50" dur="500" fill="hold"/>
                                        <p:tgtEl>
                                          <p:spTgt spid="757377"/>
                                        </p:tgtEl>
                                        <p:attrNameLst>
                                          <p:attrName>ppt_w</p:attrName>
                                        </p:attrNameLst>
                                      </p:cBhvr>
                                      <p:tavLst>
                                        <p:tav tm="0">
                                          <p:val>
                                            <p:fltVal val="0"/>
                                          </p:val>
                                        </p:tav>
                                        <p:tav tm="100000">
                                          <p:val>
                                            <p:strVal val="#ppt_w"/>
                                          </p:val>
                                        </p:tav>
                                      </p:tavLst>
                                    </p:anim>
                                    <p:anim calcmode="lin" valueType="num">
                                      <p:cBhvr>
                                        <p:cTn id="51" dur="500" fill="hold"/>
                                        <p:tgtEl>
                                          <p:spTgt spid="75737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9707" grpId="0" autoUpdateAnimBg="0"/>
      <p:bldP spid="757374" grpId="0" autoUpdateAnimBg="0"/>
      <p:bldP spid="757377"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8675" name="Freeform 3">
            <a:extLst>
              <a:ext uri="{FF2B5EF4-FFF2-40B4-BE49-F238E27FC236}">
                <a16:creationId xmlns:a16="http://schemas.microsoft.com/office/drawing/2014/main" id="{E13AC6FF-7B5F-B84C-A569-4CED00307F9C}"/>
              </a:ext>
            </a:extLst>
          </p:cNvPr>
          <p:cNvSpPr>
            <a:spLocks/>
          </p:cNvSpPr>
          <p:nvPr/>
        </p:nvSpPr>
        <p:spPr bwMode="auto">
          <a:xfrm>
            <a:off x="4941888" y="21558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676" name="AutoShape 4">
            <a:extLst>
              <a:ext uri="{FF2B5EF4-FFF2-40B4-BE49-F238E27FC236}">
                <a16:creationId xmlns:a16="http://schemas.microsoft.com/office/drawing/2014/main" id="{AB6D57DE-5055-E645-9742-AA4300F4C925}"/>
              </a:ext>
            </a:extLst>
          </p:cNvPr>
          <p:cNvSpPr>
            <a:spLocks noChangeArrowheads="1"/>
          </p:cNvSpPr>
          <p:nvPr/>
        </p:nvSpPr>
        <p:spPr bwMode="auto">
          <a:xfrm>
            <a:off x="4230688" y="20478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677" name="Rectangle 5">
            <a:extLst>
              <a:ext uri="{FF2B5EF4-FFF2-40B4-BE49-F238E27FC236}">
                <a16:creationId xmlns:a16="http://schemas.microsoft.com/office/drawing/2014/main" id="{7B2EE407-D8E9-E341-A89F-B5620875A422}"/>
              </a:ext>
            </a:extLst>
          </p:cNvPr>
          <p:cNvSpPr>
            <a:spLocks noChangeArrowheads="1"/>
          </p:cNvSpPr>
          <p:nvPr/>
        </p:nvSpPr>
        <p:spPr bwMode="auto">
          <a:xfrm>
            <a:off x="4229100" y="22050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678" name="Freeform 6">
            <a:extLst>
              <a:ext uri="{FF2B5EF4-FFF2-40B4-BE49-F238E27FC236}">
                <a16:creationId xmlns:a16="http://schemas.microsoft.com/office/drawing/2014/main" id="{16751C4D-7856-4B4B-992E-9778F0571B8B}"/>
              </a:ext>
            </a:extLst>
          </p:cNvPr>
          <p:cNvSpPr>
            <a:spLocks/>
          </p:cNvSpPr>
          <p:nvPr/>
        </p:nvSpPr>
        <p:spPr bwMode="auto">
          <a:xfrm>
            <a:off x="4824413" y="35687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679" name="Rectangle 7">
            <a:extLst>
              <a:ext uri="{FF2B5EF4-FFF2-40B4-BE49-F238E27FC236}">
                <a16:creationId xmlns:a16="http://schemas.microsoft.com/office/drawing/2014/main" id="{F4E4F29D-4354-1046-8951-FF0DC2934626}"/>
              </a:ext>
            </a:extLst>
          </p:cNvPr>
          <p:cNvSpPr>
            <a:spLocks noChangeArrowheads="1"/>
          </p:cNvSpPr>
          <p:nvPr/>
        </p:nvSpPr>
        <p:spPr bwMode="auto">
          <a:xfrm>
            <a:off x="4405313" y="38989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680" name="Freeform 8">
            <a:extLst>
              <a:ext uri="{FF2B5EF4-FFF2-40B4-BE49-F238E27FC236}">
                <a16:creationId xmlns:a16="http://schemas.microsoft.com/office/drawing/2014/main" id="{42766C90-F00B-F54A-B0E7-9FBA2414F48E}"/>
              </a:ext>
            </a:extLst>
          </p:cNvPr>
          <p:cNvSpPr>
            <a:spLocks/>
          </p:cNvSpPr>
          <p:nvPr/>
        </p:nvSpPr>
        <p:spPr bwMode="auto">
          <a:xfrm>
            <a:off x="4819650" y="35290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681" name="AutoShape 9">
            <a:extLst>
              <a:ext uri="{FF2B5EF4-FFF2-40B4-BE49-F238E27FC236}">
                <a16:creationId xmlns:a16="http://schemas.microsoft.com/office/drawing/2014/main" id="{A2DAD8BC-C3B2-0645-A002-AB3F15929EA6}"/>
              </a:ext>
            </a:extLst>
          </p:cNvPr>
          <p:cNvSpPr>
            <a:spLocks noChangeArrowheads="1"/>
          </p:cNvSpPr>
          <p:nvPr/>
        </p:nvSpPr>
        <p:spPr bwMode="auto">
          <a:xfrm>
            <a:off x="4241800" y="3443288"/>
            <a:ext cx="73025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682" name="Rectangle 10">
            <a:extLst>
              <a:ext uri="{FF2B5EF4-FFF2-40B4-BE49-F238E27FC236}">
                <a16:creationId xmlns:a16="http://schemas.microsoft.com/office/drawing/2014/main" id="{37F73C9C-E593-574B-86AB-12F9D39468E6}"/>
              </a:ext>
            </a:extLst>
          </p:cNvPr>
          <p:cNvSpPr>
            <a:spLocks noChangeArrowheads="1"/>
          </p:cNvSpPr>
          <p:nvPr/>
        </p:nvSpPr>
        <p:spPr bwMode="auto">
          <a:xfrm>
            <a:off x="4243388" y="35909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683" name="Rectangle 11">
            <a:extLst>
              <a:ext uri="{FF2B5EF4-FFF2-40B4-BE49-F238E27FC236}">
                <a16:creationId xmlns:a16="http://schemas.microsoft.com/office/drawing/2014/main" id="{A9ABF5E0-543A-394A-95D0-85DB876BBD7E}"/>
              </a:ext>
            </a:extLst>
          </p:cNvPr>
          <p:cNvSpPr>
            <a:spLocks noChangeArrowheads="1"/>
          </p:cNvSpPr>
          <p:nvPr/>
        </p:nvSpPr>
        <p:spPr bwMode="auto">
          <a:xfrm>
            <a:off x="4354513" y="38496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684" name="AutoShape 12">
            <a:extLst>
              <a:ext uri="{FF2B5EF4-FFF2-40B4-BE49-F238E27FC236}">
                <a16:creationId xmlns:a16="http://schemas.microsoft.com/office/drawing/2014/main" id="{1FB8A363-672B-B84E-B3B0-ABE5F3C663CF}"/>
              </a:ext>
            </a:extLst>
          </p:cNvPr>
          <p:cNvSpPr>
            <a:spLocks noChangeArrowheads="1"/>
          </p:cNvSpPr>
          <p:nvPr/>
        </p:nvSpPr>
        <p:spPr bwMode="auto">
          <a:xfrm>
            <a:off x="4189413" y="563563"/>
            <a:ext cx="730250" cy="10906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685" name="Rectangle 13">
            <a:extLst>
              <a:ext uri="{FF2B5EF4-FFF2-40B4-BE49-F238E27FC236}">
                <a16:creationId xmlns:a16="http://schemas.microsoft.com/office/drawing/2014/main" id="{B6851B21-0A54-114E-862D-DC936F2D1F3C}"/>
              </a:ext>
            </a:extLst>
          </p:cNvPr>
          <p:cNvSpPr>
            <a:spLocks noChangeArrowheads="1"/>
          </p:cNvSpPr>
          <p:nvPr/>
        </p:nvSpPr>
        <p:spPr bwMode="auto">
          <a:xfrm>
            <a:off x="4187825" y="747713"/>
            <a:ext cx="952500" cy="113188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686" name="AutoShape 14">
            <a:extLst>
              <a:ext uri="{FF2B5EF4-FFF2-40B4-BE49-F238E27FC236}">
                <a16:creationId xmlns:a16="http://schemas.microsoft.com/office/drawing/2014/main" id="{B8157900-D22C-3340-A8FB-9F244F3861C3}"/>
              </a:ext>
            </a:extLst>
          </p:cNvPr>
          <p:cNvSpPr>
            <a:spLocks noChangeArrowheads="1"/>
          </p:cNvSpPr>
          <p:nvPr/>
        </p:nvSpPr>
        <p:spPr bwMode="auto">
          <a:xfrm>
            <a:off x="4205288" y="585788"/>
            <a:ext cx="695325" cy="1089025"/>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687" name="AutoShape 15">
            <a:extLst>
              <a:ext uri="{FF2B5EF4-FFF2-40B4-BE49-F238E27FC236}">
                <a16:creationId xmlns:a16="http://schemas.microsoft.com/office/drawing/2014/main" id="{6056659F-E410-9B44-A60F-1AFEC9D71565}"/>
              </a:ext>
            </a:extLst>
          </p:cNvPr>
          <p:cNvSpPr>
            <a:spLocks noChangeArrowheads="1"/>
          </p:cNvSpPr>
          <p:nvPr/>
        </p:nvSpPr>
        <p:spPr bwMode="auto">
          <a:xfrm>
            <a:off x="4246563" y="2073275"/>
            <a:ext cx="695325"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688" name="AutoShape 16">
            <a:extLst>
              <a:ext uri="{FF2B5EF4-FFF2-40B4-BE49-F238E27FC236}">
                <a16:creationId xmlns:a16="http://schemas.microsoft.com/office/drawing/2014/main" id="{64E469D1-1CD1-9743-902E-7DBD80C69EC4}"/>
              </a:ext>
            </a:extLst>
          </p:cNvPr>
          <p:cNvSpPr>
            <a:spLocks noChangeArrowheads="1"/>
          </p:cNvSpPr>
          <p:nvPr/>
        </p:nvSpPr>
        <p:spPr bwMode="auto">
          <a:xfrm>
            <a:off x="4264025" y="3475038"/>
            <a:ext cx="688975"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689" name="Line 17">
            <a:extLst>
              <a:ext uri="{FF2B5EF4-FFF2-40B4-BE49-F238E27FC236}">
                <a16:creationId xmlns:a16="http://schemas.microsoft.com/office/drawing/2014/main" id="{EF255567-7827-4F43-A82B-1E7B7FEFE472}"/>
              </a:ext>
            </a:extLst>
          </p:cNvPr>
          <p:cNvSpPr>
            <a:spLocks noChangeShapeType="1"/>
          </p:cNvSpPr>
          <p:nvPr/>
        </p:nvSpPr>
        <p:spPr bwMode="auto">
          <a:xfrm>
            <a:off x="4233863" y="10223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690" name="Line 18">
            <a:extLst>
              <a:ext uri="{FF2B5EF4-FFF2-40B4-BE49-F238E27FC236}">
                <a16:creationId xmlns:a16="http://schemas.microsoft.com/office/drawing/2014/main" id="{92236ED0-972D-8C45-9642-03D4F3DD1F1D}"/>
              </a:ext>
            </a:extLst>
          </p:cNvPr>
          <p:cNvSpPr>
            <a:spLocks noChangeShapeType="1"/>
          </p:cNvSpPr>
          <p:nvPr/>
        </p:nvSpPr>
        <p:spPr bwMode="auto">
          <a:xfrm>
            <a:off x="4233863" y="11874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691" name="Line 19">
            <a:extLst>
              <a:ext uri="{FF2B5EF4-FFF2-40B4-BE49-F238E27FC236}">
                <a16:creationId xmlns:a16="http://schemas.microsoft.com/office/drawing/2014/main" id="{52FEC545-9F03-FF4D-8A76-01B0ECCA873C}"/>
              </a:ext>
            </a:extLst>
          </p:cNvPr>
          <p:cNvSpPr>
            <a:spLocks noChangeShapeType="1"/>
          </p:cNvSpPr>
          <p:nvPr/>
        </p:nvSpPr>
        <p:spPr bwMode="auto">
          <a:xfrm>
            <a:off x="4233863" y="13398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692" name="Line 20">
            <a:extLst>
              <a:ext uri="{FF2B5EF4-FFF2-40B4-BE49-F238E27FC236}">
                <a16:creationId xmlns:a16="http://schemas.microsoft.com/office/drawing/2014/main" id="{A2A5139B-380E-5C43-AB70-2550BB7F048F}"/>
              </a:ext>
            </a:extLst>
          </p:cNvPr>
          <p:cNvSpPr>
            <a:spLocks noChangeShapeType="1"/>
          </p:cNvSpPr>
          <p:nvPr/>
        </p:nvSpPr>
        <p:spPr bwMode="auto">
          <a:xfrm>
            <a:off x="4238625" y="15049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693" name="Line 21">
            <a:extLst>
              <a:ext uri="{FF2B5EF4-FFF2-40B4-BE49-F238E27FC236}">
                <a16:creationId xmlns:a16="http://schemas.microsoft.com/office/drawing/2014/main" id="{9231EC47-1F87-BE4A-AAC7-134C4EFB3A8D}"/>
              </a:ext>
            </a:extLst>
          </p:cNvPr>
          <p:cNvSpPr>
            <a:spLocks noChangeShapeType="1"/>
          </p:cNvSpPr>
          <p:nvPr/>
        </p:nvSpPr>
        <p:spPr bwMode="auto">
          <a:xfrm>
            <a:off x="4233863" y="16700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694" name="Line 22">
            <a:extLst>
              <a:ext uri="{FF2B5EF4-FFF2-40B4-BE49-F238E27FC236}">
                <a16:creationId xmlns:a16="http://schemas.microsoft.com/office/drawing/2014/main" id="{35AC3681-DF3E-D140-A5A5-366DA54EB0C8}"/>
              </a:ext>
            </a:extLst>
          </p:cNvPr>
          <p:cNvSpPr>
            <a:spLocks noChangeShapeType="1"/>
          </p:cNvSpPr>
          <p:nvPr/>
        </p:nvSpPr>
        <p:spPr bwMode="auto">
          <a:xfrm>
            <a:off x="4233863" y="18224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695" name="Rectangle 23">
            <a:extLst>
              <a:ext uri="{FF2B5EF4-FFF2-40B4-BE49-F238E27FC236}">
                <a16:creationId xmlns:a16="http://schemas.microsoft.com/office/drawing/2014/main" id="{91920842-5CB6-AB4D-B91C-CA0C5795D34C}"/>
              </a:ext>
            </a:extLst>
          </p:cNvPr>
          <p:cNvSpPr>
            <a:spLocks noChangeArrowheads="1"/>
          </p:cNvSpPr>
          <p:nvPr/>
        </p:nvSpPr>
        <p:spPr bwMode="auto">
          <a:xfrm>
            <a:off x="4189413" y="854075"/>
            <a:ext cx="942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Dosa Pertama</a:t>
            </a:r>
          </a:p>
        </p:txBody>
      </p:sp>
      <p:sp>
        <p:nvSpPr>
          <p:cNvPr id="668696" name="Rectangle 24">
            <a:extLst>
              <a:ext uri="{FF2B5EF4-FFF2-40B4-BE49-F238E27FC236}">
                <a16:creationId xmlns:a16="http://schemas.microsoft.com/office/drawing/2014/main" id="{621ED03D-88E5-D744-92C5-EAF501063D12}"/>
              </a:ext>
            </a:extLst>
          </p:cNvPr>
          <p:cNvSpPr>
            <a:spLocks noChangeArrowheads="1"/>
          </p:cNvSpPr>
          <p:nvPr/>
        </p:nvSpPr>
        <p:spPr bwMode="auto">
          <a:xfrm>
            <a:off x="4270375" y="1006475"/>
            <a:ext cx="8604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Injil Pertama</a:t>
            </a:r>
          </a:p>
        </p:txBody>
      </p:sp>
      <p:sp>
        <p:nvSpPr>
          <p:cNvPr id="668697" name="Rectangle 25">
            <a:extLst>
              <a:ext uri="{FF2B5EF4-FFF2-40B4-BE49-F238E27FC236}">
                <a16:creationId xmlns:a16="http://schemas.microsoft.com/office/drawing/2014/main" id="{5C1F6E50-D1D1-9743-A723-A385F6B8DB5D}"/>
              </a:ext>
            </a:extLst>
          </p:cNvPr>
          <p:cNvSpPr>
            <a:spLocks noChangeArrowheads="1"/>
          </p:cNvSpPr>
          <p:nvPr/>
        </p:nvSpPr>
        <p:spPr bwMode="auto">
          <a:xfrm>
            <a:off x="4144963" y="1171575"/>
            <a:ext cx="1049337"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800" b="1">
                <a:solidFill>
                  <a:srgbClr val="000000"/>
                </a:solidFill>
                <a:effectLst/>
                <a:latin typeface="Helvetica" pitchFamily="2" charset="0"/>
                <a:ea typeface="Gulim" panose="020B0600000101010101" pitchFamily="34" charset="-127"/>
              </a:rPr>
              <a:t>Keluarga Pertama</a:t>
            </a:r>
          </a:p>
        </p:txBody>
      </p:sp>
      <p:sp>
        <p:nvSpPr>
          <p:cNvPr id="668698" name="Rectangle 26">
            <a:extLst>
              <a:ext uri="{FF2B5EF4-FFF2-40B4-BE49-F238E27FC236}">
                <a16:creationId xmlns:a16="http://schemas.microsoft.com/office/drawing/2014/main" id="{4920513D-5E8E-2F4F-8293-D551BAEB28E4}"/>
              </a:ext>
            </a:extLst>
          </p:cNvPr>
          <p:cNvSpPr>
            <a:spLocks noChangeArrowheads="1"/>
          </p:cNvSpPr>
          <p:nvPr/>
        </p:nvSpPr>
        <p:spPr bwMode="auto">
          <a:xfrm>
            <a:off x="4108450" y="1336675"/>
            <a:ext cx="1117600" cy="19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700" b="1">
                <a:solidFill>
                  <a:srgbClr val="000000"/>
                </a:solidFill>
                <a:effectLst/>
                <a:latin typeface="Helvetica" pitchFamily="2" charset="0"/>
                <a:ea typeface="Gulim" panose="020B0600000101010101" pitchFamily="34" charset="-127"/>
              </a:rPr>
              <a:t>Pembunuhan Pertama</a:t>
            </a:r>
          </a:p>
        </p:txBody>
      </p:sp>
      <p:sp>
        <p:nvSpPr>
          <p:cNvPr id="668699" name="Rectangle 27">
            <a:extLst>
              <a:ext uri="{FF2B5EF4-FFF2-40B4-BE49-F238E27FC236}">
                <a16:creationId xmlns:a16="http://schemas.microsoft.com/office/drawing/2014/main" id="{9023BEB0-1434-2B4D-AB73-08B963D8E74F}"/>
              </a:ext>
            </a:extLst>
          </p:cNvPr>
          <p:cNvSpPr>
            <a:spLocks noChangeArrowheads="1"/>
          </p:cNvSpPr>
          <p:nvPr/>
        </p:nvSpPr>
        <p:spPr bwMode="auto">
          <a:xfrm>
            <a:off x="4160838" y="1489075"/>
            <a:ext cx="1025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Air Bah/Pelangi</a:t>
            </a:r>
          </a:p>
        </p:txBody>
      </p:sp>
      <p:sp>
        <p:nvSpPr>
          <p:cNvPr id="668700" name="Rectangle 28">
            <a:extLst>
              <a:ext uri="{FF2B5EF4-FFF2-40B4-BE49-F238E27FC236}">
                <a16:creationId xmlns:a16="http://schemas.microsoft.com/office/drawing/2014/main" id="{D6E3D90C-C7C6-8F49-9A74-EEB4ECCD2359}"/>
              </a:ext>
            </a:extLst>
          </p:cNvPr>
          <p:cNvSpPr>
            <a:spLocks noChangeArrowheads="1"/>
          </p:cNvSpPr>
          <p:nvPr/>
        </p:nvSpPr>
        <p:spPr bwMode="auto">
          <a:xfrm>
            <a:off x="4414838" y="1654175"/>
            <a:ext cx="581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Menara</a:t>
            </a:r>
          </a:p>
        </p:txBody>
      </p:sp>
      <p:sp>
        <p:nvSpPr>
          <p:cNvPr id="668701" name="Rectangle 29">
            <a:extLst>
              <a:ext uri="{FF2B5EF4-FFF2-40B4-BE49-F238E27FC236}">
                <a16:creationId xmlns:a16="http://schemas.microsoft.com/office/drawing/2014/main" id="{A26F7250-1B78-054D-B59A-D371CDA8BEEE}"/>
              </a:ext>
            </a:extLst>
          </p:cNvPr>
          <p:cNvSpPr>
            <a:spLocks noChangeArrowheads="1"/>
          </p:cNvSpPr>
          <p:nvPr/>
        </p:nvSpPr>
        <p:spPr bwMode="auto">
          <a:xfrm>
            <a:off x="4138613" y="546100"/>
            <a:ext cx="6889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CIPTAAN</a:t>
            </a:r>
          </a:p>
        </p:txBody>
      </p:sp>
      <p:sp>
        <p:nvSpPr>
          <p:cNvPr id="668702" name="Rectangle 30">
            <a:extLst>
              <a:ext uri="{FF2B5EF4-FFF2-40B4-BE49-F238E27FC236}">
                <a16:creationId xmlns:a16="http://schemas.microsoft.com/office/drawing/2014/main" id="{2B8B8ECA-BC10-CE41-A059-1D12631DB299}"/>
              </a:ext>
            </a:extLst>
          </p:cNvPr>
          <p:cNvSpPr>
            <a:spLocks noChangeArrowheads="1"/>
          </p:cNvSpPr>
          <p:nvPr/>
        </p:nvSpPr>
        <p:spPr bwMode="auto">
          <a:xfrm>
            <a:off x="4130675" y="727075"/>
            <a:ext cx="1020763"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800" b="1">
                <a:solidFill>
                  <a:srgbClr val="000000"/>
                </a:solidFill>
                <a:effectLst/>
                <a:latin typeface="Helvetica" pitchFamily="2" charset="0"/>
                <a:ea typeface="Gulim" panose="020B0600000101010101" pitchFamily="34" charset="-127"/>
              </a:rPr>
              <a:t>Manusia Pertama</a:t>
            </a:r>
          </a:p>
        </p:txBody>
      </p:sp>
      <p:sp>
        <p:nvSpPr>
          <p:cNvPr id="668703" name="Line 31">
            <a:extLst>
              <a:ext uri="{FF2B5EF4-FFF2-40B4-BE49-F238E27FC236}">
                <a16:creationId xmlns:a16="http://schemas.microsoft.com/office/drawing/2014/main" id="{1CB5336B-EAF7-4F40-92C0-A9FF1417C22D}"/>
              </a:ext>
            </a:extLst>
          </p:cNvPr>
          <p:cNvSpPr>
            <a:spLocks noChangeShapeType="1"/>
          </p:cNvSpPr>
          <p:nvPr/>
        </p:nvSpPr>
        <p:spPr bwMode="auto">
          <a:xfrm>
            <a:off x="4291013" y="26066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704" name="Line 32">
            <a:extLst>
              <a:ext uri="{FF2B5EF4-FFF2-40B4-BE49-F238E27FC236}">
                <a16:creationId xmlns:a16="http://schemas.microsoft.com/office/drawing/2014/main" id="{BC9C4DED-22D9-A040-B768-AE2B5229DB7F}"/>
              </a:ext>
            </a:extLst>
          </p:cNvPr>
          <p:cNvSpPr>
            <a:spLocks noChangeShapeType="1"/>
          </p:cNvSpPr>
          <p:nvPr/>
        </p:nvSpPr>
        <p:spPr bwMode="auto">
          <a:xfrm>
            <a:off x="4291013" y="28098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705" name="Rectangle 33">
            <a:extLst>
              <a:ext uri="{FF2B5EF4-FFF2-40B4-BE49-F238E27FC236}">
                <a16:creationId xmlns:a16="http://schemas.microsoft.com/office/drawing/2014/main" id="{2F4872A9-7E28-2241-A31C-558E37557C5A}"/>
              </a:ext>
            </a:extLst>
          </p:cNvPr>
          <p:cNvSpPr>
            <a:spLocks noChangeArrowheads="1"/>
          </p:cNvSpPr>
          <p:nvPr/>
        </p:nvSpPr>
        <p:spPr bwMode="auto">
          <a:xfrm>
            <a:off x="4614863" y="26511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706" name="Rectangle 34">
            <a:extLst>
              <a:ext uri="{FF2B5EF4-FFF2-40B4-BE49-F238E27FC236}">
                <a16:creationId xmlns:a16="http://schemas.microsoft.com/office/drawing/2014/main" id="{1ED867DD-2B75-A547-B9D3-9EB05D6D269C}"/>
              </a:ext>
            </a:extLst>
          </p:cNvPr>
          <p:cNvSpPr>
            <a:spLocks noChangeArrowheads="1"/>
          </p:cNvSpPr>
          <p:nvPr/>
        </p:nvSpPr>
        <p:spPr bwMode="auto">
          <a:xfrm>
            <a:off x="4364038" y="2430463"/>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T - B - B</a:t>
            </a:r>
          </a:p>
        </p:txBody>
      </p:sp>
      <p:sp>
        <p:nvSpPr>
          <p:cNvPr id="668707" name="Rectangle 35">
            <a:extLst>
              <a:ext uri="{FF2B5EF4-FFF2-40B4-BE49-F238E27FC236}">
                <a16:creationId xmlns:a16="http://schemas.microsoft.com/office/drawing/2014/main" id="{903F6B76-EB47-7B47-B805-FB33D96D89A7}"/>
              </a:ext>
            </a:extLst>
          </p:cNvPr>
          <p:cNvSpPr>
            <a:spLocks noChangeArrowheads="1"/>
          </p:cNvSpPr>
          <p:nvPr/>
        </p:nvSpPr>
        <p:spPr bwMode="auto">
          <a:xfrm>
            <a:off x="4464050" y="2811463"/>
            <a:ext cx="461963"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Y - E</a:t>
            </a:r>
          </a:p>
        </p:txBody>
      </p:sp>
      <p:sp>
        <p:nvSpPr>
          <p:cNvPr id="668708" name="Rectangle 36">
            <a:extLst>
              <a:ext uri="{FF2B5EF4-FFF2-40B4-BE49-F238E27FC236}">
                <a16:creationId xmlns:a16="http://schemas.microsoft.com/office/drawing/2014/main" id="{62929646-D5CB-314F-98E1-2F7828269406}"/>
              </a:ext>
            </a:extLst>
          </p:cNvPr>
          <p:cNvSpPr>
            <a:spLocks noChangeArrowheads="1"/>
          </p:cNvSpPr>
          <p:nvPr/>
        </p:nvSpPr>
        <p:spPr bwMode="auto">
          <a:xfrm>
            <a:off x="4518025" y="3001963"/>
            <a:ext cx="320675"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12</a:t>
            </a:r>
          </a:p>
        </p:txBody>
      </p:sp>
      <p:sp>
        <p:nvSpPr>
          <p:cNvPr id="668709" name="Rectangle 37">
            <a:extLst>
              <a:ext uri="{FF2B5EF4-FFF2-40B4-BE49-F238E27FC236}">
                <a16:creationId xmlns:a16="http://schemas.microsoft.com/office/drawing/2014/main" id="{86D05CF8-B584-A345-B12B-EC0E1D12FFCC}"/>
              </a:ext>
            </a:extLst>
          </p:cNvPr>
          <p:cNvSpPr>
            <a:spLocks noChangeArrowheads="1"/>
          </p:cNvSpPr>
          <p:nvPr/>
        </p:nvSpPr>
        <p:spPr bwMode="auto">
          <a:xfrm>
            <a:off x="4352925" y="22447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PANGGILAN</a:t>
            </a:r>
          </a:p>
        </p:txBody>
      </p:sp>
      <p:sp>
        <p:nvSpPr>
          <p:cNvPr id="668710" name="Rectangle 38">
            <a:extLst>
              <a:ext uri="{FF2B5EF4-FFF2-40B4-BE49-F238E27FC236}">
                <a16:creationId xmlns:a16="http://schemas.microsoft.com/office/drawing/2014/main" id="{FBBB4571-FB39-F34F-AA6B-4E156333E76F}"/>
              </a:ext>
            </a:extLst>
          </p:cNvPr>
          <p:cNvSpPr>
            <a:spLocks noChangeArrowheads="1"/>
          </p:cNvSpPr>
          <p:nvPr/>
        </p:nvSpPr>
        <p:spPr bwMode="auto">
          <a:xfrm>
            <a:off x="4181475" y="202247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ABRAHAM</a:t>
            </a:r>
          </a:p>
        </p:txBody>
      </p:sp>
      <p:sp>
        <p:nvSpPr>
          <p:cNvPr id="668711" name="Rectangle 39">
            <a:extLst>
              <a:ext uri="{FF2B5EF4-FFF2-40B4-BE49-F238E27FC236}">
                <a16:creationId xmlns:a16="http://schemas.microsoft.com/office/drawing/2014/main" id="{27E0928E-9219-D646-85E2-FE2B429EC18C}"/>
              </a:ext>
            </a:extLst>
          </p:cNvPr>
          <p:cNvSpPr>
            <a:spLocks noChangeArrowheads="1"/>
          </p:cNvSpPr>
          <p:nvPr/>
        </p:nvSpPr>
        <p:spPr bwMode="auto">
          <a:xfrm>
            <a:off x="4498975" y="26241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000" b="1">
                <a:solidFill>
                  <a:srgbClr val="000000"/>
                </a:solidFill>
                <a:effectLst/>
                <a:latin typeface="Helvetica" pitchFamily="2" charset="0"/>
                <a:ea typeface="Gulim" panose="020B0600000101010101" pitchFamily="34" charset="-127"/>
              </a:rPr>
              <a:t>I - I</a:t>
            </a:r>
          </a:p>
        </p:txBody>
      </p:sp>
      <p:sp>
        <p:nvSpPr>
          <p:cNvPr id="668712" name="Line 40">
            <a:extLst>
              <a:ext uri="{FF2B5EF4-FFF2-40B4-BE49-F238E27FC236}">
                <a16:creationId xmlns:a16="http://schemas.microsoft.com/office/drawing/2014/main" id="{21680B7A-2660-FC40-AA0F-BB35DF592BD9}"/>
              </a:ext>
            </a:extLst>
          </p:cNvPr>
          <p:cNvSpPr>
            <a:spLocks noChangeShapeType="1"/>
          </p:cNvSpPr>
          <p:nvPr/>
        </p:nvSpPr>
        <p:spPr bwMode="auto">
          <a:xfrm>
            <a:off x="4287838" y="38274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713" name="Line 41">
            <a:extLst>
              <a:ext uri="{FF2B5EF4-FFF2-40B4-BE49-F238E27FC236}">
                <a16:creationId xmlns:a16="http://schemas.microsoft.com/office/drawing/2014/main" id="{6B527999-F226-584E-9EA8-26A70CA23A35}"/>
              </a:ext>
            </a:extLst>
          </p:cNvPr>
          <p:cNvSpPr>
            <a:spLocks noChangeShapeType="1"/>
          </p:cNvSpPr>
          <p:nvPr/>
        </p:nvSpPr>
        <p:spPr bwMode="auto">
          <a:xfrm>
            <a:off x="4284663" y="40132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714" name="Rectangle 42">
            <a:extLst>
              <a:ext uri="{FF2B5EF4-FFF2-40B4-BE49-F238E27FC236}">
                <a16:creationId xmlns:a16="http://schemas.microsoft.com/office/drawing/2014/main" id="{02B867E5-CE89-E24C-B4E5-EBF817D469BA}"/>
              </a:ext>
            </a:extLst>
          </p:cNvPr>
          <p:cNvSpPr>
            <a:spLocks noChangeArrowheads="1"/>
          </p:cNvSpPr>
          <p:nvPr/>
        </p:nvSpPr>
        <p:spPr bwMode="auto">
          <a:xfrm>
            <a:off x="4276725" y="3416300"/>
            <a:ext cx="5683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YUSUF</a:t>
            </a:r>
          </a:p>
        </p:txBody>
      </p:sp>
      <p:sp>
        <p:nvSpPr>
          <p:cNvPr id="668715" name="Rectangle 43">
            <a:extLst>
              <a:ext uri="{FF2B5EF4-FFF2-40B4-BE49-F238E27FC236}">
                <a16:creationId xmlns:a16="http://schemas.microsoft.com/office/drawing/2014/main" id="{23FD8A20-DD0E-4D43-A30D-1832646BAFC6}"/>
              </a:ext>
            </a:extLst>
          </p:cNvPr>
          <p:cNvSpPr>
            <a:spLocks noChangeArrowheads="1"/>
          </p:cNvSpPr>
          <p:nvPr/>
        </p:nvSpPr>
        <p:spPr bwMode="auto">
          <a:xfrm>
            <a:off x="4324350" y="3652838"/>
            <a:ext cx="9302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ko-KR" altLang="en-US" sz="900" b="1">
                <a:solidFill>
                  <a:srgbClr val="000000"/>
                </a:solidFill>
                <a:effectLst/>
                <a:latin typeface="Helvetica" pitchFamily="2" charset="0"/>
                <a:ea typeface="Gulim" panose="020B0600000101010101" pitchFamily="34" charset="-127"/>
              </a:rPr>
              <a:t>   </a:t>
            </a:r>
            <a:r>
              <a:rPr lang="en-US" altLang="ko-KR" sz="900" b="1">
                <a:solidFill>
                  <a:srgbClr val="000000"/>
                </a:solidFill>
                <a:effectLst/>
                <a:latin typeface="Helvetica" pitchFamily="2" charset="0"/>
                <a:ea typeface="Gulim" panose="020B0600000101010101" pitchFamily="34" charset="-127"/>
              </a:rPr>
              <a:t>Perbudakan</a:t>
            </a:r>
          </a:p>
        </p:txBody>
      </p:sp>
      <p:sp>
        <p:nvSpPr>
          <p:cNvPr id="668716" name="Rectangle 44">
            <a:extLst>
              <a:ext uri="{FF2B5EF4-FFF2-40B4-BE49-F238E27FC236}">
                <a16:creationId xmlns:a16="http://schemas.microsoft.com/office/drawing/2014/main" id="{44026333-6CA7-0342-87B5-C76E1B5ED6FD}"/>
              </a:ext>
            </a:extLst>
          </p:cNvPr>
          <p:cNvSpPr>
            <a:spLocks noChangeArrowheads="1"/>
          </p:cNvSpPr>
          <p:nvPr/>
        </p:nvSpPr>
        <p:spPr bwMode="auto">
          <a:xfrm>
            <a:off x="4533900" y="3841750"/>
            <a:ext cx="3714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430</a:t>
            </a:r>
          </a:p>
        </p:txBody>
      </p:sp>
      <p:sp>
        <p:nvSpPr>
          <p:cNvPr id="668717" name="Line 45">
            <a:extLst>
              <a:ext uri="{FF2B5EF4-FFF2-40B4-BE49-F238E27FC236}">
                <a16:creationId xmlns:a16="http://schemas.microsoft.com/office/drawing/2014/main" id="{7DBB624D-6291-CC43-8A21-5CBFCCE3EEDA}"/>
              </a:ext>
            </a:extLst>
          </p:cNvPr>
          <p:cNvSpPr>
            <a:spLocks noChangeShapeType="1"/>
          </p:cNvSpPr>
          <p:nvPr/>
        </p:nvSpPr>
        <p:spPr bwMode="auto">
          <a:xfrm>
            <a:off x="4284663" y="24161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718" name="Line 46">
            <a:extLst>
              <a:ext uri="{FF2B5EF4-FFF2-40B4-BE49-F238E27FC236}">
                <a16:creationId xmlns:a16="http://schemas.microsoft.com/office/drawing/2014/main" id="{26F21AB7-0EFA-9341-B8EA-B89856F94103}"/>
              </a:ext>
            </a:extLst>
          </p:cNvPr>
          <p:cNvSpPr>
            <a:spLocks noChangeShapeType="1"/>
          </p:cNvSpPr>
          <p:nvPr/>
        </p:nvSpPr>
        <p:spPr bwMode="auto">
          <a:xfrm>
            <a:off x="4284663" y="299402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719" name="Line 47">
            <a:extLst>
              <a:ext uri="{FF2B5EF4-FFF2-40B4-BE49-F238E27FC236}">
                <a16:creationId xmlns:a16="http://schemas.microsoft.com/office/drawing/2014/main" id="{C1C03AD6-422B-7C48-A0AD-B67E0B5F7E31}"/>
              </a:ext>
            </a:extLst>
          </p:cNvPr>
          <p:cNvSpPr>
            <a:spLocks noChangeShapeType="1"/>
          </p:cNvSpPr>
          <p:nvPr/>
        </p:nvSpPr>
        <p:spPr bwMode="auto">
          <a:xfrm>
            <a:off x="4284663" y="31908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720" name="Line 48">
            <a:extLst>
              <a:ext uri="{FF2B5EF4-FFF2-40B4-BE49-F238E27FC236}">
                <a16:creationId xmlns:a16="http://schemas.microsoft.com/office/drawing/2014/main" id="{00E01E19-1203-B84D-9CA3-2690DD5BEC1A}"/>
              </a:ext>
            </a:extLst>
          </p:cNvPr>
          <p:cNvSpPr>
            <a:spLocks noChangeShapeType="1"/>
          </p:cNvSpPr>
          <p:nvPr/>
        </p:nvSpPr>
        <p:spPr bwMode="auto">
          <a:xfrm>
            <a:off x="4233863" y="8890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721" name="AutoShape 49">
            <a:extLst>
              <a:ext uri="{FF2B5EF4-FFF2-40B4-BE49-F238E27FC236}">
                <a16:creationId xmlns:a16="http://schemas.microsoft.com/office/drawing/2014/main" id="{5C39040C-437F-544F-B9E7-60EC7FEA2605}"/>
              </a:ext>
            </a:extLst>
          </p:cNvPr>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722" name="Freeform 50">
            <a:extLst>
              <a:ext uri="{FF2B5EF4-FFF2-40B4-BE49-F238E27FC236}">
                <a16:creationId xmlns:a16="http://schemas.microsoft.com/office/drawing/2014/main" id="{2963D895-AC00-FD4E-AAA1-71761FE821EE}"/>
              </a:ext>
            </a:extLst>
          </p:cNvPr>
          <p:cNvSpPr>
            <a:spLocks/>
          </p:cNvSpPr>
          <p:nvPr/>
        </p:nvSpPr>
        <p:spPr bwMode="auto">
          <a:xfrm>
            <a:off x="6424613" y="41910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23" name="Freeform 51">
            <a:extLst>
              <a:ext uri="{FF2B5EF4-FFF2-40B4-BE49-F238E27FC236}">
                <a16:creationId xmlns:a16="http://schemas.microsoft.com/office/drawing/2014/main" id="{02A32F2A-B9FF-9C4A-8EB1-220B6233949B}"/>
              </a:ext>
            </a:extLst>
          </p:cNvPr>
          <p:cNvSpPr>
            <a:spLocks/>
          </p:cNvSpPr>
          <p:nvPr/>
        </p:nvSpPr>
        <p:spPr bwMode="auto">
          <a:xfrm>
            <a:off x="6424613" y="41529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24" name="Freeform 52">
            <a:extLst>
              <a:ext uri="{FF2B5EF4-FFF2-40B4-BE49-F238E27FC236}">
                <a16:creationId xmlns:a16="http://schemas.microsoft.com/office/drawing/2014/main" id="{264DEF60-9806-1F4A-93AB-BB11253C2C30}"/>
              </a:ext>
            </a:extLst>
          </p:cNvPr>
          <p:cNvSpPr>
            <a:spLocks/>
          </p:cNvSpPr>
          <p:nvPr/>
        </p:nvSpPr>
        <p:spPr bwMode="auto">
          <a:xfrm>
            <a:off x="6424613" y="40259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25" name="Freeform 53">
            <a:extLst>
              <a:ext uri="{FF2B5EF4-FFF2-40B4-BE49-F238E27FC236}">
                <a16:creationId xmlns:a16="http://schemas.microsoft.com/office/drawing/2014/main" id="{B05FAF8A-3E0C-2D41-A533-FFFF8E5956CF}"/>
              </a:ext>
            </a:extLst>
          </p:cNvPr>
          <p:cNvSpPr>
            <a:spLocks/>
          </p:cNvSpPr>
          <p:nvPr/>
        </p:nvSpPr>
        <p:spPr bwMode="auto">
          <a:xfrm>
            <a:off x="6424613" y="39878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26" name="Freeform 54">
            <a:extLst>
              <a:ext uri="{FF2B5EF4-FFF2-40B4-BE49-F238E27FC236}">
                <a16:creationId xmlns:a16="http://schemas.microsoft.com/office/drawing/2014/main" id="{9E07880A-3423-5340-A4D4-B5585BB00769}"/>
              </a:ext>
            </a:extLst>
          </p:cNvPr>
          <p:cNvSpPr>
            <a:spLocks/>
          </p:cNvSpPr>
          <p:nvPr/>
        </p:nvSpPr>
        <p:spPr bwMode="auto">
          <a:xfrm>
            <a:off x="6424613" y="38608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27" name="Freeform 55">
            <a:extLst>
              <a:ext uri="{FF2B5EF4-FFF2-40B4-BE49-F238E27FC236}">
                <a16:creationId xmlns:a16="http://schemas.microsoft.com/office/drawing/2014/main" id="{442062AA-34F4-F548-B188-1E132A1F2ECF}"/>
              </a:ext>
            </a:extLst>
          </p:cNvPr>
          <p:cNvSpPr>
            <a:spLocks/>
          </p:cNvSpPr>
          <p:nvPr/>
        </p:nvSpPr>
        <p:spPr bwMode="auto">
          <a:xfrm>
            <a:off x="6424613" y="38227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28" name="Freeform 56">
            <a:extLst>
              <a:ext uri="{FF2B5EF4-FFF2-40B4-BE49-F238E27FC236}">
                <a16:creationId xmlns:a16="http://schemas.microsoft.com/office/drawing/2014/main" id="{4F09B641-F9AD-2B4F-BF3B-0492AAC0B9CE}"/>
              </a:ext>
            </a:extLst>
          </p:cNvPr>
          <p:cNvSpPr>
            <a:spLocks/>
          </p:cNvSpPr>
          <p:nvPr/>
        </p:nvSpPr>
        <p:spPr bwMode="auto">
          <a:xfrm>
            <a:off x="6424613" y="36957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29" name="Freeform 57">
            <a:extLst>
              <a:ext uri="{FF2B5EF4-FFF2-40B4-BE49-F238E27FC236}">
                <a16:creationId xmlns:a16="http://schemas.microsoft.com/office/drawing/2014/main" id="{A34AF779-5A28-564E-B687-631D87010A02}"/>
              </a:ext>
            </a:extLst>
          </p:cNvPr>
          <p:cNvSpPr>
            <a:spLocks/>
          </p:cNvSpPr>
          <p:nvPr/>
        </p:nvSpPr>
        <p:spPr bwMode="auto">
          <a:xfrm>
            <a:off x="6424613" y="36576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30" name="Freeform 58">
            <a:extLst>
              <a:ext uri="{FF2B5EF4-FFF2-40B4-BE49-F238E27FC236}">
                <a16:creationId xmlns:a16="http://schemas.microsoft.com/office/drawing/2014/main" id="{1B597317-4C94-3F4F-BE94-C6DCFBE5F5E6}"/>
              </a:ext>
            </a:extLst>
          </p:cNvPr>
          <p:cNvSpPr>
            <a:spLocks/>
          </p:cNvSpPr>
          <p:nvPr/>
        </p:nvSpPr>
        <p:spPr bwMode="auto">
          <a:xfrm>
            <a:off x="6424613" y="3530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31" name="Freeform 59">
            <a:extLst>
              <a:ext uri="{FF2B5EF4-FFF2-40B4-BE49-F238E27FC236}">
                <a16:creationId xmlns:a16="http://schemas.microsoft.com/office/drawing/2014/main" id="{B5CC7988-BC64-A041-8725-4D2911865E63}"/>
              </a:ext>
            </a:extLst>
          </p:cNvPr>
          <p:cNvSpPr>
            <a:spLocks/>
          </p:cNvSpPr>
          <p:nvPr/>
        </p:nvSpPr>
        <p:spPr bwMode="auto">
          <a:xfrm>
            <a:off x="6424613" y="34798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32" name="Freeform 60">
            <a:extLst>
              <a:ext uri="{FF2B5EF4-FFF2-40B4-BE49-F238E27FC236}">
                <a16:creationId xmlns:a16="http://schemas.microsoft.com/office/drawing/2014/main" id="{33827DBB-2856-FD48-A523-529502094478}"/>
              </a:ext>
            </a:extLst>
          </p:cNvPr>
          <p:cNvSpPr>
            <a:spLocks/>
          </p:cNvSpPr>
          <p:nvPr/>
        </p:nvSpPr>
        <p:spPr bwMode="auto">
          <a:xfrm>
            <a:off x="6424613" y="33528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33" name="Freeform 61">
            <a:extLst>
              <a:ext uri="{FF2B5EF4-FFF2-40B4-BE49-F238E27FC236}">
                <a16:creationId xmlns:a16="http://schemas.microsoft.com/office/drawing/2014/main" id="{6F1797A8-422C-2C40-9A32-BC85639A97FD}"/>
              </a:ext>
            </a:extLst>
          </p:cNvPr>
          <p:cNvSpPr>
            <a:spLocks/>
          </p:cNvSpPr>
          <p:nvPr/>
        </p:nvSpPr>
        <p:spPr bwMode="auto">
          <a:xfrm>
            <a:off x="6424613" y="33147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34" name="Freeform 62">
            <a:extLst>
              <a:ext uri="{FF2B5EF4-FFF2-40B4-BE49-F238E27FC236}">
                <a16:creationId xmlns:a16="http://schemas.microsoft.com/office/drawing/2014/main" id="{E7085C94-221A-0C4D-B29E-25C88DCCAA1B}"/>
              </a:ext>
            </a:extLst>
          </p:cNvPr>
          <p:cNvSpPr>
            <a:spLocks/>
          </p:cNvSpPr>
          <p:nvPr/>
        </p:nvSpPr>
        <p:spPr bwMode="auto">
          <a:xfrm>
            <a:off x="6424613" y="31877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35" name="Freeform 63">
            <a:extLst>
              <a:ext uri="{FF2B5EF4-FFF2-40B4-BE49-F238E27FC236}">
                <a16:creationId xmlns:a16="http://schemas.microsoft.com/office/drawing/2014/main" id="{D80FA2EA-C5B0-E84C-BFB7-76F584919ACC}"/>
              </a:ext>
            </a:extLst>
          </p:cNvPr>
          <p:cNvSpPr>
            <a:spLocks/>
          </p:cNvSpPr>
          <p:nvPr/>
        </p:nvSpPr>
        <p:spPr bwMode="auto">
          <a:xfrm>
            <a:off x="6424613" y="31496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36" name="Freeform 64">
            <a:extLst>
              <a:ext uri="{FF2B5EF4-FFF2-40B4-BE49-F238E27FC236}">
                <a16:creationId xmlns:a16="http://schemas.microsoft.com/office/drawing/2014/main" id="{090BE49F-AF47-4940-8D53-6CED9EE000E9}"/>
              </a:ext>
            </a:extLst>
          </p:cNvPr>
          <p:cNvSpPr>
            <a:spLocks/>
          </p:cNvSpPr>
          <p:nvPr/>
        </p:nvSpPr>
        <p:spPr bwMode="auto">
          <a:xfrm>
            <a:off x="6424613" y="3022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37" name="Freeform 65">
            <a:extLst>
              <a:ext uri="{FF2B5EF4-FFF2-40B4-BE49-F238E27FC236}">
                <a16:creationId xmlns:a16="http://schemas.microsoft.com/office/drawing/2014/main" id="{44A4885A-5C5E-E043-A427-DC35CEE7ED47}"/>
              </a:ext>
            </a:extLst>
          </p:cNvPr>
          <p:cNvSpPr>
            <a:spLocks/>
          </p:cNvSpPr>
          <p:nvPr/>
        </p:nvSpPr>
        <p:spPr bwMode="auto">
          <a:xfrm>
            <a:off x="6424613" y="29845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38" name="Freeform 66">
            <a:extLst>
              <a:ext uri="{FF2B5EF4-FFF2-40B4-BE49-F238E27FC236}">
                <a16:creationId xmlns:a16="http://schemas.microsoft.com/office/drawing/2014/main" id="{2C6A4194-8D46-8B4A-8F80-1F51BF125D32}"/>
              </a:ext>
            </a:extLst>
          </p:cNvPr>
          <p:cNvSpPr>
            <a:spLocks/>
          </p:cNvSpPr>
          <p:nvPr/>
        </p:nvSpPr>
        <p:spPr bwMode="auto">
          <a:xfrm>
            <a:off x="6424613" y="28575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39" name="Freeform 67">
            <a:extLst>
              <a:ext uri="{FF2B5EF4-FFF2-40B4-BE49-F238E27FC236}">
                <a16:creationId xmlns:a16="http://schemas.microsoft.com/office/drawing/2014/main" id="{662CEE6A-1F27-5C43-BE1C-6C9D625FD65A}"/>
              </a:ext>
            </a:extLst>
          </p:cNvPr>
          <p:cNvSpPr>
            <a:spLocks/>
          </p:cNvSpPr>
          <p:nvPr/>
        </p:nvSpPr>
        <p:spPr bwMode="auto">
          <a:xfrm>
            <a:off x="6424613" y="28194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40" name="Freeform 68">
            <a:extLst>
              <a:ext uri="{FF2B5EF4-FFF2-40B4-BE49-F238E27FC236}">
                <a16:creationId xmlns:a16="http://schemas.microsoft.com/office/drawing/2014/main" id="{1857D87E-D660-1D4C-AB7F-37ADA48DF268}"/>
              </a:ext>
            </a:extLst>
          </p:cNvPr>
          <p:cNvSpPr>
            <a:spLocks/>
          </p:cNvSpPr>
          <p:nvPr/>
        </p:nvSpPr>
        <p:spPr bwMode="auto">
          <a:xfrm>
            <a:off x="6424613" y="26924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41" name="Freeform 69">
            <a:extLst>
              <a:ext uri="{FF2B5EF4-FFF2-40B4-BE49-F238E27FC236}">
                <a16:creationId xmlns:a16="http://schemas.microsoft.com/office/drawing/2014/main" id="{D9CD0549-C08A-D74F-8396-28DB3690439A}"/>
              </a:ext>
            </a:extLst>
          </p:cNvPr>
          <p:cNvSpPr>
            <a:spLocks/>
          </p:cNvSpPr>
          <p:nvPr/>
        </p:nvSpPr>
        <p:spPr bwMode="auto">
          <a:xfrm>
            <a:off x="6424613" y="26416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42" name="Freeform 70">
            <a:extLst>
              <a:ext uri="{FF2B5EF4-FFF2-40B4-BE49-F238E27FC236}">
                <a16:creationId xmlns:a16="http://schemas.microsoft.com/office/drawing/2014/main" id="{6067EC49-15D5-254D-A453-ADE0D86AAF4C}"/>
              </a:ext>
            </a:extLst>
          </p:cNvPr>
          <p:cNvSpPr>
            <a:spLocks/>
          </p:cNvSpPr>
          <p:nvPr/>
        </p:nvSpPr>
        <p:spPr bwMode="auto">
          <a:xfrm>
            <a:off x="6424613" y="2514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43" name="Freeform 71">
            <a:extLst>
              <a:ext uri="{FF2B5EF4-FFF2-40B4-BE49-F238E27FC236}">
                <a16:creationId xmlns:a16="http://schemas.microsoft.com/office/drawing/2014/main" id="{433C7AB7-DB0C-874B-BDF6-D9E9FE746492}"/>
              </a:ext>
            </a:extLst>
          </p:cNvPr>
          <p:cNvSpPr>
            <a:spLocks/>
          </p:cNvSpPr>
          <p:nvPr/>
        </p:nvSpPr>
        <p:spPr bwMode="auto">
          <a:xfrm>
            <a:off x="6424613" y="24765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44" name="Freeform 72">
            <a:extLst>
              <a:ext uri="{FF2B5EF4-FFF2-40B4-BE49-F238E27FC236}">
                <a16:creationId xmlns:a16="http://schemas.microsoft.com/office/drawing/2014/main" id="{361E83FB-ECE2-4048-A406-B20C11408D76}"/>
              </a:ext>
            </a:extLst>
          </p:cNvPr>
          <p:cNvSpPr>
            <a:spLocks/>
          </p:cNvSpPr>
          <p:nvPr/>
        </p:nvSpPr>
        <p:spPr bwMode="auto">
          <a:xfrm>
            <a:off x="6424613" y="23495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45" name="Freeform 73">
            <a:extLst>
              <a:ext uri="{FF2B5EF4-FFF2-40B4-BE49-F238E27FC236}">
                <a16:creationId xmlns:a16="http://schemas.microsoft.com/office/drawing/2014/main" id="{5355F21D-82A7-4048-966F-F8322B794E9F}"/>
              </a:ext>
            </a:extLst>
          </p:cNvPr>
          <p:cNvSpPr>
            <a:spLocks/>
          </p:cNvSpPr>
          <p:nvPr/>
        </p:nvSpPr>
        <p:spPr bwMode="auto">
          <a:xfrm>
            <a:off x="6424613" y="23114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46" name="Freeform 74">
            <a:extLst>
              <a:ext uri="{FF2B5EF4-FFF2-40B4-BE49-F238E27FC236}">
                <a16:creationId xmlns:a16="http://schemas.microsoft.com/office/drawing/2014/main" id="{12DE18E3-25F6-FD4B-B8C5-B8E6372388E3}"/>
              </a:ext>
            </a:extLst>
          </p:cNvPr>
          <p:cNvSpPr>
            <a:spLocks/>
          </p:cNvSpPr>
          <p:nvPr/>
        </p:nvSpPr>
        <p:spPr bwMode="auto">
          <a:xfrm>
            <a:off x="6424613" y="21844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47" name="Freeform 75">
            <a:extLst>
              <a:ext uri="{FF2B5EF4-FFF2-40B4-BE49-F238E27FC236}">
                <a16:creationId xmlns:a16="http://schemas.microsoft.com/office/drawing/2014/main" id="{40D36C47-7761-2D4F-953F-34FEECD4D820}"/>
              </a:ext>
            </a:extLst>
          </p:cNvPr>
          <p:cNvSpPr>
            <a:spLocks/>
          </p:cNvSpPr>
          <p:nvPr/>
        </p:nvSpPr>
        <p:spPr bwMode="auto">
          <a:xfrm>
            <a:off x="6424613" y="21463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48" name="Freeform 76">
            <a:extLst>
              <a:ext uri="{FF2B5EF4-FFF2-40B4-BE49-F238E27FC236}">
                <a16:creationId xmlns:a16="http://schemas.microsoft.com/office/drawing/2014/main" id="{FF609DA2-B092-764A-95B7-79A73145E6D8}"/>
              </a:ext>
            </a:extLst>
          </p:cNvPr>
          <p:cNvSpPr>
            <a:spLocks/>
          </p:cNvSpPr>
          <p:nvPr/>
        </p:nvSpPr>
        <p:spPr bwMode="auto">
          <a:xfrm>
            <a:off x="6424613" y="20193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49" name="Freeform 77">
            <a:extLst>
              <a:ext uri="{FF2B5EF4-FFF2-40B4-BE49-F238E27FC236}">
                <a16:creationId xmlns:a16="http://schemas.microsoft.com/office/drawing/2014/main" id="{294247E6-03C8-2340-A277-09BD3238DAA3}"/>
              </a:ext>
            </a:extLst>
          </p:cNvPr>
          <p:cNvSpPr>
            <a:spLocks/>
          </p:cNvSpPr>
          <p:nvPr/>
        </p:nvSpPr>
        <p:spPr bwMode="auto">
          <a:xfrm>
            <a:off x="6424613" y="19812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50" name="Freeform 78">
            <a:extLst>
              <a:ext uri="{FF2B5EF4-FFF2-40B4-BE49-F238E27FC236}">
                <a16:creationId xmlns:a16="http://schemas.microsoft.com/office/drawing/2014/main" id="{81A83453-80ED-C44D-9235-C09A0609AC19}"/>
              </a:ext>
            </a:extLst>
          </p:cNvPr>
          <p:cNvSpPr>
            <a:spLocks/>
          </p:cNvSpPr>
          <p:nvPr/>
        </p:nvSpPr>
        <p:spPr bwMode="auto">
          <a:xfrm>
            <a:off x="6424613" y="18542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51" name="Freeform 79">
            <a:extLst>
              <a:ext uri="{FF2B5EF4-FFF2-40B4-BE49-F238E27FC236}">
                <a16:creationId xmlns:a16="http://schemas.microsoft.com/office/drawing/2014/main" id="{E9DF5DF2-AADE-054C-93B9-96F589D52D33}"/>
              </a:ext>
            </a:extLst>
          </p:cNvPr>
          <p:cNvSpPr>
            <a:spLocks/>
          </p:cNvSpPr>
          <p:nvPr/>
        </p:nvSpPr>
        <p:spPr bwMode="auto">
          <a:xfrm>
            <a:off x="6424613" y="18161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52" name="Freeform 80">
            <a:extLst>
              <a:ext uri="{FF2B5EF4-FFF2-40B4-BE49-F238E27FC236}">
                <a16:creationId xmlns:a16="http://schemas.microsoft.com/office/drawing/2014/main" id="{9D1CB457-38EE-F040-A181-ABA26F143AF0}"/>
              </a:ext>
            </a:extLst>
          </p:cNvPr>
          <p:cNvSpPr>
            <a:spLocks/>
          </p:cNvSpPr>
          <p:nvPr/>
        </p:nvSpPr>
        <p:spPr bwMode="auto">
          <a:xfrm>
            <a:off x="6424613" y="16891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53" name="Freeform 81">
            <a:extLst>
              <a:ext uri="{FF2B5EF4-FFF2-40B4-BE49-F238E27FC236}">
                <a16:creationId xmlns:a16="http://schemas.microsoft.com/office/drawing/2014/main" id="{326E71AA-5703-E04D-AC1C-ECE4498A4004}"/>
              </a:ext>
            </a:extLst>
          </p:cNvPr>
          <p:cNvSpPr>
            <a:spLocks/>
          </p:cNvSpPr>
          <p:nvPr/>
        </p:nvSpPr>
        <p:spPr bwMode="auto">
          <a:xfrm>
            <a:off x="6424613" y="16383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54" name="Freeform 82">
            <a:extLst>
              <a:ext uri="{FF2B5EF4-FFF2-40B4-BE49-F238E27FC236}">
                <a16:creationId xmlns:a16="http://schemas.microsoft.com/office/drawing/2014/main" id="{16ABA536-B518-AD4C-8F72-ABC756EC5AE9}"/>
              </a:ext>
            </a:extLst>
          </p:cNvPr>
          <p:cNvSpPr>
            <a:spLocks/>
          </p:cNvSpPr>
          <p:nvPr/>
        </p:nvSpPr>
        <p:spPr bwMode="auto">
          <a:xfrm>
            <a:off x="6424613" y="15113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55" name="Freeform 83">
            <a:extLst>
              <a:ext uri="{FF2B5EF4-FFF2-40B4-BE49-F238E27FC236}">
                <a16:creationId xmlns:a16="http://schemas.microsoft.com/office/drawing/2014/main" id="{CF67C256-E5C8-5447-86B3-EA0494D0B360}"/>
              </a:ext>
            </a:extLst>
          </p:cNvPr>
          <p:cNvSpPr>
            <a:spLocks/>
          </p:cNvSpPr>
          <p:nvPr/>
        </p:nvSpPr>
        <p:spPr bwMode="auto">
          <a:xfrm>
            <a:off x="6424613" y="14732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56" name="Freeform 84">
            <a:extLst>
              <a:ext uri="{FF2B5EF4-FFF2-40B4-BE49-F238E27FC236}">
                <a16:creationId xmlns:a16="http://schemas.microsoft.com/office/drawing/2014/main" id="{5CBB1BAA-0725-6B49-8EF9-5959231BA827}"/>
              </a:ext>
            </a:extLst>
          </p:cNvPr>
          <p:cNvSpPr>
            <a:spLocks/>
          </p:cNvSpPr>
          <p:nvPr/>
        </p:nvSpPr>
        <p:spPr bwMode="auto">
          <a:xfrm>
            <a:off x="6424613" y="13462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57" name="Freeform 85">
            <a:extLst>
              <a:ext uri="{FF2B5EF4-FFF2-40B4-BE49-F238E27FC236}">
                <a16:creationId xmlns:a16="http://schemas.microsoft.com/office/drawing/2014/main" id="{B83DD770-4F59-5D4D-820F-23C847CAD2A1}"/>
              </a:ext>
            </a:extLst>
          </p:cNvPr>
          <p:cNvSpPr>
            <a:spLocks/>
          </p:cNvSpPr>
          <p:nvPr/>
        </p:nvSpPr>
        <p:spPr bwMode="auto">
          <a:xfrm>
            <a:off x="6424613" y="13081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58" name="Freeform 86">
            <a:extLst>
              <a:ext uri="{FF2B5EF4-FFF2-40B4-BE49-F238E27FC236}">
                <a16:creationId xmlns:a16="http://schemas.microsoft.com/office/drawing/2014/main" id="{7BF16EBF-6DC0-1747-B4C5-C7EDCB18432A}"/>
              </a:ext>
            </a:extLst>
          </p:cNvPr>
          <p:cNvSpPr>
            <a:spLocks/>
          </p:cNvSpPr>
          <p:nvPr/>
        </p:nvSpPr>
        <p:spPr bwMode="auto">
          <a:xfrm>
            <a:off x="6424613" y="11811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59" name="Freeform 87">
            <a:extLst>
              <a:ext uri="{FF2B5EF4-FFF2-40B4-BE49-F238E27FC236}">
                <a16:creationId xmlns:a16="http://schemas.microsoft.com/office/drawing/2014/main" id="{E412A132-D7A0-0F4D-BF52-F40AD6F50FFC}"/>
              </a:ext>
            </a:extLst>
          </p:cNvPr>
          <p:cNvSpPr>
            <a:spLocks/>
          </p:cNvSpPr>
          <p:nvPr/>
        </p:nvSpPr>
        <p:spPr bwMode="auto">
          <a:xfrm>
            <a:off x="6424613" y="120015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60" name="Freeform 88">
            <a:extLst>
              <a:ext uri="{FF2B5EF4-FFF2-40B4-BE49-F238E27FC236}">
                <a16:creationId xmlns:a16="http://schemas.microsoft.com/office/drawing/2014/main" id="{24E8CC97-F4B7-354D-B7BD-2DB24B428842}"/>
              </a:ext>
            </a:extLst>
          </p:cNvPr>
          <p:cNvSpPr>
            <a:spLocks/>
          </p:cNvSpPr>
          <p:nvPr/>
        </p:nvSpPr>
        <p:spPr bwMode="auto">
          <a:xfrm>
            <a:off x="6424613" y="10731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61" name="Freeform 89">
            <a:extLst>
              <a:ext uri="{FF2B5EF4-FFF2-40B4-BE49-F238E27FC236}">
                <a16:creationId xmlns:a16="http://schemas.microsoft.com/office/drawing/2014/main" id="{F861BF85-E14C-DD48-B733-BB0BC2FC5EF3}"/>
              </a:ext>
            </a:extLst>
          </p:cNvPr>
          <p:cNvSpPr>
            <a:spLocks/>
          </p:cNvSpPr>
          <p:nvPr/>
        </p:nvSpPr>
        <p:spPr bwMode="auto">
          <a:xfrm>
            <a:off x="6424613" y="103505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62" name="Freeform 90">
            <a:extLst>
              <a:ext uri="{FF2B5EF4-FFF2-40B4-BE49-F238E27FC236}">
                <a16:creationId xmlns:a16="http://schemas.microsoft.com/office/drawing/2014/main" id="{99DF5A98-142A-ED40-A536-470A5C3E1BA7}"/>
              </a:ext>
            </a:extLst>
          </p:cNvPr>
          <p:cNvSpPr>
            <a:spLocks/>
          </p:cNvSpPr>
          <p:nvPr/>
        </p:nvSpPr>
        <p:spPr bwMode="auto">
          <a:xfrm>
            <a:off x="6424613" y="9080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63" name="Freeform 91">
            <a:extLst>
              <a:ext uri="{FF2B5EF4-FFF2-40B4-BE49-F238E27FC236}">
                <a16:creationId xmlns:a16="http://schemas.microsoft.com/office/drawing/2014/main" id="{CBB76921-94ED-BA46-8CA4-003822BF5BF9}"/>
              </a:ext>
            </a:extLst>
          </p:cNvPr>
          <p:cNvSpPr>
            <a:spLocks/>
          </p:cNvSpPr>
          <p:nvPr/>
        </p:nvSpPr>
        <p:spPr bwMode="auto">
          <a:xfrm>
            <a:off x="6424613" y="85725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64" name="Freeform 92">
            <a:extLst>
              <a:ext uri="{FF2B5EF4-FFF2-40B4-BE49-F238E27FC236}">
                <a16:creationId xmlns:a16="http://schemas.microsoft.com/office/drawing/2014/main" id="{612AC487-C5DB-8E46-AC92-8F31FB183264}"/>
              </a:ext>
            </a:extLst>
          </p:cNvPr>
          <p:cNvSpPr>
            <a:spLocks/>
          </p:cNvSpPr>
          <p:nvPr/>
        </p:nvSpPr>
        <p:spPr bwMode="auto">
          <a:xfrm>
            <a:off x="6424613" y="7302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68" name="Freeform 96">
            <a:extLst>
              <a:ext uri="{FF2B5EF4-FFF2-40B4-BE49-F238E27FC236}">
                <a16:creationId xmlns:a16="http://schemas.microsoft.com/office/drawing/2014/main" id="{2309C234-384C-D848-BDFD-1ED5DC785D8B}"/>
              </a:ext>
            </a:extLst>
          </p:cNvPr>
          <p:cNvSpPr>
            <a:spLocks/>
          </p:cNvSpPr>
          <p:nvPr/>
        </p:nvSpPr>
        <p:spPr bwMode="auto">
          <a:xfrm>
            <a:off x="7326313" y="3429000"/>
            <a:ext cx="204787" cy="65088"/>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668769" name="Picture 97">
            <a:extLst>
              <a:ext uri="{FF2B5EF4-FFF2-40B4-BE49-F238E27FC236}">
                <a16:creationId xmlns:a16="http://schemas.microsoft.com/office/drawing/2014/main" id="{1929A952-7ECA-C44D-9218-3F8DB7D4EE72}"/>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9013" y="965200"/>
            <a:ext cx="342900" cy="257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8770" name="Freeform 98">
            <a:extLst>
              <a:ext uri="{FF2B5EF4-FFF2-40B4-BE49-F238E27FC236}">
                <a16:creationId xmlns:a16="http://schemas.microsoft.com/office/drawing/2014/main" id="{D7F0439A-CB05-5A44-BB18-75FD06CF5D03}"/>
              </a:ext>
            </a:extLst>
          </p:cNvPr>
          <p:cNvSpPr>
            <a:spLocks/>
          </p:cNvSpPr>
          <p:nvPr/>
        </p:nvSpPr>
        <p:spPr bwMode="auto">
          <a:xfrm>
            <a:off x="3960813" y="62103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71" name="Freeform 99">
            <a:extLst>
              <a:ext uri="{FF2B5EF4-FFF2-40B4-BE49-F238E27FC236}">
                <a16:creationId xmlns:a16="http://schemas.microsoft.com/office/drawing/2014/main" id="{768EEFFE-B352-354D-9304-30EAD22A412A}"/>
              </a:ext>
            </a:extLst>
          </p:cNvPr>
          <p:cNvSpPr>
            <a:spLocks/>
          </p:cNvSpPr>
          <p:nvPr/>
        </p:nvSpPr>
        <p:spPr bwMode="auto">
          <a:xfrm>
            <a:off x="3960813" y="61722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72" name="Freeform 100">
            <a:extLst>
              <a:ext uri="{FF2B5EF4-FFF2-40B4-BE49-F238E27FC236}">
                <a16:creationId xmlns:a16="http://schemas.microsoft.com/office/drawing/2014/main" id="{43D5132F-528E-8748-82FA-A8213B454FFD}"/>
              </a:ext>
            </a:extLst>
          </p:cNvPr>
          <p:cNvSpPr>
            <a:spLocks/>
          </p:cNvSpPr>
          <p:nvPr/>
        </p:nvSpPr>
        <p:spPr bwMode="auto">
          <a:xfrm>
            <a:off x="3960813" y="60452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73" name="Freeform 101">
            <a:extLst>
              <a:ext uri="{FF2B5EF4-FFF2-40B4-BE49-F238E27FC236}">
                <a16:creationId xmlns:a16="http://schemas.microsoft.com/office/drawing/2014/main" id="{143DEDE6-612B-254D-8D00-4AB5E9C48875}"/>
              </a:ext>
            </a:extLst>
          </p:cNvPr>
          <p:cNvSpPr>
            <a:spLocks/>
          </p:cNvSpPr>
          <p:nvPr/>
        </p:nvSpPr>
        <p:spPr bwMode="auto">
          <a:xfrm>
            <a:off x="3960813" y="59944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74" name="Freeform 102">
            <a:extLst>
              <a:ext uri="{FF2B5EF4-FFF2-40B4-BE49-F238E27FC236}">
                <a16:creationId xmlns:a16="http://schemas.microsoft.com/office/drawing/2014/main" id="{133B7913-10FA-0B44-897E-BF2C9603DD92}"/>
              </a:ext>
            </a:extLst>
          </p:cNvPr>
          <p:cNvSpPr>
            <a:spLocks/>
          </p:cNvSpPr>
          <p:nvPr/>
        </p:nvSpPr>
        <p:spPr bwMode="auto">
          <a:xfrm>
            <a:off x="3960813" y="5867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75" name="Freeform 103">
            <a:extLst>
              <a:ext uri="{FF2B5EF4-FFF2-40B4-BE49-F238E27FC236}">
                <a16:creationId xmlns:a16="http://schemas.microsoft.com/office/drawing/2014/main" id="{AAF7782A-0267-434C-AA90-27F548945108}"/>
              </a:ext>
            </a:extLst>
          </p:cNvPr>
          <p:cNvSpPr>
            <a:spLocks/>
          </p:cNvSpPr>
          <p:nvPr/>
        </p:nvSpPr>
        <p:spPr bwMode="auto">
          <a:xfrm>
            <a:off x="3960813" y="58293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76" name="Freeform 104">
            <a:extLst>
              <a:ext uri="{FF2B5EF4-FFF2-40B4-BE49-F238E27FC236}">
                <a16:creationId xmlns:a16="http://schemas.microsoft.com/office/drawing/2014/main" id="{9EE40F7C-EE5D-184F-AE9D-10D7E034D254}"/>
              </a:ext>
            </a:extLst>
          </p:cNvPr>
          <p:cNvSpPr>
            <a:spLocks/>
          </p:cNvSpPr>
          <p:nvPr/>
        </p:nvSpPr>
        <p:spPr bwMode="auto">
          <a:xfrm>
            <a:off x="3960813" y="57023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77" name="Freeform 105">
            <a:extLst>
              <a:ext uri="{FF2B5EF4-FFF2-40B4-BE49-F238E27FC236}">
                <a16:creationId xmlns:a16="http://schemas.microsoft.com/office/drawing/2014/main" id="{DB32EB25-4D83-AC45-BB8E-B4D91624D973}"/>
              </a:ext>
            </a:extLst>
          </p:cNvPr>
          <p:cNvSpPr>
            <a:spLocks/>
          </p:cNvSpPr>
          <p:nvPr/>
        </p:nvSpPr>
        <p:spPr bwMode="auto">
          <a:xfrm>
            <a:off x="3960813" y="56515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78" name="Freeform 106">
            <a:extLst>
              <a:ext uri="{FF2B5EF4-FFF2-40B4-BE49-F238E27FC236}">
                <a16:creationId xmlns:a16="http://schemas.microsoft.com/office/drawing/2014/main" id="{C3B07AEA-C082-564A-AF19-A8EF8C8A9E19}"/>
              </a:ext>
            </a:extLst>
          </p:cNvPr>
          <p:cNvSpPr>
            <a:spLocks/>
          </p:cNvSpPr>
          <p:nvPr/>
        </p:nvSpPr>
        <p:spPr bwMode="auto">
          <a:xfrm>
            <a:off x="3960813" y="54864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79" name="Freeform 107">
            <a:extLst>
              <a:ext uri="{FF2B5EF4-FFF2-40B4-BE49-F238E27FC236}">
                <a16:creationId xmlns:a16="http://schemas.microsoft.com/office/drawing/2014/main" id="{8D0EF26C-464A-E540-842A-57D3DC93F9BE}"/>
              </a:ext>
            </a:extLst>
          </p:cNvPr>
          <p:cNvSpPr>
            <a:spLocks/>
          </p:cNvSpPr>
          <p:nvPr/>
        </p:nvSpPr>
        <p:spPr bwMode="auto">
          <a:xfrm>
            <a:off x="3960813" y="5359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80" name="Freeform 108">
            <a:extLst>
              <a:ext uri="{FF2B5EF4-FFF2-40B4-BE49-F238E27FC236}">
                <a16:creationId xmlns:a16="http://schemas.microsoft.com/office/drawing/2014/main" id="{E94D2EAE-B078-1C4D-A70B-4C0C240EC157}"/>
              </a:ext>
            </a:extLst>
          </p:cNvPr>
          <p:cNvSpPr>
            <a:spLocks/>
          </p:cNvSpPr>
          <p:nvPr/>
        </p:nvSpPr>
        <p:spPr bwMode="auto">
          <a:xfrm>
            <a:off x="3960813" y="53213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81" name="Freeform 109">
            <a:extLst>
              <a:ext uri="{FF2B5EF4-FFF2-40B4-BE49-F238E27FC236}">
                <a16:creationId xmlns:a16="http://schemas.microsoft.com/office/drawing/2014/main" id="{C087E04A-F320-C64F-89DB-F28592CF6A88}"/>
              </a:ext>
            </a:extLst>
          </p:cNvPr>
          <p:cNvSpPr>
            <a:spLocks/>
          </p:cNvSpPr>
          <p:nvPr/>
        </p:nvSpPr>
        <p:spPr bwMode="auto">
          <a:xfrm>
            <a:off x="3960813" y="51943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82" name="Freeform 110">
            <a:extLst>
              <a:ext uri="{FF2B5EF4-FFF2-40B4-BE49-F238E27FC236}">
                <a16:creationId xmlns:a16="http://schemas.microsoft.com/office/drawing/2014/main" id="{71317B62-85B1-824E-8E6A-41FD2BE97D66}"/>
              </a:ext>
            </a:extLst>
          </p:cNvPr>
          <p:cNvSpPr>
            <a:spLocks/>
          </p:cNvSpPr>
          <p:nvPr/>
        </p:nvSpPr>
        <p:spPr bwMode="auto">
          <a:xfrm>
            <a:off x="3960813" y="51435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83" name="Freeform 111">
            <a:extLst>
              <a:ext uri="{FF2B5EF4-FFF2-40B4-BE49-F238E27FC236}">
                <a16:creationId xmlns:a16="http://schemas.microsoft.com/office/drawing/2014/main" id="{DD90C801-EE9D-B245-80D4-EA65F5CF47C3}"/>
              </a:ext>
            </a:extLst>
          </p:cNvPr>
          <p:cNvSpPr>
            <a:spLocks/>
          </p:cNvSpPr>
          <p:nvPr/>
        </p:nvSpPr>
        <p:spPr bwMode="auto">
          <a:xfrm>
            <a:off x="3960813" y="50165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84" name="Freeform 112">
            <a:extLst>
              <a:ext uri="{FF2B5EF4-FFF2-40B4-BE49-F238E27FC236}">
                <a16:creationId xmlns:a16="http://schemas.microsoft.com/office/drawing/2014/main" id="{EE55446D-1537-6C49-99E5-C3F22799536E}"/>
              </a:ext>
            </a:extLst>
          </p:cNvPr>
          <p:cNvSpPr>
            <a:spLocks/>
          </p:cNvSpPr>
          <p:nvPr/>
        </p:nvSpPr>
        <p:spPr bwMode="auto">
          <a:xfrm>
            <a:off x="3960813" y="49784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85" name="Freeform 113">
            <a:extLst>
              <a:ext uri="{FF2B5EF4-FFF2-40B4-BE49-F238E27FC236}">
                <a16:creationId xmlns:a16="http://schemas.microsoft.com/office/drawing/2014/main" id="{14F3DEA0-EE95-F245-9A83-B25AEB622141}"/>
              </a:ext>
            </a:extLst>
          </p:cNvPr>
          <p:cNvSpPr>
            <a:spLocks/>
          </p:cNvSpPr>
          <p:nvPr/>
        </p:nvSpPr>
        <p:spPr bwMode="auto">
          <a:xfrm>
            <a:off x="3960813" y="4851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86" name="Freeform 114">
            <a:extLst>
              <a:ext uri="{FF2B5EF4-FFF2-40B4-BE49-F238E27FC236}">
                <a16:creationId xmlns:a16="http://schemas.microsoft.com/office/drawing/2014/main" id="{536052A0-95A5-204D-A24B-88AEC6909646}"/>
              </a:ext>
            </a:extLst>
          </p:cNvPr>
          <p:cNvSpPr>
            <a:spLocks/>
          </p:cNvSpPr>
          <p:nvPr/>
        </p:nvSpPr>
        <p:spPr bwMode="auto">
          <a:xfrm>
            <a:off x="3960813" y="48006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87" name="Freeform 115">
            <a:extLst>
              <a:ext uri="{FF2B5EF4-FFF2-40B4-BE49-F238E27FC236}">
                <a16:creationId xmlns:a16="http://schemas.microsoft.com/office/drawing/2014/main" id="{254C082A-6EC1-0B43-993D-0C19518153E5}"/>
              </a:ext>
            </a:extLst>
          </p:cNvPr>
          <p:cNvSpPr>
            <a:spLocks/>
          </p:cNvSpPr>
          <p:nvPr/>
        </p:nvSpPr>
        <p:spPr bwMode="auto">
          <a:xfrm>
            <a:off x="3960813" y="4673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88" name="Freeform 116">
            <a:extLst>
              <a:ext uri="{FF2B5EF4-FFF2-40B4-BE49-F238E27FC236}">
                <a16:creationId xmlns:a16="http://schemas.microsoft.com/office/drawing/2014/main" id="{49644680-90F1-0246-8B8F-8836DD33B283}"/>
              </a:ext>
            </a:extLst>
          </p:cNvPr>
          <p:cNvSpPr>
            <a:spLocks/>
          </p:cNvSpPr>
          <p:nvPr/>
        </p:nvSpPr>
        <p:spPr bwMode="auto">
          <a:xfrm>
            <a:off x="3960813" y="46355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89" name="Freeform 117">
            <a:extLst>
              <a:ext uri="{FF2B5EF4-FFF2-40B4-BE49-F238E27FC236}">
                <a16:creationId xmlns:a16="http://schemas.microsoft.com/office/drawing/2014/main" id="{D650F838-75C5-3B4A-843E-35AD625F9FC0}"/>
              </a:ext>
            </a:extLst>
          </p:cNvPr>
          <p:cNvSpPr>
            <a:spLocks/>
          </p:cNvSpPr>
          <p:nvPr/>
        </p:nvSpPr>
        <p:spPr bwMode="auto">
          <a:xfrm>
            <a:off x="3960813" y="45085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90" name="Freeform 118">
            <a:extLst>
              <a:ext uri="{FF2B5EF4-FFF2-40B4-BE49-F238E27FC236}">
                <a16:creationId xmlns:a16="http://schemas.microsoft.com/office/drawing/2014/main" id="{2747044E-CC52-514D-9D28-B80F9BBDEA63}"/>
              </a:ext>
            </a:extLst>
          </p:cNvPr>
          <p:cNvSpPr>
            <a:spLocks/>
          </p:cNvSpPr>
          <p:nvPr/>
        </p:nvSpPr>
        <p:spPr bwMode="auto">
          <a:xfrm>
            <a:off x="3960813" y="44704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91" name="Freeform 119">
            <a:extLst>
              <a:ext uri="{FF2B5EF4-FFF2-40B4-BE49-F238E27FC236}">
                <a16:creationId xmlns:a16="http://schemas.microsoft.com/office/drawing/2014/main" id="{018AE560-B8CC-3F4D-A354-630FF8FF9DD9}"/>
              </a:ext>
            </a:extLst>
          </p:cNvPr>
          <p:cNvSpPr>
            <a:spLocks/>
          </p:cNvSpPr>
          <p:nvPr/>
        </p:nvSpPr>
        <p:spPr bwMode="auto">
          <a:xfrm>
            <a:off x="3960813" y="4343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92" name="Freeform 120">
            <a:extLst>
              <a:ext uri="{FF2B5EF4-FFF2-40B4-BE49-F238E27FC236}">
                <a16:creationId xmlns:a16="http://schemas.microsoft.com/office/drawing/2014/main" id="{B67D4126-1B11-E945-855B-F1C1204E0050}"/>
              </a:ext>
            </a:extLst>
          </p:cNvPr>
          <p:cNvSpPr>
            <a:spLocks/>
          </p:cNvSpPr>
          <p:nvPr/>
        </p:nvSpPr>
        <p:spPr bwMode="auto">
          <a:xfrm>
            <a:off x="3960813" y="42926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93" name="Freeform 121">
            <a:extLst>
              <a:ext uri="{FF2B5EF4-FFF2-40B4-BE49-F238E27FC236}">
                <a16:creationId xmlns:a16="http://schemas.microsoft.com/office/drawing/2014/main" id="{C5968D9A-D553-9E46-90F2-6B8FEEF0982E}"/>
              </a:ext>
            </a:extLst>
          </p:cNvPr>
          <p:cNvSpPr>
            <a:spLocks/>
          </p:cNvSpPr>
          <p:nvPr/>
        </p:nvSpPr>
        <p:spPr bwMode="auto">
          <a:xfrm>
            <a:off x="3960813" y="4165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668795" name="Picture 123">
            <a:extLst>
              <a:ext uri="{FF2B5EF4-FFF2-40B4-BE49-F238E27FC236}">
                <a16:creationId xmlns:a16="http://schemas.microsoft.com/office/drawing/2014/main" id="{BD618F0F-3BAD-114E-8E12-934EA6A9A18C}"/>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8796" name="Line 124">
            <a:extLst>
              <a:ext uri="{FF2B5EF4-FFF2-40B4-BE49-F238E27FC236}">
                <a16:creationId xmlns:a16="http://schemas.microsoft.com/office/drawing/2014/main" id="{E3FD846E-3B17-FF4D-9CE0-4F3E338E16E9}"/>
              </a:ext>
            </a:extLst>
          </p:cNvPr>
          <p:cNvSpPr>
            <a:spLocks noChangeShapeType="1"/>
          </p:cNvSpPr>
          <p:nvPr/>
        </p:nvSpPr>
        <p:spPr bwMode="auto">
          <a:xfrm>
            <a:off x="6615113" y="1447800"/>
            <a:ext cx="736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F0FF6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797" name="Freeform 125">
            <a:extLst>
              <a:ext uri="{FF2B5EF4-FFF2-40B4-BE49-F238E27FC236}">
                <a16:creationId xmlns:a16="http://schemas.microsoft.com/office/drawing/2014/main" id="{C5D3F661-F454-3644-9B5A-EB2B50F49BDB}"/>
              </a:ext>
            </a:extLst>
          </p:cNvPr>
          <p:cNvSpPr>
            <a:spLocks/>
          </p:cNvSpPr>
          <p:nvPr/>
        </p:nvSpPr>
        <p:spPr bwMode="auto">
          <a:xfrm>
            <a:off x="7351713" y="13970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798" name="Rectangle 126">
            <a:extLst>
              <a:ext uri="{FF2B5EF4-FFF2-40B4-BE49-F238E27FC236}">
                <a16:creationId xmlns:a16="http://schemas.microsoft.com/office/drawing/2014/main" id="{1DD49C07-67E8-704F-847B-AF4012E9D8CB}"/>
              </a:ext>
            </a:extLst>
          </p:cNvPr>
          <p:cNvSpPr>
            <a:spLocks noChangeArrowheads="1"/>
          </p:cNvSpPr>
          <p:nvPr/>
        </p:nvSpPr>
        <p:spPr bwMode="auto">
          <a:xfrm>
            <a:off x="3038475" y="434975"/>
            <a:ext cx="2190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ko-KR" altLang="en-US" sz="1200" b="1">
                <a:solidFill>
                  <a:srgbClr val="000000"/>
                </a:solidFill>
                <a:effectLst/>
                <a:latin typeface="Times" pitchFamily="2" charset="0"/>
                <a:ea typeface="Gulim" panose="020B0600000101010101" pitchFamily="34" charset="-127"/>
              </a:rPr>
              <a:t> </a:t>
            </a:r>
          </a:p>
        </p:txBody>
      </p:sp>
      <p:sp>
        <p:nvSpPr>
          <p:cNvPr id="668799" name="Rectangle 127">
            <a:extLst>
              <a:ext uri="{FF2B5EF4-FFF2-40B4-BE49-F238E27FC236}">
                <a16:creationId xmlns:a16="http://schemas.microsoft.com/office/drawing/2014/main" id="{2BD1B585-CE5D-CD4B-BE3F-286DF4456138}"/>
              </a:ext>
            </a:extLst>
          </p:cNvPr>
          <p:cNvSpPr>
            <a:spLocks noChangeArrowheads="1"/>
          </p:cNvSpPr>
          <p:nvPr/>
        </p:nvSpPr>
        <p:spPr bwMode="auto">
          <a:xfrm>
            <a:off x="3189288" y="433388"/>
            <a:ext cx="2603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00" name="Rectangle 128">
            <a:extLst>
              <a:ext uri="{FF2B5EF4-FFF2-40B4-BE49-F238E27FC236}">
                <a16:creationId xmlns:a16="http://schemas.microsoft.com/office/drawing/2014/main" id="{4C1EECF9-8110-7445-A354-5D46674FBE49}"/>
              </a:ext>
            </a:extLst>
          </p:cNvPr>
          <p:cNvSpPr>
            <a:spLocks noChangeArrowheads="1"/>
          </p:cNvSpPr>
          <p:nvPr/>
        </p:nvSpPr>
        <p:spPr bwMode="auto">
          <a:xfrm>
            <a:off x="4281488" y="20638"/>
            <a:ext cx="325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01" name="Rectangle 129">
            <a:extLst>
              <a:ext uri="{FF2B5EF4-FFF2-40B4-BE49-F238E27FC236}">
                <a16:creationId xmlns:a16="http://schemas.microsoft.com/office/drawing/2014/main" id="{2DE6F1E8-2CE5-1E4B-988A-4E01DC6FDA3F}"/>
              </a:ext>
            </a:extLst>
          </p:cNvPr>
          <p:cNvSpPr>
            <a:spLocks noChangeArrowheads="1"/>
          </p:cNvSpPr>
          <p:nvPr/>
        </p:nvSpPr>
        <p:spPr bwMode="auto">
          <a:xfrm>
            <a:off x="4484688" y="295275"/>
            <a:ext cx="28416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02" name="Rectangle 130">
            <a:extLst>
              <a:ext uri="{FF2B5EF4-FFF2-40B4-BE49-F238E27FC236}">
                <a16:creationId xmlns:a16="http://schemas.microsoft.com/office/drawing/2014/main" id="{308E88C2-4739-EF47-95C4-FD0972400C42}"/>
              </a:ext>
            </a:extLst>
          </p:cNvPr>
          <p:cNvSpPr>
            <a:spLocks noChangeArrowheads="1"/>
          </p:cNvSpPr>
          <p:nvPr/>
        </p:nvSpPr>
        <p:spPr bwMode="auto">
          <a:xfrm>
            <a:off x="5310188" y="519113"/>
            <a:ext cx="7667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03" name="Rectangle 131">
            <a:extLst>
              <a:ext uri="{FF2B5EF4-FFF2-40B4-BE49-F238E27FC236}">
                <a16:creationId xmlns:a16="http://schemas.microsoft.com/office/drawing/2014/main" id="{B86F82CB-496A-0F44-8F38-2CE169280376}"/>
              </a:ext>
            </a:extLst>
          </p:cNvPr>
          <p:cNvSpPr>
            <a:spLocks noChangeArrowheads="1"/>
          </p:cNvSpPr>
          <p:nvPr/>
        </p:nvSpPr>
        <p:spPr bwMode="auto">
          <a:xfrm>
            <a:off x="5894388" y="519113"/>
            <a:ext cx="1390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04" name="Rectangle 132">
            <a:extLst>
              <a:ext uri="{FF2B5EF4-FFF2-40B4-BE49-F238E27FC236}">
                <a16:creationId xmlns:a16="http://schemas.microsoft.com/office/drawing/2014/main" id="{C84E6E55-2B1D-9643-B753-2FBE3FC7963F}"/>
              </a:ext>
            </a:extLst>
          </p:cNvPr>
          <p:cNvSpPr>
            <a:spLocks noChangeArrowheads="1"/>
          </p:cNvSpPr>
          <p:nvPr/>
        </p:nvSpPr>
        <p:spPr bwMode="auto">
          <a:xfrm>
            <a:off x="6238875" y="4462463"/>
            <a:ext cx="350838"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2400" b="1">
                <a:solidFill>
                  <a:srgbClr val="000000"/>
                </a:solidFill>
                <a:effectLst/>
                <a:latin typeface="Times" pitchFamily="2" charset="0"/>
                <a:ea typeface="Gulim" panose="020B0600000101010101" pitchFamily="34" charset="-127"/>
              </a:rPr>
              <a:t>S</a:t>
            </a:r>
          </a:p>
        </p:txBody>
      </p:sp>
      <p:sp>
        <p:nvSpPr>
          <p:cNvPr id="668805" name="Rectangle 133">
            <a:extLst>
              <a:ext uri="{FF2B5EF4-FFF2-40B4-BE49-F238E27FC236}">
                <a16:creationId xmlns:a16="http://schemas.microsoft.com/office/drawing/2014/main" id="{8B8C7EA3-3C4E-4D47-B037-F7C6A3BBE7BC}"/>
              </a:ext>
            </a:extLst>
          </p:cNvPr>
          <p:cNvSpPr>
            <a:spLocks noChangeArrowheads="1"/>
          </p:cNvSpPr>
          <p:nvPr/>
        </p:nvSpPr>
        <p:spPr bwMode="auto">
          <a:xfrm>
            <a:off x="4900613" y="1968500"/>
            <a:ext cx="8064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ko-KR" sz="1000" b="1">
                <a:solidFill>
                  <a:srgbClr val="FFFF00"/>
                </a:solidFill>
                <a:effectLst/>
                <a:latin typeface="Times" pitchFamily="2" charset="0"/>
                <a:ea typeface="Gulim" panose="020B0600000101010101" pitchFamily="34" charset="-127"/>
              </a:rPr>
              <a:t>(2000 S.M.)</a:t>
            </a:r>
          </a:p>
        </p:txBody>
      </p:sp>
      <p:sp>
        <p:nvSpPr>
          <p:cNvPr id="668806" name="Rectangle 134">
            <a:extLst>
              <a:ext uri="{FF2B5EF4-FFF2-40B4-BE49-F238E27FC236}">
                <a16:creationId xmlns:a16="http://schemas.microsoft.com/office/drawing/2014/main" id="{4D9943C9-6922-CC45-805E-73DEA0E014D1}"/>
              </a:ext>
            </a:extLst>
          </p:cNvPr>
          <p:cNvSpPr>
            <a:spLocks noChangeArrowheads="1"/>
          </p:cNvSpPr>
          <p:nvPr/>
        </p:nvSpPr>
        <p:spPr bwMode="auto">
          <a:xfrm>
            <a:off x="992188" y="2355850"/>
            <a:ext cx="2511425" cy="9112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5400">
                <a:solidFill>
                  <a:srgbClr val="FAFD00"/>
                </a:solidFill>
                <a:effectLst/>
                <a:latin typeface="Times" pitchFamily="2" charset="0"/>
                <a:ea typeface="Gulim" panose="020B0600000101010101" pitchFamily="34" charset="-127"/>
              </a:rPr>
              <a:t>C 7 S Y </a:t>
            </a:r>
          </a:p>
        </p:txBody>
      </p:sp>
      <p:sp>
        <p:nvSpPr>
          <p:cNvPr id="668807" name="Rectangle 135">
            <a:extLst>
              <a:ext uri="{FF2B5EF4-FFF2-40B4-BE49-F238E27FC236}">
                <a16:creationId xmlns:a16="http://schemas.microsoft.com/office/drawing/2014/main" id="{F350352A-283E-744D-98B5-375136B8E37B}"/>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668808" name="Rectangle 136">
            <a:extLst>
              <a:ext uri="{FF2B5EF4-FFF2-40B4-BE49-F238E27FC236}">
                <a16:creationId xmlns:a16="http://schemas.microsoft.com/office/drawing/2014/main" id="{AAAFE7FD-8D81-5746-8105-6D9D9E84530D}"/>
              </a:ext>
            </a:extLst>
          </p:cNvPr>
          <p:cNvSpPr>
            <a:spLocks noChangeArrowheads="1"/>
          </p:cNvSpPr>
          <p:nvPr/>
        </p:nvSpPr>
        <p:spPr bwMode="auto">
          <a:xfrm>
            <a:off x="725488" y="3506788"/>
            <a:ext cx="3463925" cy="9112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5400">
                <a:solidFill>
                  <a:srgbClr val="00FF00"/>
                </a:solidFill>
                <a:effectLst/>
                <a:latin typeface="Times" pitchFamily="2" charset="0"/>
                <a:ea typeface="Gulim" panose="020B0600000101010101" pitchFamily="34" charset="-127"/>
              </a:rPr>
              <a:t>7 = 4 + 3 </a:t>
            </a:r>
          </a:p>
        </p:txBody>
      </p:sp>
      <p:sp>
        <p:nvSpPr>
          <p:cNvPr id="668809" name="Line 137">
            <a:extLst>
              <a:ext uri="{FF2B5EF4-FFF2-40B4-BE49-F238E27FC236}">
                <a16:creationId xmlns:a16="http://schemas.microsoft.com/office/drawing/2014/main" id="{6805C35D-A39B-9945-A8A1-90909A33765B}"/>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68810" name="Rectangle 138">
            <a:extLst>
              <a:ext uri="{FF2B5EF4-FFF2-40B4-BE49-F238E27FC236}">
                <a16:creationId xmlns:a16="http://schemas.microsoft.com/office/drawing/2014/main" id="{41B0156F-F28C-1842-9630-A3763EB7AB96}"/>
              </a:ext>
            </a:extLst>
          </p:cNvPr>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668811" name="Line 139">
            <a:extLst>
              <a:ext uri="{FF2B5EF4-FFF2-40B4-BE49-F238E27FC236}">
                <a16:creationId xmlns:a16="http://schemas.microsoft.com/office/drawing/2014/main" id="{98CEED25-5E99-3443-9A87-DB704B3DA352}"/>
              </a:ext>
            </a:extLst>
          </p:cNvPr>
          <p:cNvSpPr>
            <a:spLocks noChangeShapeType="1"/>
          </p:cNvSpPr>
          <p:nvPr/>
        </p:nvSpPr>
        <p:spPr bwMode="auto">
          <a:xfrm>
            <a:off x="1765300" y="2819400"/>
            <a:ext cx="279400" cy="0"/>
          </a:xfrm>
          <a:prstGeom prst="line">
            <a:avLst/>
          </a:prstGeom>
          <a:noFill/>
          <a:ln w="254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68812" name="Rectangle 140">
            <a:extLst>
              <a:ext uri="{FF2B5EF4-FFF2-40B4-BE49-F238E27FC236}">
                <a16:creationId xmlns:a16="http://schemas.microsoft.com/office/drawing/2014/main" id="{411C121B-653E-7A4A-92F2-473C6499CC8B}"/>
              </a:ext>
            </a:extLst>
          </p:cNvPr>
          <p:cNvSpPr>
            <a:spLocks noChangeArrowheads="1"/>
          </p:cNvSpPr>
          <p:nvPr/>
        </p:nvSpPr>
        <p:spPr bwMode="auto">
          <a:xfrm>
            <a:off x="5930900" y="1520825"/>
            <a:ext cx="511175" cy="277812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13" name="Text Box 141">
            <a:extLst>
              <a:ext uri="{FF2B5EF4-FFF2-40B4-BE49-F238E27FC236}">
                <a16:creationId xmlns:a16="http://schemas.microsoft.com/office/drawing/2014/main" id="{016B46F3-E522-D34A-A524-63AA35DCD33E}"/>
              </a:ext>
            </a:extLst>
          </p:cNvPr>
          <p:cNvSpPr txBox="1">
            <a:spLocks noChangeArrowheads="1"/>
          </p:cNvSpPr>
          <p:nvPr/>
        </p:nvSpPr>
        <p:spPr bwMode="auto">
          <a:xfrm rot="-5400000">
            <a:off x="4852194" y="2639219"/>
            <a:ext cx="2689225" cy="5191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2"/>
                </a:solidFill>
                <a:miter lim="800000"/>
                <a:headEnd/>
                <a:tailEnd/>
              </a14:hiddenLine>
            </a:ext>
          </a:extLst>
        </p:spPr>
        <p:txBody>
          <a:bodyPr>
            <a:spAutoFit/>
          </a:bodyPr>
          <a:lstStyle/>
          <a:p>
            <a:pPr algn="l">
              <a:spcBef>
                <a:spcPct val="50000"/>
              </a:spcBef>
            </a:pPr>
            <a:r>
              <a:rPr lang="en-US" altLang="ko-KR" b="1">
                <a:solidFill>
                  <a:srgbClr val="EEFF4B"/>
                </a:solidFill>
                <a:effectLst/>
                <a:latin typeface="Times" pitchFamily="2" charset="0"/>
                <a:ea typeface="Gulim" panose="020B0600000101010101" pitchFamily="34" charset="-127"/>
              </a:rPr>
              <a:t>3 KOMUNITAS</a:t>
            </a:r>
          </a:p>
        </p:txBody>
      </p:sp>
      <p:sp>
        <p:nvSpPr>
          <p:cNvPr id="668814" name="Rectangle 142">
            <a:extLst>
              <a:ext uri="{FF2B5EF4-FFF2-40B4-BE49-F238E27FC236}">
                <a16:creationId xmlns:a16="http://schemas.microsoft.com/office/drawing/2014/main" id="{5F90BFA9-579B-6D4E-B0D9-9E9C810D1809}"/>
              </a:ext>
            </a:extLst>
          </p:cNvPr>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15" name="Rectangle 143">
            <a:extLst>
              <a:ext uri="{FF2B5EF4-FFF2-40B4-BE49-F238E27FC236}">
                <a16:creationId xmlns:a16="http://schemas.microsoft.com/office/drawing/2014/main" id="{CE99CCFD-D2F5-B04C-8347-C4A0908D0C16}"/>
              </a:ext>
            </a:extLst>
          </p:cNvPr>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16" name="Text Box 144">
            <a:extLst>
              <a:ext uri="{FF2B5EF4-FFF2-40B4-BE49-F238E27FC236}">
                <a16:creationId xmlns:a16="http://schemas.microsoft.com/office/drawing/2014/main" id="{953869E9-F94D-3C45-995E-A6A16433BCBA}"/>
              </a:ext>
            </a:extLst>
          </p:cNvPr>
          <p:cNvSpPr txBox="1">
            <a:spLocks noChangeArrowheads="1"/>
          </p:cNvSpPr>
          <p:nvPr/>
        </p:nvSpPr>
        <p:spPr bwMode="auto">
          <a:xfrm rot="-5385664">
            <a:off x="6037263" y="4411663"/>
            <a:ext cx="354012" cy="5191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lgn="l">
              <a:spcBef>
                <a:spcPct val="50000"/>
              </a:spcBef>
            </a:pPr>
            <a:r>
              <a:rPr lang="en-US" altLang="ko-KR" b="1">
                <a:solidFill>
                  <a:srgbClr val="EEFF4B"/>
                </a:solidFill>
                <a:effectLst/>
                <a:latin typeface="Times" pitchFamily="2" charset="0"/>
                <a:ea typeface="Gulim" panose="020B0600000101010101" pitchFamily="34" charset="-127"/>
              </a:rPr>
              <a:t>S</a:t>
            </a:r>
          </a:p>
        </p:txBody>
      </p:sp>
      <p:sp>
        <p:nvSpPr>
          <p:cNvPr id="668817" name="Text Box 145">
            <a:extLst>
              <a:ext uri="{FF2B5EF4-FFF2-40B4-BE49-F238E27FC236}">
                <a16:creationId xmlns:a16="http://schemas.microsoft.com/office/drawing/2014/main" id="{31B5BF26-0884-9548-BD87-19F292371F1D}"/>
              </a:ext>
            </a:extLst>
          </p:cNvPr>
          <p:cNvSpPr txBox="1">
            <a:spLocks noChangeArrowheads="1"/>
          </p:cNvSpPr>
          <p:nvPr/>
        </p:nvSpPr>
        <p:spPr bwMode="auto">
          <a:xfrm rot="-5400000">
            <a:off x="6016626" y="5424487"/>
            <a:ext cx="341312" cy="519113"/>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lgn="l">
              <a:spcBef>
                <a:spcPct val="50000"/>
              </a:spcBef>
            </a:pPr>
            <a:r>
              <a:rPr lang="en-US" altLang="ko-KR" b="1">
                <a:solidFill>
                  <a:srgbClr val="EEFF4B"/>
                </a:solidFill>
                <a:effectLst/>
                <a:latin typeface="Times" pitchFamily="2" charset="0"/>
                <a:ea typeface="Gulim" panose="020B0600000101010101" pitchFamily="34" charset="-127"/>
              </a:rPr>
              <a:t>Y</a:t>
            </a:r>
          </a:p>
        </p:txBody>
      </p:sp>
      <p:sp>
        <p:nvSpPr>
          <p:cNvPr id="668818" name="Rectangle 146">
            <a:extLst>
              <a:ext uri="{FF2B5EF4-FFF2-40B4-BE49-F238E27FC236}">
                <a16:creationId xmlns:a16="http://schemas.microsoft.com/office/drawing/2014/main" id="{E3573092-07DC-C545-A76C-5418462EB47B}"/>
              </a:ext>
            </a:extLst>
          </p:cNvPr>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19" name="Text Box 147">
            <a:extLst>
              <a:ext uri="{FF2B5EF4-FFF2-40B4-BE49-F238E27FC236}">
                <a16:creationId xmlns:a16="http://schemas.microsoft.com/office/drawing/2014/main" id="{70F19D3E-4332-024C-A363-6DA61C198AAD}"/>
              </a:ext>
            </a:extLst>
          </p:cNvPr>
          <p:cNvSpPr txBox="1">
            <a:spLocks noChangeArrowheads="1"/>
          </p:cNvSpPr>
          <p:nvPr/>
        </p:nvSpPr>
        <p:spPr bwMode="auto">
          <a:xfrm rot="-5388536">
            <a:off x="2816226" y="3871912"/>
            <a:ext cx="1966912" cy="5191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2"/>
                </a:solidFill>
                <a:miter lim="800000"/>
                <a:headEnd/>
                <a:tailEnd/>
              </a14:hiddenLine>
            </a:ext>
          </a:extLst>
        </p:spPr>
        <p:txBody>
          <a:bodyPr>
            <a:spAutoFit/>
          </a:bodyPr>
          <a:lstStyle/>
          <a:p>
            <a:pPr algn="l">
              <a:spcBef>
                <a:spcPct val="50000"/>
              </a:spcBef>
            </a:pPr>
            <a:r>
              <a:rPr lang="en-US" altLang="ko-KR" b="1">
                <a:solidFill>
                  <a:srgbClr val="EEFF4B"/>
                </a:solidFill>
                <a:effectLst/>
                <a:latin typeface="Times" pitchFamily="2" charset="0"/>
                <a:ea typeface="Gulim" panose="020B0600000101010101" pitchFamily="34" charset="-127"/>
              </a:rPr>
              <a:t>4 TOKOH</a:t>
            </a:r>
          </a:p>
        </p:txBody>
      </p:sp>
      <p:sp>
        <p:nvSpPr>
          <p:cNvPr id="668820" name="Rectangle 148">
            <a:extLst>
              <a:ext uri="{FF2B5EF4-FFF2-40B4-BE49-F238E27FC236}">
                <a16:creationId xmlns:a16="http://schemas.microsoft.com/office/drawing/2014/main" id="{D8A22764-396B-584B-91E8-3385F57991BC}"/>
              </a:ext>
            </a:extLst>
          </p:cNvPr>
          <p:cNvSpPr>
            <a:spLocks noChangeArrowheads="1"/>
          </p:cNvSpPr>
          <p:nvPr/>
        </p:nvSpPr>
        <p:spPr bwMode="auto">
          <a:xfrm>
            <a:off x="3798888" y="5588000"/>
            <a:ext cx="274637" cy="765175"/>
          </a:xfrm>
          <a:prstGeom prst="rect">
            <a:avLst/>
          </a:prstGeom>
          <a:solidFill>
            <a:srgbClr val="4C545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21" name="Rectangle 149">
            <a:extLst>
              <a:ext uri="{FF2B5EF4-FFF2-40B4-BE49-F238E27FC236}">
                <a16:creationId xmlns:a16="http://schemas.microsoft.com/office/drawing/2014/main" id="{A87C7BF0-EE74-A84D-8002-89DCCC882940}"/>
              </a:ext>
            </a:extLst>
          </p:cNvPr>
          <p:cNvSpPr>
            <a:spLocks noChangeArrowheads="1"/>
          </p:cNvSpPr>
          <p:nvPr/>
        </p:nvSpPr>
        <p:spPr bwMode="auto">
          <a:xfrm>
            <a:off x="3854450" y="2022475"/>
            <a:ext cx="150813" cy="696913"/>
          </a:xfrm>
          <a:prstGeom prst="rect">
            <a:avLst/>
          </a:prstGeom>
          <a:solidFill>
            <a:srgbClr val="4C545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22" name="Rectangle 150">
            <a:extLst>
              <a:ext uri="{FF2B5EF4-FFF2-40B4-BE49-F238E27FC236}">
                <a16:creationId xmlns:a16="http://schemas.microsoft.com/office/drawing/2014/main" id="{423B58B7-2C0B-7943-8232-C192B87B4132}"/>
              </a:ext>
            </a:extLst>
          </p:cNvPr>
          <p:cNvSpPr>
            <a:spLocks noChangeArrowheads="1"/>
          </p:cNvSpPr>
          <p:nvPr/>
        </p:nvSpPr>
        <p:spPr bwMode="auto">
          <a:xfrm>
            <a:off x="3830638" y="2495550"/>
            <a:ext cx="188912" cy="215900"/>
          </a:xfrm>
          <a:prstGeom prst="rect">
            <a:avLst/>
          </a:prstGeom>
          <a:solidFill>
            <a:srgbClr val="5C666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707C77">
                      <a:alpha val="50000"/>
                    </a:srgbClr>
                  </a:outerShdw>
                </a:effectLst>
              </a14:hiddenEffects>
            </a:ext>
          </a:extLst>
        </p:spPr>
        <p:txBody>
          <a:bodyPr wrap="none" anchor="ctr"/>
          <a:lstStyle/>
          <a:p>
            <a:endParaRPr lang="en-US"/>
          </a:p>
        </p:txBody>
      </p:sp>
      <p:sp>
        <p:nvSpPr>
          <p:cNvPr id="668823" name="Rectangle 151">
            <a:extLst>
              <a:ext uri="{FF2B5EF4-FFF2-40B4-BE49-F238E27FC236}">
                <a16:creationId xmlns:a16="http://schemas.microsoft.com/office/drawing/2014/main" id="{AD009094-A84C-DF47-9BA8-041BAF4CD1EB}"/>
              </a:ext>
            </a:extLst>
          </p:cNvPr>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24" name="Text Box 152">
            <a:extLst>
              <a:ext uri="{FF2B5EF4-FFF2-40B4-BE49-F238E27FC236}">
                <a16:creationId xmlns:a16="http://schemas.microsoft.com/office/drawing/2014/main" id="{A1EC7A52-8D4C-0C4B-9D50-4528D8D95AB3}"/>
              </a:ext>
            </a:extLst>
          </p:cNvPr>
          <p:cNvSpPr txBox="1">
            <a:spLocks noChangeArrowheads="1"/>
          </p:cNvSpPr>
          <p:nvPr/>
        </p:nvSpPr>
        <p:spPr bwMode="auto">
          <a:xfrm rot="-5400000">
            <a:off x="3540126" y="1027112"/>
            <a:ext cx="341312" cy="5191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lgn="l">
              <a:spcBef>
                <a:spcPct val="50000"/>
              </a:spcBef>
            </a:pPr>
            <a:r>
              <a:rPr lang="en-US" altLang="ko-KR" b="1">
                <a:solidFill>
                  <a:srgbClr val="EEFF4B"/>
                </a:solidFill>
                <a:effectLst/>
                <a:latin typeface="Times" pitchFamily="2" charset="0"/>
                <a:ea typeface="Gulim" panose="020B0600000101010101" pitchFamily="34" charset="-127"/>
              </a:rPr>
              <a:t>C</a:t>
            </a:r>
          </a:p>
        </p:txBody>
      </p:sp>
      <p:sp>
        <p:nvSpPr>
          <p:cNvPr id="668825" name="Freeform 153">
            <a:extLst>
              <a:ext uri="{FF2B5EF4-FFF2-40B4-BE49-F238E27FC236}">
                <a16:creationId xmlns:a16="http://schemas.microsoft.com/office/drawing/2014/main" id="{CF1F68D8-0C41-3D4B-B497-06B7DDA7F0A1}"/>
              </a:ext>
            </a:extLst>
          </p:cNvPr>
          <p:cNvSpPr>
            <a:spLocks/>
          </p:cNvSpPr>
          <p:nvPr/>
        </p:nvSpPr>
        <p:spPr bwMode="auto">
          <a:xfrm>
            <a:off x="7326313" y="34163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826" name="Freeform 154">
            <a:extLst>
              <a:ext uri="{FF2B5EF4-FFF2-40B4-BE49-F238E27FC236}">
                <a16:creationId xmlns:a16="http://schemas.microsoft.com/office/drawing/2014/main" id="{6D4F887E-BB5E-3243-B526-D13226BD073B}"/>
              </a:ext>
            </a:extLst>
          </p:cNvPr>
          <p:cNvSpPr>
            <a:spLocks/>
          </p:cNvSpPr>
          <p:nvPr/>
        </p:nvSpPr>
        <p:spPr bwMode="auto">
          <a:xfrm>
            <a:off x="7656513" y="17018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827" name="Rectangle 155">
            <a:extLst>
              <a:ext uri="{FF2B5EF4-FFF2-40B4-BE49-F238E27FC236}">
                <a16:creationId xmlns:a16="http://schemas.microsoft.com/office/drawing/2014/main" id="{9F9A29F0-BD1F-274B-B8D9-9950C8305433}"/>
              </a:ext>
            </a:extLst>
          </p:cNvPr>
          <p:cNvSpPr>
            <a:spLocks noChangeArrowheads="1"/>
          </p:cNvSpPr>
          <p:nvPr/>
        </p:nvSpPr>
        <p:spPr bwMode="auto">
          <a:xfrm>
            <a:off x="6330950" y="590550"/>
            <a:ext cx="193675" cy="904875"/>
          </a:xfrm>
          <a:prstGeom prst="rect">
            <a:avLst/>
          </a:prstGeom>
          <a:solidFill>
            <a:srgbClr val="545454"/>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28" name="AutoShape 156">
            <a:extLst>
              <a:ext uri="{FF2B5EF4-FFF2-40B4-BE49-F238E27FC236}">
                <a16:creationId xmlns:a16="http://schemas.microsoft.com/office/drawing/2014/main" id="{3E143EF9-A463-5343-A512-A87B497AB5D2}"/>
              </a:ext>
            </a:extLst>
          </p:cNvPr>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29" name="Freeform 157">
            <a:extLst>
              <a:ext uri="{FF2B5EF4-FFF2-40B4-BE49-F238E27FC236}">
                <a16:creationId xmlns:a16="http://schemas.microsoft.com/office/drawing/2014/main" id="{70390CD7-10A6-A042-9BE6-2F6BC8EAA762}"/>
              </a:ext>
            </a:extLst>
          </p:cNvPr>
          <p:cNvSpPr>
            <a:spLocks/>
          </p:cNvSpPr>
          <p:nvPr/>
        </p:nvSpPr>
        <p:spPr bwMode="auto">
          <a:xfrm>
            <a:off x="7339013" y="520065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830" name="AutoShape 158">
            <a:extLst>
              <a:ext uri="{FF2B5EF4-FFF2-40B4-BE49-F238E27FC236}">
                <a16:creationId xmlns:a16="http://schemas.microsoft.com/office/drawing/2014/main" id="{B4EE9296-870F-E445-98F4-982D00E0FD15}"/>
              </a:ext>
            </a:extLst>
          </p:cNvPr>
          <p:cNvSpPr>
            <a:spLocks noChangeArrowheads="1"/>
          </p:cNvSpPr>
          <p:nvPr/>
        </p:nvSpPr>
        <p:spPr bwMode="auto">
          <a:xfrm>
            <a:off x="4241800" y="4273550"/>
            <a:ext cx="730250" cy="336550"/>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31" name="AutoShape 159">
            <a:extLst>
              <a:ext uri="{FF2B5EF4-FFF2-40B4-BE49-F238E27FC236}">
                <a16:creationId xmlns:a16="http://schemas.microsoft.com/office/drawing/2014/main" id="{51A93FEA-370E-C543-920B-E84EF74476F2}"/>
              </a:ext>
            </a:extLst>
          </p:cNvPr>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32" name="Rectangle 160">
            <a:extLst>
              <a:ext uri="{FF2B5EF4-FFF2-40B4-BE49-F238E27FC236}">
                <a16:creationId xmlns:a16="http://schemas.microsoft.com/office/drawing/2014/main" id="{B3E2B24A-3BC6-7F4E-B4C6-FFD801079408}"/>
              </a:ext>
            </a:extLst>
          </p:cNvPr>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33" name="AutoShape 161">
            <a:extLst>
              <a:ext uri="{FF2B5EF4-FFF2-40B4-BE49-F238E27FC236}">
                <a16:creationId xmlns:a16="http://schemas.microsoft.com/office/drawing/2014/main" id="{F66313A1-5E69-4340-8FD7-DB991404A728}"/>
              </a:ext>
            </a:extLst>
          </p:cNvPr>
          <p:cNvSpPr>
            <a:spLocks noChangeArrowheads="1"/>
          </p:cNvSpPr>
          <p:nvPr/>
        </p:nvSpPr>
        <p:spPr bwMode="auto">
          <a:xfrm>
            <a:off x="6596063" y="1323975"/>
            <a:ext cx="719137" cy="1063625"/>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34" name="Rectangle 162">
            <a:extLst>
              <a:ext uri="{FF2B5EF4-FFF2-40B4-BE49-F238E27FC236}">
                <a16:creationId xmlns:a16="http://schemas.microsoft.com/office/drawing/2014/main" id="{DACAE40C-4AF9-D940-B328-A366FDC765FF}"/>
              </a:ext>
            </a:extLst>
          </p:cNvPr>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35" name="AutoShape 163">
            <a:extLst>
              <a:ext uri="{FF2B5EF4-FFF2-40B4-BE49-F238E27FC236}">
                <a16:creationId xmlns:a16="http://schemas.microsoft.com/office/drawing/2014/main" id="{332F5BD8-69E5-3948-8624-5A6E58A48B46}"/>
              </a:ext>
            </a:extLst>
          </p:cNvPr>
          <p:cNvSpPr>
            <a:spLocks noChangeArrowheads="1"/>
          </p:cNvSpPr>
          <p:nvPr/>
        </p:nvSpPr>
        <p:spPr bwMode="auto">
          <a:xfrm>
            <a:off x="6610350" y="3254375"/>
            <a:ext cx="704850" cy="706438"/>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68836" name="Group 164">
            <a:extLst>
              <a:ext uri="{FF2B5EF4-FFF2-40B4-BE49-F238E27FC236}">
                <a16:creationId xmlns:a16="http://schemas.microsoft.com/office/drawing/2014/main" id="{91D51889-F169-FF41-9C52-ED6D21C953D9}"/>
              </a:ext>
            </a:extLst>
          </p:cNvPr>
          <p:cNvGrpSpPr>
            <a:grpSpLocks/>
          </p:cNvGrpSpPr>
          <p:nvPr/>
        </p:nvGrpSpPr>
        <p:grpSpPr bwMode="auto">
          <a:xfrm>
            <a:off x="6591300" y="4418013"/>
            <a:ext cx="952500" cy="527050"/>
            <a:chOff x="4152" y="2783"/>
            <a:chExt cx="600" cy="332"/>
          </a:xfrm>
        </p:grpSpPr>
        <p:sp>
          <p:nvSpPr>
            <p:cNvPr id="668837" name="AutoShape 165">
              <a:extLst>
                <a:ext uri="{FF2B5EF4-FFF2-40B4-BE49-F238E27FC236}">
                  <a16:creationId xmlns:a16="http://schemas.microsoft.com/office/drawing/2014/main" id="{30DAA1A8-C0F3-0D47-8CBC-4EA0E93144B2}"/>
                </a:ext>
              </a:extLst>
            </p:cNvPr>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38" name="Rectangle 166">
              <a:extLst>
                <a:ext uri="{FF2B5EF4-FFF2-40B4-BE49-F238E27FC236}">
                  <a16:creationId xmlns:a16="http://schemas.microsoft.com/office/drawing/2014/main" id="{5E4C6893-E7F0-484E-AEE4-B00412CDA5D7}"/>
                </a:ext>
              </a:extLst>
            </p:cNvPr>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39" name="AutoShape 167">
              <a:extLst>
                <a:ext uri="{FF2B5EF4-FFF2-40B4-BE49-F238E27FC236}">
                  <a16:creationId xmlns:a16="http://schemas.microsoft.com/office/drawing/2014/main" id="{6B1823DF-9907-0C4E-99A8-6AB47494EAD4}"/>
                </a:ext>
              </a:extLst>
            </p:cNvPr>
            <p:cNvSpPr>
              <a:spLocks noChangeArrowheads="1"/>
            </p:cNvSpPr>
            <p:nvPr/>
          </p:nvSpPr>
          <p:spPr bwMode="auto">
            <a:xfrm>
              <a:off x="4165" y="2799"/>
              <a:ext cx="436" cy="226"/>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68840" name="Freeform 168">
            <a:extLst>
              <a:ext uri="{FF2B5EF4-FFF2-40B4-BE49-F238E27FC236}">
                <a16:creationId xmlns:a16="http://schemas.microsoft.com/office/drawing/2014/main" id="{66CE5D96-2F51-984B-A1BB-23603DB8134F}"/>
              </a:ext>
            </a:extLst>
          </p:cNvPr>
          <p:cNvSpPr>
            <a:spLocks/>
          </p:cNvSpPr>
          <p:nvPr/>
        </p:nvSpPr>
        <p:spPr bwMode="auto">
          <a:xfrm>
            <a:off x="4827588" y="57880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chemeClr val="tx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841" name="AutoShape 169">
            <a:extLst>
              <a:ext uri="{FF2B5EF4-FFF2-40B4-BE49-F238E27FC236}">
                <a16:creationId xmlns:a16="http://schemas.microsoft.com/office/drawing/2014/main" id="{F360AFDF-982B-584F-9A8B-9F8B158C9A54}"/>
              </a:ext>
            </a:extLst>
          </p:cNvPr>
          <p:cNvSpPr>
            <a:spLocks noChangeArrowheads="1"/>
          </p:cNvSpPr>
          <p:nvPr/>
        </p:nvSpPr>
        <p:spPr bwMode="auto">
          <a:xfrm>
            <a:off x="4251325" y="5662613"/>
            <a:ext cx="736600" cy="290512"/>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42" name="Rectangle 170">
            <a:extLst>
              <a:ext uri="{FF2B5EF4-FFF2-40B4-BE49-F238E27FC236}">
                <a16:creationId xmlns:a16="http://schemas.microsoft.com/office/drawing/2014/main" id="{F30FDC76-C6EF-EE4E-9B78-8C9BD0D2DE76}"/>
              </a:ext>
            </a:extLst>
          </p:cNvPr>
          <p:cNvSpPr>
            <a:spLocks noChangeArrowheads="1"/>
          </p:cNvSpPr>
          <p:nvPr/>
        </p:nvSpPr>
        <p:spPr bwMode="auto">
          <a:xfrm>
            <a:off x="4913313" y="4203700"/>
            <a:ext cx="8064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ko-KR" sz="1000" b="1">
                <a:solidFill>
                  <a:srgbClr val="FFFF00"/>
                </a:solidFill>
                <a:effectLst/>
                <a:latin typeface="Times" pitchFamily="2" charset="0"/>
                <a:ea typeface="Gulim" panose="020B0600000101010101" pitchFamily="34" charset="-127"/>
              </a:rPr>
              <a:t>(1500 S.M.)</a:t>
            </a:r>
          </a:p>
        </p:txBody>
      </p:sp>
      <p:sp>
        <p:nvSpPr>
          <p:cNvPr id="668843" name="Rectangle 171">
            <a:extLst>
              <a:ext uri="{FF2B5EF4-FFF2-40B4-BE49-F238E27FC236}">
                <a16:creationId xmlns:a16="http://schemas.microsoft.com/office/drawing/2014/main" id="{A55C7F2B-BDFC-4845-8B58-6A61D8B96030}"/>
              </a:ext>
            </a:extLst>
          </p:cNvPr>
          <p:cNvSpPr>
            <a:spLocks noChangeArrowheads="1"/>
          </p:cNvSpPr>
          <p:nvPr/>
        </p:nvSpPr>
        <p:spPr bwMode="auto">
          <a:xfrm>
            <a:off x="7269163" y="4330700"/>
            <a:ext cx="7429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ko-KR" sz="1000" b="1">
                <a:solidFill>
                  <a:srgbClr val="FFFF00"/>
                </a:solidFill>
                <a:effectLst/>
                <a:latin typeface="Times" pitchFamily="2" charset="0"/>
                <a:ea typeface="Gulim" panose="020B0600000101010101" pitchFamily="34" charset="-127"/>
              </a:rPr>
              <a:t>(500 S.M.)</a:t>
            </a:r>
          </a:p>
        </p:txBody>
      </p:sp>
      <p:sp>
        <p:nvSpPr>
          <p:cNvPr id="668844" name="Rectangle 172">
            <a:extLst>
              <a:ext uri="{FF2B5EF4-FFF2-40B4-BE49-F238E27FC236}">
                <a16:creationId xmlns:a16="http://schemas.microsoft.com/office/drawing/2014/main" id="{CA24991F-3466-AC4F-8496-8589E503D9F6}"/>
              </a:ext>
            </a:extLst>
          </p:cNvPr>
          <p:cNvSpPr>
            <a:spLocks noChangeArrowheads="1"/>
          </p:cNvSpPr>
          <p:nvPr/>
        </p:nvSpPr>
        <p:spPr bwMode="auto">
          <a:xfrm>
            <a:off x="7262813" y="1219200"/>
            <a:ext cx="8064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ko-KR" sz="1000" b="1">
                <a:solidFill>
                  <a:srgbClr val="FFFF00"/>
                </a:solidFill>
                <a:effectLst/>
                <a:latin typeface="Times" pitchFamily="2" charset="0"/>
                <a:ea typeface="Gulim" panose="020B0600000101010101" pitchFamily="34" charset="-127"/>
              </a:rPr>
              <a:t>(1000 S.M.)</a:t>
            </a:r>
          </a:p>
        </p:txBody>
      </p:sp>
      <p:sp>
        <p:nvSpPr>
          <p:cNvPr id="668845" name="Line 173">
            <a:extLst>
              <a:ext uri="{FF2B5EF4-FFF2-40B4-BE49-F238E27FC236}">
                <a16:creationId xmlns:a16="http://schemas.microsoft.com/office/drawing/2014/main" id="{CC816055-E9F8-4348-B304-0BB6645F0EE4}"/>
              </a:ext>
            </a:extLst>
          </p:cNvPr>
          <p:cNvSpPr>
            <a:spLocks noChangeShapeType="1"/>
          </p:cNvSpPr>
          <p:nvPr/>
        </p:nvSpPr>
        <p:spPr bwMode="auto">
          <a:xfrm>
            <a:off x="6627813" y="17843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46" name="Line 174">
            <a:extLst>
              <a:ext uri="{FF2B5EF4-FFF2-40B4-BE49-F238E27FC236}">
                <a16:creationId xmlns:a16="http://schemas.microsoft.com/office/drawing/2014/main" id="{DCF68291-D6EE-0C4D-90C3-6A6A270E2CC1}"/>
              </a:ext>
            </a:extLst>
          </p:cNvPr>
          <p:cNvSpPr>
            <a:spLocks noChangeShapeType="1"/>
          </p:cNvSpPr>
          <p:nvPr/>
        </p:nvSpPr>
        <p:spPr bwMode="auto">
          <a:xfrm>
            <a:off x="6615113" y="24828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47" name="Line 175">
            <a:extLst>
              <a:ext uri="{FF2B5EF4-FFF2-40B4-BE49-F238E27FC236}">
                <a16:creationId xmlns:a16="http://schemas.microsoft.com/office/drawing/2014/main" id="{3EC217B1-499F-1C4F-A33B-DC0031CCDDFB}"/>
              </a:ext>
            </a:extLst>
          </p:cNvPr>
          <p:cNvSpPr>
            <a:spLocks noChangeShapeType="1"/>
          </p:cNvSpPr>
          <p:nvPr/>
        </p:nvSpPr>
        <p:spPr bwMode="auto">
          <a:xfrm>
            <a:off x="6615113" y="26606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48" name="Line 176">
            <a:extLst>
              <a:ext uri="{FF2B5EF4-FFF2-40B4-BE49-F238E27FC236}">
                <a16:creationId xmlns:a16="http://schemas.microsoft.com/office/drawing/2014/main" id="{172B08DF-16D9-F54B-9507-6BE0DD540B93}"/>
              </a:ext>
            </a:extLst>
          </p:cNvPr>
          <p:cNvSpPr>
            <a:spLocks noChangeShapeType="1"/>
          </p:cNvSpPr>
          <p:nvPr/>
        </p:nvSpPr>
        <p:spPr bwMode="auto">
          <a:xfrm>
            <a:off x="6627813" y="28384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49" name="Line 177">
            <a:extLst>
              <a:ext uri="{FF2B5EF4-FFF2-40B4-BE49-F238E27FC236}">
                <a16:creationId xmlns:a16="http://schemas.microsoft.com/office/drawing/2014/main" id="{935DF578-309A-FF42-8245-005E6FF8D257}"/>
              </a:ext>
            </a:extLst>
          </p:cNvPr>
          <p:cNvSpPr>
            <a:spLocks noChangeShapeType="1"/>
          </p:cNvSpPr>
          <p:nvPr/>
        </p:nvSpPr>
        <p:spPr bwMode="auto">
          <a:xfrm>
            <a:off x="6621463" y="30162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50" name="Line 178">
            <a:extLst>
              <a:ext uri="{FF2B5EF4-FFF2-40B4-BE49-F238E27FC236}">
                <a16:creationId xmlns:a16="http://schemas.microsoft.com/office/drawing/2014/main" id="{B0C2732B-160B-4440-A4AD-D078ACC1FA19}"/>
              </a:ext>
            </a:extLst>
          </p:cNvPr>
          <p:cNvSpPr>
            <a:spLocks noChangeShapeType="1"/>
          </p:cNvSpPr>
          <p:nvPr/>
        </p:nvSpPr>
        <p:spPr bwMode="auto">
          <a:xfrm>
            <a:off x="7083425" y="1866900"/>
            <a:ext cx="0" cy="11811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51" name="Line 179">
            <a:extLst>
              <a:ext uri="{FF2B5EF4-FFF2-40B4-BE49-F238E27FC236}">
                <a16:creationId xmlns:a16="http://schemas.microsoft.com/office/drawing/2014/main" id="{B5FCAF83-B706-2147-8A2A-20A11B33BF2D}"/>
              </a:ext>
            </a:extLst>
          </p:cNvPr>
          <p:cNvSpPr>
            <a:spLocks noChangeShapeType="1"/>
          </p:cNvSpPr>
          <p:nvPr/>
        </p:nvSpPr>
        <p:spPr bwMode="auto">
          <a:xfrm>
            <a:off x="6621463" y="21399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52" name="Line 180">
            <a:extLst>
              <a:ext uri="{FF2B5EF4-FFF2-40B4-BE49-F238E27FC236}">
                <a16:creationId xmlns:a16="http://schemas.microsoft.com/office/drawing/2014/main" id="{2A340164-94AF-204C-90EF-FF9714441EEA}"/>
              </a:ext>
            </a:extLst>
          </p:cNvPr>
          <p:cNvSpPr>
            <a:spLocks noChangeShapeType="1"/>
          </p:cNvSpPr>
          <p:nvPr/>
        </p:nvSpPr>
        <p:spPr bwMode="auto">
          <a:xfrm flipV="1">
            <a:off x="6627813" y="23050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53" name="Line 181">
            <a:extLst>
              <a:ext uri="{FF2B5EF4-FFF2-40B4-BE49-F238E27FC236}">
                <a16:creationId xmlns:a16="http://schemas.microsoft.com/office/drawing/2014/main" id="{EC0E44C2-131D-DA43-83DC-B469A55B4AE8}"/>
              </a:ext>
            </a:extLst>
          </p:cNvPr>
          <p:cNvSpPr>
            <a:spLocks noChangeShapeType="1"/>
          </p:cNvSpPr>
          <p:nvPr/>
        </p:nvSpPr>
        <p:spPr bwMode="auto">
          <a:xfrm flipV="1">
            <a:off x="6627813" y="1962150"/>
            <a:ext cx="873125"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54" name="Line 182">
            <a:extLst>
              <a:ext uri="{FF2B5EF4-FFF2-40B4-BE49-F238E27FC236}">
                <a16:creationId xmlns:a16="http://schemas.microsoft.com/office/drawing/2014/main" id="{66FCF06B-B898-AD41-B046-4777D848F5B3}"/>
              </a:ext>
            </a:extLst>
          </p:cNvPr>
          <p:cNvSpPr>
            <a:spLocks noChangeShapeType="1"/>
          </p:cNvSpPr>
          <p:nvPr/>
        </p:nvSpPr>
        <p:spPr bwMode="auto">
          <a:xfrm>
            <a:off x="7088188" y="1684338"/>
            <a:ext cx="3175" cy="5619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55" name="Line 183">
            <a:extLst>
              <a:ext uri="{FF2B5EF4-FFF2-40B4-BE49-F238E27FC236}">
                <a16:creationId xmlns:a16="http://schemas.microsoft.com/office/drawing/2014/main" id="{BDB6F0A3-48E7-AD4F-8924-CD0F8700657A}"/>
              </a:ext>
            </a:extLst>
          </p:cNvPr>
          <p:cNvSpPr>
            <a:spLocks noChangeShapeType="1"/>
          </p:cNvSpPr>
          <p:nvPr/>
        </p:nvSpPr>
        <p:spPr bwMode="auto">
          <a:xfrm>
            <a:off x="6646863" y="3663950"/>
            <a:ext cx="8636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56" name="Line 184">
            <a:extLst>
              <a:ext uri="{FF2B5EF4-FFF2-40B4-BE49-F238E27FC236}">
                <a16:creationId xmlns:a16="http://schemas.microsoft.com/office/drawing/2014/main" id="{2930C57B-3F2B-5D43-9082-FAB51BFB132E}"/>
              </a:ext>
            </a:extLst>
          </p:cNvPr>
          <p:cNvSpPr>
            <a:spLocks noChangeShapeType="1"/>
          </p:cNvSpPr>
          <p:nvPr/>
        </p:nvSpPr>
        <p:spPr bwMode="auto">
          <a:xfrm>
            <a:off x="6646863" y="3857625"/>
            <a:ext cx="863600" cy="635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57" name="Rectangle 185">
            <a:extLst>
              <a:ext uri="{FF2B5EF4-FFF2-40B4-BE49-F238E27FC236}">
                <a16:creationId xmlns:a16="http://schemas.microsoft.com/office/drawing/2014/main" id="{EAB8992D-34F3-2349-BC8B-8A4A1C4AF2A9}"/>
              </a:ext>
            </a:extLst>
          </p:cNvPr>
          <p:cNvSpPr>
            <a:spLocks noChangeArrowheads="1"/>
          </p:cNvSpPr>
          <p:nvPr/>
        </p:nvSpPr>
        <p:spPr bwMode="auto">
          <a:xfrm>
            <a:off x="6523038" y="3213100"/>
            <a:ext cx="1012825" cy="225425"/>
          </a:xfrm>
          <a:prstGeom prst="rect">
            <a:avLst/>
          </a:prstGeom>
          <a:noFill/>
          <a:ln>
            <a:noFill/>
          </a:ln>
          <a:effectLst/>
          <a:extLst>
            <a:ext uri="{909E8E84-426E-40DD-AFC4-6F175D3DCCD1}">
              <a14:hiddenFill xmlns:a14="http://schemas.microsoft.com/office/drawing/2010/main">
                <a:solidFill>
                  <a:srgbClr val="E7EC26"/>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PEMBUANGAN</a:t>
            </a:r>
          </a:p>
        </p:txBody>
      </p:sp>
      <p:sp>
        <p:nvSpPr>
          <p:cNvPr id="668858" name="Line 186">
            <a:extLst>
              <a:ext uri="{FF2B5EF4-FFF2-40B4-BE49-F238E27FC236}">
                <a16:creationId xmlns:a16="http://schemas.microsoft.com/office/drawing/2014/main" id="{B8A6E0CF-D4FB-384A-84D6-1CBA6A4360C3}"/>
              </a:ext>
            </a:extLst>
          </p:cNvPr>
          <p:cNvSpPr>
            <a:spLocks noChangeShapeType="1"/>
          </p:cNvSpPr>
          <p:nvPr/>
        </p:nvSpPr>
        <p:spPr bwMode="auto">
          <a:xfrm>
            <a:off x="6646863" y="4235450"/>
            <a:ext cx="8636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59" name="Line 187">
            <a:extLst>
              <a:ext uri="{FF2B5EF4-FFF2-40B4-BE49-F238E27FC236}">
                <a16:creationId xmlns:a16="http://schemas.microsoft.com/office/drawing/2014/main" id="{7562D1C7-803F-DD42-9305-BADCC7062FC5}"/>
              </a:ext>
            </a:extLst>
          </p:cNvPr>
          <p:cNvSpPr>
            <a:spLocks noChangeShapeType="1"/>
          </p:cNvSpPr>
          <p:nvPr/>
        </p:nvSpPr>
        <p:spPr bwMode="auto">
          <a:xfrm>
            <a:off x="6634163" y="4705350"/>
            <a:ext cx="8636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60" name="Line 188">
            <a:extLst>
              <a:ext uri="{FF2B5EF4-FFF2-40B4-BE49-F238E27FC236}">
                <a16:creationId xmlns:a16="http://schemas.microsoft.com/office/drawing/2014/main" id="{CEDD9F42-FC09-1745-8174-DAA7EE8E711B}"/>
              </a:ext>
            </a:extLst>
          </p:cNvPr>
          <p:cNvSpPr>
            <a:spLocks noChangeShapeType="1"/>
          </p:cNvSpPr>
          <p:nvPr/>
        </p:nvSpPr>
        <p:spPr bwMode="auto">
          <a:xfrm>
            <a:off x="6634163" y="4857750"/>
            <a:ext cx="8636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61" name="Rectangle 189">
            <a:extLst>
              <a:ext uri="{FF2B5EF4-FFF2-40B4-BE49-F238E27FC236}">
                <a16:creationId xmlns:a16="http://schemas.microsoft.com/office/drawing/2014/main" id="{D336AEC2-ED89-F749-8260-7C4E72D238B8}"/>
              </a:ext>
            </a:extLst>
          </p:cNvPr>
          <p:cNvSpPr>
            <a:spLocks noChangeArrowheads="1"/>
          </p:cNvSpPr>
          <p:nvPr/>
        </p:nvSpPr>
        <p:spPr bwMode="auto">
          <a:xfrm>
            <a:off x="6599238" y="4394200"/>
            <a:ext cx="6508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SENYAP</a:t>
            </a:r>
          </a:p>
        </p:txBody>
      </p:sp>
      <p:sp>
        <p:nvSpPr>
          <p:cNvPr id="668862" name="Line 190">
            <a:extLst>
              <a:ext uri="{FF2B5EF4-FFF2-40B4-BE49-F238E27FC236}">
                <a16:creationId xmlns:a16="http://schemas.microsoft.com/office/drawing/2014/main" id="{0C45934F-E49E-E940-A354-907AB29EDBDE}"/>
              </a:ext>
            </a:extLst>
          </p:cNvPr>
          <p:cNvSpPr>
            <a:spLocks noChangeShapeType="1"/>
          </p:cNvSpPr>
          <p:nvPr/>
        </p:nvSpPr>
        <p:spPr bwMode="auto">
          <a:xfrm flipV="1">
            <a:off x="6646863" y="4044950"/>
            <a:ext cx="857250" cy="317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63" name="Line 191">
            <a:extLst>
              <a:ext uri="{FF2B5EF4-FFF2-40B4-BE49-F238E27FC236}">
                <a16:creationId xmlns:a16="http://schemas.microsoft.com/office/drawing/2014/main" id="{19F6537A-1BD7-E747-ABBC-ECF42A46F75B}"/>
              </a:ext>
            </a:extLst>
          </p:cNvPr>
          <p:cNvSpPr>
            <a:spLocks noChangeShapeType="1"/>
          </p:cNvSpPr>
          <p:nvPr/>
        </p:nvSpPr>
        <p:spPr bwMode="auto">
          <a:xfrm flipV="1">
            <a:off x="6630988" y="15938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64" name="Rectangle 192">
            <a:extLst>
              <a:ext uri="{FF2B5EF4-FFF2-40B4-BE49-F238E27FC236}">
                <a16:creationId xmlns:a16="http://schemas.microsoft.com/office/drawing/2014/main" id="{F89BD12C-BC5A-1247-84D3-44C615F2EAD1}"/>
              </a:ext>
            </a:extLst>
          </p:cNvPr>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65" name="AutoShape 193">
            <a:extLst>
              <a:ext uri="{FF2B5EF4-FFF2-40B4-BE49-F238E27FC236}">
                <a16:creationId xmlns:a16="http://schemas.microsoft.com/office/drawing/2014/main" id="{D07D498B-4193-2F4C-B3EF-7E3070A3C5DB}"/>
              </a:ext>
            </a:extLst>
          </p:cNvPr>
          <p:cNvSpPr>
            <a:spLocks noChangeArrowheads="1"/>
          </p:cNvSpPr>
          <p:nvPr/>
        </p:nvSpPr>
        <p:spPr bwMode="auto">
          <a:xfrm>
            <a:off x="6621463" y="5154613"/>
            <a:ext cx="647700" cy="363537"/>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66" name="Rectangle 194">
            <a:extLst>
              <a:ext uri="{FF2B5EF4-FFF2-40B4-BE49-F238E27FC236}">
                <a16:creationId xmlns:a16="http://schemas.microsoft.com/office/drawing/2014/main" id="{C8007129-6006-0D45-AF2A-08E7E595FBCC}"/>
              </a:ext>
            </a:extLst>
          </p:cNvPr>
          <p:cNvSpPr>
            <a:spLocks noChangeArrowheads="1"/>
          </p:cNvSpPr>
          <p:nvPr/>
        </p:nvSpPr>
        <p:spPr bwMode="auto">
          <a:xfrm>
            <a:off x="6610350" y="5102225"/>
            <a:ext cx="696913"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1200" b="1">
                <a:solidFill>
                  <a:srgbClr val="000000"/>
                </a:solidFill>
                <a:effectLst/>
                <a:latin typeface="Chicago" charset="0"/>
                <a:ea typeface="Gulim" panose="020B0600000101010101" pitchFamily="34" charset="-127"/>
              </a:rPr>
              <a:t>YESUS</a:t>
            </a:r>
          </a:p>
        </p:txBody>
      </p:sp>
      <p:sp>
        <p:nvSpPr>
          <p:cNvPr id="668867" name="Line 195">
            <a:extLst>
              <a:ext uri="{FF2B5EF4-FFF2-40B4-BE49-F238E27FC236}">
                <a16:creationId xmlns:a16="http://schemas.microsoft.com/office/drawing/2014/main" id="{86D32C60-0A55-474C-BAC4-D022136B299E}"/>
              </a:ext>
            </a:extLst>
          </p:cNvPr>
          <p:cNvSpPr>
            <a:spLocks noChangeShapeType="1"/>
          </p:cNvSpPr>
          <p:nvPr/>
        </p:nvSpPr>
        <p:spPr bwMode="auto">
          <a:xfrm>
            <a:off x="6651625" y="54419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68" name="Line 196">
            <a:extLst>
              <a:ext uri="{FF2B5EF4-FFF2-40B4-BE49-F238E27FC236}">
                <a16:creationId xmlns:a16="http://schemas.microsoft.com/office/drawing/2014/main" id="{4DDE6BAC-0AD5-4246-829D-CBC2155E97CC}"/>
              </a:ext>
            </a:extLst>
          </p:cNvPr>
          <p:cNvSpPr>
            <a:spLocks noChangeShapeType="1"/>
          </p:cNvSpPr>
          <p:nvPr/>
        </p:nvSpPr>
        <p:spPr bwMode="auto">
          <a:xfrm flipV="1">
            <a:off x="6653213" y="55816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69" name="Line 197">
            <a:extLst>
              <a:ext uri="{FF2B5EF4-FFF2-40B4-BE49-F238E27FC236}">
                <a16:creationId xmlns:a16="http://schemas.microsoft.com/office/drawing/2014/main" id="{654EB593-E520-C34B-8086-35A8133AC539}"/>
              </a:ext>
            </a:extLst>
          </p:cNvPr>
          <p:cNvSpPr>
            <a:spLocks noChangeShapeType="1"/>
          </p:cNvSpPr>
          <p:nvPr/>
        </p:nvSpPr>
        <p:spPr bwMode="auto">
          <a:xfrm flipV="1">
            <a:off x="6654800" y="57213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70" name="Line 198">
            <a:extLst>
              <a:ext uri="{FF2B5EF4-FFF2-40B4-BE49-F238E27FC236}">
                <a16:creationId xmlns:a16="http://schemas.microsoft.com/office/drawing/2014/main" id="{E1C4665D-A8CA-0C46-9F17-489AC71D3B77}"/>
              </a:ext>
            </a:extLst>
          </p:cNvPr>
          <p:cNvSpPr>
            <a:spLocks noChangeShapeType="1"/>
          </p:cNvSpPr>
          <p:nvPr/>
        </p:nvSpPr>
        <p:spPr bwMode="auto">
          <a:xfrm>
            <a:off x="6656388" y="586740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71" name="Line 199">
            <a:extLst>
              <a:ext uri="{FF2B5EF4-FFF2-40B4-BE49-F238E27FC236}">
                <a16:creationId xmlns:a16="http://schemas.microsoft.com/office/drawing/2014/main" id="{2D2890FC-65B8-1C44-B404-08E183570E2B}"/>
              </a:ext>
            </a:extLst>
          </p:cNvPr>
          <p:cNvSpPr>
            <a:spLocks noChangeShapeType="1"/>
          </p:cNvSpPr>
          <p:nvPr/>
        </p:nvSpPr>
        <p:spPr bwMode="auto">
          <a:xfrm>
            <a:off x="6659563" y="6156325"/>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72" name="Line 200">
            <a:extLst>
              <a:ext uri="{FF2B5EF4-FFF2-40B4-BE49-F238E27FC236}">
                <a16:creationId xmlns:a16="http://schemas.microsoft.com/office/drawing/2014/main" id="{D9C3ED42-F4A8-E441-9AF4-7E652DEC8C98}"/>
              </a:ext>
            </a:extLst>
          </p:cNvPr>
          <p:cNvSpPr>
            <a:spLocks noChangeShapeType="1"/>
          </p:cNvSpPr>
          <p:nvPr/>
        </p:nvSpPr>
        <p:spPr bwMode="auto">
          <a:xfrm flipV="1">
            <a:off x="6659563" y="629920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73" name="AutoShape 201">
            <a:extLst>
              <a:ext uri="{FF2B5EF4-FFF2-40B4-BE49-F238E27FC236}">
                <a16:creationId xmlns:a16="http://schemas.microsoft.com/office/drawing/2014/main" id="{6788CE04-FA86-4F46-ADB0-C30215D55D79}"/>
              </a:ext>
            </a:extLst>
          </p:cNvPr>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74" name="Rectangle 202">
            <a:extLst>
              <a:ext uri="{FF2B5EF4-FFF2-40B4-BE49-F238E27FC236}">
                <a16:creationId xmlns:a16="http://schemas.microsoft.com/office/drawing/2014/main" id="{1861C6D6-87FD-B84A-B753-78CC3A6A3D72}"/>
              </a:ext>
            </a:extLst>
          </p:cNvPr>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75" name="AutoShape 203">
            <a:extLst>
              <a:ext uri="{FF2B5EF4-FFF2-40B4-BE49-F238E27FC236}">
                <a16:creationId xmlns:a16="http://schemas.microsoft.com/office/drawing/2014/main" id="{FD4B33EE-ACD9-114B-A6AB-6E54F85EEB26}"/>
              </a:ext>
            </a:extLst>
          </p:cNvPr>
          <p:cNvSpPr>
            <a:spLocks noChangeArrowheads="1"/>
          </p:cNvSpPr>
          <p:nvPr/>
        </p:nvSpPr>
        <p:spPr bwMode="auto">
          <a:xfrm>
            <a:off x="6613525" y="647700"/>
            <a:ext cx="692150" cy="250825"/>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76" name="Rectangle 204">
            <a:extLst>
              <a:ext uri="{FF2B5EF4-FFF2-40B4-BE49-F238E27FC236}">
                <a16:creationId xmlns:a16="http://schemas.microsoft.com/office/drawing/2014/main" id="{2DA12212-5499-D94A-88A9-C097652E61B6}"/>
              </a:ext>
            </a:extLst>
          </p:cNvPr>
          <p:cNvSpPr>
            <a:spLocks noChangeArrowheads="1"/>
          </p:cNvSpPr>
          <p:nvPr/>
        </p:nvSpPr>
        <p:spPr bwMode="auto">
          <a:xfrm>
            <a:off x="6570663" y="561975"/>
            <a:ext cx="6254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ANARKI</a:t>
            </a:r>
          </a:p>
        </p:txBody>
      </p:sp>
      <p:sp>
        <p:nvSpPr>
          <p:cNvPr id="668877" name="Line 205">
            <a:extLst>
              <a:ext uri="{FF2B5EF4-FFF2-40B4-BE49-F238E27FC236}">
                <a16:creationId xmlns:a16="http://schemas.microsoft.com/office/drawing/2014/main" id="{0BB795E3-C06F-3840-BA6B-E5878E52B3D1}"/>
              </a:ext>
            </a:extLst>
          </p:cNvPr>
          <p:cNvSpPr>
            <a:spLocks noChangeShapeType="1"/>
          </p:cNvSpPr>
          <p:nvPr/>
        </p:nvSpPr>
        <p:spPr bwMode="auto">
          <a:xfrm>
            <a:off x="6630988" y="1117600"/>
            <a:ext cx="8636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78" name="Line 206">
            <a:extLst>
              <a:ext uri="{FF2B5EF4-FFF2-40B4-BE49-F238E27FC236}">
                <a16:creationId xmlns:a16="http://schemas.microsoft.com/office/drawing/2014/main" id="{BB88E1A9-950E-7F4A-BFC2-7B21DD5B1BC7}"/>
              </a:ext>
            </a:extLst>
          </p:cNvPr>
          <p:cNvSpPr>
            <a:spLocks noChangeShapeType="1"/>
          </p:cNvSpPr>
          <p:nvPr/>
        </p:nvSpPr>
        <p:spPr bwMode="auto">
          <a:xfrm flipV="1">
            <a:off x="6630988" y="928688"/>
            <a:ext cx="863600" cy="1587"/>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79" name="Rectangle 207">
            <a:extLst>
              <a:ext uri="{FF2B5EF4-FFF2-40B4-BE49-F238E27FC236}">
                <a16:creationId xmlns:a16="http://schemas.microsoft.com/office/drawing/2014/main" id="{15C3749A-025E-BA41-970D-0C852EB659E6}"/>
              </a:ext>
            </a:extLst>
          </p:cNvPr>
          <p:cNvSpPr>
            <a:spLocks noChangeArrowheads="1"/>
          </p:cNvSpPr>
          <p:nvPr/>
        </p:nvSpPr>
        <p:spPr bwMode="auto">
          <a:xfrm>
            <a:off x="6580188" y="1266825"/>
            <a:ext cx="1139825" cy="225425"/>
          </a:xfrm>
          <a:prstGeom prst="rect">
            <a:avLst/>
          </a:prstGeom>
          <a:noFill/>
          <a:ln>
            <a:noFill/>
          </a:ln>
          <a:effectLst/>
          <a:extLst>
            <a:ext uri="{909E8E84-426E-40DD-AFC4-6F175D3DCCD1}">
              <a14:hiddenFill xmlns:a14="http://schemas.microsoft.com/office/drawing/2010/main">
                <a:solidFill>
                  <a:srgbClr val="E7EC26"/>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KEKERAJAANAN</a:t>
            </a:r>
          </a:p>
        </p:txBody>
      </p:sp>
      <p:sp>
        <p:nvSpPr>
          <p:cNvPr id="668880" name="Rectangle 208">
            <a:extLst>
              <a:ext uri="{FF2B5EF4-FFF2-40B4-BE49-F238E27FC236}">
                <a16:creationId xmlns:a16="http://schemas.microsoft.com/office/drawing/2014/main" id="{8FC6B553-493D-D84D-86F8-8F7533C8ECF8}"/>
              </a:ext>
            </a:extLst>
          </p:cNvPr>
          <p:cNvSpPr>
            <a:spLocks noChangeArrowheads="1"/>
          </p:cNvSpPr>
          <p:nvPr/>
        </p:nvSpPr>
        <p:spPr bwMode="auto">
          <a:xfrm>
            <a:off x="4246563" y="5810250"/>
            <a:ext cx="952500" cy="498475"/>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81" name="AutoShape 209">
            <a:extLst>
              <a:ext uri="{FF2B5EF4-FFF2-40B4-BE49-F238E27FC236}">
                <a16:creationId xmlns:a16="http://schemas.microsoft.com/office/drawing/2014/main" id="{9B4C10C9-430F-C64B-ABFD-43A5465A6855}"/>
              </a:ext>
            </a:extLst>
          </p:cNvPr>
          <p:cNvSpPr>
            <a:spLocks noChangeArrowheads="1"/>
          </p:cNvSpPr>
          <p:nvPr/>
        </p:nvSpPr>
        <p:spPr bwMode="auto">
          <a:xfrm>
            <a:off x="4265613" y="5700713"/>
            <a:ext cx="701675" cy="333375"/>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82" name="Rectangle 210">
            <a:extLst>
              <a:ext uri="{FF2B5EF4-FFF2-40B4-BE49-F238E27FC236}">
                <a16:creationId xmlns:a16="http://schemas.microsoft.com/office/drawing/2014/main" id="{26F00718-A111-F047-9D5B-D120606A8F2F}"/>
              </a:ext>
            </a:extLst>
          </p:cNvPr>
          <p:cNvSpPr>
            <a:spLocks noChangeArrowheads="1"/>
          </p:cNvSpPr>
          <p:nvPr/>
        </p:nvSpPr>
        <p:spPr bwMode="auto">
          <a:xfrm>
            <a:off x="4281488" y="5635625"/>
            <a:ext cx="7016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YOSUA</a:t>
            </a:r>
          </a:p>
        </p:txBody>
      </p:sp>
      <p:sp>
        <p:nvSpPr>
          <p:cNvPr id="668883" name="Line 211">
            <a:extLst>
              <a:ext uri="{FF2B5EF4-FFF2-40B4-BE49-F238E27FC236}">
                <a16:creationId xmlns:a16="http://schemas.microsoft.com/office/drawing/2014/main" id="{2EDB506E-75CC-1645-91D9-F8B756106D46}"/>
              </a:ext>
            </a:extLst>
          </p:cNvPr>
          <p:cNvSpPr>
            <a:spLocks noChangeShapeType="1"/>
          </p:cNvSpPr>
          <p:nvPr/>
        </p:nvSpPr>
        <p:spPr bwMode="auto">
          <a:xfrm>
            <a:off x="4302125" y="6045200"/>
            <a:ext cx="835025"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84" name="Line 212">
            <a:extLst>
              <a:ext uri="{FF2B5EF4-FFF2-40B4-BE49-F238E27FC236}">
                <a16:creationId xmlns:a16="http://schemas.microsoft.com/office/drawing/2014/main" id="{EB2CD75C-CD27-6D4F-8DD4-0F69BEC8CC16}"/>
              </a:ext>
            </a:extLst>
          </p:cNvPr>
          <p:cNvSpPr>
            <a:spLocks noChangeShapeType="1"/>
          </p:cNvSpPr>
          <p:nvPr/>
        </p:nvSpPr>
        <p:spPr bwMode="auto">
          <a:xfrm flipV="1">
            <a:off x="4305300" y="62293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85" name="Rectangle 213">
            <a:extLst>
              <a:ext uri="{FF2B5EF4-FFF2-40B4-BE49-F238E27FC236}">
                <a16:creationId xmlns:a16="http://schemas.microsoft.com/office/drawing/2014/main" id="{B3A7DA6D-A2BA-C84B-81A7-1953631318EA}"/>
              </a:ext>
            </a:extLst>
          </p:cNvPr>
          <p:cNvSpPr>
            <a:spLocks noChangeArrowheads="1"/>
          </p:cNvSpPr>
          <p:nvPr/>
        </p:nvSpPr>
        <p:spPr bwMode="auto">
          <a:xfrm>
            <a:off x="4227513" y="4421188"/>
            <a:ext cx="952500" cy="1143000"/>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86" name="AutoShape 214">
            <a:extLst>
              <a:ext uri="{FF2B5EF4-FFF2-40B4-BE49-F238E27FC236}">
                <a16:creationId xmlns:a16="http://schemas.microsoft.com/office/drawing/2014/main" id="{45903AFC-3EB4-C341-9518-9440924DB30A}"/>
              </a:ext>
            </a:extLst>
          </p:cNvPr>
          <p:cNvSpPr>
            <a:spLocks noChangeArrowheads="1"/>
          </p:cNvSpPr>
          <p:nvPr/>
        </p:nvSpPr>
        <p:spPr bwMode="auto">
          <a:xfrm>
            <a:off x="4248150" y="4295775"/>
            <a:ext cx="704850" cy="336550"/>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87" name="Rectangle 215">
            <a:extLst>
              <a:ext uri="{FF2B5EF4-FFF2-40B4-BE49-F238E27FC236}">
                <a16:creationId xmlns:a16="http://schemas.microsoft.com/office/drawing/2014/main" id="{109D14E1-2AB0-894F-9FB5-4D45105AAF72}"/>
              </a:ext>
            </a:extLst>
          </p:cNvPr>
          <p:cNvSpPr>
            <a:spLocks noChangeArrowheads="1"/>
          </p:cNvSpPr>
          <p:nvPr/>
        </p:nvSpPr>
        <p:spPr bwMode="auto">
          <a:xfrm>
            <a:off x="4318000" y="4257675"/>
            <a:ext cx="517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MUSA</a:t>
            </a:r>
          </a:p>
        </p:txBody>
      </p:sp>
      <p:sp>
        <p:nvSpPr>
          <p:cNvPr id="668888" name="Line 216">
            <a:extLst>
              <a:ext uri="{FF2B5EF4-FFF2-40B4-BE49-F238E27FC236}">
                <a16:creationId xmlns:a16="http://schemas.microsoft.com/office/drawing/2014/main" id="{2DC85992-9D14-7740-8B8E-152E7338A083}"/>
              </a:ext>
            </a:extLst>
          </p:cNvPr>
          <p:cNvSpPr>
            <a:spLocks noChangeShapeType="1"/>
          </p:cNvSpPr>
          <p:nvPr/>
        </p:nvSpPr>
        <p:spPr bwMode="auto">
          <a:xfrm flipV="1">
            <a:off x="4270375" y="4579938"/>
            <a:ext cx="838200" cy="317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89" name="Line 217">
            <a:extLst>
              <a:ext uri="{FF2B5EF4-FFF2-40B4-BE49-F238E27FC236}">
                <a16:creationId xmlns:a16="http://schemas.microsoft.com/office/drawing/2014/main" id="{A65BC2D2-26DD-0648-B506-C91077B3EC89}"/>
              </a:ext>
            </a:extLst>
          </p:cNvPr>
          <p:cNvSpPr>
            <a:spLocks noChangeShapeType="1"/>
          </p:cNvSpPr>
          <p:nvPr/>
        </p:nvSpPr>
        <p:spPr bwMode="auto">
          <a:xfrm>
            <a:off x="4279900" y="47688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90" name="Line 218">
            <a:extLst>
              <a:ext uri="{FF2B5EF4-FFF2-40B4-BE49-F238E27FC236}">
                <a16:creationId xmlns:a16="http://schemas.microsoft.com/office/drawing/2014/main" id="{956258E5-8FC1-6E40-BED1-B4A39C7D07F9}"/>
              </a:ext>
            </a:extLst>
          </p:cNvPr>
          <p:cNvSpPr>
            <a:spLocks noChangeShapeType="1"/>
          </p:cNvSpPr>
          <p:nvPr/>
        </p:nvSpPr>
        <p:spPr bwMode="auto">
          <a:xfrm>
            <a:off x="4281488" y="49466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91" name="Line 219">
            <a:extLst>
              <a:ext uri="{FF2B5EF4-FFF2-40B4-BE49-F238E27FC236}">
                <a16:creationId xmlns:a16="http://schemas.microsoft.com/office/drawing/2014/main" id="{46BA25DC-319D-DC4E-9B39-3DD20DEF9603}"/>
              </a:ext>
            </a:extLst>
          </p:cNvPr>
          <p:cNvSpPr>
            <a:spLocks noChangeShapeType="1"/>
          </p:cNvSpPr>
          <p:nvPr/>
        </p:nvSpPr>
        <p:spPr bwMode="auto">
          <a:xfrm>
            <a:off x="4279900" y="5124450"/>
            <a:ext cx="835025"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92" name="Line 220">
            <a:extLst>
              <a:ext uri="{FF2B5EF4-FFF2-40B4-BE49-F238E27FC236}">
                <a16:creationId xmlns:a16="http://schemas.microsoft.com/office/drawing/2014/main" id="{242F64D5-E967-4243-8BE5-1C27A66EA69A}"/>
              </a:ext>
            </a:extLst>
          </p:cNvPr>
          <p:cNvSpPr>
            <a:spLocks noChangeShapeType="1"/>
          </p:cNvSpPr>
          <p:nvPr/>
        </p:nvSpPr>
        <p:spPr bwMode="auto">
          <a:xfrm flipV="1">
            <a:off x="4270375" y="5291138"/>
            <a:ext cx="838200" cy="317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93" name="Line 221">
            <a:extLst>
              <a:ext uri="{FF2B5EF4-FFF2-40B4-BE49-F238E27FC236}">
                <a16:creationId xmlns:a16="http://schemas.microsoft.com/office/drawing/2014/main" id="{AEAEAA0B-60CA-FE4B-BC19-EF76282EB962}"/>
              </a:ext>
            </a:extLst>
          </p:cNvPr>
          <p:cNvSpPr>
            <a:spLocks noChangeShapeType="1"/>
          </p:cNvSpPr>
          <p:nvPr/>
        </p:nvSpPr>
        <p:spPr bwMode="auto">
          <a:xfrm>
            <a:off x="4271963" y="5454650"/>
            <a:ext cx="835025"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94" name="Line 222">
            <a:extLst>
              <a:ext uri="{FF2B5EF4-FFF2-40B4-BE49-F238E27FC236}">
                <a16:creationId xmlns:a16="http://schemas.microsoft.com/office/drawing/2014/main" id="{CD3F524C-2F59-9140-A59E-945FC84867D3}"/>
              </a:ext>
            </a:extLst>
          </p:cNvPr>
          <p:cNvSpPr>
            <a:spLocks noChangeShapeType="1"/>
          </p:cNvSpPr>
          <p:nvPr/>
        </p:nvSpPr>
        <p:spPr bwMode="auto">
          <a:xfrm>
            <a:off x="6665913" y="601980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96" name="Rectangle 224">
            <a:extLst>
              <a:ext uri="{FF2B5EF4-FFF2-40B4-BE49-F238E27FC236}">
                <a16:creationId xmlns:a16="http://schemas.microsoft.com/office/drawing/2014/main" id="{FEE874B4-EEFB-C94F-BAE5-40C42ED38422}"/>
              </a:ext>
            </a:extLst>
          </p:cNvPr>
          <p:cNvSpPr>
            <a:spLocks noChangeArrowheads="1"/>
          </p:cNvSpPr>
          <p:nvPr/>
        </p:nvSpPr>
        <p:spPr bwMode="auto">
          <a:xfrm>
            <a:off x="4900613" y="1968500"/>
            <a:ext cx="8064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r>
              <a:rPr lang="en-US" altLang="ko-KR" sz="1000" b="1">
                <a:solidFill>
                  <a:srgbClr val="FFFF00"/>
                </a:solidFill>
                <a:effectLst/>
                <a:latin typeface="Times" pitchFamily="2" charset="0"/>
                <a:ea typeface="Gulim" panose="020B0600000101010101" pitchFamily="34" charset="-127"/>
              </a:rPr>
              <a:t>(2000 S.M.)</a:t>
            </a:r>
          </a:p>
        </p:txBody>
      </p:sp>
      <p:sp>
        <p:nvSpPr>
          <p:cNvPr id="668897" name="Rectangle 225">
            <a:extLst>
              <a:ext uri="{FF2B5EF4-FFF2-40B4-BE49-F238E27FC236}">
                <a16:creationId xmlns:a16="http://schemas.microsoft.com/office/drawing/2014/main" id="{B74AA18C-F7BE-554F-887F-2289B43E8BCE}"/>
              </a:ext>
            </a:extLst>
          </p:cNvPr>
          <p:cNvSpPr>
            <a:spLocks noChangeArrowheads="1"/>
          </p:cNvSpPr>
          <p:nvPr/>
        </p:nvSpPr>
        <p:spPr bwMode="auto">
          <a:xfrm>
            <a:off x="4548188" y="519113"/>
            <a:ext cx="9429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898" name="Rectangle 226">
            <a:extLst>
              <a:ext uri="{FF2B5EF4-FFF2-40B4-BE49-F238E27FC236}">
                <a16:creationId xmlns:a16="http://schemas.microsoft.com/office/drawing/2014/main" id="{18F86F51-AA9F-454A-8F1C-7B5A82AED005}"/>
              </a:ext>
            </a:extLst>
          </p:cNvPr>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dist="74053" dir="3542175" algn="ctr" rotWithShape="0">
              <a:schemeClr val="bg2"/>
            </a:outerShdw>
          </a:effectLst>
          <a:extLst>
            <a:ext uri="{909E8E84-426E-40DD-AFC4-6F175D3DCCD1}">
              <a14:hiddenFill xmlns:a14="http://schemas.microsoft.com/office/drawing/2010/main">
                <a:solidFill>
                  <a:srgbClr val="FCEB6E"/>
                </a:solidFill>
              </a14:hiddenFill>
            </a:ext>
          </a:extLst>
        </p:spPr>
        <p:txBody>
          <a:bodyPr wrap="none" anchor="ctr"/>
          <a:lstStyle/>
          <a:p>
            <a:endParaRPr lang="en-US"/>
          </a:p>
        </p:txBody>
      </p:sp>
      <p:sp>
        <p:nvSpPr>
          <p:cNvPr id="668899" name="Rectangle 227">
            <a:extLst>
              <a:ext uri="{FF2B5EF4-FFF2-40B4-BE49-F238E27FC236}">
                <a16:creationId xmlns:a16="http://schemas.microsoft.com/office/drawing/2014/main" id="{236E16C6-6AAB-FA42-8782-102A57EBB184}"/>
              </a:ext>
            </a:extLst>
          </p:cNvPr>
          <p:cNvSpPr>
            <a:spLocks noChangeArrowheads="1"/>
          </p:cNvSpPr>
          <p:nvPr/>
        </p:nvSpPr>
        <p:spPr bwMode="auto">
          <a:xfrm>
            <a:off x="4097338" y="2001838"/>
            <a:ext cx="1625600" cy="2185987"/>
          </a:xfrm>
          <a:prstGeom prst="rect">
            <a:avLst/>
          </a:prstGeom>
          <a:noFill/>
          <a:ln w="76200">
            <a:solidFill>
              <a:srgbClr val="70FABF"/>
            </a:solidFill>
            <a:miter lim="800000"/>
            <a:headEnd/>
            <a:tailEnd/>
          </a:ln>
          <a:effectLst>
            <a:outerShdw dist="74053" dir="3542175" algn="ctr" rotWithShape="0">
              <a:schemeClr val="bg2"/>
            </a:outerShdw>
          </a:effectLst>
          <a:extLst>
            <a:ext uri="{909E8E84-426E-40DD-AFC4-6F175D3DCCD1}">
              <a14:hiddenFill xmlns:a14="http://schemas.microsoft.com/office/drawing/2010/main">
                <a:solidFill>
                  <a:srgbClr val="FCEB6E"/>
                </a:solidFill>
              </a14:hiddenFill>
            </a:ext>
          </a:extLst>
        </p:spPr>
        <p:txBody>
          <a:bodyPr wrap="none" anchor="ctr"/>
          <a:lstStyle/>
          <a:p>
            <a:endParaRPr lang="en-US"/>
          </a:p>
        </p:txBody>
      </p:sp>
      <p:sp>
        <p:nvSpPr>
          <p:cNvPr id="668900" name="Freeform 228">
            <a:extLst>
              <a:ext uri="{FF2B5EF4-FFF2-40B4-BE49-F238E27FC236}">
                <a16:creationId xmlns:a16="http://schemas.microsoft.com/office/drawing/2014/main" id="{464D7BC2-7658-B543-B4D5-B617BD15180F}"/>
              </a:ext>
            </a:extLst>
          </p:cNvPr>
          <p:cNvSpPr>
            <a:spLocks/>
          </p:cNvSpPr>
          <p:nvPr/>
        </p:nvSpPr>
        <p:spPr bwMode="auto">
          <a:xfrm>
            <a:off x="8570913"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901" name="Rectangle 229">
            <a:extLst>
              <a:ext uri="{FF2B5EF4-FFF2-40B4-BE49-F238E27FC236}">
                <a16:creationId xmlns:a16="http://schemas.microsoft.com/office/drawing/2014/main" id="{0FCB167D-EABC-824B-9A8C-85E66D2379DE}"/>
              </a:ext>
            </a:extLst>
          </p:cNvPr>
          <p:cNvSpPr>
            <a:spLocks noChangeArrowheads="1"/>
          </p:cNvSpPr>
          <p:nvPr/>
        </p:nvSpPr>
        <p:spPr bwMode="auto">
          <a:xfrm>
            <a:off x="8151813" y="39116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02" name="Freeform 230">
            <a:extLst>
              <a:ext uri="{FF2B5EF4-FFF2-40B4-BE49-F238E27FC236}">
                <a16:creationId xmlns:a16="http://schemas.microsoft.com/office/drawing/2014/main" id="{B8C11EC2-1DBB-9F45-B97A-B3AE138FF532}"/>
              </a:ext>
            </a:extLst>
          </p:cNvPr>
          <p:cNvSpPr>
            <a:spLocks/>
          </p:cNvSpPr>
          <p:nvPr/>
        </p:nvSpPr>
        <p:spPr bwMode="auto">
          <a:xfrm>
            <a:off x="8566150"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903" name="AutoShape 231">
            <a:extLst>
              <a:ext uri="{FF2B5EF4-FFF2-40B4-BE49-F238E27FC236}">
                <a16:creationId xmlns:a16="http://schemas.microsoft.com/office/drawing/2014/main" id="{972D5543-3708-EB47-9862-160623E726ED}"/>
              </a:ext>
            </a:extLst>
          </p:cNvPr>
          <p:cNvSpPr>
            <a:spLocks noChangeArrowheads="1"/>
          </p:cNvSpPr>
          <p:nvPr/>
        </p:nvSpPr>
        <p:spPr bwMode="auto">
          <a:xfrm>
            <a:off x="7988300" y="3455988"/>
            <a:ext cx="730250" cy="290512"/>
          </a:xfrm>
          <a:prstGeom prst="roundRect">
            <a:avLst>
              <a:gd name="adj" fmla="val 16667"/>
            </a:avLst>
          </a:prstGeom>
          <a:noFill/>
          <a:ln w="38100">
            <a:solidFill>
              <a:schemeClr val="bg2"/>
            </a:solidFill>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04" name="Rectangle 232">
            <a:extLst>
              <a:ext uri="{FF2B5EF4-FFF2-40B4-BE49-F238E27FC236}">
                <a16:creationId xmlns:a16="http://schemas.microsoft.com/office/drawing/2014/main" id="{B712C703-EC57-614D-AB47-1CEEB4BBCC82}"/>
              </a:ext>
            </a:extLst>
          </p:cNvPr>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05" name="Rectangle 233">
            <a:extLst>
              <a:ext uri="{FF2B5EF4-FFF2-40B4-BE49-F238E27FC236}">
                <a16:creationId xmlns:a16="http://schemas.microsoft.com/office/drawing/2014/main" id="{A10C1188-2D5B-9142-928F-33C2DA2B1E5B}"/>
              </a:ext>
            </a:extLst>
          </p:cNvPr>
          <p:cNvSpPr>
            <a:spLocks noChangeArrowheads="1"/>
          </p:cNvSpPr>
          <p:nvPr/>
        </p:nvSpPr>
        <p:spPr bwMode="auto">
          <a:xfrm>
            <a:off x="8101013" y="38623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06" name="AutoShape 234">
            <a:extLst>
              <a:ext uri="{FF2B5EF4-FFF2-40B4-BE49-F238E27FC236}">
                <a16:creationId xmlns:a16="http://schemas.microsoft.com/office/drawing/2014/main" id="{C591832E-1AF0-7049-A7B2-7421FAFBFAF1}"/>
              </a:ext>
            </a:extLst>
          </p:cNvPr>
          <p:cNvSpPr>
            <a:spLocks noChangeArrowheads="1"/>
          </p:cNvSpPr>
          <p:nvPr/>
        </p:nvSpPr>
        <p:spPr bwMode="auto">
          <a:xfrm>
            <a:off x="8007350" y="3487738"/>
            <a:ext cx="69215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07" name="Line 235">
            <a:extLst>
              <a:ext uri="{FF2B5EF4-FFF2-40B4-BE49-F238E27FC236}">
                <a16:creationId xmlns:a16="http://schemas.microsoft.com/office/drawing/2014/main" id="{E86A6D79-6C7F-144B-9EE3-F42F3B1DC107}"/>
              </a:ext>
            </a:extLst>
          </p:cNvPr>
          <p:cNvSpPr>
            <a:spLocks noChangeShapeType="1"/>
          </p:cNvSpPr>
          <p:nvPr/>
        </p:nvSpPr>
        <p:spPr bwMode="auto">
          <a:xfrm>
            <a:off x="8034338" y="38401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08" name="Line 236">
            <a:extLst>
              <a:ext uri="{FF2B5EF4-FFF2-40B4-BE49-F238E27FC236}">
                <a16:creationId xmlns:a16="http://schemas.microsoft.com/office/drawing/2014/main" id="{640335D4-7ACE-C641-AD8C-A05941D8A83C}"/>
              </a:ext>
            </a:extLst>
          </p:cNvPr>
          <p:cNvSpPr>
            <a:spLocks noChangeShapeType="1"/>
          </p:cNvSpPr>
          <p:nvPr/>
        </p:nvSpPr>
        <p:spPr bwMode="auto">
          <a:xfrm>
            <a:off x="8031163" y="40259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09" name="Rectangle 237">
            <a:extLst>
              <a:ext uri="{FF2B5EF4-FFF2-40B4-BE49-F238E27FC236}">
                <a16:creationId xmlns:a16="http://schemas.microsoft.com/office/drawing/2014/main" id="{58F2946B-C0EB-A449-8275-8EC7B55DA715}"/>
              </a:ext>
            </a:extLst>
          </p:cNvPr>
          <p:cNvSpPr>
            <a:spLocks noChangeArrowheads="1"/>
          </p:cNvSpPr>
          <p:nvPr/>
        </p:nvSpPr>
        <p:spPr bwMode="auto">
          <a:xfrm>
            <a:off x="8023225" y="3429000"/>
            <a:ext cx="56832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Chicago" charset="0"/>
                <a:ea typeface="Gulim" panose="020B0600000101010101" pitchFamily="34" charset="-127"/>
              </a:rPr>
              <a:t>YUSUF</a:t>
            </a:r>
          </a:p>
        </p:txBody>
      </p:sp>
      <p:sp>
        <p:nvSpPr>
          <p:cNvPr id="668910" name="Rectangle 238">
            <a:extLst>
              <a:ext uri="{FF2B5EF4-FFF2-40B4-BE49-F238E27FC236}">
                <a16:creationId xmlns:a16="http://schemas.microsoft.com/office/drawing/2014/main" id="{B7B9C4AE-C022-6447-BCAC-086450AB6396}"/>
              </a:ext>
            </a:extLst>
          </p:cNvPr>
          <p:cNvSpPr>
            <a:spLocks noChangeArrowheads="1"/>
          </p:cNvSpPr>
          <p:nvPr/>
        </p:nvSpPr>
        <p:spPr bwMode="auto">
          <a:xfrm>
            <a:off x="8070850" y="3665538"/>
            <a:ext cx="9302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ko-KR" altLang="en-US" sz="900" b="1">
                <a:solidFill>
                  <a:srgbClr val="000000"/>
                </a:solidFill>
                <a:effectLst/>
                <a:latin typeface="Helvetica" pitchFamily="2" charset="0"/>
                <a:ea typeface="Gulim" panose="020B0600000101010101" pitchFamily="34" charset="-127"/>
              </a:rPr>
              <a:t>   </a:t>
            </a:r>
            <a:r>
              <a:rPr lang="en-US" altLang="ko-KR" sz="900" b="1">
                <a:solidFill>
                  <a:srgbClr val="000000"/>
                </a:solidFill>
                <a:effectLst/>
                <a:latin typeface="Helvetica" pitchFamily="2" charset="0"/>
                <a:ea typeface="Gulim" panose="020B0600000101010101" pitchFamily="34" charset="-127"/>
              </a:rPr>
              <a:t>Perbudakan</a:t>
            </a:r>
          </a:p>
        </p:txBody>
      </p:sp>
      <p:sp>
        <p:nvSpPr>
          <p:cNvPr id="668911" name="Rectangle 239">
            <a:extLst>
              <a:ext uri="{FF2B5EF4-FFF2-40B4-BE49-F238E27FC236}">
                <a16:creationId xmlns:a16="http://schemas.microsoft.com/office/drawing/2014/main" id="{235E32F8-D5A9-CA48-8B1E-B641F25EB0BF}"/>
              </a:ext>
            </a:extLst>
          </p:cNvPr>
          <p:cNvSpPr>
            <a:spLocks noChangeArrowheads="1"/>
          </p:cNvSpPr>
          <p:nvPr/>
        </p:nvSpPr>
        <p:spPr bwMode="auto">
          <a:xfrm>
            <a:off x="8280400" y="3854450"/>
            <a:ext cx="3714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l"/>
            <a:r>
              <a:rPr lang="en-US" altLang="ko-KR" sz="900" b="1">
                <a:solidFill>
                  <a:srgbClr val="000000"/>
                </a:solidFill>
                <a:effectLst/>
                <a:latin typeface="Helvetica" pitchFamily="2" charset="0"/>
                <a:ea typeface="Gulim" panose="020B0600000101010101" pitchFamily="34" charset="-127"/>
              </a:rPr>
              <a:t>430</a:t>
            </a:r>
          </a:p>
        </p:txBody>
      </p:sp>
      <p:sp>
        <p:nvSpPr>
          <p:cNvPr id="668913" name="Text Box 241">
            <a:extLst>
              <a:ext uri="{FF2B5EF4-FFF2-40B4-BE49-F238E27FC236}">
                <a16:creationId xmlns:a16="http://schemas.microsoft.com/office/drawing/2014/main" id="{B3C8ACF0-474D-384D-AD1D-C37FFF841AC6}"/>
              </a:ext>
            </a:extLst>
          </p:cNvPr>
          <p:cNvSpPr txBox="1">
            <a:spLocks noChangeArrowheads="1"/>
          </p:cNvSpPr>
          <p:nvPr/>
        </p:nvSpPr>
        <p:spPr bwMode="auto">
          <a:xfrm>
            <a:off x="533400" y="6483350"/>
            <a:ext cx="1993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ko-KR" altLang="en-US" sz="1000" u="sng">
              <a:solidFill>
                <a:srgbClr val="000000"/>
              </a:solidFill>
              <a:effectLst/>
              <a:latin typeface="Geneva" panose="020B0503030404040204" pitchFamily="34" charset="0"/>
              <a:ea typeface="Gulim" panose="020B0600000101010101" pitchFamily="34" charset="-127"/>
            </a:endParaRPr>
          </a:p>
        </p:txBody>
      </p:sp>
      <p:sp>
        <p:nvSpPr>
          <p:cNvPr id="668914" name="Text Box 242">
            <a:extLst>
              <a:ext uri="{FF2B5EF4-FFF2-40B4-BE49-F238E27FC236}">
                <a16:creationId xmlns:a16="http://schemas.microsoft.com/office/drawing/2014/main" id="{2A6C073E-C32F-B846-B4B9-C37BBAE6F93E}"/>
              </a:ext>
            </a:extLst>
          </p:cNvPr>
          <p:cNvSpPr txBox="1">
            <a:spLocks noChangeArrowheads="1"/>
          </p:cNvSpPr>
          <p:nvPr/>
        </p:nvSpPr>
        <p:spPr bwMode="auto">
          <a:xfrm>
            <a:off x="1781175" y="0"/>
            <a:ext cx="2400300"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1:1 - Ex. 1:6</a:t>
            </a:r>
            <a:endParaRPr lang="en-US" altLang="ko-KR" sz="800" b="1" u="sng">
              <a:solidFill>
                <a:srgbClr val="000000"/>
              </a:solidFill>
              <a:effectLst/>
              <a:latin typeface="Geneva" panose="020B0503030404040204" pitchFamily="34" charset="0"/>
              <a:ea typeface="Gulim" panose="020B0600000101010101" pitchFamily="34" charset="-127"/>
            </a:endParaRPr>
          </a:p>
        </p:txBody>
      </p:sp>
      <p:sp>
        <p:nvSpPr>
          <p:cNvPr id="668915" name="AutoShape 243">
            <a:extLst>
              <a:ext uri="{FF2B5EF4-FFF2-40B4-BE49-F238E27FC236}">
                <a16:creationId xmlns:a16="http://schemas.microsoft.com/office/drawing/2014/main" id="{1BDA180A-D269-5A41-B211-635E340CE549}"/>
              </a:ext>
            </a:extLst>
          </p:cNvPr>
          <p:cNvSpPr>
            <a:spLocks noChangeArrowheads="1"/>
          </p:cNvSpPr>
          <p:nvPr/>
        </p:nvSpPr>
        <p:spPr bwMode="auto">
          <a:xfrm rot="1808">
            <a:off x="5038725" y="3486150"/>
            <a:ext cx="3059113" cy="463550"/>
          </a:xfrm>
          <a:prstGeom prst="leftArrow">
            <a:avLst>
              <a:gd name="adj1" fmla="val 50000"/>
              <a:gd name="adj2" fmla="val 164983"/>
            </a:avLst>
          </a:prstGeom>
          <a:solidFill>
            <a:srgbClr val="FF0000"/>
          </a:solidFill>
          <a:ln w="57150">
            <a:solidFill>
              <a:schemeClr val="tx1"/>
            </a:solidFill>
            <a:miter lim="800000"/>
            <a:headEnd/>
            <a:tailEnd/>
          </a:ln>
          <a:effectLst>
            <a:outerShdw dist="107763" dir="2700000" algn="ctr" rotWithShape="0">
              <a:schemeClr val="bg2"/>
            </a:outerShdw>
          </a:effectLst>
        </p:spPr>
        <p:txBody>
          <a:bodyPr wrap="none" anchor="ctr"/>
          <a:lstStyle/>
          <a:p>
            <a:endParaRPr lang="en-US"/>
          </a:p>
        </p:txBody>
      </p:sp>
      <p:sp>
        <p:nvSpPr>
          <p:cNvPr id="668916" name="Text Box 244">
            <a:extLst>
              <a:ext uri="{FF2B5EF4-FFF2-40B4-BE49-F238E27FC236}">
                <a16:creationId xmlns:a16="http://schemas.microsoft.com/office/drawing/2014/main" id="{44947347-8F16-0A44-ADB0-3A686B9A1EF5}"/>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668921" name="Rectangle 249">
            <a:extLst>
              <a:ext uri="{FF2B5EF4-FFF2-40B4-BE49-F238E27FC236}">
                <a16:creationId xmlns:a16="http://schemas.microsoft.com/office/drawing/2014/main" id="{0B580255-15D8-C247-B5EC-873EA3485F9D}"/>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62</a:t>
            </a:r>
          </a:p>
        </p:txBody>
      </p:sp>
      <p:sp>
        <p:nvSpPr>
          <p:cNvPr id="668922" name="Text Box 250">
            <a:extLst>
              <a:ext uri="{FF2B5EF4-FFF2-40B4-BE49-F238E27FC236}">
                <a16:creationId xmlns:a16="http://schemas.microsoft.com/office/drawing/2014/main" id="{62B9F252-BD45-E940-9252-D117213313B8}"/>
              </a:ext>
            </a:extLst>
          </p:cNvPr>
          <p:cNvSpPr txBox="1">
            <a:spLocks noChangeArrowheads="1"/>
          </p:cNvSpPr>
          <p:nvPr/>
        </p:nvSpPr>
        <p:spPr bwMode="auto">
          <a:xfrm>
            <a:off x="6816725"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24-25</a:t>
            </a:r>
          </a:p>
        </p:txBody>
      </p:sp>
      <p:grpSp>
        <p:nvGrpSpPr>
          <p:cNvPr id="668924" name="Group 252">
            <a:extLst>
              <a:ext uri="{FF2B5EF4-FFF2-40B4-BE49-F238E27FC236}">
                <a16:creationId xmlns:a16="http://schemas.microsoft.com/office/drawing/2014/main" id="{7F927F80-1BB9-A74E-9B1F-C5140612C4A7}"/>
              </a:ext>
            </a:extLst>
          </p:cNvPr>
          <p:cNvGrpSpPr>
            <a:grpSpLocks/>
          </p:cNvGrpSpPr>
          <p:nvPr/>
        </p:nvGrpSpPr>
        <p:grpSpPr bwMode="auto">
          <a:xfrm>
            <a:off x="5154613" y="1344613"/>
            <a:ext cx="2894012" cy="4368800"/>
            <a:chOff x="3247" y="847"/>
            <a:chExt cx="1823" cy="2752"/>
          </a:xfrm>
        </p:grpSpPr>
        <p:grpSp>
          <p:nvGrpSpPr>
            <p:cNvPr id="668925" name="Group 253">
              <a:extLst>
                <a:ext uri="{FF2B5EF4-FFF2-40B4-BE49-F238E27FC236}">
                  <a16:creationId xmlns:a16="http://schemas.microsoft.com/office/drawing/2014/main" id="{428A9BDE-0A82-2649-A1AC-968C25D506CE}"/>
                </a:ext>
              </a:extLst>
            </p:cNvPr>
            <p:cNvGrpSpPr>
              <a:grpSpLocks/>
            </p:cNvGrpSpPr>
            <p:nvPr/>
          </p:nvGrpSpPr>
          <p:grpSpPr bwMode="auto">
            <a:xfrm>
              <a:off x="3247" y="1381"/>
              <a:ext cx="340" cy="369"/>
              <a:chOff x="1567" y="1192"/>
              <a:chExt cx="340" cy="369"/>
            </a:xfrm>
          </p:grpSpPr>
          <p:grpSp>
            <p:nvGrpSpPr>
              <p:cNvPr id="668926" name="Group 254">
                <a:extLst>
                  <a:ext uri="{FF2B5EF4-FFF2-40B4-BE49-F238E27FC236}">
                    <a16:creationId xmlns:a16="http://schemas.microsoft.com/office/drawing/2014/main" id="{CF646505-CFF7-2141-8469-76F32BC9EBA0}"/>
                  </a:ext>
                </a:extLst>
              </p:cNvPr>
              <p:cNvGrpSpPr>
                <a:grpSpLocks/>
              </p:cNvGrpSpPr>
              <p:nvPr/>
            </p:nvGrpSpPr>
            <p:grpSpPr bwMode="auto">
              <a:xfrm>
                <a:off x="1567" y="1192"/>
                <a:ext cx="331" cy="369"/>
                <a:chOff x="1084" y="711"/>
                <a:chExt cx="2950" cy="2769"/>
              </a:xfrm>
            </p:grpSpPr>
            <p:grpSp>
              <p:nvGrpSpPr>
                <p:cNvPr id="668927" name="Group 255">
                  <a:extLst>
                    <a:ext uri="{FF2B5EF4-FFF2-40B4-BE49-F238E27FC236}">
                      <a16:creationId xmlns:a16="http://schemas.microsoft.com/office/drawing/2014/main" id="{7A7408DA-CC91-C64E-A9BC-7FAC1ED8AED3}"/>
                    </a:ext>
                  </a:extLst>
                </p:cNvPr>
                <p:cNvGrpSpPr>
                  <a:grpSpLocks/>
                </p:cNvGrpSpPr>
                <p:nvPr/>
              </p:nvGrpSpPr>
              <p:grpSpPr bwMode="auto">
                <a:xfrm>
                  <a:off x="1084" y="711"/>
                  <a:ext cx="2950" cy="2769"/>
                  <a:chOff x="2707" y="548"/>
                  <a:chExt cx="2950" cy="2769"/>
                </a:xfrm>
              </p:grpSpPr>
              <p:grpSp>
                <p:nvGrpSpPr>
                  <p:cNvPr id="668928" name="Group 256">
                    <a:extLst>
                      <a:ext uri="{FF2B5EF4-FFF2-40B4-BE49-F238E27FC236}">
                        <a16:creationId xmlns:a16="http://schemas.microsoft.com/office/drawing/2014/main" id="{3CF7A541-C342-2D4C-9435-958949C7935C}"/>
                      </a:ext>
                    </a:extLst>
                  </p:cNvPr>
                  <p:cNvGrpSpPr>
                    <a:grpSpLocks/>
                  </p:cNvGrpSpPr>
                  <p:nvPr/>
                </p:nvGrpSpPr>
                <p:grpSpPr bwMode="auto">
                  <a:xfrm>
                    <a:off x="3180" y="1046"/>
                    <a:ext cx="2105" cy="1421"/>
                    <a:chOff x="578" y="2316"/>
                    <a:chExt cx="2105" cy="1421"/>
                  </a:xfrm>
                </p:grpSpPr>
                <p:sp>
                  <p:nvSpPr>
                    <p:cNvPr id="668929" name="Freeform 257" descr="Cork">
                      <a:extLst>
                        <a:ext uri="{FF2B5EF4-FFF2-40B4-BE49-F238E27FC236}">
                          <a16:creationId xmlns:a16="http://schemas.microsoft.com/office/drawing/2014/main" id="{2185F609-A567-3640-9CF0-C37425015BC3}"/>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30" name="Freeform 258" descr="Cork">
                      <a:extLst>
                        <a:ext uri="{FF2B5EF4-FFF2-40B4-BE49-F238E27FC236}">
                          <a16:creationId xmlns:a16="http://schemas.microsoft.com/office/drawing/2014/main" id="{84BD621F-1E56-B542-86A3-6FFF72CFA7EC}"/>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668931" name="Picture 259">
                    <a:extLst>
                      <a:ext uri="{FF2B5EF4-FFF2-40B4-BE49-F238E27FC236}">
                        <a16:creationId xmlns:a16="http://schemas.microsoft.com/office/drawing/2014/main" id="{594040CF-6BAC-0647-BEF9-97FEA9D10130}"/>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68932" name="Freeform 260">
                  <a:extLst>
                    <a:ext uri="{FF2B5EF4-FFF2-40B4-BE49-F238E27FC236}">
                      <a16:creationId xmlns:a16="http://schemas.microsoft.com/office/drawing/2014/main" id="{C58A600E-5FF5-9341-A142-B917914DA316}"/>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33" name="Freeform 261">
                  <a:extLst>
                    <a:ext uri="{FF2B5EF4-FFF2-40B4-BE49-F238E27FC236}">
                      <a16:creationId xmlns:a16="http://schemas.microsoft.com/office/drawing/2014/main" id="{7F559EDF-10BF-D44F-A0FD-B4239B748CC8}"/>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34" name="Freeform 262">
                  <a:extLst>
                    <a:ext uri="{FF2B5EF4-FFF2-40B4-BE49-F238E27FC236}">
                      <a16:creationId xmlns:a16="http://schemas.microsoft.com/office/drawing/2014/main" id="{40D0BDC4-5ED1-1C40-9DA1-C8E12993659B}"/>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35" name="Freeform 263">
                  <a:extLst>
                    <a:ext uri="{FF2B5EF4-FFF2-40B4-BE49-F238E27FC236}">
                      <a16:creationId xmlns:a16="http://schemas.microsoft.com/office/drawing/2014/main" id="{A91E9948-1C44-F641-B7FC-24CBF3A9DAE8}"/>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36" name="Freeform 264">
                  <a:extLst>
                    <a:ext uri="{FF2B5EF4-FFF2-40B4-BE49-F238E27FC236}">
                      <a16:creationId xmlns:a16="http://schemas.microsoft.com/office/drawing/2014/main" id="{F239B68A-BB5F-B347-BC5E-C7A5C685D82A}"/>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68937" name="Rectangle 265">
                <a:extLst>
                  <a:ext uri="{FF2B5EF4-FFF2-40B4-BE49-F238E27FC236}">
                    <a16:creationId xmlns:a16="http://schemas.microsoft.com/office/drawing/2014/main" id="{16B5B346-9942-9345-BB56-017245C3668A}"/>
                  </a:ext>
                </a:extLst>
              </p:cNvPr>
              <p:cNvSpPr>
                <a:spLocks noChangeArrowheads="1"/>
              </p:cNvSpPr>
              <p:nvPr/>
            </p:nvSpPr>
            <p:spPr bwMode="auto">
              <a:xfrm>
                <a:off x="1609" y="1237"/>
                <a:ext cx="298"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pPr algn="l"/>
                <a:r>
                  <a:rPr lang="en-US" altLang="ko-KR" sz="1600" b="1" i="1">
                    <a:solidFill>
                      <a:schemeClr val="bg2"/>
                    </a:solidFill>
                    <a:effectLst/>
                    <a:latin typeface="Kosher-Normal" charset="0"/>
                    <a:ea typeface="Gulim" panose="020B0600000101010101" pitchFamily="34" charset="-127"/>
                  </a:rPr>
                  <a:t>AC</a:t>
                </a:r>
                <a:endParaRPr lang="en-US" altLang="ko-KR" sz="1600" i="1">
                  <a:solidFill>
                    <a:schemeClr val="bg2"/>
                  </a:solidFill>
                  <a:effectLst/>
                  <a:latin typeface="Helvetica" pitchFamily="2" charset="0"/>
                  <a:ea typeface="Gulim" panose="020B0600000101010101" pitchFamily="34" charset="-127"/>
                </a:endParaRPr>
              </a:p>
            </p:txBody>
          </p:sp>
        </p:grpSp>
        <p:grpSp>
          <p:nvGrpSpPr>
            <p:cNvPr id="668938" name="Group 266">
              <a:extLst>
                <a:ext uri="{FF2B5EF4-FFF2-40B4-BE49-F238E27FC236}">
                  <a16:creationId xmlns:a16="http://schemas.microsoft.com/office/drawing/2014/main" id="{170035E1-D490-F841-B9DC-FC19D0BA9AEA}"/>
                </a:ext>
              </a:extLst>
            </p:cNvPr>
            <p:cNvGrpSpPr>
              <a:grpSpLocks/>
            </p:cNvGrpSpPr>
            <p:nvPr/>
          </p:nvGrpSpPr>
          <p:grpSpPr bwMode="auto">
            <a:xfrm>
              <a:off x="3250" y="3230"/>
              <a:ext cx="331" cy="369"/>
              <a:chOff x="1567" y="1192"/>
              <a:chExt cx="331" cy="369"/>
            </a:xfrm>
          </p:grpSpPr>
          <p:grpSp>
            <p:nvGrpSpPr>
              <p:cNvPr id="668939" name="Group 267">
                <a:extLst>
                  <a:ext uri="{FF2B5EF4-FFF2-40B4-BE49-F238E27FC236}">
                    <a16:creationId xmlns:a16="http://schemas.microsoft.com/office/drawing/2014/main" id="{CC241EBA-0A7C-1A4E-9337-374D49CF3A9B}"/>
                  </a:ext>
                </a:extLst>
              </p:cNvPr>
              <p:cNvGrpSpPr>
                <a:grpSpLocks/>
              </p:cNvGrpSpPr>
              <p:nvPr/>
            </p:nvGrpSpPr>
            <p:grpSpPr bwMode="auto">
              <a:xfrm>
                <a:off x="1567" y="1192"/>
                <a:ext cx="331" cy="369"/>
                <a:chOff x="1084" y="711"/>
                <a:chExt cx="2950" cy="2769"/>
              </a:xfrm>
            </p:grpSpPr>
            <p:grpSp>
              <p:nvGrpSpPr>
                <p:cNvPr id="668940" name="Group 268">
                  <a:extLst>
                    <a:ext uri="{FF2B5EF4-FFF2-40B4-BE49-F238E27FC236}">
                      <a16:creationId xmlns:a16="http://schemas.microsoft.com/office/drawing/2014/main" id="{57F2E781-674B-7245-B1C4-1B6C46E78DFF}"/>
                    </a:ext>
                  </a:extLst>
                </p:cNvPr>
                <p:cNvGrpSpPr>
                  <a:grpSpLocks/>
                </p:cNvGrpSpPr>
                <p:nvPr/>
              </p:nvGrpSpPr>
              <p:grpSpPr bwMode="auto">
                <a:xfrm>
                  <a:off x="1084" y="711"/>
                  <a:ext cx="2950" cy="2769"/>
                  <a:chOff x="2707" y="548"/>
                  <a:chExt cx="2950" cy="2769"/>
                </a:xfrm>
              </p:grpSpPr>
              <p:grpSp>
                <p:nvGrpSpPr>
                  <p:cNvPr id="668941" name="Group 269">
                    <a:extLst>
                      <a:ext uri="{FF2B5EF4-FFF2-40B4-BE49-F238E27FC236}">
                        <a16:creationId xmlns:a16="http://schemas.microsoft.com/office/drawing/2014/main" id="{CE283EBB-B2F0-8243-9013-95299224B24D}"/>
                      </a:ext>
                    </a:extLst>
                  </p:cNvPr>
                  <p:cNvGrpSpPr>
                    <a:grpSpLocks/>
                  </p:cNvGrpSpPr>
                  <p:nvPr/>
                </p:nvGrpSpPr>
                <p:grpSpPr bwMode="auto">
                  <a:xfrm>
                    <a:off x="3180" y="1046"/>
                    <a:ext cx="2105" cy="1421"/>
                    <a:chOff x="578" y="2316"/>
                    <a:chExt cx="2105" cy="1421"/>
                  </a:xfrm>
                </p:grpSpPr>
                <p:sp>
                  <p:nvSpPr>
                    <p:cNvPr id="668942" name="Freeform 270" descr="Cork">
                      <a:extLst>
                        <a:ext uri="{FF2B5EF4-FFF2-40B4-BE49-F238E27FC236}">
                          <a16:creationId xmlns:a16="http://schemas.microsoft.com/office/drawing/2014/main" id="{974CC413-4A5A-BA46-B21B-5486214214C1}"/>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43" name="Freeform 271" descr="Cork">
                      <a:extLst>
                        <a:ext uri="{FF2B5EF4-FFF2-40B4-BE49-F238E27FC236}">
                          <a16:creationId xmlns:a16="http://schemas.microsoft.com/office/drawing/2014/main" id="{7DA68BB1-4803-5743-B160-2B0FB658FD93}"/>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668944" name="Picture 272">
                    <a:extLst>
                      <a:ext uri="{FF2B5EF4-FFF2-40B4-BE49-F238E27FC236}">
                        <a16:creationId xmlns:a16="http://schemas.microsoft.com/office/drawing/2014/main" id="{4B631627-A664-1642-81EB-BD346A32A6FF}"/>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68945" name="Freeform 273">
                  <a:extLst>
                    <a:ext uri="{FF2B5EF4-FFF2-40B4-BE49-F238E27FC236}">
                      <a16:creationId xmlns:a16="http://schemas.microsoft.com/office/drawing/2014/main" id="{A095B8ED-F046-F048-9AB2-1F915C6CD114}"/>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46" name="Freeform 274">
                  <a:extLst>
                    <a:ext uri="{FF2B5EF4-FFF2-40B4-BE49-F238E27FC236}">
                      <a16:creationId xmlns:a16="http://schemas.microsoft.com/office/drawing/2014/main" id="{C27A1FD6-8BD5-9642-A515-EA3217D927E3}"/>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47" name="Freeform 275">
                  <a:extLst>
                    <a:ext uri="{FF2B5EF4-FFF2-40B4-BE49-F238E27FC236}">
                      <a16:creationId xmlns:a16="http://schemas.microsoft.com/office/drawing/2014/main" id="{131B3C71-B768-5742-903A-9B6983FD7CFC}"/>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48" name="Freeform 276">
                  <a:extLst>
                    <a:ext uri="{FF2B5EF4-FFF2-40B4-BE49-F238E27FC236}">
                      <a16:creationId xmlns:a16="http://schemas.microsoft.com/office/drawing/2014/main" id="{28E6F2E7-E9AD-0449-BF11-3ED5AC5DCD2A}"/>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49" name="Freeform 277">
                  <a:extLst>
                    <a:ext uri="{FF2B5EF4-FFF2-40B4-BE49-F238E27FC236}">
                      <a16:creationId xmlns:a16="http://schemas.microsoft.com/office/drawing/2014/main" id="{B258CC59-8965-6D49-AAF9-3B17C6B7E9E4}"/>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68950" name="Rectangle 278">
                <a:extLst>
                  <a:ext uri="{FF2B5EF4-FFF2-40B4-BE49-F238E27FC236}">
                    <a16:creationId xmlns:a16="http://schemas.microsoft.com/office/drawing/2014/main" id="{A46AB26C-C7FF-7442-AB2C-65CC99D6FB39}"/>
                  </a:ext>
                </a:extLst>
              </p:cNvPr>
              <p:cNvSpPr>
                <a:spLocks noChangeArrowheads="1"/>
              </p:cNvSpPr>
              <p:nvPr/>
            </p:nvSpPr>
            <p:spPr bwMode="auto">
              <a:xfrm>
                <a:off x="1609" y="1237"/>
                <a:ext cx="114"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pPr algn="l"/>
                <a:endParaRPr lang="ko-KR" altLang="en-US" sz="1600" i="1">
                  <a:solidFill>
                    <a:schemeClr val="bg2"/>
                  </a:solidFill>
                  <a:effectLst/>
                  <a:latin typeface="Helvetica" pitchFamily="2" charset="0"/>
                  <a:ea typeface="Gulim" panose="020B0600000101010101" pitchFamily="34" charset="-127"/>
                </a:endParaRPr>
              </a:p>
            </p:txBody>
          </p:sp>
        </p:grpSp>
        <p:grpSp>
          <p:nvGrpSpPr>
            <p:cNvPr id="668951" name="Group 279">
              <a:extLst>
                <a:ext uri="{FF2B5EF4-FFF2-40B4-BE49-F238E27FC236}">
                  <a16:creationId xmlns:a16="http://schemas.microsoft.com/office/drawing/2014/main" id="{3E7C945E-2886-6147-AB59-208A492E8C7C}"/>
                </a:ext>
              </a:extLst>
            </p:cNvPr>
            <p:cNvGrpSpPr>
              <a:grpSpLocks/>
            </p:cNvGrpSpPr>
            <p:nvPr/>
          </p:nvGrpSpPr>
          <p:grpSpPr bwMode="auto">
            <a:xfrm>
              <a:off x="4739" y="847"/>
              <a:ext cx="331" cy="369"/>
              <a:chOff x="1567" y="1192"/>
              <a:chExt cx="331" cy="369"/>
            </a:xfrm>
          </p:grpSpPr>
          <p:grpSp>
            <p:nvGrpSpPr>
              <p:cNvPr id="668952" name="Group 280">
                <a:extLst>
                  <a:ext uri="{FF2B5EF4-FFF2-40B4-BE49-F238E27FC236}">
                    <a16:creationId xmlns:a16="http://schemas.microsoft.com/office/drawing/2014/main" id="{2B364F4D-2626-D946-9176-9AF9711C4497}"/>
                  </a:ext>
                </a:extLst>
              </p:cNvPr>
              <p:cNvGrpSpPr>
                <a:grpSpLocks/>
              </p:cNvGrpSpPr>
              <p:nvPr/>
            </p:nvGrpSpPr>
            <p:grpSpPr bwMode="auto">
              <a:xfrm>
                <a:off x="1567" y="1192"/>
                <a:ext cx="331" cy="369"/>
                <a:chOff x="1084" y="711"/>
                <a:chExt cx="2950" cy="2769"/>
              </a:xfrm>
            </p:grpSpPr>
            <p:grpSp>
              <p:nvGrpSpPr>
                <p:cNvPr id="668953" name="Group 281">
                  <a:extLst>
                    <a:ext uri="{FF2B5EF4-FFF2-40B4-BE49-F238E27FC236}">
                      <a16:creationId xmlns:a16="http://schemas.microsoft.com/office/drawing/2014/main" id="{66639BD5-B9F2-5C44-BD8C-A581C4740063}"/>
                    </a:ext>
                  </a:extLst>
                </p:cNvPr>
                <p:cNvGrpSpPr>
                  <a:grpSpLocks/>
                </p:cNvGrpSpPr>
                <p:nvPr/>
              </p:nvGrpSpPr>
              <p:grpSpPr bwMode="auto">
                <a:xfrm>
                  <a:off x="1084" y="711"/>
                  <a:ext cx="2950" cy="2769"/>
                  <a:chOff x="2707" y="548"/>
                  <a:chExt cx="2950" cy="2769"/>
                </a:xfrm>
              </p:grpSpPr>
              <p:grpSp>
                <p:nvGrpSpPr>
                  <p:cNvPr id="668954" name="Group 282">
                    <a:extLst>
                      <a:ext uri="{FF2B5EF4-FFF2-40B4-BE49-F238E27FC236}">
                        <a16:creationId xmlns:a16="http://schemas.microsoft.com/office/drawing/2014/main" id="{DF200717-2FB4-0243-891C-14A817124FDE}"/>
                      </a:ext>
                    </a:extLst>
                  </p:cNvPr>
                  <p:cNvGrpSpPr>
                    <a:grpSpLocks/>
                  </p:cNvGrpSpPr>
                  <p:nvPr/>
                </p:nvGrpSpPr>
                <p:grpSpPr bwMode="auto">
                  <a:xfrm>
                    <a:off x="3180" y="1046"/>
                    <a:ext cx="2105" cy="1421"/>
                    <a:chOff x="578" y="2316"/>
                    <a:chExt cx="2105" cy="1421"/>
                  </a:xfrm>
                </p:grpSpPr>
                <p:sp>
                  <p:nvSpPr>
                    <p:cNvPr id="668955" name="Freeform 283" descr="Cork">
                      <a:extLst>
                        <a:ext uri="{FF2B5EF4-FFF2-40B4-BE49-F238E27FC236}">
                          <a16:creationId xmlns:a16="http://schemas.microsoft.com/office/drawing/2014/main" id="{3AF76407-6E05-A143-90C4-FF179ED7A82F}"/>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56" name="Freeform 284" descr="Cork">
                      <a:extLst>
                        <a:ext uri="{FF2B5EF4-FFF2-40B4-BE49-F238E27FC236}">
                          <a16:creationId xmlns:a16="http://schemas.microsoft.com/office/drawing/2014/main" id="{F00A9419-C3DF-4740-8B44-094B64C0C486}"/>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668957" name="Picture 285">
                    <a:extLst>
                      <a:ext uri="{FF2B5EF4-FFF2-40B4-BE49-F238E27FC236}">
                        <a16:creationId xmlns:a16="http://schemas.microsoft.com/office/drawing/2014/main" id="{683E6697-E8B6-BC46-B10A-16CD23C208D3}"/>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68958" name="Freeform 286">
                  <a:extLst>
                    <a:ext uri="{FF2B5EF4-FFF2-40B4-BE49-F238E27FC236}">
                      <a16:creationId xmlns:a16="http://schemas.microsoft.com/office/drawing/2014/main" id="{3FC74DEE-4FBB-654A-B42F-6BC2B443029B}"/>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59" name="Freeform 287">
                  <a:extLst>
                    <a:ext uri="{FF2B5EF4-FFF2-40B4-BE49-F238E27FC236}">
                      <a16:creationId xmlns:a16="http://schemas.microsoft.com/office/drawing/2014/main" id="{562EE8F6-4C0C-8D4F-9989-1689BFB79BCE}"/>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60" name="Freeform 288">
                  <a:extLst>
                    <a:ext uri="{FF2B5EF4-FFF2-40B4-BE49-F238E27FC236}">
                      <a16:creationId xmlns:a16="http://schemas.microsoft.com/office/drawing/2014/main" id="{18FE889A-D687-B440-B07D-1CEB2D0B5C1E}"/>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61" name="Freeform 289">
                  <a:extLst>
                    <a:ext uri="{FF2B5EF4-FFF2-40B4-BE49-F238E27FC236}">
                      <a16:creationId xmlns:a16="http://schemas.microsoft.com/office/drawing/2014/main" id="{73DC567D-B40A-A34E-9BC5-92222C5C0F0B}"/>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62" name="Freeform 290">
                  <a:extLst>
                    <a:ext uri="{FF2B5EF4-FFF2-40B4-BE49-F238E27FC236}">
                      <a16:creationId xmlns:a16="http://schemas.microsoft.com/office/drawing/2014/main" id="{64AF68A9-FE42-1E48-9879-8E494322B127}"/>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68963" name="Rectangle 291">
                <a:extLst>
                  <a:ext uri="{FF2B5EF4-FFF2-40B4-BE49-F238E27FC236}">
                    <a16:creationId xmlns:a16="http://schemas.microsoft.com/office/drawing/2014/main" id="{07DFF5B4-197F-464A-8333-9C8180706C6E}"/>
                  </a:ext>
                </a:extLst>
              </p:cNvPr>
              <p:cNvSpPr>
                <a:spLocks noChangeArrowheads="1"/>
              </p:cNvSpPr>
              <p:nvPr/>
            </p:nvSpPr>
            <p:spPr bwMode="auto">
              <a:xfrm>
                <a:off x="1609" y="1237"/>
                <a:ext cx="114"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pPr algn="l"/>
                <a:endParaRPr lang="ko-KR" altLang="en-US" sz="1600" i="1">
                  <a:solidFill>
                    <a:schemeClr val="bg2"/>
                  </a:solidFill>
                  <a:effectLst/>
                  <a:latin typeface="Helvetica" pitchFamily="2" charset="0"/>
                  <a:ea typeface="Gulim" panose="020B0600000101010101" pitchFamily="34" charset="-127"/>
                </a:endParaRPr>
              </a:p>
            </p:txBody>
          </p:sp>
        </p:grpSp>
        <p:grpSp>
          <p:nvGrpSpPr>
            <p:cNvPr id="668964" name="Group 292">
              <a:extLst>
                <a:ext uri="{FF2B5EF4-FFF2-40B4-BE49-F238E27FC236}">
                  <a16:creationId xmlns:a16="http://schemas.microsoft.com/office/drawing/2014/main" id="{B3011263-AE09-A545-9727-E9DF31D944D3}"/>
                </a:ext>
              </a:extLst>
            </p:cNvPr>
            <p:cNvGrpSpPr>
              <a:grpSpLocks/>
            </p:cNvGrpSpPr>
            <p:nvPr/>
          </p:nvGrpSpPr>
          <p:grpSpPr bwMode="auto">
            <a:xfrm>
              <a:off x="4739" y="1351"/>
              <a:ext cx="331" cy="369"/>
              <a:chOff x="1567" y="1192"/>
              <a:chExt cx="331" cy="369"/>
            </a:xfrm>
          </p:grpSpPr>
          <p:grpSp>
            <p:nvGrpSpPr>
              <p:cNvPr id="668965" name="Group 293">
                <a:extLst>
                  <a:ext uri="{FF2B5EF4-FFF2-40B4-BE49-F238E27FC236}">
                    <a16:creationId xmlns:a16="http://schemas.microsoft.com/office/drawing/2014/main" id="{694DE27C-37BB-C04F-B759-9D93A528C470}"/>
                  </a:ext>
                </a:extLst>
              </p:cNvPr>
              <p:cNvGrpSpPr>
                <a:grpSpLocks/>
              </p:cNvGrpSpPr>
              <p:nvPr/>
            </p:nvGrpSpPr>
            <p:grpSpPr bwMode="auto">
              <a:xfrm>
                <a:off x="1567" y="1192"/>
                <a:ext cx="331" cy="369"/>
                <a:chOff x="1084" y="711"/>
                <a:chExt cx="2950" cy="2769"/>
              </a:xfrm>
            </p:grpSpPr>
            <p:grpSp>
              <p:nvGrpSpPr>
                <p:cNvPr id="668966" name="Group 294">
                  <a:extLst>
                    <a:ext uri="{FF2B5EF4-FFF2-40B4-BE49-F238E27FC236}">
                      <a16:creationId xmlns:a16="http://schemas.microsoft.com/office/drawing/2014/main" id="{09FE78BE-1A4C-0845-A7AA-63224B248061}"/>
                    </a:ext>
                  </a:extLst>
                </p:cNvPr>
                <p:cNvGrpSpPr>
                  <a:grpSpLocks/>
                </p:cNvGrpSpPr>
                <p:nvPr/>
              </p:nvGrpSpPr>
              <p:grpSpPr bwMode="auto">
                <a:xfrm>
                  <a:off x="1084" y="711"/>
                  <a:ext cx="2950" cy="2769"/>
                  <a:chOff x="2707" y="548"/>
                  <a:chExt cx="2950" cy="2769"/>
                </a:xfrm>
              </p:grpSpPr>
              <p:grpSp>
                <p:nvGrpSpPr>
                  <p:cNvPr id="668967" name="Group 295">
                    <a:extLst>
                      <a:ext uri="{FF2B5EF4-FFF2-40B4-BE49-F238E27FC236}">
                        <a16:creationId xmlns:a16="http://schemas.microsoft.com/office/drawing/2014/main" id="{64889962-AA50-5D40-995C-462B5CA8BBBB}"/>
                      </a:ext>
                    </a:extLst>
                  </p:cNvPr>
                  <p:cNvGrpSpPr>
                    <a:grpSpLocks/>
                  </p:cNvGrpSpPr>
                  <p:nvPr/>
                </p:nvGrpSpPr>
                <p:grpSpPr bwMode="auto">
                  <a:xfrm>
                    <a:off x="3180" y="1046"/>
                    <a:ext cx="2105" cy="1421"/>
                    <a:chOff x="578" y="2316"/>
                    <a:chExt cx="2105" cy="1421"/>
                  </a:xfrm>
                </p:grpSpPr>
                <p:sp>
                  <p:nvSpPr>
                    <p:cNvPr id="668968" name="Freeform 296" descr="Cork">
                      <a:extLst>
                        <a:ext uri="{FF2B5EF4-FFF2-40B4-BE49-F238E27FC236}">
                          <a16:creationId xmlns:a16="http://schemas.microsoft.com/office/drawing/2014/main" id="{7A4DEA2A-A6CE-F544-9855-63058F4A5A40}"/>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69" name="Freeform 297" descr="Cork">
                      <a:extLst>
                        <a:ext uri="{FF2B5EF4-FFF2-40B4-BE49-F238E27FC236}">
                          <a16:creationId xmlns:a16="http://schemas.microsoft.com/office/drawing/2014/main" id="{2866FEEB-6714-8B45-ABDE-716FDA458479}"/>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668970" name="Picture 298">
                    <a:extLst>
                      <a:ext uri="{FF2B5EF4-FFF2-40B4-BE49-F238E27FC236}">
                        <a16:creationId xmlns:a16="http://schemas.microsoft.com/office/drawing/2014/main" id="{E2BB7019-2BBE-164A-B3C5-E78EA6AEC94D}"/>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68971" name="Freeform 299">
                  <a:extLst>
                    <a:ext uri="{FF2B5EF4-FFF2-40B4-BE49-F238E27FC236}">
                      <a16:creationId xmlns:a16="http://schemas.microsoft.com/office/drawing/2014/main" id="{D669657F-6CFD-FC48-8068-D53070C4F6D6}"/>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72" name="Freeform 300">
                  <a:extLst>
                    <a:ext uri="{FF2B5EF4-FFF2-40B4-BE49-F238E27FC236}">
                      <a16:creationId xmlns:a16="http://schemas.microsoft.com/office/drawing/2014/main" id="{F18B9046-2BCF-FC41-B145-81D905B403F5}"/>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73" name="Freeform 301">
                  <a:extLst>
                    <a:ext uri="{FF2B5EF4-FFF2-40B4-BE49-F238E27FC236}">
                      <a16:creationId xmlns:a16="http://schemas.microsoft.com/office/drawing/2014/main" id="{43F6E944-2026-5A4B-9D20-178946E432B4}"/>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74" name="Freeform 302">
                  <a:extLst>
                    <a:ext uri="{FF2B5EF4-FFF2-40B4-BE49-F238E27FC236}">
                      <a16:creationId xmlns:a16="http://schemas.microsoft.com/office/drawing/2014/main" id="{82D7BEF5-42FB-604A-B8DE-05A2E7F749C6}"/>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8975" name="Freeform 303">
                  <a:extLst>
                    <a:ext uri="{FF2B5EF4-FFF2-40B4-BE49-F238E27FC236}">
                      <a16:creationId xmlns:a16="http://schemas.microsoft.com/office/drawing/2014/main" id="{97E37942-1FAC-3A46-83AD-F353EC1BB4E3}"/>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68976" name="Rectangle 304">
                <a:extLst>
                  <a:ext uri="{FF2B5EF4-FFF2-40B4-BE49-F238E27FC236}">
                    <a16:creationId xmlns:a16="http://schemas.microsoft.com/office/drawing/2014/main" id="{9202C299-CFF9-234B-9E0E-A28D9FF86690}"/>
                  </a:ext>
                </a:extLst>
              </p:cNvPr>
              <p:cNvSpPr>
                <a:spLocks noChangeArrowheads="1"/>
              </p:cNvSpPr>
              <p:nvPr/>
            </p:nvSpPr>
            <p:spPr bwMode="auto">
              <a:xfrm>
                <a:off x="1609" y="1237"/>
                <a:ext cx="114"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pPr algn="l"/>
                <a:endParaRPr lang="ko-KR" altLang="en-US" sz="1600" i="1">
                  <a:solidFill>
                    <a:schemeClr val="bg2"/>
                  </a:solidFill>
                  <a:effectLst/>
                  <a:latin typeface="Helvetica" pitchFamily="2" charset="0"/>
                  <a:ea typeface="Gulim" panose="020B0600000101010101" pitchFamily="34" charset="-127"/>
                </a:endParaRPr>
              </a:p>
            </p:txBody>
          </p:sp>
        </p:gr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668898"/>
                                        </p:tgtEl>
                                        <p:attrNameLst>
                                          <p:attrName>style.visibility</p:attrName>
                                        </p:attrNameLst>
                                      </p:cBhvr>
                                      <p:to>
                                        <p:strVal val="visible"/>
                                      </p:to>
                                    </p:set>
                                    <p:anim calcmode="lin" valueType="num">
                                      <p:cBhvr>
                                        <p:cTn id="7" dur="500" fill="hold"/>
                                        <p:tgtEl>
                                          <p:spTgt spid="668898"/>
                                        </p:tgtEl>
                                        <p:attrNameLst>
                                          <p:attrName>ppt_w</p:attrName>
                                        </p:attrNameLst>
                                      </p:cBhvr>
                                      <p:tavLst>
                                        <p:tav tm="0">
                                          <p:val>
                                            <p:fltVal val="0"/>
                                          </p:val>
                                        </p:tav>
                                        <p:tav tm="100000">
                                          <p:val>
                                            <p:strVal val="#ppt_w"/>
                                          </p:val>
                                        </p:tav>
                                      </p:tavLst>
                                    </p:anim>
                                    <p:anim calcmode="lin" valueType="num">
                                      <p:cBhvr>
                                        <p:cTn id="8" dur="500" fill="hold"/>
                                        <p:tgtEl>
                                          <p:spTgt spid="668898"/>
                                        </p:tgtEl>
                                        <p:attrNameLst>
                                          <p:attrName>ppt_h</p:attrName>
                                        </p:attrNameLst>
                                      </p:cBhvr>
                                      <p:tavLst>
                                        <p:tav tm="0">
                                          <p:val>
                                            <p:fltVal val="0"/>
                                          </p:val>
                                        </p:tav>
                                        <p:tav tm="100000">
                                          <p:val>
                                            <p:strVal val="#ppt_h"/>
                                          </p:val>
                                        </p:tav>
                                      </p:tavLst>
                                    </p:anim>
                                    <p:anim calcmode="lin" valueType="num">
                                      <p:cBhvr>
                                        <p:cTn id="9" dur="500" fill="hold"/>
                                        <p:tgtEl>
                                          <p:spTgt spid="668898"/>
                                        </p:tgtEl>
                                        <p:attrNameLst>
                                          <p:attrName>ppt_x</p:attrName>
                                        </p:attrNameLst>
                                      </p:cBhvr>
                                      <p:tavLst>
                                        <p:tav tm="0">
                                          <p:val>
                                            <p:fltVal val="0.5"/>
                                          </p:val>
                                        </p:tav>
                                        <p:tav tm="100000">
                                          <p:val>
                                            <p:strVal val="#ppt_x"/>
                                          </p:val>
                                        </p:tav>
                                      </p:tavLst>
                                    </p:anim>
                                    <p:anim calcmode="lin" valueType="num">
                                      <p:cBhvr>
                                        <p:cTn id="10" dur="500" fill="hold"/>
                                        <p:tgtEl>
                                          <p:spTgt spid="66889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668899"/>
                                        </p:tgtEl>
                                        <p:attrNameLst>
                                          <p:attrName>style.visibility</p:attrName>
                                        </p:attrNameLst>
                                      </p:cBhvr>
                                      <p:to>
                                        <p:strVal val="visible"/>
                                      </p:to>
                                    </p:set>
                                    <p:anim calcmode="lin" valueType="num">
                                      <p:cBhvr>
                                        <p:cTn id="14" dur="500" fill="hold"/>
                                        <p:tgtEl>
                                          <p:spTgt spid="668899"/>
                                        </p:tgtEl>
                                        <p:attrNameLst>
                                          <p:attrName>ppt_w</p:attrName>
                                        </p:attrNameLst>
                                      </p:cBhvr>
                                      <p:tavLst>
                                        <p:tav tm="0">
                                          <p:val>
                                            <p:fltVal val="0"/>
                                          </p:val>
                                        </p:tav>
                                        <p:tav tm="100000">
                                          <p:val>
                                            <p:strVal val="#ppt_w"/>
                                          </p:val>
                                        </p:tav>
                                      </p:tavLst>
                                    </p:anim>
                                    <p:anim calcmode="lin" valueType="num">
                                      <p:cBhvr>
                                        <p:cTn id="15" dur="500" fill="hold"/>
                                        <p:tgtEl>
                                          <p:spTgt spid="668899"/>
                                        </p:tgtEl>
                                        <p:attrNameLst>
                                          <p:attrName>ppt_h</p:attrName>
                                        </p:attrNameLst>
                                      </p:cBhvr>
                                      <p:tavLst>
                                        <p:tav tm="0">
                                          <p:val>
                                            <p:fltVal val="0"/>
                                          </p:val>
                                        </p:tav>
                                        <p:tav tm="100000">
                                          <p:val>
                                            <p:strVal val="#ppt_h"/>
                                          </p:val>
                                        </p:tav>
                                      </p:tavLst>
                                    </p:anim>
                                    <p:anim calcmode="lin" valueType="num">
                                      <p:cBhvr>
                                        <p:cTn id="16" dur="500" fill="hold"/>
                                        <p:tgtEl>
                                          <p:spTgt spid="668899"/>
                                        </p:tgtEl>
                                        <p:attrNameLst>
                                          <p:attrName>ppt_x</p:attrName>
                                        </p:attrNameLst>
                                      </p:cBhvr>
                                      <p:tavLst>
                                        <p:tav tm="0">
                                          <p:val>
                                            <p:fltVal val="0.5"/>
                                          </p:val>
                                        </p:tav>
                                        <p:tav tm="100000">
                                          <p:val>
                                            <p:strVal val="#ppt_x"/>
                                          </p:val>
                                        </p:tav>
                                      </p:tavLst>
                                    </p:anim>
                                    <p:anim calcmode="lin" valueType="num">
                                      <p:cBhvr>
                                        <p:cTn id="17" dur="500" fill="hold"/>
                                        <p:tgtEl>
                                          <p:spTgt spid="668899"/>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2" presetClass="entr" presetSubtype="2" fill="hold" nodeType="afterEffect">
                                  <p:stCondLst>
                                    <p:cond delay="0"/>
                                  </p:stCondLst>
                                  <p:childTnLst>
                                    <p:set>
                                      <p:cBhvr>
                                        <p:cTn id="20" dur="1" fill="hold">
                                          <p:stCondLst>
                                            <p:cond delay="0"/>
                                          </p:stCondLst>
                                        </p:cTn>
                                        <p:tgtEl>
                                          <p:spTgt spid="668915"/>
                                        </p:tgtEl>
                                        <p:attrNameLst>
                                          <p:attrName>style.visibility</p:attrName>
                                        </p:attrNameLst>
                                      </p:cBhvr>
                                      <p:to>
                                        <p:strVal val="visible"/>
                                      </p:to>
                                    </p:set>
                                    <p:animEffect transition="in" filter="wipe(right)">
                                      <p:cBhvr>
                                        <p:cTn id="21" dur="500"/>
                                        <p:tgtEl>
                                          <p:spTgt spid="668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A08B2F30-321A-1945-BC63-E25C8C5A5D27}"/>
              </a:ext>
            </a:extLst>
          </p:cNvPr>
          <p:cNvSpPr>
            <a:spLocks noChangeArrowheads="1"/>
          </p:cNvSpPr>
          <p:nvPr/>
        </p:nvSpPr>
        <p:spPr bwMode="auto">
          <a:xfrm>
            <a:off x="663575" y="1984375"/>
            <a:ext cx="2382838" cy="30130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3200">
                <a:solidFill>
                  <a:srgbClr val="FAFD00"/>
                </a:solidFill>
                <a:effectLst/>
                <a:latin typeface="Times" pitchFamily="2" charset="0"/>
              </a:rPr>
              <a:t>Orang</a:t>
            </a:r>
            <a:r>
              <a:rPr lang="en-US" altLang="en-US" sz="3200">
                <a:solidFill>
                  <a:schemeClr val="tx2"/>
                </a:solidFill>
                <a:effectLst/>
                <a:latin typeface="Times" pitchFamily="2" charset="0"/>
              </a:rPr>
              <a:t> </a:t>
            </a:r>
            <a:r>
              <a:rPr lang="en-US" altLang="en-US" sz="3200" i="1">
                <a:solidFill>
                  <a:schemeClr val="tx1"/>
                </a:solidFill>
                <a:effectLst/>
                <a:latin typeface="Times" pitchFamily="2" charset="0"/>
              </a:rPr>
              <a:t>KETIGA</a:t>
            </a:r>
            <a:r>
              <a:rPr lang="en-US" altLang="en-US" sz="3200">
                <a:solidFill>
                  <a:schemeClr val="tx2"/>
                </a:solidFill>
                <a:effectLst/>
                <a:latin typeface="Times" pitchFamily="2" charset="0"/>
              </a:rPr>
              <a:t> </a:t>
            </a:r>
          </a:p>
          <a:p>
            <a:r>
              <a:rPr lang="en-US" altLang="en-US" sz="3200">
                <a:solidFill>
                  <a:srgbClr val="FAFD00"/>
                </a:solidFill>
                <a:effectLst/>
                <a:latin typeface="Times" pitchFamily="2" charset="0"/>
              </a:rPr>
              <a:t>dari ke</a:t>
            </a:r>
          </a:p>
          <a:p>
            <a:r>
              <a:rPr lang="en-US" altLang="en-US" sz="3200" b="1">
                <a:solidFill>
                  <a:schemeClr val="tx1"/>
                </a:solidFill>
                <a:effectLst/>
                <a:latin typeface="Times" pitchFamily="2" charset="0"/>
              </a:rPr>
              <a:t>4 TOKOH</a:t>
            </a:r>
            <a:endParaRPr lang="en-US" altLang="en-US" sz="3200">
              <a:solidFill>
                <a:schemeClr val="tx2"/>
              </a:solidFill>
              <a:effectLst/>
              <a:latin typeface="Times" pitchFamily="2" charset="0"/>
            </a:endParaRPr>
          </a:p>
          <a:p>
            <a:r>
              <a:rPr lang="en-US" altLang="en-US" sz="3200">
                <a:solidFill>
                  <a:srgbClr val="FAFD00"/>
                </a:solidFill>
                <a:effectLst/>
                <a:latin typeface="Times" pitchFamily="2" charset="0"/>
              </a:rPr>
              <a:t>adalah:</a:t>
            </a:r>
          </a:p>
          <a:p>
            <a:endParaRPr lang="en-US" altLang="en-US" sz="3200">
              <a:solidFill>
                <a:srgbClr val="FAFD00"/>
              </a:solidFill>
              <a:effectLst/>
              <a:latin typeface="Times" pitchFamily="2" charset="0"/>
            </a:endParaRPr>
          </a:p>
        </p:txBody>
      </p:sp>
      <p:sp>
        <p:nvSpPr>
          <p:cNvPr id="74756" name="Rectangle 4">
            <a:extLst>
              <a:ext uri="{FF2B5EF4-FFF2-40B4-BE49-F238E27FC236}">
                <a16:creationId xmlns:a16="http://schemas.microsoft.com/office/drawing/2014/main" id="{AFF8BC4A-59CE-4C43-AAA3-C06B01A571BB}"/>
              </a:ext>
            </a:extLst>
          </p:cNvPr>
          <p:cNvSpPr>
            <a:spLocks noChangeArrowheads="1"/>
          </p:cNvSpPr>
          <p:nvPr/>
        </p:nvSpPr>
        <p:spPr bwMode="auto">
          <a:xfrm>
            <a:off x="2346325" y="4754563"/>
            <a:ext cx="4530725" cy="13112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grpSp>
        <p:nvGrpSpPr>
          <p:cNvPr id="74760" name="Group 8">
            <a:extLst>
              <a:ext uri="{FF2B5EF4-FFF2-40B4-BE49-F238E27FC236}">
                <a16:creationId xmlns:a16="http://schemas.microsoft.com/office/drawing/2014/main" id="{318A910F-AE5A-CB43-BF98-7327EB08AA7C}"/>
              </a:ext>
            </a:extLst>
          </p:cNvPr>
          <p:cNvGrpSpPr>
            <a:grpSpLocks/>
          </p:cNvGrpSpPr>
          <p:nvPr/>
        </p:nvGrpSpPr>
        <p:grpSpPr bwMode="auto">
          <a:xfrm>
            <a:off x="1260475" y="962025"/>
            <a:ext cx="7431088" cy="5775325"/>
            <a:chOff x="794" y="606"/>
            <a:chExt cx="4681" cy="3638"/>
          </a:xfrm>
        </p:grpSpPr>
        <p:sp>
          <p:nvSpPr>
            <p:cNvPr id="74755" name="Rectangle 3">
              <a:extLst>
                <a:ext uri="{FF2B5EF4-FFF2-40B4-BE49-F238E27FC236}">
                  <a16:creationId xmlns:a16="http://schemas.microsoft.com/office/drawing/2014/main" id="{6F273D91-F6E7-5244-B42D-00B3F90B665D}"/>
                </a:ext>
              </a:extLst>
            </p:cNvPr>
            <p:cNvSpPr>
              <a:spLocks noChangeArrowheads="1"/>
            </p:cNvSpPr>
            <p:nvPr/>
          </p:nvSpPr>
          <p:spPr bwMode="auto">
            <a:xfrm>
              <a:off x="1903" y="606"/>
              <a:ext cx="3572" cy="24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9600">
                  <a:solidFill>
                    <a:srgbClr val="FAFD00"/>
                  </a:solidFill>
                  <a:effectLst/>
                  <a:latin typeface="Times" pitchFamily="2" charset="0"/>
                </a:rPr>
                <a:t>AY</a:t>
              </a:r>
              <a:r>
                <a:rPr lang="en-US" altLang="en-US" sz="25200">
                  <a:solidFill>
                    <a:srgbClr val="00FF00"/>
                  </a:solidFill>
                  <a:effectLst/>
                  <a:latin typeface="Times" pitchFamily="2" charset="0"/>
                </a:rPr>
                <a:t>M</a:t>
              </a:r>
              <a:r>
                <a:rPr lang="en-US" altLang="en-US" sz="9600">
                  <a:solidFill>
                    <a:srgbClr val="FAFD00"/>
                  </a:solidFill>
                  <a:effectLst/>
                  <a:latin typeface="Times" pitchFamily="2" charset="0"/>
                </a:rPr>
                <a:t>Y</a:t>
              </a:r>
            </a:p>
          </p:txBody>
        </p:sp>
        <p:sp>
          <p:nvSpPr>
            <p:cNvPr id="74757" name="Rectangle 5">
              <a:extLst>
                <a:ext uri="{FF2B5EF4-FFF2-40B4-BE49-F238E27FC236}">
                  <a16:creationId xmlns:a16="http://schemas.microsoft.com/office/drawing/2014/main" id="{7728414C-9254-CA49-8CAA-4FD89DE1F642}"/>
                </a:ext>
              </a:extLst>
            </p:cNvPr>
            <p:cNvSpPr>
              <a:spLocks noChangeArrowheads="1"/>
            </p:cNvSpPr>
            <p:nvPr/>
          </p:nvSpPr>
          <p:spPr bwMode="auto">
            <a:xfrm>
              <a:off x="794" y="2537"/>
              <a:ext cx="725" cy="170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17200">
                  <a:solidFill>
                    <a:srgbClr val="D83104"/>
                  </a:solidFill>
                  <a:effectLst/>
                  <a:latin typeface="Times" pitchFamily="2" charset="0"/>
                </a:rPr>
                <a:t>?</a:t>
              </a:r>
            </a:p>
          </p:txBody>
        </p:sp>
      </p:grpSp>
      <p:sp>
        <p:nvSpPr>
          <p:cNvPr id="74758" name="Rectangle 6">
            <a:extLst>
              <a:ext uri="{FF2B5EF4-FFF2-40B4-BE49-F238E27FC236}">
                <a16:creationId xmlns:a16="http://schemas.microsoft.com/office/drawing/2014/main" id="{07AD44BF-9B07-904F-AC62-FFEE1BC87CC4}"/>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en-US" sz="8800">
                <a:solidFill>
                  <a:schemeClr val="tx2"/>
                </a:solidFill>
                <a:effectLst/>
                <a:latin typeface="Times" pitchFamily="2" charset="0"/>
              </a:rPr>
              <a:t>7</a:t>
            </a:r>
          </a:p>
        </p:txBody>
      </p:sp>
      <p:sp>
        <p:nvSpPr>
          <p:cNvPr id="74759" name="Line 7">
            <a:extLst>
              <a:ext uri="{FF2B5EF4-FFF2-40B4-BE49-F238E27FC236}">
                <a16:creationId xmlns:a16="http://schemas.microsoft.com/office/drawing/2014/main" id="{4CC25DA2-60E0-114F-B3C8-883D1478D084}"/>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4762" name="Text Box 10">
            <a:extLst>
              <a:ext uri="{FF2B5EF4-FFF2-40B4-BE49-F238E27FC236}">
                <a16:creationId xmlns:a16="http://schemas.microsoft.com/office/drawing/2014/main" id="{5C84B966-03A0-084D-8B6E-082E9C1F4DD1}"/>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a:solidFill>
                <a:srgbClr val="FFA27C"/>
              </a:solidFill>
              <a:effectLst/>
              <a:latin typeface="B VAG Rounded Bold" charset="0"/>
            </a:endParaRPr>
          </a:p>
        </p:txBody>
      </p:sp>
      <p:sp>
        <p:nvSpPr>
          <p:cNvPr id="74767" name="Rectangle 15">
            <a:extLst>
              <a:ext uri="{FF2B5EF4-FFF2-40B4-BE49-F238E27FC236}">
                <a16:creationId xmlns:a16="http://schemas.microsoft.com/office/drawing/2014/main" id="{950AC059-8956-0246-8D7C-1C2549602EC0}"/>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a:solidFill>
                  <a:schemeClr val="tx1"/>
                </a:solidFill>
                <a:effectLst>
                  <a:outerShdw blurRad="38100" dist="38100" dir="2700000" algn="tl">
                    <a:srgbClr val="000000"/>
                  </a:outerShdw>
                </a:effectLst>
              </a:rPr>
              <a:t>63</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100"/>
                                  </p:stCondLst>
                                  <p:childTnLst>
                                    <p:set>
                                      <p:cBhvr>
                                        <p:cTn id="6" dur="1" fill="hold">
                                          <p:stCondLst>
                                            <p:cond delay="0"/>
                                          </p:stCondLst>
                                        </p:cTn>
                                        <p:tgtEl>
                                          <p:spTgt spid="74760"/>
                                        </p:tgtEl>
                                        <p:attrNameLst>
                                          <p:attrName>style.visibility</p:attrName>
                                        </p:attrNameLst>
                                      </p:cBhvr>
                                      <p:to>
                                        <p:strVal val="visible"/>
                                      </p:to>
                                    </p:set>
                                    <p:anim calcmode="lin" valueType="num">
                                      <p:cBhvr>
                                        <p:cTn id="7" dur="500" fill="hold"/>
                                        <p:tgtEl>
                                          <p:spTgt spid="74760"/>
                                        </p:tgtEl>
                                        <p:attrNameLst>
                                          <p:attrName>ppt_w</p:attrName>
                                        </p:attrNameLst>
                                      </p:cBhvr>
                                      <p:tavLst>
                                        <p:tav tm="0">
                                          <p:val>
                                            <p:fltVal val="0"/>
                                          </p:val>
                                        </p:tav>
                                        <p:tav tm="100000">
                                          <p:val>
                                            <p:strVal val="#ppt_w"/>
                                          </p:val>
                                        </p:tav>
                                      </p:tavLst>
                                    </p:anim>
                                    <p:anim calcmode="lin" valueType="num">
                                      <p:cBhvr>
                                        <p:cTn id="8" dur="500" fill="hold"/>
                                        <p:tgtEl>
                                          <p:spTgt spid="74760"/>
                                        </p:tgtEl>
                                        <p:attrNameLst>
                                          <p:attrName>ppt_h</p:attrName>
                                        </p:attrNameLst>
                                      </p:cBhvr>
                                      <p:tavLst>
                                        <p:tav tm="0">
                                          <p:val>
                                            <p:fltVal val="0"/>
                                          </p:val>
                                        </p:tav>
                                        <p:tav tm="100000">
                                          <p:val>
                                            <p:strVal val="#ppt_h"/>
                                          </p:val>
                                        </p:tav>
                                      </p:tavLst>
                                    </p:anim>
                                    <p:anim calcmode="lin" valueType="num">
                                      <p:cBhvr>
                                        <p:cTn id="9" dur="500" fill="hold"/>
                                        <p:tgtEl>
                                          <p:spTgt spid="74760"/>
                                        </p:tgtEl>
                                        <p:attrNameLst>
                                          <p:attrName>ppt_x</p:attrName>
                                        </p:attrNameLst>
                                      </p:cBhvr>
                                      <p:tavLst>
                                        <p:tav tm="0">
                                          <p:val>
                                            <p:fltVal val="0.5"/>
                                          </p:val>
                                        </p:tav>
                                        <p:tav tm="100000">
                                          <p:val>
                                            <p:strVal val="#ppt_x"/>
                                          </p:val>
                                        </p:tav>
                                      </p:tavLst>
                                    </p:anim>
                                    <p:anim calcmode="lin" valueType="num">
                                      <p:cBhvr>
                                        <p:cTn id="10" dur="500" fill="hold"/>
                                        <p:tgtEl>
                                          <p:spTgt spid="7476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B094592C-4DB4-0D4E-8884-336EB56A4CD2}"/>
              </a:ext>
            </a:extLst>
          </p:cNvPr>
          <p:cNvSpPr>
            <a:spLocks noChangeArrowheads="1"/>
          </p:cNvSpPr>
          <p:nvPr/>
        </p:nvSpPr>
        <p:spPr bwMode="auto">
          <a:xfrm>
            <a:off x="663575" y="1984375"/>
            <a:ext cx="2382838" cy="30130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3200">
                <a:solidFill>
                  <a:srgbClr val="FAFD00"/>
                </a:solidFill>
                <a:effectLst/>
                <a:latin typeface="Times" pitchFamily="2" charset="0"/>
              </a:rPr>
              <a:t>Orang </a:t>
            </a:r>
            <a:r>
              <a:rPr lang="en-US" altLang="en-US" sz="3200" i="1">
                <a:solidFill>
                  <a:schemeClr val="tx1"/>
                </a:solidFill>
                <a:effectLst/>
                <a:latin typeface="Times" pitchFamily="2" charset="0"/>
              </a:rPr>
              <a:t>KETIGA</a:t>
            </a:r>
            <a:r>
              <a:rPr lang="en-US" altLang="en-US" sz="3200">
                <a:solidFill>
                  <a:schemeClr val="tx2"/>
                </a:solidFill>
                <a:effectLst/>
                <a:latin typeface="Times" pitchFamily="2" charset="0"/>
              </a:rPr>
              <a:t> </a:t>
            </a:r>
          </a:p>
          <a:p>
            <a:r>
              <a:rPr lang="en-US" altLang="en-US" sz="3200">
                <a:solidFill>
                  <a:srgbClr val="FAFD00"/>
                </a:solidFill>
                <a:effectLst/>
                <a:latin typeface="Times" pitchFamily="2" charset="0"/>
              </a:rPr>
              <a:t>dari ke</a:t>
            </a:r>
          </a:p>
          <a:p>
            <a:r>
              <a:rPr lang="en-US" altLang="en-US" sz="3200" b="1">
                <a:solidFill>
                  <a:schemeClr val="tx1"/>
                </a:solidFill>
                <a:effectLst/>
                <a:latin typeface="Times" pitchFamily="2" charset="0"/>
              </a:rPr>
              <a:t>4 TOKOH</a:t>
            </a:r>
            <a:endParaRPr lang="en-US" altLang="en-US" sz="3200">
              <a:solidFill>
                <a:schemeClr val="tx2"/>
              </a:solidFill>
              <a:effectLst/>
              <a:latin typeface="Times" pitchFamily="2" charset="0"/>
            </a:endParaRPr>
          </a:p>
          <a:p>
            <a:r>
              <a:rPr lang="en-US" altLang="en-US" sz="3200">
                <a:solidFill>
                  <a:srgbClr val="FAFD00"/>
                </a:solidFill>
                <a:effectLst/>
                <a:latin typeface="Times" pitchFamily="2" charset="0"/>
              </a:rPr>
              <a:t>adalah:</a:t>
            </a:r>
          </a:p>
          <a:p>
            <a:endParaRPr lang="en-US" altLang="en-US" sz="3200">
              <a:solidFill>
                <a:srgbClr val="FAFD00"/>
              </a:solidFill>
              <a:effectLst/>
              <a:latin typeface="Times" pitchFamily="2" charset="0"/>
            </a:endParaRPr>
          </a:p>
        </p:txBody>
      </p:sp>
      <p:sp>
        <p:nvSpPr>
          <p:cNvPr id="75779" name="Rectangle 3">
            <a:extLst>
              <a:ext uri="{FF2B5EF4-FFF2-40B4-BE49-F238E27FC236}">
                <a16:creationId xmlns:a16="http://schemas.microsoft.com/office/drawing/2014/main" id="{3EF1D867-1022-8343-A06D-F90F68220651}"/>
              </a:ext>
            </a:extLst>
          </p:cNvPr>
          <p:cNvSpPr>
            <a:spLocks noChangeArrowheads="1"/>
          </p:cNvSpPr>
          <p:nvPr/>
        </p:nvSpPr>
        <p:spPr bwMode="auto">
          <a:xfrm>
            <a:off x="3021013" y="962025"/>
            <a:ext cx="5670550" cy="39290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9600">
                <a:solidFill>
                  <a:srgbClr val="FAFD00"/>
                </a:solidFill>
                <a:effectLst/>
                <a:latin typeface="Times" pitchFamily="2" charset="0"/>
              </a:rPr>
              <a:t>AY</a:t>
            </a:r>
            <a:r>
              <a:rPr lang="en-US" altLang="en-US" sz="25200">
                <a:solidFill>
                  <a:srgbClr val="00FF00"/>
                </a:solidFill>
                <a:effectLst/>
                <a:latin typeface="Times" pitchFamily="2" charset="0"/>
              </a:rPr>
              <a:t>M</a:t>
            </a:r>
            <a:r>
              <a:rPr lang="en-US" altLang="en-US" sz="9600">
                <a:solidFill>
                  <a:srgbClr val="FAFD00"/>
                </a:solidFill>
                <a:effectLst/>
                <a:latin typeface="Times" pitchFamily="2" charset="0"/>
              </a:rPr>
              <a:t>Y</a:t>
            </a:r>
          </a:p>
        </p:txBody>
      </p:sp>
      <p:sp>
        <p:nvSpPr>
          <p:cNvPr id="75780" name="Rectangle 4">
            <a:extLst>
              <a:ext uri="{FF2B5EF4-FFF2-40B4-BE49-F238E27FC236}">
                <a16:creationId xmlns:a16="http://schemas.microsoft.com/office/drawing/2014/main" id="{8615AFCC-5E61-0246-A127-8F3802CFFE83}"/>
              </a:ext>
            </a:extLst>
          </p:cNvPr>
          <p:cNvSpPr>
            <a:spLocks noChangeArrowheads="1"/>
          </p:cNvSpPr>
          <p:nvPr/>
        </p:nvSpPr>
        <p:spPr bwMode="auto">
          <a:xfrm>
            <a:off x="2601913" y="4756150"/>
            <a:ext cx="4019550" cy="13081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8000" i="1">
                <a:solidFill>
                  <a:srgbClr val="FAFD00"/>
                </a:solidFill>
                <a:effectLst/>
                <a:latin typeface="Times" pitchFamily="2" charset="0"/>
              </a:rPr>
              <a:t>“MUSA”</a:t>
            </a:r>
          </a:p>
        </p:txBody>
      </p:sp>
      <p:sp>
        <p:nvSpPr>
          <p:cNvPr id="75781" name="Rectangle 5">
            <a:extLst>
              <a:ext uri="{FF2B5EF4-FFF2-40B4-BE49-F238E27FC236}">
                <a16:creationId xmlns:a16="http://schemas.microsoft.com/office/drawing/2014/main" id="{32FC6EDA-B5D1-AF40-9E43-BC6E25F734DC}"/>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en-US" sz="8800">
                <a:solidFill>
                  <a:schemeClr val="tx2"/>
                </a:solidFill>
                <a:effectLst/>
                <a:latin typeface="Times" pitchFamily="2" charset="0"/>
              </a:rPr>
              <a:t>7</a:t>
            </a:r>
          </a:p>
        </p:txBody>
      </p:sp>
      <p:sp>
        <p:nvSpPr>
          <p:cNvPr id="75782" name="Line 6">
            <a:extLst>
              <a:ext uri="{FF2B5EF4-FFF2-40B4-BE49-F238E27FC236}">
                <a16:creationId xmlns:a16="http://schemas.microsoft.com/office/drawing/2014/main" id="{BCA71969-2A57-4C49-B9C7-5B632CDB262D}"/>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5784" name="Text Box 8">
            <a:extLst>
              <a:ext uri="{FF2B5EF4-FFF2-40B4-BE49-F238E27FC236}">
                <a16:creationId xmlns:a16="http://schemas.microsoft.com/office/drawing/2014/main" id="{A15441DB-1C40-CB45-855B-9F1BA6EE7DCD}"/>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000">
              <a:solidFill>
                <a:srgbClr val="FFA27C"/>
              </a:solidFill>
              <a:effectLst/>
              <a:latin typeface="B VAG Rounded Bold" charset="0"/>
            </a:endParaRPr>
          </a:p>
        </p:txBody>
      </p:sp>
      <p:sp>
        <p:nvSpPr>
          <p:cNvPr id="75789" name="Rectangle 13">
            <a:extLst>
              <a:ext uri="{FF2B5EF4-FFF2-40B4-BE49-F238E27FC236}">
                <a16:creationId xmlns:a16="http://schemas.microsoft.com/office/drawing/2014/main" id="{75BAC833-9B07-CD48-8780-07AC42D05C1F}"/>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a:solidFill>
                  <a:schemeClr val="tx1"/>
                </a:solidFill>
                <a:effectLst>
                  <a:outerShdw blurRad="38100" dist="38100" dir="2700000" algn="tl">
                    <a:srgbClr val="000000"/>
                  </a:outerShdw>
                </a:effectLst>
              </a:rPr>
              <a:t>64</a:t>
            </a:r>
          </a:p>
        </p:txBody>
      </p:sp>
    </p:spTree>
  </p:cSld>
  <p:clrMapOvr>
    <a:masterClrMapping/>
  </p:clrMapOvr>
  <p:transition>
    <p:wheel spokes="0"/>
  </p:transition>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4344" name="Rectangle 8">
            <a:extLst>
              <a:ext uri="{FF2B5EF4-FFF2-40B4-BE49-F238E27FC236}">
                <a16:creationId xmlns:a16="http://schemas.microsoft.com/office/drawing/2014/main" id="{72A74B41-AC6E-A045-A0D7-70BED7E2D7E3}"/>
              </a:ext>
            </a:extLst>
          </p:cNvPr>
          <p:cNvSpPr>
            <a:spLocks noChangeArrowheads="1"/>
          </p:cNvSpPr>
          <p:nvPr/>
        </p:nvSpPr>
        <p:spPr bwMode="auto">
          <a:xfrm>
            <a:off x="0" y="0"/>
            <a:ext cx="9144000" cy="6858000"/>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4350" name="Rectangle 14">
            <a:extLst>
              <a:ext uri="{FF2B5EF4-FFF2-40B4-BE49-F238E27FC236}">
                <a16:creationId xmlns:a16="http://schemas.microsoft.com/office/drawing/2014/main" id="{F6F4C2FD-1FCD-7E47-83B3-AE5E5795D380}"/>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a:solidFill>
                  <a:schemeClr val="tx1"/>
                </a:solidFill>
                <a:effectLst>
                  <a:outerShdw blurRad="38100" dist="38100" dir="2700000" algn="tl">
                    <a:srgbClr val="000000"/>
                  </a:outerShdw>
                </a:effectLst>
              </a:rPr>
              <a:t>65</a:t>
            </a:r>
          </a:p>
        </p:txBody>
      </p:sp>
      <p:sp>
        <p:nvSpPr>
          <p:cNvPr id="654351" name="Text Box 15">
            <a:extLst>
              <a:ext uri="{FF2B5EF4-FFF2-40B4-BE49-F238E27FC236}">
                <a16:creationId xmlns:a16="http://schemas.microsoft.com/office/drawing/2014/main" id="{C0F69BCC-3588-1247-A202-C1EB7724BD6D}"/>
              </a:ext>
            </a:extLst>
          </p:cNvPr>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1400" b="1">
              <a:solidFill>
                <a:srgbClr val="FFFFFF"/>
              </a:solidFill>
              <a:effectLst/>
              <a:latin typeface="Arial" panose="020B0604020202020204" pitchFamily="34" charset="0"/>
            </a:endParaRPr>
          </a:p>
        </p:txBody>
      </p:sp>
      <p:sp>
        <p:nvSpPr>
          <p:cNvPr id="654352" name="Text Box 16">
            <a:extLst>
              <a:ext uri="{FF2B5EF4-FFF2-40B4-BE49-F238E27FC236}">
                <a16:creationId xmlns:a16="http://schemas.microsoft.com/office/drawing/2014/main" id="{BEE5F38E-C1A4-BA46-A24C-DAB7D8B3CA0D}"/>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en-US" sz="900" b="1">
                <a:solidFill>
                  <a:srgbClr val="FFFFFF"/>
                </a:solidFill>
                <a:effectLst/>
                <a:latin typeface="Arial" panose="020B0604020202020204" pitchFamily="34" charset="0"/>
              </a:rPr>
              <a:t>©2006 TBBMI</a:t>
            </a:r>
          </a:p>
        </p:txBody>
      </p:sp>
      <p:sp>
        <p:nvSpPr>
          <p:cNvPr id="654353" name="Rectangle 17">
            <a:extLst>
              <a:ext uri="{FF2B5EF4-FFF2-40B4-BE49-F238E27FC236}">
                <a16:creationId xmlns:a16="http://schemas.microsoft.com/office/drawing/2014/main" id="{7A8DDFD0-287D-7244-9638-307E9FEEE473}"/>
              </a:ext>
            </a:extLst>
          </p:cNvPr>
          <p:cNvSpPr>
            <a:spLocks noChangeArrowheads="1"/>
          </p:cNvSpPr>
          <p:nvPr/>
        </p:nvSpPr>
        <p:spPr bwMode="auto">
          <a:xfrm>
            <a:off x="7543800" y="6526213"/>
            <a:ext cx="736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en-US" sz="1000" b="1">
                <a:solidFill>
                  <a:schemeClr val="tx1"/>
                </a:solidFill>
                <a:effectLst>
                  <a:outerShdw blurRad="38100" dist="38100" dir="2700000" algn="tl">
                    <a:srgbClr val="000000"/>
                  </a:outerShdw>
                </a:effectLst>
              </a:rPr>
              <a:t>9.5.03b.</a:t>
            </a:r>
          </a:p>
        </p:txBody>
      </p:sp>
      <p:sp>
        <p:nvSpPr>
          <p:cNvPr id="654355" name="AutoShape 19">
            <a:hlinkClick r:id="rId2" action="ppaction://hlinkpres?slideindex=1&amp;slidetitle="/>
            <a:extLst>
              <a:ext uri="{FF2B5EF4-FFF2-40B4-BE49-F238E27FC236}">
                <a16:creationId xmlns:a16="http://schemas.microsoft.com/office/drawing/2014/main" id="{49F82502-FA3F-F34F-9471-779EE60FCF55}"/>
              </a:ext>
            </a:extLst>
          </p:cNvPr>
          <p:cNvSpPr>
            <a:spLocks noChangeArrowheads="1"/>
          </p:cNvSpPr>
          <p:nvPr/>
        </p:nvSpPr>
        <p:spPr bwMode="auto">
          <a:xfrm>
            <a:off x="8093075" y="5715000"/>
            <a:ext cx="730250" cy="4730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FFFF00"/>
              </a:gs>
              <a:gs pos="100000">
                <a:srgbClr val="FFFF00">
                  <a:gamma/>
                  <a:tint val="96471"/>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contourClr>
              <a:srgbClr val="FFFF00"/>
            </a:contourClr>
          </a:sp3d>
          <a:extLs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flatTx/>
          </a:bodyPr>
          <a:lstStyle/>
          <a:p>
            <a:endParaRPr lang="en-US"/>
          </a:p>
        </p:txBody>
      </p:sp>
    </p:spTree>
  </p:cSld>
  <p:clrMapOvr>
    <a:masterClrMapping/>
  </p:clrMapOvr>
  <p:transition>
    <p:wheel spokes="0"/>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r>
              <a:rPr lang="en-US" sz="2800" b="1" dirty="0">
                <a:solidFill>
                  <a:srgbClr val="FFFFFF"/>
                </a:solidFill>
                <a:latin typeface="Arial" charset="0"/>
                <a:ea typeface="ＭＳ Ｐゴシック" charset="0"/>
              </a:rPr>
              <a:t>Link </a:t>
            </a:r>
            <a:r>
              <a:rPr lang="en-US" sz="2800" b="1" dirty="0" err="1">
                <a:solidFill>
                  <a:srgbClr val="FFFFFF"/>
                </a:solidFill>
                <a:latin typeface="Arial" charset="0"/>
                <a:ea typeface="ＭＳ Ｐゴシック" charset="0"/>
              </a:rPr>
              <a:t>Intisari</a:t>
            </a:r>
            <a:r>
              <a:rPr lang="en-US" sz="2800" b="1" dirty="0">
                <a:solidFill>
                  <a:srgbClr val="FFFFFF"/>
                </a:solidFill>
                <a:latin typeface="Arial" charset="0"/>
                <a:ea typeface="ＭＳ Ｐゴシック" charset="0"/>
              </a:rPr>
              <a:t>… </a:t>
            </a:r>
            <a:r>
              <a:rPr lang="en-US" sz="2800" b="1" dirty="0" err="1">
                <a:solidFill>
                  <a:srgbClr val="FFFFFF"/>
                </a:solidFill>
                <a:latin typeface="Arial" charset="0"/>
                <a:ea typeface="ＭＳ Ｐゴシック" charset="0"/>
              </a:rPr>
              <a:t>Alkitab</a:t>
            </a:r>
            <a:r>
              <a:rPr lang="en-US" sz="2800" b="1" dirty="0">
                <a:solidFill>
                  <a:srgbClr val="FFFFFF"/>
                </a:solidFill>
                <a:latin typeface="Arial" charset="0"/>
                <a:ea typeface="ＭＳ Ｐゴシック" charset="0"/>
              </a:rPr>
              <a:t> di BibleStudyDownloads.org</a:t>
            </a:r>
            <a:endParaRPr lang="en-US" sz="1000" b="1" dirty="0">
              <a:solidFill>
                <a:srgbClr val="FFFFFF"/>
              </a:solidFill>
              <a:latin typeface="Arial" charset="0"/>
              <a:ea typeface="MS PGothic" charset="0"/>
            </a:endParaRPr>
          </a:p>
        </p:txBody>
      </p:sp>
      <p:sp>
        <p:nvSpPr>
          <p:cNvPr id="6963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nchor="ct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defRPr>
            </a:lvl2pPr>
            <a:lvl3pPr>
              <a:defRPr sz="2400">
                <a:solidFill>
                  <a:schemeClr val="tx1"/>
                </a:solidFill>
                <a:latin typeface="Arial" charset="0"/>
                <a:ea typeface="MS PGothic" charset="0"/>
                <a:cs typeface="Geneva" charset="0"/>
              </a:defRPr>
            </a:lvl3pPr>
            <a:lvl4pPr>
              <a:defRPr sz="2000">
                <a:solidFill>
                  <a:schemeClr val="tx1"/>
                </a:solidFill>
                <a:latin typeface="Arial" charset="0"/>
                <a:ea typeface="Geneva" charset="0"/>
                <a:cs typeface="Geneva" charset="0"/>
              </a:defRPr>
            </a:lvl4pPr>
            <a:lvl5pPr>
              <a:defRPr sz="2000">
                <a:solidFill>
                  <a:schemeClr val="tx1"/>
                </a:solidFill>
                <a:latin typeface="Arial" charset="0"/>
                <a:ea typeface="Geneva" charset="0"/>
                <a:cs typeface="Geneva" charset="0"/>
              </a:defRPr>
            </a:lvl5pPr>
            <a:lvl6pPr eaLnBrk="0" hangingPunct="0">
              <a:buFont typeface="Wingdings" charset="0"/>
              <a:defRPr sz="2000">
                <a:solidFill>
                  <a:schemeClr val="tx1"/>
                </a:solidFill>
                <a:latin typeface="Arial" charset="0"/>
                <a:ea typeface="Geneva" charset="0"/>
                <a:cs typeface="Geneva" charset="0"/>
              </a:defRPr>
            </a:lvl6pPr>
            <a:lvl7pPr eaLnBrk="0" hangingPunct="0">
              <a:buFont typeface="Wingdings" charset="0"/>
              <a:defRPr sz="2000">
                <a:solidFill>
                  <a:schemeClr val="tx1"/>
                </a:solidFill>
                <a:latin typeface="Arial" charset="0"/>
                <a:ea typeface="Geneva" charset="0"/>
                <a:cs typeface="Geneva" charset="0"/>
              </a:defRPr>
            </a:lvl7pPr>
            <a:lvl8pPr eaLnBrk="0" hangingPunct="0">
              <a:buFont typeface="Wingdings" charset="0"/>
              <a:defRPr sz="2000">
                <a:solidFill>
                  <a:schemeClr val="tx1"/>
                </a:solidFill>
                <a:latin typeface="Arial" charset="0"/>
                <a:ea typeface="Geneva" charset="0"/>
                <a:cs typeface="Geneva" charset="0"/>
              </a:defRPr>
            </a:lvl8pPr>
            <a:lvl9pPr eaLnBrk="0" hangingPunct="0">
              <a:buFont typeface="Wingdings" charset="0"/>
              <a:defRPr sz="2000">
                <a:solidFill>
                  <a:schemeClr val="tx1"/>
                </a:solidFill>
                <a:latin typeface="Arial" charset="0"/>
                <a:ea typeface="Geneva" charset="0"/>
                <a:cs typeface="Geneva"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MS PGothic" charset="0"/>
              </a:rPr>
              <a:t>Dapatkan slide ini tanpa biaya</a:t>
            </a:r>
            <a:endParaRPr kumimoji="0" lang="en-US" sz="1400" b="1" i="0" u="none" strike="noStrike" kern="1200" cap="none" spc="0" normalizeH="0" baseline="0" noProof="0">
              <a:ln>
                <a:noFill/>
              </a:ln>
              <a:solidFill>
                <a:srgbClr val="FFFFFF"/>
              </a:solidFill>
              <a:effectLst/>
              <a:uLnTx/>
              <a:uFillTx/>
              <a:latin typeface="Arial" charset="0"/>
              <a:ea typeface="MS PGothic"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9392173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5602" name="Picture 1026">
            <a:extLst>
              <a:ext uri="{FF2B5EF4-FFF2-40B4-BE49-F238E27FC236}">
                <a16:creationId xmlns:a16="http://schemas.microsoft.com/office/drawing/2014/main" id="{7D64E94A-F968-4741-9A9A-155DFAA0D9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25" y="1046163"/>
            <a:ext cx="7623175" cy="484981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65604" name="Text Box 1028">
            <a:extLst>
              <a:ext uri="{FF2B5EF4-FFF2-40B4-BE49-F238E27FC236}">
                <a16:creationId xmlns:a16="http://schemas.microsoft.com/office/drawing/2014/main" id="{554A762B-22C1-7942-949D-A05D365E74E6}"/>
              </a:ext>
            </a:extLst>
          </p:cNvPr>
          <p:cNvSpPr txBox="1">
            <a:spLocks noChangeArrowheads="1"/>
          </p:cNvSpPr>
          <p:nvPr/>
        </p:nvSpPr>
        <p:spPr bwMode="auto">
          <a:xfrm>
            <a:off x="1081088" y="2695575"/>
            <a:ext cx="4311650" cy="823913"/>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ko-KR" altLang="en-US" sz="4800" b="1">
                <a:solidFill>
                  <a:schemeClr val="tx1"/>
                </a:solidFill>
                <a:effectLst/>
                <a:ea typeface="Gulim" panose="020B0600000101010101" pitchFamily="34" charset="-127"/>
              </a:rPr>
              <a:t>“</a:t>
            </a:r>
            <a:r>
              <a:rPr lang="en-US" altLang="ko-KR" sz="4800" b="1">
                <a:solidFill>
                  <a:schemeClr val="tx1"/>
                </a:solidFill>
                <a:effectLst/>
                <a:ea typeface="Gulim" panose="020B0600000101010101" pitchFamily="34" charset="-127"/>
              </a:rPr>
              <a:t>Pusat bumi”</a:t>
            </a:r>
          </a:p>
        </p:txBody>
      </p:sp>
      <p:sp>
        <p:nvSpPr>
          <p:cNvPr id="665605" name="Freeform 1029">
            <a:extLst>
              <a:ext uri="{FF2B5EF4-FFF2-40B4-BE49-F238E27FC236}">
                <a16:creationId xmlns:a16="http://schemas.microsoft.com/office/drawing/2014/main" id="{7470C95D-5C36-CB45-9ED3-AD2DA787E0DA}"/>
              </a:ext>
            </a:extLst>
          </p:cNvPr>
          <p:cNvSpPr>
            <a:spLocks/>
          </p:cNvSpPr>
          <p:nvPr/>
        </p:nvSpPr>
        <p:spPr bwMode="auto">
          <a:xfrm>
            <a:off x="5448300" y="2420938"/>
            <a:ext cx="2573338" cy="2544762"/>
          </a:xfrm>
          <a:custGeom>
            <a:avLst/>
            <a:gdLst>
              <a:gd name="T0" fmla="*/ 0 w 1621"/>
              <a:gd name="T1" fmla="*/ 27 h 1603"/>
              <a:gd name="T2" fmla="*/ 352 w 1621"/>
              <a:gd name="T3" fmla="*/ 59 h 1603"/>
              <a:gd name="T4" fmla="*/ 432 w 1621"/>
              <a:gd name="T5" fmla="*/ 91 h 1603"/>
              <a:gd name="T6" fmla="*/ 576 w 1621"/>
              <a:gd name="T7" fmla="*/ 179 h 1603"/>
              <a:gd name="T8" fmla="*/ 688 w 1621"/>
              <a:gd name="T9" fmla="*/ 299 h 1603"/>
              <a:gd name="T10" fmla="*/ 720 w 1621"/>
              <a:gd name="T11" fmla="*/ 371 h 1603"/>
              <a:gd name="T12" fmla="*/ 752 w 1621"/>
              <a:gd name="T13" fmla="*/ 419 h 1603"/>
              <a:gd name="T14" fmla="*/ 768 w 1621"/>
              <a:gd name="T15" fmla="*/ 443 h 1603"/>
              <a:gd name="T16" fmla="*/ 840 w 1621"/>
              <a:gd name="T17" fmla="*/ 499 h 1603"/>
              <a:gd name="T18" fmla="*/ 944 w 1621"/>
              <a:gd name="T19" fmla="*/ 547 h 1603"/>
              <a:gd name="T20" fmla="*/ 1520 w 1621"/>
              <a:gd name="T21" fmla="*/ 539 h 1603"/>
              <a:gd name="T22" fmla="*/ 1584 w 1621"/>
              <a:gd name="T23" fmla="*/ 587 h 1603"/>
              <a:gd name="T24" fmla="*/ 1560 w 1621"/>
              <a:gd name="T25" fmla="*/ 955 h 1603"/>
              <a:gd name="T26" fmla="*/ 1512 w 1621"/>
              <a:gd name="T27" fmla="*/ 1075 h 1603"/>
              <a:gd name="T28" fmla="*/ 1496 w 1621"/>
              <a:gd name="T29" fmla="*/ 1123 h 1603"/>
              <a:gd name="T30" fmla="*/ 1344 w 1621"/>
              <a:gd name="T31" fmla="*/ 1411 h 1603"/>
              <a:gd name="T32" fmla="*/ 1248 w 1621"/>
              <a:gd name="T33" fmla="*/ 1459 h 1603"/>
              <a:gd name="T34" fmla="*/ 1096 w 1621"/>
              <a:gd name="T35" fmla="*/ 1467 h 1603"/>
              <a:gd name="T36" fmla="*/ 1048 w 1621"/>
              <a:gd name="T37" fmla="*/ 1491 h 1603"/>
              <a:gd name="T38" fmla="*/ 1000 w 1621"/>
              <a:gd name="T39" fmla="*/ 1603 h 1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21" h="1603">
                <a:moveTo>
                  <a:pt x="0" y="27"/>
                </a:moveTo>
                <a:cubicBezTo>
                  <a:pt x="78" y="0"/>
                  <a:pt x="261" y="28"/>
                  <a:pt x="352" y="59"/>
                </a:cubicBezTo>
                <a:cubicBezTo>
                  <a:pt x="381" y="68"/>
                  <a:pt x="401" y="83"/>
                  <a:pt x="432" y="91"/>
                </a:cubicBezTo>
                <a:cubicBezTo>
                  <a:pt x="477" y="121"/>
                  <a:pt x="536" y="139"/>
                  <a:pt x="576" y="179"/>
                </a:cubicBezTo>
                <a:cubicBezTo>
                  <a:pt x="615" y="218"/>
                  <a:pt x="652" y="256"/>
                  <a:pt x="688" y="299"/>
                </a:cubicBezTo>
                <a:cubicBezTo>
                  <a:pt x="742" y="364"/>
                  <a:pt x="650" y="266"/>
                  <a:pt x="720" y="371"/>
                </a:cubicBezTo>
                <a:cubicBezTo>
                  <a:pt x="730" y="387"/>
                  <a:pt x="741" y="403"/>
                  <a:pt x="752" y="419"/>
                </a:cubicBezTo>
                <a:cubicBezTo>
                  <a:pt x="757" y="427"/>
                  <a:pt x="760" y="437"/>
                  <a:pt x="768" y="443"/>
                </a:cubicBezTo>
                <a:cubicBezTo>
                  <a:pt x="793" y="460"/>
                  <a:pt x="812" y="485"/>
                  <a:pt x="840" y="499"/>
                </a:cubicBezTo>
                <a:cubicBezTo>
                  <a:pt x="874" y="516"/>
                  <a:pt x="911" y="525"/>
                  <a:pt x="944" y="547"/>
                </a:cubicBezTo>
                <a:cubicBezTo>
                  <a:pt x="1140" y="541"/>
                  <a:pt x="1324" y="530"/>
                  <a:pt x="1520" y="539"/>
                </a:cubicBezTo>
                <a:cubicBezTo>
                  <a:pt x="1550" y="549"/>
                  <a:pt x="1557" y="569"/>
                  <a:pt x="1584" y="587"/>
                </a:cubicBezTo>
                <a:cubicBezTo>
                  <a:pt x="1621" y="700"/>
                  <a:pt x="1597" y="842"/>
                  <a:pt x="1560" y="955"/>
                </a:cubicBezTo>
                <a:cubicBezTo>
                  <a:pt x="1545" y="997"/>
                  <a:pt x="1526" y="1032"/>
                  <a:pt x="1512" y="1075"/>
                </a:cubicBezTo>
                <a:cubicBezTo>
                  <a:pt x="1506" y="1091"/>
                  <a:pt x="1496" y="1123"/>
                  <a:pt x="1496" y="1123"/>
                </a:cubicBezTo>
                <a:cubicBezTo>
                  <a:pt x="1483" y="1258"/>
                  <a:pt x="1464" y="1343"/>
                  <a:pt x="1344" y="1411"/>
                </a:cubicBezTo>
                <a:cubicBezTo>
                  <a:pt x="1310" y="1429"/>
                  <a:pt x="1289" y="1456"/>
                  <a:pt x="1248" y="1459"/>
                </a:cubicBezTo>
                <a:cubicBezTo>
                  <a:pt x="1197" y="1461"/>
                  <a:pt x="1146" y="1464"/>
                  <a:pt x="1096" y="1467"/>
                </a:cubicBezTo>
                <a:cubicBezTo>
                  <a:pt x="1079" y="1472"/>
                  <a:pt x="1059" y="1476"/>
                  <a:pt x="1048" y="1491"/>
                </a:cubicBezTo>
                <a:cubicBezTo>
                  <a:pt x="1029" y="1513"/>
                  <a:pt x="1000" y="1575"/>
                  <a:pt x="1000" y="1603"/>
                </a:cubicBezTo>
              </a:path>
            </a:pathLst>
          </a:custGeom>
          <a:noFill/>
          <a:ln w="57150" cap="flat" cmpd="sng">
            <a:solidFill>
              <a:srgbClr val="FFFF00"/>
            </a:solidFill>
            <a:prstDash val="solid"/>
            <a:round/>
            <a:headEnd type="none" w="med" len="med"/>
            <a:tailEnd type="none" w="med" len="med"/>
          </a:ln>
          <a:effectLst>
            <a:outerShdw dist="56796" dir="3806097"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665606" name="Freeform 1030">
            <a:extLst>
              <a:ext uri="{FF2B5EF4-FFF2-40B4-BE49-F238E27FC236}">
                <a16:creationId xmlns:a16="http://schemas.microsoft.com/office/drawing/2014/main" id="{FC51F29F-F2C0-B842-AE75-D0DB84DB82B9}"/>
              </a:ext>
            </a:extLst>
          </p:cNvPr>
          <p:cNvSpPr>
            <a:spLocks/>
          </p:cNvSpPr>
          <p:nvPr/>
        </p:nvSpPr>
        <p:spPr bwMode="auto">
          <a:xfrm>
            <a:off x="2387600" y="1543050"/>
            <a:ext cx="5614988" cy="3289300"/>
          </a:xfrm>
          <a:custGeom>
            <a:avLst/>
            <a:gdLst>
              <a:gd name="T0" fmla="*/ 0 w 3537"/>
              <a:gd name="T1" fmla="*/ 0 h 2072"/>
              <a:gd name="T2" fmla="*/ 656 w 3537"/>
              <a:gd name="T3" fmla="*/ 184 h 2072"/>
              <a:gd name="T4" fmla="*/ 832 w 3537"/>
              <a:gd name="T5" fmla="*/ 224 h 2072"/>
              <a:gd name="T6" fmla="*/ 856 w 3537"/>
              <a:gd name="T7" fmla="*/ 240 h 2072"/>
              <a:gd name="T8" fmla="*/ 880 w 3537"/>
              <a:gd name="T9" fmla="*/ 248 h 2072"/>
              <a:gd name="T10" fmla="*/ 928 w 3537"/>
              <a:gd name="T11" fmla="*/ 280 h 2072"/>
              <a:gd name="T12" fmla="*/ 1048 w 3537"/>
              <a:gd name="T13" fmla="*/ 272 h 2072"/>
              <a:gd name="T14" fmla="*/ 1096 w 3537"/>
              <a:gd name="T15" fmla="*/ 256 h 2072"/>
              <a:gd name="T16" fmla="*/ 1216 w 3537"/>
              <a:gd name="T17" fmla="*/ 168 h 2072"/>
              <a:gd name="T18" fmla="*/ 1368 w 3537"/>
              <a:gd name="T19" fmla="*/ 192 h 2072"/>
              <a:gd name="T20" fmla="*/ 1512 w 3537"/>
              <a:gd name="T21" fmla="*/ 368 h 2072"/>
              <a:gd name="T22" fmla="*/ 1616 w 3537"/>
              <a:gd name="T23" fmla="*/ 440 h 2072"/>
              <a:gd name="T24" fmla="*/ 1664 w 3537"/>
              <a:gd name="T25" fmla="*/ 456 h 2072"/>
              <a:gd name="T26" fmla="*/ 1856 w 3537"/>
              <a:gd name="T27" fmla="*/ 528 h 2072"/>
              <a:gd name="T28" fmla="*/ 2160 w 3537"/>
              <a:gd name="T29" fmla="*/ 584 h 2072"/>
              <a:gd name="T30" fmla="*/ 2224 w 3537"/>
              <a:gd name="T31" fmla="*/ 640 h 2072"/>
              <a:gd name="T32" fmla="*/ 2408 w 3537"/>
              <a:gd name="T33" fmla="*/ 712 h 2072"/>
              <a:gd name="T34" fmla="*/ 2520 w 3537"/>
              <a:gd name="T35" fmla="*/ 728 h 2072"/>
              <a:gd name="T36" fmla="*/ 2616 w 3537"/>
              <a:gd name="T37" fmla="*/ 768 h 2072"/>
              <a:gd name="T38" fmla="*/ 2792 w 3537"/>
              <a:gd name="T39" fmla="*/ 808 h 2072"/>
              <a:gd name="T40" fmla="*/ 2848 w 3537"/>
              <a:gd name="T41" fmla="*/ 864 h 2072"/>
              <a:gd name="T42" fmla="*/ 2824 w 3537"/>
              <a:gd name="T43" fmla="*/ 1040 h 2072"/>
              <a:gd name="T44" fmla="*/ 2832 w 3537"/>
              <a:gd name="T45" fmla="*/ 1072 h 2072"/>
              <a:gd name="T46" fmla="*/ 3024 w 3537"/>
              <a:gd name="T47" fmla="*/ 1120 h 2072"/>
              <a:gd name="T48" fmla="*/ 3144 w 3537"/>
              <a:gd name="T49" fmla="*/ 1128 h 2072"/>
              <a:gd name="T50" fmla="*/ 3240 w 3537"/>
              <a:gd name="T51" fmla="*/ 1184 h 2072"/>
              <a:gd name="T52" fmla="*/ 3360 w 3537"/>
              <a:gd name="T53" fmla="*/ 1208 h 2072"/>
              <a:gd name="T54" fmla="*/ 3424 w 3537"/>
              <a:gd name="T55" fmla="*/ 1232 h 2072"/>
              <a:gd name="T56" fmla="*/ 3496 w 3537"/>
              <a:gd name="T57" fmla="*/ 1288 h 2072"/>
              <a:gd name="T58" fmla="*/ 3432 w 3537"/>
              <a:gd name="T59" fmla="*/ 1552 h 2072"/>
              <a:gd name="T60" fmla="*/ 3320 w 3537"/>
              <a:gd name="T61" fmla="*/ 1920 h 2072"/>
              <a:gd name="T62" fmla="*/ 3288 w 3537"/>
              <a:gd name="T63" fmla="*/ 1968 h 2072"/>
              <a:gd name="T64" fmla="*/ 3192 w 3537"/>
              <a:gd name="T65" fmla="*/ 2040 h 2072"/>
              <a:gd name="T66" fmla="*/ 3120 w 3537"/>
              <a:gd name="T67" fmla="*/ 2072 h 2072"/>
              <a:gd name="T68" fmla="*/ 2968 w 3537"/>
              <a:gd name="T69" fmla="*/ 2056 h 2072"/>
              <a:gd name="T70" fmla="*/ 2840 w 3537"/>
              <a:gd name="T71" fmla="*/ 2024 h 2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37" h="2072">
                <a:moveTo>
                  <a:pt x="0" y="0"/>
                </a:moveTo>
                <a:cubicBezTo>
                  <a:pt x="122" y="204"/>
                  <a:pt x="462" y="178"/>
                  <a:pt x="656" y="184"/>
                </a:cubicBezTo>
                <a:cubicBezTo>
                  <a:pt x="706" y="189"/>
                  <a:pt x="786" y="193"/>
                  <a:pt x="832" y="224"/>
                </a:cubicBezTo>
                <a:cubicBezTo>
                  <a:pt x="840" y="229"/>
                  <a:pt x="847" y="235"/>
                  <a:pt x="856" y="240"/>
                </a:cubicBezTo>
                <a:cubicBezTo>
                  <a:pt x="863" y="243"/>
                  <a:pt x="872" y="243"/>
                  <a:pt x="880" y="248"/>
                </a:cubicBezTo>
                <a:cubicBezTo>
                  <a:pt x="896" y="257"/>
                  <a:pt x="928" y="280"/>
                  <a:pt x="928" y="280"/>
                </a:cubicBezTo>
                <a:cubicBezTo>
                  <a:pt x="968" y="277"/>
                  <a:pt x="1008" y="277"/>
                  <a:pt x="1048" y="272"/>
                </a:cubicBezTo>
                <a:cubicBezTo>
                  <a:pt x="1064" y="269"/>
                  <a:pt x="1096" y="256"/>
                  <a:pt x="1096" y="256"/>
                </a:cubicBezTo>
                <a:cubicBezTo>
                  <a:pt x="1130" y="221"/>
                  <a:pt x="1169" y="183"/>
                  <a:pt x="1216" y="168"/>
                </a:cubicBezTo>
                <a:cubicBezTo>
                  <a:pt x="1276" y="173"/>
                  <a:pt x="1314" y="174"/>
                  <a:pt x="1368" y="192"/>
                </a:cubicBezTo>
                <a:cubicBezTo>
                  <a:pt x="1402" y="243"/>
                  <a:pt x="1450" y="347"/>
                  <a:pt x="1512" y="368"/>
                </a:cubicBezTo>
                <a:cubicBezTo>
                  <a:pt x="1542" y="393"/>
                  <a:pt x="1579" y="421"/>
                  <a:pt x="1616" y="440"/>
                </a:cubicBezTo>
                <a:cubicBezTo>
                  <a:pt x="1631" y="447"/>
                  <a:pt x="1648" y="448"/>
                  <a:pt x="1664" y="456"/>
                </a:cubicBezTo>
                <a:cubicBezTo>
                  <a:pt x="1743" y="495"/>
                  <a:pt x="1764" y="517"/>
                  <a:pt x="1856" y="528"/>
                </a:cubicBezTo>
                <a:cubicBezTo>
                  <a:pt x="1943" y="538"/>
                  <a:pt x="2080" y="531"/>
                  <a:pt x="2160" y="584"/>
                </a:cubicBezTo>
                <a:cubicBezTo>
                  <a:pt x="2178" y="612"/>
                  <a:pt x="2191" y="629"/>
                  <a:pt x="2224" y="640"/>
                </a:cubicBezTo>
                <a:cubicBezTo>
                  <a:pt x="2264" y="700"/>
                  <a:pt x="2341" y="702"/>
                  <a:pt x="2408" y="712"/>
                </a:cubicBezTo>
                <a:cubicBezTo>
                  <a:pt x="2445" y="717"/>
                  <a:pt x="2520" y="728"/>
                  <a:pt x="2520" y="728"/>
                </a:cubicBezTo>
                <a:cubicBezTo>
                  <a:pt x="2549" y="737"/>
                  <a:pt x="2586" y="762"/>
                  <a:pt x="2616" y="768"/>
                </a:cubicBezTo>
                <a:cubicBezTo>
                  <a:pt x="2675" y="779"/>
                  <a:pt x="2734" y="788"/>
                  <a:pt x="2792" y="808"/>
                </a:cubicBezTo>
                <a:cubicBezTo>
                  <a:pt x="2820" y="836"/>
                  <a:pt x="2836" y="828"/>
                  <a:pt x="2848" y="864"/>
                </a:cubicBezTo>
                <a:cubicBezTo>
                  <a:pt x="2842" y="931"/>
                  <a:pt x="2836" y="977"/>
                  <a:pt x="2824" y="1040"/>
                </a:cubicBezTo>
                <a:cubicBezTo>
                  <a:pt x="2826" y="1050"/>
                  <a:pt x="2825" y="1062"/>
                  <a:pt x="2832" y="1072"/>
                </a:cubicBezTo>
                <a:cubicBezTo>
                  <a:pt x="2852" y="1103"/>
                  <a:pt x="2985" y="1116"/>
                  <a:pt x="3024" y="1120"/>
                </a:cubicBezTo>
                <a:cubicBezTo>
                  <a:pt x="3063" y="1123"/>
                  <a:pt x="3104" y="1125"/>
                  <a:pt x="3144" y="1128"/>
                </a:cubicBezTo>
                <a:cubicBezTo>
                  <a:pt x="3179" y="1139"/>
                  <a:pt x="3206" y="1175"/>
                  <a:pt x="3240" y="1184"/>
                </a:cubicBezTo>
                <a:cubicBezTo>
                  <a:pt x="3322" y="1204"/>
                  <a:pt x="3282" y="1196"/>
                  <a:pt x="3360" y="1208"/>
                </a:cubicBezTo>
                <a:cubicBezTo>
                  <a:pt x="3381" y="1216"/>
                  <a:pt x="3403" y="1221"/>
                  <a:pt x="3424" y="1232"/>
                </a:cubicBezTo>
                <a:cubicBezTo>
                  <a:pt x="3451" y="1245"/>
                  <a:pt x="3470" y="1270"/>
                  <a:pt x="3496" y="1288"/>
                </a:cubicBezTo>
                <a:cubicBezTo>
                  <a:pt x="3537" y="1411"/>
                  <a:pt x="3463" y="1457"/>
                  <a:pt x="3432" y="1552"/>
                </a:cubicBezTo>
                <a:cubicBezTo>
                  <a:pt x="3426" y="1700"/>
                  <a:pt x="3450" y="1833"/>
                  <a:pt x="3320" y="1920"/>
                </a:cubicBezTo>
                <a:cubicBezTo>
                  <a:pt x="3309" y="1936"/>
                  <a:pt x="3304" y="1957"/>
                  <a:pt x="3288" y="1968"/>
                </a:cubicBezTo>
                <a:cubicBezTo>
                  <a:pt x="3251" y="1992"/>
                  <a:pt x="3224" y="2012"/>
                  <a:pt x="3192" y="2040"/>
                </a:cubicBezTo>
                <a:cubicBezTo>
                  <a:pt x="3171" y="2056"/>
                  <a:pt x="3120" y="2072"/>
                  <a:pt x="3120" y="2072"/>
                </a:cubicBezTo>
                <a:cubicBezTo>
                  <a:pt x="3070" y="2068"/>
                  <a:pt x="3016" y="2069"/>
                  <a:pt x="2968" y="2056"/>
                </a:cubicBezTo>
                <a:cubicBezTo>
                  <a:pt x="2923" y="2043"/>
                  <a:pt x="2886" y="2024"/>
                  <a:pt x="2840" y="2024"/>
                </a:cubicBezTo>
              </a:path>
            </a:pathLst>
          </a:custGeom>
          <a:noFill/>
          <a:ln w="57150" cap="flat" cmpd="sng">
            <a:solidFill>
              <a:srgbClr val="5DBACA"/>
            </a:solidFill>
            <a:prstDash val="solid"/>
            <a:round/>
            <a:headEnd type="none" w="med" len="med"/>
            <a:tailEnd type="none" w="med" len="med"/>
          </a:ln>
          <a:effectLst>
            <a:outerShdw dist="56796" dir="3806097"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665607" name="Freeform 1031">
            <a:extLst>
              <a:ext uri="{FF2B5EF4-FFF2-40B4-BE49-F238E27FC236}">
                <a16:creationId xmlns:a16="http://schemas.microsoft.com/office/drawing/2014/main" id="{16B6D604-A095-674D-86C0-11B84E84B7CD}"/>
              </a:ext>
            </a:extLst>
          </p:cNvPr>
          <p:cNvSpPr>
            <a:spLocks/>
          </p:cNvSpPr>
          <p:nvPr/>
        </p:nvSpPr>
        <p:spPr bwMode="auto">
          <a:xfrm>
            <a:off x="5537200" y="1762125"/>
            <a:ext cx="2484438" cy="3111500"/>
          </a:xfrm>
          <a:custGeom>
            <a:avLst/>
            <a:gdLst>
              <a:gd name="T0" fmla="*/ 120 w 1565"/>
              <a:gd name="T1" fmla="*/ 0 h 1960"/>
              <a:gd name="T2" fmla="*/ 72 w 1565"/>
              <a:gd name="T3" fmla="*/ 8 h 1960"/>
              <a:gd name="T4" fmla="*/ 24 w 1565"/>
              <a:gd name="T5" fmla="*/ 40 h 1960"/>
              <a:gd name="T6" fmla="*/ 0 w 1565"/>
              <a:gd name="T7" fmla="*/ 120 h 1960"/>
              <a:gd name="T8" fmla="*/ 8 w 1565"/>
              <a:gd name="T9" fmla="*/ 296 h 1960"/>
              <a:gd name="T10" fmla="*/ 96 w 1565"/>
              <a:gd name="T11" fmla="*/ 376 h 1960"/>
              <a:gd name="T12" fmla="*/ 488 w 1565"/>
              <a:gd name="T13" fmla="*/ 504 h 1960"/>
              <a:gd name="T14" fmla="*/ 688 w 1565"/>
              <a:gd name="T15" fmla="*/ 512 h 1960"/>
              <a:gd name="T16" fmla="*/ 864 w 1565"/>
              <a:gd name="T17" fmla="*/ 560 h 1960"/>
              <a:gd name="T18" fmla="*/ 896 w 1565"/>
              <a:gd name="T19" fmla="*/ 608 h 1960"/>
              <a:gd name="T20" fmla="*/ 912 w 1565"/>
              <a:gd name="T21" fmla="*/ 632 h 1960"/>
              <a:gd name="T22" fmla="*/ 936 w 1565"/>
              <a:gd name="T23" fmla="*/ 792 h 1960"/>
              <a:gd name="T24" fmla="*/ 968 w 1565"/>
              <a:gd name="T25" fmla="*/ 840 h 1960"/>
              <a:gd name="T26" fmla="*/ 984 w 1565"/>
              <a:gd name="T27" fmla="*/ 864 h 1960"/>
              <a:gd name="T28" fmla="*/ 1104 w 1565"/>
              <a:gd name="T29" fmla="*/ 960 h 1960"/>
              <a:gd name="T30" fmla="*/ 1216 w 1565"/>
              <a:gd name="T31" fmla="*/ 1000 h 1960"/>
              <a:gd name="T32" fmla="*/ 1272 w 1565"/>
              <a:gd name="T33" fmla="*/ 1040 h 1960"/>
              <a:gd name="T34" fmla="*/ 1376 w 1565"/>
              <a:gd name="T35" fmla="*/ 1088 h 1960"/>
              <a:gd name="T36" fmla="*/ 1496 w 1565"/>
              <a:gd name="T37" fmla="*/ 1136 h 1960"/>
              <a:gd name="T38" fmla="*/ 1552 w 1565"/>
              <a:gd name="T39" fmla="*/ 1216 h 1960"/>
              <a:gd name="T40" fmla="*/ 1488 w 1565"/>
              <a:gd name="T41" fmla="*/ 1448 h 1960"/>
              <a:gd name="T42" fmla="*/ 1432 w 1565"/>
              <a:gd name="T43" fmla="*/ 1520 h 1960"/>
              <a:gd name="T44" fmla="*/ 1416 w 1565"/>
              <a:gd name="T45" fmla="*/ 1568 h 1960"/>
              <a:gd name="T46" fmla="*/ 1408 w 1565"/>
              <a:gd name="T47" fmla="*/ 1864 h 1960"/>
              <a:gd name="T48" fmla="*/ 1384 w 1565"/>
              <a:gd name="T49" fmla="*/ 1888 h 1960"/>
              <a:gd name="T50" fmla="*/ 1248 w 1565"/>
              <a:gd name="T51" fmla="*/ 1960 h 1960"/>
              <a:gd name="T52" fmla="*/ 1104 w 1565"/>
              <a:gd name="T53" fmla="*/ 1944 h 1960"/>
              <a:gd name="T54" fmla="*/ 1056 w 1565"/>
              <a:gd name="T55" fmla="*/ 1928 h 1960"/>
              <a:gd name="T56" fmla="*/ 1032 w 1565"/>
              <a:gd name="T57" fmla="*/ 1920 h 1960"/>
              <a:gd name="T58" fmla="*/ 944 w 1565"/>
              <a:gd name="T59" fmla="*/ 1840 h 1960"/>
              <a:gd name="T60" fmla="*/ 912 w 1565"/>
              <a:gd name="T61" fmla="*/ 1800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65" h="1960">
                <a:moveTo>
                  <a:pt x="120" y="0"/>
                </a:moveTo>
                <a:cubicBezTo>
                  <a:pt x="104" y="2"/>
                  <a:pt x="86" y="1"/>
                  <a:pt x="72" y="8"/>
                </a:cubicBezTo>
                <a:cubicBezTo>
                  <a:pt x="54" y="15"/>
                  <a:pt x="24" y="40"/>
                  <a:pt x="24" y="40"/>
                </a:cubicBezTo>
                <a:cubicBezTo>
                  <a:pt x="15" y="66"/>
                  <a:pt x="8" y="93"/>
                  <a:pt x="0" y="120"/>
                </a:cubicBezTo>
                <a:cubicBezTo>
                  <a:pt x="2" y="178"/>
                  <a:pt x="1" y="237"/>
                  <a:pt x="8" y="296"/>
                </a:cubicBezTo>
                <a:cubicBezTo>
                  <a:pt x="11" y="328"/>
                  <a:pt x="76" y="363"/>
                  <a:pt x="96" y="376"/>
                </a:cubicBezTo>
                <a:cubicBezTo>
                  <a:pt x="210" y="452"/>
                  <a:pt x="350" y="496"/>
                  <a:pt x="488" y="504"/>
                </a:cubicBezTo>
                <a:cubicBezTo>
                  <a:pt x="554" y="507"/>
                  <a:pt x="621" y="509"/>
                  <a:pt x="688" y="512"/>
                </a:cubicBezTo>
                <a:cubicBezTo>
                  <a:pt x="751" y="522"/>
                  <a:pt x="803" y="539"/>
                  <a:pt x="864" y="560"/>
                </a:cubicBezTo>
                <a:cubicBezTo>
                  <a:pt x="874" y="576"/>
                  <a:pt x="885" y="592"/>
                  <a:pt x="896" y="608"/>
                </a:cubicBezTo>
                <a:cubicBezTo>
                  <a:pt x="901" y="616"/>
                  <a:pt x="912" y="632"/>
                  <a:pt x="912" y="632"/>
                </a:cubicBezTo>
                <a:cubicBezTo>
                  <a:pt x="924" y="683"/>
                  <a:pt x="917" y="743"/>
                  <a:pt x="936" y="792"/>
                </a:cubicBezTo>
                <a:cubicBezTo>
                  <a:pt x="942" y="809"/>
                  <a:pt x="957" y="824"/>
                  <a:pt x="968" y="840"/>
                </a:cubicBezTo>
                <a:cubicBezTo>
                  <a:pt x="973" y="848"/>
                  <a:pt x="976" y="858"/>
                  <a:pt x="984" y="864"/>
                </a:cubicBezTo>
                <a:cubicBezTo>
                  <a:pt x="1024" y="894"/>
                  <a:pt x="1054" y="940"/>
                  <a:pt x="1104" y="960"/>
                </a:cubicBezTo>
                <a:cubicBezTo>
                  <a:pt x="1140" y="974"/>
                  <a:pt x="1183" y="978"/>
                  <a:pt x="1216" y="1000"/>
                </a:cubicBezTo>
                <a:cubicBezTo>
                  <a:pt x="1235" y="1012"/>
                  <a:pt x="1252" y="1028"/>
                  <a:pt x="1272" y="1040"/>
                </a:cubicBezTo>
                <a:cubicBezTo>
                  <a:pt x="1302" y="1057"/>
                  <a:pt x="1343" y="1074"/>
                  <a:pt x="1376" y="1088"/>
                </a:cubicBezTo>
                <a:cubicBezTo>
                  <a:pt x="1415" y="1104"/>
                  <a:pt x="1461" y="1107"/>
                  <a:pt x="1496" y="1136"/>
                </a:cubicBezTo>
                <a:cubicBezTo>
                  <a:pt x="1522" y="1158"/>
                  <a:pt x="1533" y="1187"/>
                  <a:pt x="1552" y="1216"/>
                </a:cubicBezTo>
                <a:cubicBezTo>
                  <a:pt x="1543" y="1367"/>
                  <a:pt x="1565" y="1355"/>
                  <a:pt x="1488" y="1448"/>
                </a:cubicBezTo>
                <a:cubicBezTo>
                  <a:pt x="1470" y="1469"/>
                  <a:pt x="1443" y="1494"/>
                  <a:pt x="1432" y="1520"/>
                </a:cubicBezTo>
                <a:cubicBezTo>
                  <a:pt x="1425" y="1535"/>
                  <a:pt x="1416" y="1568"/>
                  <a:pt x="1416" y="1568"/>
                </a:cubicBezTo>
                <a:cubicBezTo>
                  <a:pt x="1413" y="1666"/>
                  <a:pt x="1417" y="1765"/>
                  <a:pt x="1408" y="1864"/>
                </a:cubicBezTo>
                <a:cubicBezTo>
                  <a:pt x="1406" y="1875"/>
                  <a:pt x="1391" y="1879"/>
                  <a:pt x="1384" y="1888"/>
                </a:cubicBezTo>
                <a:cubicBezTo>
                  <a:pt x="1347" y="1932"/>
                  <a:pt x="1305" y="1950"/>
                  <a:pt x="1248" y="1960"/>
                </a:cubicBezTo>
                <a:cubicBezTo>
                  <a:pt x="1200" y="1956"/>
                  <a:pt x="1150" y="1956"/>
                  <a:pt x="1104" y="1944"/>
                </a:cubicBezTo>
                <a:cubicBezTo>
                  <a:pt x="1087" y="1939"/>
                  <a:pt x="1072" y="1933"/>
                  <a:pt x="1056" y="1928"/>
                </a:cubicBezTo>
                <a:cubicBezTo>
                  <a:pt x="1048" y="1925"/>
                  <a:pt x="1032" y="1920"/>
                  <a:pt x="1032" y="1920"/>
                </a:cubicBezTo>
                <a:cubicBezTo>
                  <a:pt x="1004" y="1892"/>
                  <a:pt x="969" y="1870"/>
                  <a:pt x="944" y="1840"/>
                </a:cubicBezTo>
                <a:cubicBezTo>
                  <a:pt x="893" y="1779"/>
                  <a:pt x="958" y="1846"/>
                  <a:pt x="912" y="1800"/>
                </a:cubicBezTo>
              </a:path>
            </a:pathLst>
          </a:custGeom>
          <a:noFill/>
          <a:ln w="57150" cap="flat" cmpd="sng">
            <a:solidFill>
              <a:schemeClr val="tx1"/>
            </a:solidFill>
            <a:prstDash val="solid"/>
            <a:round/>
            <a:headEnd type="none" w="med" len="med"/>
            <a:tailEnd type="none" w="med" len="med"/>
          </a:ln>
          <a:effectLst>
            <a:outerShdw dist="56796" dir="3806097"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665608" name="Oval 1032">
            <a:extLst>
              <a:ext uri="{FF2B5EF4-FFF2-40B4-BE49-F238E27FC236}">
                <a16:creationId xmlns:a16="http://schemas.microsoft.com/office/drawing/2014/main" id="{31EA52DF-A9D2-BC4A-B981-69CB6444D3F9}"/>
              </a:ext>
            </a:extLst>
          </p:cNvPr>
          <p:cNvSpPr>
            <a:spLocks noChangeArrowheads="1"/>
          </p:cNvSpPr>
          <p:nvPr/>
        </p:nvSpPr>
        <p:spPr bwMode="auto">
          <a:xfrm>
            <a:off x="6905625" y="3492500"/>
            <a:ext cx="1200150" cy="1778000"/>
          </a:xfrm>
          <a:prstGeom prst="ellipse">
            <a:avLst/>
          </a:prstGeom>
          <a:noFill/>
          <a:ln w="7620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tx1"/>
                </a:solidFill>
              </a14:hiddenFill>
            </a:ext>
          </a:extLst>
        </p:spPr>
        <p:txBody>
          <a:bodyPr wrap="none" anchor="ctr"/>
          <a:lstStyle/>
          <a:p>
            <a:endParaRPr lang="en-US"/>
          </a:p>
        </p:txBody>
      </p:sp>
      <p:grpSp>
        <p:nvGrpSpPr>
          <p:cNvPr id="665609" name="Group 1033">
            <a:extLst>
              <a:ext uri="{FF2B5EF4-FFF2-40B4-BE49-F238E27FC236}">
                <a16:creationId xmlns:a16="http://schemas.microsoft.com/office/drawing/2014/main" id="{11FA7A82-94B4-604C-9263-3AE51C3FD69D}"/>
              </a:ext>
            </a:extLst>
          </p:cNvPr>
          <p:cNvGrpSpPr>
            <a:grpSpLocks/>
          </p:cNvGrpSpPr>
          <p:nvPr/>
        </p:nvGrpSpPr>
        <p:grpSpPr bwMode="auto">
          <a:xfrm>
            <a:off x="6426200" y="3251200"/>
            <a:ext cx="2125663" cy="2043113"/>
            <a:chOff x="2518" y="1148"/>
            <a:chExt cx="3093" cy="2160"/>
          </a:xfrm>
        </p:grpSpPr>
        <p:sp>
          <p:nvSpPr>
            <p:cNvPr id="665610" name="AutoShape 1034" descr="70%">
              <a:extLst>
                <a:ext uri="{FF2B5EF4-FFF2-40B4-BE49-F238E27FC236}">
                  <a16:creationId xmlns:a16="http://schemas.microsoft.com/office/drawing/2014/main" id="{9B77B070-68E5-084A-BF60-85D892BAAF5F}"/>
                </a:ext>
              </a:extLst>
            </p:cNvPr>
            <p:cNvSpPr>
              <a:spLocks noChangeArrowheads="1"/>
            </p:cNvSpPr>
            <p:nvPr/>
          </p:nvSpPr>
          <p:spPr bwMode="auto">
            <a:xfrm rot="-3967217">
              <a:off x="4114" y="292"/>
              <a:ext cx="641" cy="2353"/>
            </a:xfrm>
            <a:prstGeom prst="curvedLeftArrow">
              <a:avLst>
                <a:gd name="adj1" fmla="val 73417"/>
                <a:gd name="adj2" fmla="val 146833"/>
                <a:gd name="adj3" fmla="val 33333"/>
              </a:avLst>
            </a:prstGeom>
            <a:blipFill dpi="0" rotWithShape="0">
              <a:blip r:embed="rId4"/>
              <a:srcRect/>
              <a:tile tx="0" ty="0" sx="100000" sy="100000" flip="none" algn="tl"/>
            </a:blipFill>
            <a:ln w="28575">
              <a:solidFill>
                <a:schemeClr val="tx1"/>
              </a:solidFill>
              <a:miter lim="800000"/>
              <a:headEnd/>
              <a:tailEnd/>
            </a:ln>
            <a:effectLst>
              <a:outerShdw dist="68392" dir="4091915" algn="ctr" rotWithShape="0">
                <a:schemeClr val="bg2"/>
              </a:outerShdw>
            </a:effectLst>
          </p:spPr>
          <p:txBody>
            <a:bodyPr wrap="none" anchor="ctr"/>
            <a:lstStyle/>
            <a:p>
              <a:endParaRPr lang="en-US"/>
            </a:p>
          </p:txBody>
        </p:sp>
        <p:sp>
          <p:nvSpPr>
            <p:cNvPr id="665611" name="AutoShape 1035" descr="70%">
              <a:extLst>
                <a:ext uri="{FF2B5EF4-FFF2-40B4-BE49-F238E27FC236}">
                  <a16:creationId xmlns:a16="http://schemas.microsoft.com/office/drawing/2014/main" id="{ED77DFF5-84AE-E441-8E61-36652388BEC4}"/>
                </a:ext>
              </a:extLst>
            </p:cNvPr>
            <p:cNvSpPr>
              <a:spLocks noChangeArrowheads="1"/>
            </p:cNvSpPr>
            <p:nvPr/>
          </p:nvSpPr>
          <p:spPr bwMode="auto">
            <a:xfrm rot="6560689" flipV="1">
              <a:off x="3492" y="1694"/>
              <a:ext cx="640" cy="2588"/>
            </a:xfrm>
            <a:prstGeom prst="curvedLeftArrow">
              <a:avLst>
                <a:gd name="adj1" fmla="val 80875"/>
                <a:gd name="adj2" fmla="val 161750"/>
                <a:gd name="adj3" fmla="val 33333"/>
              </a:avLst>
            </a:prstGeom>
            <a:blipFill dpi="0" rotWithShape="0">
              <a:blip r:embed="rId4"/>
              <a:srcRect/>
              <a:tile tx="0" ty="0" sx="100000" sy="100000" flip="none" algn="tl"/>
            </a:blipFill>
            <a:ln w="28575">
              <a:solidFill>
                <a:schemeClr val="tx1"/>
              </a:solidFill>
              <a:miter lim="800000"/>
              <a:headEnd/>
              <a:tailEnd/>
            </a:ln>
            <a:effectLst>
              <a:outerShdw dist="68392" dir="4091915" algn="ctr" rotWithShape="0">
                <a:schemeClr val="bg2"/>
              </a:outerShdw>
            </a:effectLst>
          </p:spPr>
          <p:txBody>
            <a:bodyPr wrap="none" anchor="ctr"/>
            <a:lstStyle/>
            <a:p>
              <a:endParaRPr lang="en-US"/>
            </a:p>
          </p:txBody>
        </p:sp>
      </p:grpSp>
      <p:sp>
        <p:nvSpPr>
          <p:cNvPr id="665616" name="Rectangle 1040">
            <a:extLst>
              <a:ext uri="{FF2B5EF4-FFF2-40B4-BE49-F238E27FC236}">
                <a16:creationId xmlns:a16="http://schemas.microsoft.com/office/drawing/2014/main" id="{2628514D-0DC5-3E43-8C40-8ED31D7ECB48}"/>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05</a:t>
            </a:r>
          </a:p>
        </p:txBody>
      </p:sp>
      <p:sp>
        <p:nvSpPr>
          <p:cNvPr id="665617" name="Text Box 1041">
            <a:extLst>
              <a:ext uri="{FF2B5EF4-FFF2-40B4-BE49-F238E27FC236}">
                <a16:creationId xmlns:a16="http://schemas.microsoft.com/office/drawing/2014/main" id="{B5261C64-19E6-E54C-B2D6-954F64A69791}"/>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665604"/>
                                        </p:tgtEl>
                                        <p:attrNameLst>
                                          <p:attrName>style.visibility</p:attrName>
                                        </p:attrNameLst>
                                      </p:cBhvr>
                                      <p:to>
                                        <p:strVal val="visible"/>
                                      </p:to>
                                    </p:set>
                                    <p:anim calcmode="lin" valueType="num">
                                      <p:cBhvr>
                                        <p:cTn id="7" dur="500" fill="hold"/>
                                        <p:tgtEl>
                                          <p:spTgt spid="665604"/>
                                        </p:tgtEl>
                                        <p:attrNameLst>
                                          <p:attrName>ppt_x</p:attrName>
                                        </p:attrNameLst>
                                      </p:cBhvr>
                                      <p:tavLst>
                                        <p:tav tm="0">
                                          <p:val>
                                            <p:strVal val="#ppt_x-#ppt_w/2"/>
                                          </p:val>
                                        </p:tav>
                                        <p:tav tm="100000">
                                          <p:val>
                                            <p:strVal val="#ppt_x"/>
                                          </p:val>
                                        </p:tav>
                                      </p:tavLst>
                                    </p:anim>
                                    <p:anim calcmode="lin" valueType="num">
                                      <p:cBhvr>
                                        <p:cTn id="8" dur="500" fill="hold"/>
                                        <p:tgtEl>
                                          <p:spTgt spid="665604"/>
                                        </p:tgtEl>
                                        <p:attrNameLst>
                                          <p:attrName>ppt_y</p:attrName>
                                        </p:attrNameLst>
                                      </p:cBhvr>
                                      <p:tavLst>
                                        <p:tav tm="0">
                                          <p:val>
                                            <p:strVal val="#ppt_y"/>
                                          </p:val>
                                        </p:tav>
                                        <p:tav tm="100000">
                                          <p:val>
                                            <p:strVal val="#ppt_y"/>
                                          </p:val>
                                        </p:tav>
                                      </p:tavLst>
                                    </p:anim>
                                    <p:anim calcmode="lin" valueType="num">
                                      <p:cBhvr>
                                        <p:cTn id="9" dur="500" fill="hold"/>
                                        <p:tgtEl>
                                          <p:spTgt spid="665604"/>
                                        </p:tgtEl>
                                        <p:attrNameLst>
                                          <p:attrName>ppt_w</p:attrName>
                                        </p:attrNameLst>
                                      </p:cBhvr>
                                      <p:tavLst>
                                        <p:tav tm="0">
                                          <p:val>
                                            <p:fltVal val="0"/>
                                          </p:val>
                                        </p:tav>
                                        <p:tav tm="100000">
                                          <p:val>
                                            <p:strVal val="#ppt_w"/>
                                          </p:val>
                                        </p:tav>
                                      </p:tavLst>
                                    </p:anim>
                                    <p:anim calcmode="lin" valueType="num">
                                      <p:cBhvr>
                                        <p:cTn id="10" dur="500" fill="hold"/>
                                        <p:tgtEl>
                                          <p:spTgt spid="66560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528" fill="hold" nodeType="afterEffect">
                                  <p:stCondLst>
                                    <p:cond delay="1000"/>
                                  </p:stCondLst>
                                  <p:childTnLst>
                                    <p:set>
                                      <p:cBhvr>
                                        <p:cTn id="13" dur="1" fill="hold">
                                          <p:stCondLst>
                                            <p:cond delay="0"/>
                                          </p:stCondLst>
                                        </p:cTn>
                                        <p:tgtEl>
                                          <p:spTgt spid="665608"/>
                                        </p:tgtEl>
                                        <p:attrNameLst>
                                          <p:attrName>style.visibility</p:attrName>
                                        </p:attrNameLst>
                                      </p:cBhvr>
                                      <p:to>
                                        <p:strVal val="visible"/>
                                      </p:to>
                                    </p:set>
                                    <p:anim calcmode="lin" valueType="num">
                                      <p:cBhvr>
                                        <p:cTn id="14" dur="500" fill="hold"/>
                                        <p:tgtEl>
                                          <p:spTgt spid="665608"/>
                                        </p:tgtEl>
                                        <p:attrNameLst>
                                          <p:attrName>ppt_w</p:attrName>
                                        </p:attrNameLst>
                                      </p:cBhvr>
                                      <p:tavLst>
                                        <p:tav tm="0">
                                          <p:val>
                                            <p:fltVal val="0"/>
                                          </p:val>
                                        </p:tav>
                                        <p:tav tm="100000">
                                          <p:val>
                                            <p:strVal val="#ppt_w"/>
                                          </p:val>
                                        </p:tav>
                                      </p:tavLst>
                                    </p:anim>
                                    <p:anim calcmode="lin" valueType="num">
                                      <p:cBhvr>
                                        <p:cTn id="15" dur="500" fill="hold"/>
                                        <p:tgtEl>
                                          <p:spTgt spid="665608"/>
                                        </p:tgtEl>
                                        <p:attrNameLst>
                                          <p:attrName>ppt_h</p:attrName>
                                        </p:attrNameLst>
                                      </p:cBhvr>
                                      <p:tavLst>
                                        <p:tav tm="0">
                                          <p:val>
                                            <p:fltVal val="0"/>
                                          </p:val>
                                        </p:tav>
                                        <p:tav tm="100000">
                                          <p:val>
                                            <p:strVal val="#ppt_h"/>
                                          </p:val>
                                        </p:tav>
                                      </p:tavLst>
                                    </p:anim>
                                    <p:anim calcmode="lin" valueType="num">
                                      <p:cBhvr>
                                        <p:cTn id="16" dur="500" fill="hold"/>
                                        <p:tgtEl>
                                          <p:spTgt spid="665608"/>
                                        </p:tgtEl>
                                        <p:attrNameLst>
                                          <p:attrName>ppt_x</p:attrName>
                                        </p:attrNameLst>
                                      </p:cBhvr>
                                      <p:tavLst>
                                        <p:tav tm="0">
                                          <p:val>
                                            <p:fltVal val="0.5"/>
                                          </p:val>
                                        </p:tav>
                                        <p:tav tm="100000">
                                          <p:val>
                                            <p:strVal val="#ppt_x"/>
                                          </p:val>
                                        </p:tav>
                                      </p:tavLst>
                                    </p:anim>
                                    <p:anim calcmode="lin" valueType="num">
                                      <p:cBhvr>
                                        <p:cTn id="17" dur="500" fill="hold"/>
                                        <p:tgtEl>
                                          <p:spTgt spid="665608"/>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2000"/>
                            </p:stCondLst>
                            <p:childTnLst>
                              <p:par>
                                <p:cTn id="19" presetID="22" presetClass="entr" presetSubtype="1" fill="hold" nodeType="afterEffect">
                                  <p:stCondLst>
                                    <p:cond delay="1000"/>
                                  </p:stCondLst>
                                  <p:childTnLst>
                                    <p:set>
                                      <p:cBhvr>
                                        <p:cTn id="20" dur="1" fill="hold">
                                          <p:stCondLst>
                                            <p:cond delay="0"/>
                                          </p:stCondLst>
                                        </p:cTn>
                                        <p:tgtEl>
                                          <p:spTgt spid="665606"/>
                                        </p:tgtEl>
                                        <p:attrNameLst>
                                          <p:attrName>style.visibility</p:attrName>
                                        </p:attrNameLst>
                                      </p:cBhvr>
                                      <p:to>
                                        <p:strVal val="visible"/>
                                      </p:to>
                                    </p:set>
                                    <p:animEffect transition="in" filter="wipe(up)">
                                      <p:cBhvr>
                                        <p:cTn id="21" dur="500"/>
                                        <p:tgtEl>
                                          <p:spTgt spid="665606"/>
                                        </p:tgtEl>
                                      </p:cBhvr>
                                    </p:animEffect>
                                  </p:childTnLst>
                                </p:cTn>
                              </p:par>
                            </p:childTnLst>
                          </p:cTn>
                        </p:par>
                        <p:par>
                          <p:cTn id="22" fill="hold" nodeType="afterGroup">
                            <p:stCondLst>
                              <p:cond delay="3500"/>
                            </p:stCondLst>
                            <p:childTnLst>
                              <p:par>
                                <p:cTn id="23" presetID="22" presetClass="entr" presetSubtype="1" fill="hold" nodeType="afterEffect">
                                  <p:stCondLst>
                                    <p:cond delay="1000"/>
                                  </p:stCondLst>
                                  <p:childTnLst>
                                    <p:set>
                                      <p:cBhvr>
                                        <p:cTn id="24" dur="1" fill="hold">
                                          <p:stCondLst>
                                            <p:cond delay="0"/>
                                          </p:stCondLst>
                                        </p:cTn>
                                        <p:tgtEl>
                                          <p:spTgt spid="665605"/>
                                        </p:tgtEl>
                                        <p:attrNameLst>
                                          <p:attrName>style.visibility</p:attrName>
                                        </p:attrNameLst>
                                      </p:cBhvr>
                                      <p:to>
                                        <p:strVal val="visible"/>
                                      </p:to>
                                    </p:set>
                                    <p:animEffect transition="in" filter="wipe(up)">
                                      <p:cBhvr>
                                        <p:cTn id="25" dur="500"/>
                                        <p:tgtEl>
                                          <p:spTgt spid="665605"/>
                                        </p:tgtEl>
                                      </p:cBhvr>
                                    </p:animEffect>
                                  </p:childTnLst>
                                </p:cTn>
                              </p:par>
                            </p:childTnLst>
                          </p:cTn>
                        </p:par>
                        <p:par>
                          <p:cTn id="26" fill="hold" nodeType="afterGroup">
                            <p:stCondLst>
                              <p:cond delay="5000"/>
                            </p:stCondLst>
                            <p:childTnLst>
                              <p:par>
                                <p:cTn id="27" presetID="22" presetClass="entr" presetSubtype="8" fill="hold" nodeType="afterEffect">
                                  <p:stCondLst>
                                    <p:cond delay="1000"/>
                                  </p:stCondLst>
                                  <p:childTnLst>
                                    <p:set>
                                      <p:cBhvr>
                                        <p:cTn id="28" dur="1" fill="hold">
                                          <p:stCondLst>
                                            <p:cond delay="0"/>
                                          </p:stCondLst>
                                        </p:cTn>
                                        <p:tgtEl>
                                          <p:spTgt spid="665607"/>
                                        </p:tgtEl>
                                        <p:attrNameLst>
                                          <p:attrName>style.visibility</p:attrName>
                                        </p:attrNameLst>
                                      </p:cBhvr>
                                      <p:to>
                                        <p:strVal val="visible"/>
                                      </p:to>
                                    </p:set>
                                    <p:animEffect transition="in" filter="wipe(left)">
                                      <p:cBhvr>
                                        <p:cTn id="29" dur="500"/>
                                        <p:tgtEl>
                                          <p:spTgt spid="665607"/>
                                        </p:tgtEl>
                                      </p:cBhvr>
                                    </p:animEffect>
                                  </p:childTnLst>
                                </p:cTn>
                              </p:par>
                            </p:childTnLst>
                          </p:cTn>
                        </p:par>
                        <p:par>
                          <p:cTn id="30" fill="hold" nodeType="afterGroup">
                            <p:stCondLst>
                              <p:cond delay="6500"/>
                            </p:stCondLst>
                            <p:childTnLst>
                              <p:par>
                                <p:cTn id="31" presetID="19" presetClass="entr" presetSubtype="10" fill="hold" nodeType="afterEffect">
                                  <p:stCondLst>
                                    <p:cond delay="1000"/>
                                  </p:stCondLst>
                                  <p:childTnLst>
                                    <p:set>
                                      <p:cBhvr>
                                        <p:cTn id="32" dur="1" fill="hold">
                                          <p:stCondLst>
                                            <p:cond delay="0"/>
                                          </p:stCondLst>
                                        </p:cTn>
                                        <p:tgtEl>
                                          <p:spTgt spid="665609"/>
                                        </p:tgtEl>
                                        <p:attrNameLst>
                                          <p:attrName>style.visibility</p:attrName>
                                        </p:attrNameLst>
                                      </p:cBhvr>
                                      <p:to>
                                        <p:strVal val="visible"/>
                                      </p:to>
                                    </p:set>
                                    <p:anim calcmode="lin" valueType="num">
                                      <p:cBhvr>
                                        <p:cTn id="33" dur="5000" fill="hold"/>
                                        <p:tgtEl>
                                          <p:spTgt spid="665609"/>
                                        </p:tgtEl>
                                        <p:attrNameLst>
                                          <p:attrName>ppt_w</p:attrName>
                                        </p:attrNameLst>
                                      </p:cBhvr>
                                      <p:tavLst>
                                        <p:tav tm="0" fmla="#ppt_w*sin(2.5*pi*$)">
                                          <p:val>
                                            <p:fltVal val="0"/>
                                          </p:val>
                                        </p:tav>
                                        <p:tav tm="100000">
                                          <p:val>
                                            <p:fltVal val="1"/>
                                          </p:val>
                                        </p:tav>
                                      </p:tavLst>
                                    </p:anim>
                                    <p:anim calcmode="lin" valueType="num">
                                      <p:cBhvr>
                                        <p:cTn id="34" dur="5000" fill="hold"/>
                                        <p:tgtEl>
                                          <p:spTgt spid="66560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04"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5B8B71B9-E10C-7343-8D76-19DC28DE8464}"/>
              </a:ext>
            </a:extLst>
          </p:cNvPr>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067" name="Freeform 3">
            <a:extLst>
              <a:ext uri="{FF2B5EF4-FFF2-40B4-BE49-F238E27FC236}">
                <a16:creationId xmlns:a16="http://schemas.microsoft.com/office/drawing/2014/main" id="{A0A3D4D1-E042-2A45-A3D0-6DCCD0F5161D}"/>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6068" name="Rectangle 4">
            <a:extLst>
              <a:ext uri="{FF2B5EF4-FFF2-40B4-BE49-F238E27FC236}">
                <a16:creationId xmlns:a16="http://schemas.microsoft.com/office/drawing/2014/main" id="{BA365C4F-700C-B14D-AB3B-A870C442DED5}"/>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16069" name="Rectangle 5">
            <a:extLst>
              <a:ext uri="{FF2B5EF4-FFF2-40B4-BE49-F238E27FC236}">
                <a16:creationId xmlns:a16="http://schemas.microsoft.com/office/drawing/2014/main" id="{C31CA665-B10F-7543-9B2E-1CCA20A34D28}"/>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070" name="Freeform 6">
            <a:extLst>
              <a:ext uri="{FF2B5EF4-FFF2-40B4-BE49-F238E27FC236}">
                <a16:creationId xmlns:a16="http://schemas.microsoft.com/office/drawing/2014/main" id="{2CA58F04-5AC2-4A46-8241-81CF3F3C379D}"/>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6071" name="Freeform 7">
            <a:extLst>
              <a:ext uri="{FF2B5EF4-FFF2-40B4-BE49-F238E27FC236}">
                <a16:creationId xmlns:a16="http://schemas.microsoft.com/office/drawing/2014/main" id="{2B310827-3B71-C142-B945-5F345591E5E1}"/>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6072" name="Rectangle 8">
            <a:extLst>
              <a:ext uri="{FF2B5EF4-FFF2-40B4-BE49-F238E27FC236}">
                <a16:creationId xmlns:a16="http://schemas.microsoft.com/office/drawing/2014/main" id="{DA29095B-24E7-C84C-BD8C-2AF266E1F608}"/>
              </a:ext>
            </a:extLst>
          </p:cNvPr>
          <p:cNvSpPr>
            <a:spLocks noChangeArrowheads="1"/>
          </p:cNvSpPr>
          <p:nvPr/>
        </p:nvSpPr>
        <p:spPr bwMode="auto">
          <a:xfrm>
            <a:off x="4630738" y="2649538"/>
            <a:ext cx="152082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SE</a:t>
            </a:r>
          </a:p>
        </p:txBody>
      </p:sp>
      <p:sp>
        <p:nvSpPr>
          <p:cNvPr id="216073" name="Freeform 9">
            <a:extLst>
              <a:ext uri="{FF2B5EF4-FFF2-40B4-BE49-F238E27FC236}">
                <a16:creationId xmlns:a16="http://schemas.microsoft.com/office/drawing/2014/main" id="{166F99F3-39FB-1C48-8A50-4AA3BC67EC38}"/>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6074" name="Rectangle 10">
            <a:extLst>
              <a:ext uri="{FF2B5EF4-FFF2-40B4-BE49-F238E27FC236}">
                <a16:creationId xmlns:a16="http://schemas.microsoft.com/office/drawing/2014/main" id="{DDCBF33F-048B-B247-AE1B-2BFE0E9247A5}"/>
              </a:ext>
            </a:extLst>
          </p:cNvPr>
          <p:cNvSpPr>
            <a:spLocks noChangeArrowheads="1"/>
          </p:cNvSpPr>
          <p:nvPr/>
        </p:nvSpPr>
        <p:spPr bwMode="auto">
          <a:xfrm>
            <a:off x="7259638" y="5259388"/>
            <a:ext cx="131127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TP</a:t>
            </a:r>
          </a:p>
        </p:txBody>
      </p:sp>
      <p:sp>
        <p:nvSpPr>
          <p:cNvPr id="216075" name="Freeform 11">
            <a:extLst>
              <a:ext uri="{FF2B5EF4-FFF2-40B4-BE49-F238E27FC236}">
                <a16:creationId xmlns:a16="http://schemas.microsoft.com/office/drawing/2014/main" id="{1548F2FA-FDBA-F142-A458-2712282C29A1}"/>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6076" name="Freeform 12">
            <a:extLst>
              <a:ext uri="{FF2B5EF4-FFF2-40B4-BE49-F238E27FC236}">
                <a16:creationId xmlns:a16="http://schemas.microsoft.com/office/drawing/2014/main" id="{88D67FAF-A8E9-9B45-AAB3-7E45BBFFE415}"/>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6077" name="Freeform 13">
            <a:extLst>
              <a:ext uri="{FF2B5EF4-FFF2-40B4-BE49-F238E27FC236}">
                <a16:creationId xmlns:a16="http://schemas.microsoft.com/office/drawing/2014/main" id="{085C7E93-6ADF-9949-B394-CAFF11F4206C}"/>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6078" name="Rectangle 14">
            <a:extLst>
              <a:ext uri="{FF2B5EF4-FFF2-40B4-BE49-F238E27FC236}">
                <a16:creationId xmlns:a16="http://schemas.microsoft.com/office/drawing/2014/main" id="{936D5E04-7E9D-594D-AB40-6BF9B66C6F05}"/>
              </a:ext>
            </a:extLst>
          </p:cNvPr>
          <p:cNvSpPr>
            <a:spLocks noChangeArrowheads="1"/>
          </p:cNvSpPr>
          <p:nvPr/>
        </p:nvSpPr>
        <p:spPr bwMode="auto">
          <a:xfrm>
            <a:off x="3449638" y="2382838"/>
            <a:ext cx="127317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DG</a:t>
            </a:r>
          </a:p>
        </p:txBody>
      </p:sp>
      <p:sp>
        <p:nvSpPr>
          <p:cNvPr id="216079" name="Rectangle 15">
            <a:extLst>
              <a:ext uri="{FF2B5EF4-FFF2-40B4-BE49-F238E27FC236}">
                <a16:creationId xmlns:a16="http://schemas.microsoft.com/office/drawing/2014/main" id="{EE351B85-E546-CF4D-96A7-722CE5B861A8}"/>
              </a:ext>
            </a:extLst>
          </p:cNvPr>
          <p:cNvSpPr>
            <a:spLocks noChangeArrowheads="1"/>
          </p:cNvSpPr>
          <p:nvPr/>
        </p:nvSpPr>
        <p:spPr bwMode="auto">
          <a:xfrm>
            <a:off x="2516188" y="5640388"/>
            <a:ext cx="877887"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LM</a:t>
            </a:r>
          </a:p>
        </p:txBody>
      </p:sp>
      <p:sp>
        <p:nvSpPr>
          <p:cNvPr id="216080" name="Rectangle 16">
            <a:extLst>
              <a:ext uri="{FF2B5EF4-FFF2-40B4-BE49-F238E27FC236}">
                <a16:creationId xmlns:a16="http://schemas.microsoft.com/office/drawing/2014/main" id="{9B9124B7-5534-CE40-B10E-9C8D90D51089}"/>
              </a:ext>
            </a:extLst>
          </p:cNvPr>
          <p:cNvSpPr>
            <a:spLocks noChangeArrowheads="1"/>
          </p:cNvSpPr>
          <p:nvPr/>
        </p:nvSpPr>
        <p:spPr bwMode="auto">
          <a:xfrm>
            <a:off x="2020888" y="992188"/>
            <a:ext cx="1263650"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LM</a:t>
            </a:r>
          </a:p>
        </p:txBody>
      </p:sp>
      <p:sp>
        <p:nvSpPr>
          <p:cNvPr id="216081" name="Rectangle 17">
            <a:extLst>
              <a:ext uri="{FF2B5EF4-FFF2-40B4-BE49-F238E27FC236}">
                <a16:creationId xmlns:a16="http://schemas.microsoft.com/office/drawing/2014/main" id="{8E76C882-4949-6941-A743-D22AA02E5B5C}"/>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082" name="Line 18">
            <a:extLst>
              <a:ext uri="{FF2B5EF4-FFF2-40B4-BE49-F238E27FC236}">
                <a16:creationId xmlns:a16="http://schemas.microsoft.com/office/drawing/2014/main" id="{1816F1DC-FB90-924F-ACBF-B0E7D077AC83}"/>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083" name="Line 19">
            <a:extLst>
              <a:ext uri="{FF2B5EF4-FFF2-40B4-BE49-F238E27FC236}">
                <a16:creationId xmlns:a16="http://schemas.microsoft.com/office/drawing/2014/main" id="{79C8755B-9BE9-824E-BB39-22FC8C9120AD}"/>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084" name="Rectangle 20">
            <a:extLst>
              <a:ext uri="{FF2B5EF4-FFF2-40B4-BE49-F238E27FC236}">
                <a16:creationId xmlns:a16="http://schemas.microsoft.com/office/drawing/2014/main" id="{0E427559-E5B5-3844-87B2-6AEF38A6A7CF}"/>
              </a:ext>
            </a:extLst>
          </p:cNvPr>
          <p:cNvSpPr>
            <a:spLocks noChangeArrowheads="1"/>
          </p:cNvSpPr>
          <p:nvPr/>
        </p:nvSpPr>
        <p:spPr bwMode="auto">
          <a:xfrm>
            <a:off x="76200" y="304800"/>
            <a:ext cx="2825750" cy="819150"/>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r>
              <a:rPr lang="en-US" altLang="ko-KR" sz="2400" b="1">
                <a:solidFill>
                  <a:schemeClr val="tx2"/>
                </a:solidFill>
                <a:effectLst/>
                <a:latin typeface="Times" pitchFamily="2" charset="0"/>
                <a:ea typeface="Gulim" panose="020B0600000101010101" pitchFamily="34" charset="-127"/>
              </a:rPr>
              <a:t>MENATA PANGGUNG</a:t>
            </a:r>
          </a:p>
        </p:txBody>
      </p:sp>
      <p:sp>
        <p:nvSpPr>
          <p:cNvPr id="216085" name="Rectangle 21">
            <a:extLst>
              <a:ext uri="{FF2B5EF4-FFF2-40B4-BE49-F238E27FC236}">
                <a16:creationId xmlns:a16="http://schemas.microsoft.com/office/drawing/2014/main" id="{B2A82BA7-E7F1-5D46-BDAF-EE55D272DAC1}"/>
              </a:ext>
            </a:extLst>
          </p:cNvPr>
          <p:cNvSpPr>
            <a:spLocks noChangeArrowheads="1"/>
          </p:cNvSpPr>
          <p:nvPr/>
        </p:nvSpPr>
        <p:spPr bwMode="auto">
          <a:xfrm>
            <a:off x="2613025" y="3613150"/>
            <a:ext cx="1730375" cy="454025"/>
          </a:xfrm>
          <a:prstGeom prst="rect">
            <a:avLst/>
          </a:prstGeom>
          <a:noFill/>
          <a:ln>
            <a:noFill/>
          </a:ln>
          <a:effectLst>
            <a:outerShdw dist="74053" dir="1857825"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LM</a:t>
            </a:r>
          </a:p>
        </p:txBody>
      </p:sp>
      <p:sp>
        <p:nvSpPr>
          <p:cNvPr id="216086" name="Line 22">
            <a:extLst>
              <a:ext uri="{FF2B5EF4-FFF2-40B4-BE49-F238E27FC236}">
                <a16:creationId xmlns:a16="http://schemas.microsoft.com/office/drawing/2014/main" id="{8C7FDDD8-3F85-D043-8F77-2A5AC248ACE6}"/>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216087" name="Oval 23">
            <a:extLst>
              <a:ext uri="{FF2B5EF4-FFF2-40B4-BE49-F238E27FC236}">
                <a16:creationId xmlns:a16="http://schemas.microsoft.com/office/drawing/2014/main" id="{FBC76D49-FDA9-6641-A90B-A04531347AD7}"/>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088" name="Rectangle 24">
            <a:extLst>
              <a:ext uri="{FF2B5EF4-FFF2-40B4-BE49-F238E27FC236}">
                <a16:creationId xmlns:a16="http://schemas.microsoft.com/office/drawing/2014/main" id="{EB0CCF69-80BD-CF48-9697-F85D0C0B5684}"/>
              </a:ext>
            </a:extLst>
          </p:cNvPr>
          <p:cNvSpPr>
            <a:spLocks noChangeArrowheads="1"/>
          </p:cNvSpPr>
          <p:nvPr/>
        </p:nvSpPr>
        <p:spPr bwMode="auto">
          <a:xfrm>
            <a:off x="4081463" y="1125538"/>
            <a:ext cx="8128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16089" name="Rectangle 25">
            <a:extLst>
              <a:ext uri="{FF2B5EF4-FFF2-40B4-BE49-F238E27FC236}">
                <a16:creationId xmlns:a16="http://schemas.microsoft.com/office/drawing/2014/main" id="{1C596B15-6438-9A45-BE1A-2505168A74C2}"/>
              </a:ext>
            </a:extLst>
          </p:cNvPr>
          <p:cNvSpPr>
            <a:spLocks noChangeArrowheads="1"/>
          </p:cNvSpPr>
          <p:nvPr/>
        </p:nvSpPr>
        <p:spPr bwMode="auto">
          <a:xfrm>
            <a:off x="6896100" y="4395788"/>
            <a:ext cx="835025" cy="698500"/>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4000" b="1">
                <a:solidFill>
                  <a:srgbClr val="EEFF4B"/>
                </a:solidFill>
                <a:effectLst/>
                <a:latin typeface="Times" pitchFamily="2" charset="0"/>
                <a:ea typeface="Gulim" panose="020B0600000101010101" pitchFamily="34" charset="-127"/>
              </a:rPr>
              <a:t>U</a:t>
            </a:r>
          </a:p>
        </p:txBody>
      </p:sp>
      <p:sp>
        <p:nvSpPr>
          <p:cNvPr id="216090" name="Rectangle 26">
            <a:extLst>
              <a:ext uri="{FF2B5EF4-FFF2-40B4-BE49-F238E27FC236}">
                <a16:creationId xmlns:a16="http://schemas.microsoft.com/office/drawing/2014/main" id="{1F6F38A9-AC38-1A49-83DC-AEE995D0C1D8}"/>
              </a:ext>
            </a:extLst>
          </p:cNvPr>
          <p:cNvSpPr>
            <a:spLocks noChangeArrowheads="1"/>
          </p:cNvSpPr>
          <p:nvPr/>
        </p:nvSpPr>
        <p:spPr bwMode="auto">
          <a:xfrm>
            <a:off x="5830888" y="2884488"/>
            <a:ext cx="83502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B</a:t>
            </a:r>
          </a:p>
        </p:txBody>
      </p:sp>
      <p:sp>
        <p:nvSpPr>
          <p:cNvPr id="216091" name="Oval 27">
            <a:extLst>
              <a:ext uri="{FF2B5EF4-FFF2-40B4-BE49-F238E27FC236}">
                <a16:creationId xmlns:a16="http://schemas.microsoft.com/office/drawing/2014/main" id="{35AD7D39-27E1-7343-9E06-1AD1A86D3697}"/>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092" name="Rectangle 28">
            <a:extLst>
              <a:ext uri="{FF2B5EF4-FFF2-40B4-BE49-F238E27FC236}">
                <a16:creationId xmlns:a16="http://schemas.microsoft.com/office/drawing/2014/main" id="{98BF5BDB-DFF9-8F42-8CEC-51C6D6801629}"/>
              </a:ext>
            </a:extLst>
          </p:cNvPr>
          <p:cNvSpPr>
            <a:spLocks noChangeArrowheads="1"/>
          </p:cNvSpPr>
          <p:nvPr/>
        </p:nvSpPr>
        <p:spPr bwMode="auto">
          <a:xfrm>
            <a:off x="5487988" y="1811338"/>
            <a:ext cx="83502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H</a:t>
            </a:r>
          </a:p>
        </p:txBody>
      </p:sp>
      <p:sp>
        <p:nvSpPr>
          <p:cNvPr id="216093" name="Oval 29">
            <a:extLst>
              <a:ext uri="{FF2B5EF4-FFF2-40B4-BE49-F238E27FC236}">
                <a16:creationId xmlns:a16="http://schemas.microsoft.com/office/drawing/2014/main" id="{625812D3-3B53-BD47-8287-59DF607E7004}"/>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094" name="Rectangle 30">
            <a:extLst>
              <a:ext uri="{FF2B5EF4-FFF2-40B4-BE49-F238E27FC236}">
                <a16:creationId xmlns:a16="http://schemas.microsoft.com/office/drawing/2014/main" id="{2FD8A963-1E01-A242-B2B5-1F1980F68128}"/>
              </a:ext>
            </a:extLst>
          </p:cNvPr>
          <p:cNvSpPr>
            <a:spLocks noChangeArrowheads="1"/>
          </p:cNvSpPr>
          <p:nvPr/>
        </p:nvSpPr>
        <p:spPr bwMode="auto">
          <a:xfrm>
            <a:off x="7088188" y="1525588"/>
            <a:ext cx="129222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l">
              <a:spcBef>
                <a:spcPct val="50000"/>
              </a:spcBef>
            </a:pPr>
            <a:r>
              <a:rPr lang="en-US" altLang="ko-KR" sz="2400" b="1">
                <a:solidFill>
                  <a:schemeClr val="folHlink"/>
                </a:solidFill>
                <a:effectLst/>
                <a:latin typeface="Times" pitchFamily="2" charset="0"/>
                <a:ea typeface="Gulim" panose="020B0600000101010101" pitchFamily="34" charset="-127"/>
              </a:rPr>
              <a:t>N(A)</a:t>
            </a:r>
          </a:p>
        </p:txBody>
      </p:sp>
      <p:sp>
        <p:nvSpPr>
          <p:cNvPr id="216095" name="Oval 31">
            <a:extLst>
              <a:ext uri="{FF2B5EF4-FFF2-40B4-BE49-F238E27FC236}">
                <a16:creationId xmlns:a16="http://schemas.microsoft.com/office/drawing/2014/main" id="{134D93CE-DDEC-A846-B9FE-27E285634F37}"/>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096" name="Oval 32">
            <a:extLst>
              <a:ext uri="{FF2B5EF4-FFF2-40B4-BE49-F238E27FC236}">
                <a16:creationId xmlns:a16="http://schemas.microsoft.com/office/drawing/2014/main" id="{8F530205-45AC-2840-8BF3-F6AE245CF879}"/>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097" name="Rectangle 33">
            <a:extLst>
              <a:ext uri="{FF2B5EF4-FFF2-40B4-BE49-F238E27FC236}">
                <a16:creationId xmlns:a16="http://schemas.microsoft.com/office/drawing/2014/main" id="{1042F4D9-803E-DD49-B77B-95B3BD34115F}"/>
              </a:ext>
            </a:extLst>
          </p:cNvPr>
          <p:cNvSpPr>
            <a:spLocks noChangeArrowheads="1"/>
          </p:cNvSpPr>
          <p:nvPr/>
        </p:nvSpPr>
        <p:spPr bwMode="auto">
          <a:xfrm>
            <a:off x="3074988" y="2568575"/>
            <a:ext cx="417512"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K</a:t>
            </a:r>
          </a:p>
        </p:txBody>
      </p:sp>
      <p:sp>
        <p:nvSpPr>
          <p:cNvPr id="216098" name="Oval 34">
            <a:extLst>
              <a:ext uri="{FF2B5EF4-FFF2-40B4-BE49-F238E27FC236}">
                <a16:creationId xmlns:a16="http://schemas.microsoft.com/office/drawing/2014/main" id="{AF801B2B-294E-F749-AD8F-26C2879CC569}"/>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099" name="Rectangle 35">
            <a:extLst>
              <a:ext uri="{FF2B5EF4-FFF2-40B4-BE49-F238E27FC236}">
                <a16:creationId xmlns:a16="http://schemas.microsoft.com/office/drawing/2014/main" id="{969BEAAD-664B-BB49-AF14-23A72896BEAD}"/>
              </a:ext>
            </a:extLst>
          </p:cNvPr>
          <p:cNvSpPr>
            <a:spLocks noChangeArrowheads="1"/>
          </p:cNvSpPr>
          <p:nvPr/>
        </p:nvSpPr>
        <p:spPr bwMode="auto">
          <a:xfrm>
            <a:off x="2693988" y="3078163"/>
            <a:ext cx="401637"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Y</a:t>
            </a:r>
          </a:p>
        </p:txBody>
      </p:sp>
      <p:sp>
        <p:nvSpPr>
          <p:cNvPr id="216100" name="Oval 36">
            <a:extLst>
              <a:ext uri="{FF2B5EF4-FFF2-40B4-BE49-F238E27FC236}">
                <a16:creationId xmlns:a16="http://schemas.microsoft.com/office/drawing/2014/main" id="{050BD3D3-DC7C-4E4B-9917-FB237D636F18}"/>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101" name="Oval 37">
            <a:extLst>
              <a:ext uri="{FF2B5EF4-FFF2-40B4-BE49-F238E27FC236}">
                <a16:creationId xmlns:a16="http://schemas.microsoft.com/office/drawing/2014/main" id="{AA79A9D5-E487-7346-8009-937307D9D9F3}"/>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102" name="Rectangle 38">
            <a:extLst>
              <a:ext uri="{FF2B5EF4-FFF2-40B4-BE49-F238E27FC236}">
                <a16:creationId xmlns:a16="http://schemas.microsoft.com/office/drawing/2014/main" id="{B45E49A5-331E-774E-9A3B-1E3FFE53D28E}"/>
              </a:ext>
            </a:extLst>
          </p:cNvPr>
          <p:cNvSpPr>
            <a:spLocks noChangeArrowheads="1"/>
          </p:cNvSpPr>
          <p:nvPr/>
        </p:nvSpPr>
        <p:spPr bwMode="auto">
          <a:xfrm>
            <a:off x="3067050" y="4451350"/>
            <a:ext cx="620713"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KB</a:t>
            </a:r>
          </a:p>
        </p:txBody>
      </p:sp>
      <p:sp>
        <p:nvSpPr>
          <p:cNvPr id="216103" name="Oval 39">
            <a:extLst>
              <a:ext uri="{FF2B5EF4-FFF2-40B4-BE49-F238E27FC236}">
                <a16:creationId xmlns:a16="http://schemas.microsoft.com/office/drawing/2014/main" id="{BEA89981-3A62-2C44-B6CD-43CC5B5B06C5}"/>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104" name="Rectangle 40">
            <a:extLst>
              <a:ext uri="{FF2B5EF4-FFF2-40B4-BE49-F238E27FC236}">
                <a16:creationId xmlns:a16="http://schemas.microsoft.com/office/drawing/2014/main" id="{D58D4F52-95F2-4346-9A9E-4AD3A4096217}"/>
              </a:ext>
            </a:extLst>
          </p:cNvPr>
          <p:cNvSpPr>
            <a:spLocks noChangeArrowheads="1"/>
          </p:cNvSpPr>
          <p:nvPr/>
        </p:nvSpPr>
        <p:spPr bwMode="auto">
          <a:xfrm>
            <a:off x="3205163" y="5164138"/>
            <a:ext cx="58737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GS</a:t>
            </a:r>
          </a:p>
        </p:txBody>
      </p:sp>
      <p:sp>
        <p:nvSpPr>
          <p:cNvPr id="216105" name="Oval 41">
            <a:extLst>
              <a:ext uri="{FF2B5EF4-FFF2-40B4-BE49-F238E27FC236}">
                <a16:creationId xmlns:a16="http://schemas.microsoft.com/office/drawing/2014/main" id="{43872232-2FB8-0D4E-99AC-3539C1F2A10D}"/>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6106" name="Rectangle 42">
            <a:extLst>
              <a:ext uri="{FF2B5EF4-FFF2-40B4-BE49-F238E27FC236}">
                <a16:creationId xmlns:a16="http://schemas.microsoft.com/office/drawing/2014/main" id="{B526BE13-8CE5-114F-9731-757A767D42AF}"/>
              </a:ext>
            </a:extLst>
          </p:cNvPr>
          <p:cNvSpPr>
            <a:spLocks noChangeArrowheads="1"/>
          </p:cNvSpPr>
          <p:nvPr/>
        </p:nvSpPr>
        <p:spPr bwMode="auto">
          <a:xfrm>
            <a:off x="1768475" y="4081463"/>
            <a:ext cx="468313"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M</a:t>
            </a:r>
          </a:p>
        </p:txBody>
      </p:sp>
      <p:sp>
        <p:nvSpPr>
          <p:cNvPr id="216107" name="Rectangle 43">
            <a:extLst>
              <a:ext uri="{FF2B5EF4-FFF2-40B4-BE49-F238E27FC236}">
                <a16:creationId xmlns:a16="http://schemas.microsoft.com/office/drawing/2014/main" id="{C1C0C4D6-BE4A-FE4F-A30B-33FFE35A745C}"/>
              </a:ext>
            </a:extLst>
          </p:cNvPr>
          <p:cNvSpPr>
            <a:spLocks noChangeArrowheads="1"/>
          </p:cNvSpPr>
          <p:nvPr/>
        </p:nvSpPr>
        <p:spPr bwMode="auto">
          <a:xfrm>
            <a:off x="3776663" y="3078163"/>
            <a:ext cx="63817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400" b="1">
                <a:solidFill>
                  <a:schemeClr val="folHlink"/>
                </a:solidFill>
                <a:effectLst/>
                <a:latin typeface="Times" pitchFamily="2" charset="0"/>
                <a:ea typeface="Gulim" panose="020B0600000101010101" pitchFamily="34" charset="-127"/>
              </a:rPr>
              <a:t>GN</a:t>
            </a:r>
          </a:p>
        </p:txBody>
      </p:sp>
      <p:grpSp>
        <p:nvGrpSpPr>
          <p:cNvPr id="216120" name="Group 56">
            <a:extLst>
              <a:ext uri="{FF2B5EF4-FFF2-40B4-BE49-F238E27FC236}">
                <a16:creationId xmlns:a16="http://schemas.microsoft.com/office/drawing/2014/main" id="{966FC499-266E-5342-AD02-D4F228018004}"/>
              </a:ext>
            </a:extLst>
          </p:cNvPr>
          <p:cNvGrpSpPr>
            <a:grpSpLocks/>
          </p:cNvGrpSpPr>
          <p:nvPr/>
        </p:nvGrpSpPr>
        <p:grpSpPr bwMode="auto">
          <a:xfrm>
            <a:off x="6400800" y="2857500"/>
            <a:ext cx="2019300" cy="2247900"/>
            <a:chOff x="4032" y="1800"/>
            <a:chExt cx="1272" cy="1416"/>
          </a:xfrm>
        </p:grpSpPr>
        <p:sp>
          <p:nvSpPr>
            <p:cNvPr id="216115" name="Oval 51">
              <a:extLst>
                <a:ext uri="{FF2B5EF4-FFF2-40B4-BE49-F238E27FC236}">
                  <a16:creationId xmlns:a16="http://schemas.microsoft.com/office/drawing/2014/main" id="{3D9686F9-22A6-2B47-9D3E-985E5F89F9AA}"/>
                </a:ext>
              </a:extLst>
            </p:cNvPr>
            <p:cNvSpPr>
              <a:spLocks noChangeArrowheads="1"/>
            </p:cNvSpPr>
            <p:nvPr/>
          </p:nvSpPr>
          <p:spPr bwMode="auto">
            <a:xfrm>
              <a:off x="4032" y="2592"/>
              <a:ext cx="672" cy="624"/>
            </a:xfrm>
            <a:prstGeom prst="ellipse">
              <a:avLst/>
            </a:prstGeom>
            <a:noFill/>
            <a:ln w="57150">
              <a:solidFill>
                <a:srgbClr val="D83104"/>
              </a:solidFill>
              <a:round/>
              <a:headEnd/>
              <a:tailEnd/>
            </a:ln>
            <a:effectLst>
              <a:outerShdw dist="68392" dir="1308085"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16117" name="AutoShape 53">
              <a:extLst>
                <a:ext uri="{FF2B5EF4-FFF2-40B4-BE49-F238E27FC236}">
                  <a16:creationId xmlns:a16="http://schemas.microsoft.com/office/drawing/2014/main" id="{4FE7AFF5-35AD-CE43-8522-EC05E780CC14}"/>
                </a:ext>
              </a:extLst>
            </p:cNvPr>
            <p:cNvSpPr>
              <a:spLocks noChangeArrowheads="1"/>
            </p:cNvSpPr>
            <p:nvPr/>
          </p:nvSpPr>
          <p:spPr bwMode="auto">
            <a:xfrm rot="7507952">
              <a:off x="4560" y="1824"/>
              <a:ext cx="768" cy="72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dist="45791" dir="2021404" algn="ctr" rotWithShape="0">
                <a:schemeClr val="bg2"/>
              </a:outerShdw>
            </a:effectLst>
          </p:spPr>
          <p:txBody>
            <a:bodyPr wrap="none" anchor="ctr"/>
            <a:lstStyle/>
            <a:p>
              <a:endParaRPr lang="en-US"/>
            </a:p>
          </p:txBody>
        </p:sp>
      </p:grpSp>
      <p:sp>
        <p:nvSpPr>
          <p:cNvPr id="216119" name="Text Box 55">
            <a:extLst>
              <a:ext uri="{FF2B5EF4-FFF2-40B4-BE49-F238E27FC236}">
                <a16:creationId xmlns:a16="http://schemas.microsoft.com/office/drawing/2014/main" id="{A75601C9-3907-1848-837B-46859CEDA070}"/>
              </a:ext>
            </a:extLst>
          </p:cNvPr>
          <p:cNvSpPr txBox="1">
            <a:spLocks noChangeArrowheads="1"/>
          </p:cNvSpPr>
          <p:nvPr/>
        </p:nvSpPr>
        <p:spPr bwMode="auto">
          <a:xfrm>
            <a:off x="1787525" y="0"/>
            <a:ext cx="19939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ko-KR" sz="1200" b="1">
                <a:solidFill>
                  <a:schemeClr val="tx1"/>
                </a:solidFill>
                <a:effectLst/>
                <a:ea typeface="Gulim" panose="020B0600000101010101" pitchFamily="34" charset="-127"/>
              </a:rPr>
              <a:t>Kej. 11:28</a:t>
            </a:r>
          </a:p>
        </p:txBody>
      </p:sp>
      <p:sp>
        <p:nvSpPr>
          <p:cNvPr id="216121" name="Text Box 57">
            <a:extLst>
              <a:ext uri="{FF2B5EF4-FFF2-40B4-BE49-F238E27FC236}">
                <a16:creationId xmlns:a16="http://schemas.microsoft.com/office/drawing/2014/main" id="{E2F6E7A0-6DAE-8340-9FB8-4D63945485CE}"/>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216126" name="Rectangle 62">
            <a:extLst>
              <a:ext uri="{FF2B5EF4-FFF2-40B4-BE49-F238E27FC236}">
                <a16:creationId xmlns:a16="http://schemas.microsoft.com/office/drawing/2014/main" id="{645D61B9-D620-1540-B209-9CC29AC1ECAD}"/>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06</a:t>
            </a:r>
          </a:p>
        </p:txBody>
      </p:sp>
      <p:sp>
        <p:nvSpPr>
          <p:cNvPr id="216127" name="Text Box 63">
            <a:extLst>
              <a:ext uri="{FF2B5EF4-FFF2-40B4-BE49-F238E27FC236}">
                <a16:creationId xmlns:a16="http://schemas.microsoft.com/office/drawing/2014/main" id="{C6918BDF-FB23-9942-AD7D-8B7478004C7C}"/>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sp>
        <p:nvSpPr>
          <p:cNvPr id="216128" name="Text Box 64">
            <a:extLst>
              <a:ext uri="{FF2B5EF4-FFF2-40B4-BE49-F238E27FC236}">
                <a16:creationId xmlns:a16="http://schemas.microsoft.com/office/drawing/2014/main" id="{F56DC516-1C68-A54D-86FD-D6A3B7E97927}"/>
              </a:ext>
            </a:extLst>
          </p:cNvPr>
          <p:cNvSpPr txBox="1">
            <a:spLocks noChangeArrowheads="1"/>
          </p:cNvSpPr>
          <p:nvPr/>
        </p:nvSpPr>
        <p:spPr bwMode="auto">
          <a:xfrm>
            <a:off x="8661400" y="6450013"/>
            <a:ext cx="482600" cy="336550"/>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flatTx/>
          </a:bodyPr>
          <a:lstStyle/>
          <a:p>
            <a:pPr>
              <a:spcBef>
                <a:spcPct val="50000"/>
              </a:spcBef>
            </a:pPr>
            <a:r>
              <a:rPr lang="en-US" altLang="ko-KR" sz="1600" b="1">
                <a:solidFill>
                  <a:schemeClr val="tx1"/>
                </a:solidFill>
                <a:effectLst>
                  <a:outerShdw blurRad="38100" dist="38100" dir="2700000" algn="tl">
                    <a:srgbClr val="000000"/>
                  </a:outerShdw>
                </a:effectLst>
                <a:ea typeface="Gulim" panose="020B0600000101010101" pitchFamily="34" charset="-127"/>
              </a:rPr>
              <a:t>1</a:t>
            </a:r>
          </a:p>
        </p:txBody>
      </p:sp>
      <p:sp>
        <p:nvSpPr>
          <p:cNvPr id="216130" name="Text Box 66">
            <a:extLst>
              <a:ext uri="{FF2B5EF4-FFF2-40B4-BE49-F238E27FC236}">
                <a16:creationId xmlns:a16="http://schemas.microsoft.com/office/drawing/2014/main" id="{D5A4722E-F60B-5A42-A5C2-6609B8CAA4BC}"/>
              </a:ext>
            </a:extLst>
          </p:cNvPr>
          <p:cNvSpPr txBox="1">
            <a:spLocks noChangeArrowheads="1"/>
          </p:cNvSpPr>
          <p:nvPr/>
        </p:nvSpPr>
        <p:spPr bwMode="auto">
          <a:xfrm>
            <a:off x="3995738" y="5121275"/>
            <a:ext cx="3194050" cy="63976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spcBef>
                <a:spcPct val="50000"/>
              </a:spcBef>
            </a:pPr>
            <a:r>
              <a:rPr lang="en-US" altLang="ko-KR" sz="1200" b="1">
                <a:solidFill>
                  <a:srgbClr val="66FFFF"/>
                </a:solidFill>
                <a:effectLst>
                  <a:outerShdw blurRad="38100" dist="38100" dir="2700000" algn="tl">
                    <a:srgbClr val="000000"/>
                  </a:outerShdw>
                </a:effectLst>
                <a:ea typeface="Gulim" panose="020B0600000101010101" pitchFamily="34" charset="-127"/>
              </a:rPr>
              <a:t>UR KASDIM</a:t>
            </a:r>
            <a:r>
              <a:rPr lang="en-US" altLang="ko-KR" sz="1200" b="1">
                <a:solidFill>
                  <a:srgbClr val="FFFF00"/>
                </a:solidFill>
                <a:effectLst>
                  <a:outerShdw blurRad="38100" dist="38100" dir="2700000" algn="tl">
                    <a:srgbClr val="000000"/>
                  </a:outerShdw>
                </a:effectLst>
                <a:ea typeface="Gulim" panose="020B0600000101010101" pitchFamily="34" charset="-127"/>
              </a:rPr>
              <a:t>: PUSAT KEBUDAYAAN KUNO LEMBAH MESOPOTAMIA;             DAERAH ASAL ABRAHAM</a:t>
            </a:r>
          </a:p>
        </p:txBody>
      </p:sp>
      <p:sp>
        <p:nvSpPr>
          <p:cNvPr id="216131" name="AutoShape 67">
            <a:extLst>
              <a:ext uri="{FF2B5EF4-FFF2-40B4-BE49-F238E27FC236}">
                <a16:creationId xmlns:a16="http://schemas.microsoft.com/office/drawing/2014/main" id="{8963CA73-1D38-2340-9F49-D8A47A41154E}"/>
              </a:ext>
            </a:extLst>
          </p:cNvPr>
          <p:cNvSpPr>
            <a:spLocks noChangeArrowheads="1"/>
          </p:cNvSpPr>
          <p:nvPr/>
        </p:nvSpPr>
        <p:spPr bwMode="auto">
          <a:xfrm>
            <a:off x="4205288" y="4941888"/>
            <a:ext cx="2781300" cy="962025"/>
          </a:xfrm>
          <a:prstGeom prst="roundRect">
            <a:avLst>
              <a:gd name="adj" fmla="val 16667"/>
            </a:avLst>
          </a:prstGeom>
          <a:noFill/>
          <a:ln w="57150">
            <a:solidFill>
              <a:srgbClr val="FFFF00"/>
            </a:solidFill>
            <a:round/>
            <a:headEnd/>
            <a:tailEnd/>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16120"/>
                                        </p:tgtEl>
                                        <p:attrNameLst>
                                          <p:attrName>style.visibility</p:attrName>
                                        </p:attrNameLst>
                                      </p:cBhvr>
                                      <p:to>
                                        <p:strVal val="visible"/>
                                      </p:to>
                                    </p:set>
                                    <p:anim calcmode="lin" valueType="num">
                                      <p:cBhvr additive="base">
                                        <p:cTn id="7" dur="500" fill="hold"/>
                                        <p:tgtEl>
                                          <p:spTgt spid="216120"/>
                                        </p:tgtEl>
                                        <p:attrNameLst>
                                          <p:attrName>ppt_x</p:attrName>
                                        </p:attrNameLst>
                                      </p:cBhvr>
                                      <p:tavLst>
                                        <p:tav tm="0">
                                          <p:val>
                                            <p:strVal val="#ppt_x"/>
                                          </p:val>
                                        </p:tav>
                                        <p:tav tm="100000">
                                          <p:val>
                                            <p:strVal val="#ppt_x"/>
                                          </p:val>
                                        </p:tav>
                                      </p:tavLst>
                                    </p:anim>
                                    <p:anim calcmode="lin" valueType="num">
                                      <p:cBhvr additive="base">
                                        <p:cTn id="8" dur="500" fill="hold"/>
                                        <p:tgtEl>
                                          <p:spTgt spid="2161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7907" name="Rectangle 3">
            <a:extLst>
              <a:ext uri="{FF2B5EF4-FFF2-40B4-BE49-F238E27FC236}">
                <a16:creationId xmlns:a16="http://schemas.microsoft.com/office/drawing/2014/main" id="{6E49E935-DB6F-7B4C-885F-D46C17CCCF47}"/>
              </a:ext>
            </a:extLst>
          </p:cNvPr>
          <p:cNvSpPr>
            <a:spLocks noChangeArrowheads="1"/>
          </p:cNvSpPr>
          <p:nvPr/>
        </p:nvSpPr>
        <p:spPr bwMode="auto">
          <a:xfrm>
            <a:off x="1295400" y="4300538"/>
            <a:ext cx="1847850" cy="10064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507908" name="Rectangle 4">
            <a:extLst>
              <a:ext uri="{FF2B5EF4-FFF2-40B4-BE49-F238E27FC236}">
                <a16:creationId xmlns:a16="http://schemas.microsoft.com/office/drawing/2014/main" id="{CD7BEA35-13DB-E342-B9E5-EF4119AD295E}"/>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l">
              <a:spcBef>
                <a:spcPct val="50000"/>
              </a:spcBef>
            </a:pPr>
            <a:r>
              <a:rPr lang="en-US" altLang="ko-KR" sz="8800">
                <a:solidFill>
                  <a:schemeClr val="tx2"/>
                </a:solidFill>
                <a:effectLst/>
                <a:latin typeface="Times" pitchFamily="2" charset="0"/>
                <a:ea typeface="Gulim" panose="020B0600000101010101" pitchFamily="34" charset="-127"/>
              </a:rPr>
              <a:t>7</a:t>
            </a:r>
          </a:p>
        </p:txBody>
      </p:sp>
      <p:sp>
        <p:nvSpPr>
          <p:cNvPr id="507909" name="Line 5">
            <a:extLst>
              <a:ext uri="{FF2B5EF4-FFF2-40B4-BE49-F238E27FC236}">
                <a16:creationId xmlns:a16="http://schemas.microsoft.com/office/drawing/2014/main" id="{D9DDFE83-9ED1-B144-8C48-56974A0DEE64}"/>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07930" name="Text Box 26">
            <a:extLst>
              <a:ext uri="{FF2B5EF4-FFF2-40B4-BE49-F238E27FC236}">
                <a16:creationId xmlns:a16="http://schemas.microsoft.com/office/drawing/2014/main" id="{A90C168F-11A6-7F47-A78D-74DEDAEB9570}"/>
              </a:ext>
            </a:extLst>
          </p:cNvPr>
          <p:cNvSpPr txBox="1">
            <a:spLocks noChangeArrowheads="1"/>
          </p:cNvSpPr>
          <p:nvPr/>
        </p:nvSpPr>
        <p:spPr bwMode="auto">
          <a:xfrm>
            <a:off x="-523875" y="2127250"/>
            <a:ext cx="18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ko-KR" altLang="en-US">
              <a:effectLst/>
              <a:ea typeface="Gulim" panose="020B0600000101010101" pitchFamily="34" charset="-127"/>
            </a:endParaRPr>
          </a:p>
        </p:txBody>
      </p:sp>
      <p:pic>
        <p:nvPicPr>
          <p:cNvPr id="507935" name="Picture 31">
            <a:extLst>
              <a:ext uri="{FF2B5EF4-FFF2-40B4-BE49-F238E27FC236}">
                <a16:creationId xmlns:a16="http://schemas.microsoft.com/office/drawing/2014/main" id="{7397D059-76A1-FF4C-AC27-114A1E1F83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079" t="23958" r="10156" b="6766"/>
          <a:stretch>
            <a:fillRect/>
          </a:stretch>
        </p:blipFill>
        <p:spPr bwMode="auto">
          <a:xfrm>
            <a:off x="1730375" y="1108075"/>
            <a:ext cx="6781800" cy="4935538"/>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07965" name="Text Box 61">
            <a:extLst>
              <a:ext uri="{FF2B5EF4-FFF2-40B4-BE49-F238E27FC236}">
                <a16:creationId xmlns:a16="http://schemas.microsoft.com/office/drawing/2014/main" id="{8E120FC3-BA0D-EC46-8CDD-E724E42316C1}"/>
              </a:ext>
            </a:extLst>
          </p:cNvPr>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ko-KR" altLang="en-US" sz="2000">
              <a:solidFill>
                <a:srgbClr val="FFA27C"/>
              </a:solidFill>
              <a:effectLst/>
              <a:latin typeface="B VAG Rounded Bold" charset="0"/>
              <a:ea typeface="Gulim" panose="020B0600000101010101" pitchFamily="34" charset="-127"/>
            </a:endParaRPr>
          </a:p>
        </p:txBody>
      </p:sp>
      <p:sp>
        <p:nvSpPr>
          <p:cNvPr id="507971" name="Oval 67">
            <a:extLst>
              <a:ext uri="{FF2B5EF4-FFF2-40B4-BE49-F238E27FC236}">
                <a16:creationId xmlns:a16="http://schemas.microsoft.com/office/drawing/2014/main" id="{D1B42AF8-5868-0846-A913-BA111AB2584A}"/>
              </a:ext>
            </a:extLst>
          </p:cNvPr>
          <p:cNvSpPr>
            <a:spLocks noChangeArrowheads="1"/>
          </p:cNvSpPr>
          <p:nvPr/>
        </p:nvSpPr>
        <p:spPr bwMode="auto">
          <a:xfrm>
            <a:off x="3467100" y="2933700"/>
            <a:ext cx="1612900" cy="596900"/>
          </a:xfrm>
          <a:prstGeom prst="ellipse">
            <a:avLst/>
          </a:prstGeom>
          <a:noFill/>
          <a:ln w="76200">
            <a:solidFill>
              <a:srgbClr val="66FFFF"/>
            </a:solidFill>
            <a:round/>
            <a:headEnd/>
            <a:tailEnd/>
          </a:ln>
          <a:effectLst>
            <a:outerShdw dist="71842" dir="2700000" algn="ctr" rotWithShape="0">
              <a:schemeClr val="bg2"/>
            </a:outerShdw>
          </a:effectLst>
          <a:extLst>
            <a:ext uri="{909E8E84-426E-40DD-AFC4-6F175D3DCCD1}">
              <a14:hiddenFill xmlns:a14="http://schemas.microsoft.com/office/drawing/2010/main">
                <a:solidFill>
                  <a:srgbClr val="66FFFF"/>
                </a:solidFill>
              </a14:hiddenFill>
            </a:ext>
          </a:extLst>
        </p:spPr>
        <p:txBody>
          <a:bodyPr wrap="none" anchor="ctr"/>
          <a:lstStyle/>
          <a:p>
            <a:endParaRPr lang="en-US"/>
          </a:p>
        </p:txBody>
      </p:sp>
      <p:sp>
        <p:nvSpPr>
          <p:cNvPr id="507972" name="Oval 68">
            <a:extLst>
              <a:ext uri="{FF2B5EF4-FFF2-40B4-BE49-F238E27FC236}">
                <a16:creationId xmlns:a16="http://schemas.microsoft.com/office/drawing/2014/main" id="{8E15BF01-9A84-B040-9BE8-2A5867BEF651}"/>
              </a:ext>
            </a:extLst>
          </p:cNvPr>
          <p:cNvSpPr>
            <a:spLocks noChangeArrowheads="1"/>
          </p:cNvSpPr>
          <p:nvPr/>
        </p:nvSpPr>
        <p:spPr bwMode="auto">
          <a:xfrm>
            <a:off x="6400800" y="4914900"/>
            <a:ext cx="1892300" cy="698500"/>
          </a:xfrm>
          <a:prstGeom prst="ellipse">
            <a:avLst/>
          </a:prstGeom>
          <a:noFill/>
          <a:ln w="76200">
            <a:solidFill>
              <a:srgbClr val="66FFFF"/>
            </a:solidFill>
            <a:round/>
            <a:headEnd/>
            <a:tailEnd/>
          </a:ln>
          <a:effectLst>
            <a:outerShdw dist="71842" dir="2700000" algn="ctr" rotWithShape="0">
              <a:schemeClr val="bg2"/>
            </a:outerShdw>
          </a:effectLst>
          <a:extLst>
            <a:ext uri="{909E8E84-426E-40DD-AFC4-6F175D3DCCD1}">
              <a14:hiddenFill xmlns:a14="http://schemas.microsoft.com/office/drawing/2010/main">
                <a:solidFill>
                  <a:srgbClr val="66FFFF"/>
                </a:solidFill>
              </a14:hiddenFill>
            </a:ext>
          </a:extLst>
        </p:spPr>
        <p:txBody>
          <a:bodyPr wrap="none" anchor="ctr"/>
          <a:lstStyle/>
          <a:p>
            <a:endParaRPr lang="en-US"/>
          </a:p>
        </p:txBody>
      </p:sp>
      <p:sp>
        <p:nvSpPr>
          <p:cNvPr id="507973" name="Oval 69">
            <a:extLst>
              <a:ext uri="{FF2B5EF4-FFF2-40B4-BE49-F238E27FC236}">
                <a16:creationId xmlns:a16="http://schemas.microsoft.com/office/drawing/2014/main" id="{D11DE511-34C8-574B-B421-FC404C127230}"/>
              </a:ext>
            </a:extLst>
          </p:cNvPr>
          <p:cNvSpPr>
            <a:spLocks noChangeArrowheads="1"/>
          </p:cNvSpPr>
          <p:nvPr/>
        </p:nvSpPr>
        <p:spPr bwMode="auto">
          <a:xfrm>
            <a:off x="3378200" y="1168400"/>
            <a:ext cx="1612900" cy="596900"/>
          </a:xfrm>
          <a:prstGeom prst="ellipse">
            <a:avLst/>
          </a:prstGeom>
          <a:noFill/>
          <a:ln w="76200">
            <a:solidFill>
              <a:srgbClr val="66FFFF"/>
            </a:solidFill>
            <a:round/>
            <a:headEnd/>
            <a:tailEnd/>
          </a:ln>
          <a:effectLst>
            <a:outerShdw dist="71842" dir="2700000" algn="ctr" rotWithShape="0">
              <a:schemeClr val="bg2"/>
            </a:outerShdw>
          </a:effectLst>
          <a:extLst>
            <a:ext uri="{909E8E84-426E-40DD-AFC4-6F175D3DCCD1}">
              <a14:hiddenFill xmlns:a14="http://schemas.microsoft.com/office/drawing/2010/main">
                <a:solidFill>
                  <a:srgbClr val="66FFFF"/>
                </a:solidFill>
              </a14:hiddenFill>
            </a:ext>
          </a:extLst>
        </p:spPr>
        <p:txBody>
          <a:bodyPr wrap="none" anchor="ctr"/>
          <a:lstStyle/>
          <a:p>
            <a:endParaRPr lang="en-US"/>
          </a:p>
        </p:txBody>
      </p:sp>
      <p:sp>
        <p:nvSpPr>
          <p:cNvPr id="507974" name="Oval 70">
            <a:extLst>
              <a:ext uri="{FF2B5EF4-FFF2-40B4-BE49-F238E27FC236}">
                <a16:creationId xmlns:a16="http://schemas.microsoft.com/office/drawing/2014/main" id="{15C74598-90D8-D84C-8490-91F66D615242}"/>
              </a:ext>
            </a:extLst>
          </p:cNvPr>
          <p:cNvSpPr>
            <a:spLocks noChangeArrowheads="1"/>
          </p:cNvSpPr>
          <p:nvPr/>
        </p:nvSpPr>
        <p:spPr bwMode="auto">
          <a:xfrm>
            <a:off x="4851400" y="1993900"/>
            <a:ext cx="1612900" cy="596900"/>
          </a:xfrm>
          <a:prstGeom prst="ellipse">
            <a:avLst/>
          </a:prstGeom>
          <a:noFill/>
          <a:ln w="76200">
            <a:solidFill>
              <a:srgbClr val="66FFFF"/>
            </a:solidFill>
            <a:round/>
            <a:headEnd/>
            <a:tailEnd/>
          </a:ln>
          <a:effectLst>
            <a:outerShdw dist="71842" dir="2700000" algn="ctr" rotWithShape="0">
              <a:schemeClr val="bg2"/>
            </a:outerShdw>
          </a:effectLst>
          <a:extLst>
            <a:ext uri="{909E8E84-426E-40DD-AFC4-6F175D3DCCD1}">
              <a14:hiddenFill xmlns:a14="http://schemas.microsoft.com/office/drawing/2010/main">
                <a:solidFill>
                  <a:srgbClr val="66FFFF"/>
                </a:solidFill>
              </a14:hiddenFill>
            </a:ext>
          </a:extLst>
        </p:spPr>
        <p:txBody>
          <a:bodyPr wrap="none" anchor="ctr"/>
          <a:lstStyle/>
          <a:p>
            <a:endParaRPr lang="en-US"/>
          </a:p>
        </p:txBody>
      </p:sp>
      <p:sp>
        <p:nvSpPr>
          <p:cNvPr id="507975" name="Rectangle 71">
            <a:extLst>
              <a:ext uri="{FF2B5EF4-FFF2-40B4-BE49-F238E27FC236}">
                <a16:creationId xmlns:a16="http://schemas.microsoft.com/office/drawing/2014/main" id="{5DE055A1-6A7B-2D4F-B8FE-C088FD0B07C9}"/>
              </a:ext>
            </a:extLst>
          </p:cNvPr>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ko-KR" sz="1000" b="1">
                <a:solidFill>
                  <a:schemeClr val="tx1"/>
                </a:solidFill>
                <a:effectLst>
                  <a:outerShdw blurRad="38100" dist="38100" dir="2700000" algn="tl">
                    <a:srgbClr val="000000"/>
                  </a:outerShdw>
                </a:effectLst>
                <a:ea typeface="Gulim" panose="020B0600000101010101" pitchFamily="34" charset="-127"/>
              </a:rPr>
              <a:t>07</a:t>
            </a:r>
          </a:p>
        </p:txBody>
      </p:sp>
      <p:sp>
        <p:nvSpPr>
          <p:cNvPr id="507976" name="Text Box 72">
            <a:extLst>
              <a:ext uri="{FF2B5EF4-FFF2-40B4-BE49-F238E27FC236}">
                <a16:creationId xmlns:a16="http://schemas.microsoft.com/office/drawing/2014/main" id="{42EAF1F2-352D-B147-8C1A-87A540946EA5}"/>
              </a:ext>
            </a:extLst>
          </p:cNvPr>
          <p:cNvSpPr txBox="1">
            <a:spLocks noChangeArrowheads="1"/>
          </p:cNvSpPr>
          <p:nvPr/>
        </p:nvSpPr>
        <p:spPr bwMode="auto">
          <a:xfrm>
            <a:off x="6816725" y="6242050"/>
            <a:ext cx="1989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1200" b="1">
                <a:solidFill>
                  <a:schemeClr val="tx1"/>
                </a:solidFill>
                <a:effectLst/>
                <a:latin typeface="Arial" panose="020B0604020202020204" pitchFamily="34" charset="0"/>
                <a:ea typeface="Gulim" panose="020B0600000101010101" pitchFamily="34" charset="-127"/>
              </a:rPr>
              <a:t>Buku Panduan hal. 19-24</a:t>
            </a:r>
          </a:p>
        </p:txBody>
      </p:sp>
      <p:grpSp>
        <p:nvGrpSpPr>
          <p:cNvPr id="507979" name="Group 75">
            <a:extLst>
              <a:ext uri="{FF2B5EF4-FFF2-40B4-BE49-F238E27FC236}">
                <a16:creationId xmlns:a16="http://schemas.microsoft.com/office/drawing/2014/main" id="{ED9BBDDD-F7A0-744E-A09D-E282B635B102}"/>
              </a:ext>
            </a:extLst>
          </p:cNvPr>
          <p:cNvGrpSpPr>
            <a:grpSpLocks/>
          </p:cNvGrpSpPr>
          <p:nvPr/>
        </p:nvGrpSpPr>
        <p:grpSpPr bwMode="auto">
          <a:xfrm>
            <a:off x="6015038" y="3509963"/>
            <a:ext cx="1092200" cy="812800"/>
            <a:chOff x="3798" y="2240"/>
            <a:chExt cx="688" cy="512"/>
          </a:xfrm>
        </p:grpSpPr>
        <p:sp>
          <p:nvSpPr>
            <p:cNvPr id="507980" name="Oval 76">
              <a:extLst>
                <a:ext uri="{FF2B5EF4-FFF2-40B4-BE49-F238E27FC236}">
                  <a16:creationId xmlns:a16="http://schemas.microsoft.com/office/drawing/2014/main" id="{142C17F5-6027-794A-B7AE-03FE141F1C01}"/>
                </a:ext>
              </a:extLst>
            </p:cNvPr>
            <p:cNvSpPr>
              <a:spLocks noChangeArrowheads="1"/>
            </p:cNvSpPr>
            <p:nvPr/>
          </p:nvSpPr>
          <p:spPr bwMode="auto">
            <a:xfrm>
              <a:off x="4056" y="2584"/>
              <a:ext cx="184" cy="168"/>
            </a:xfrm>
            <a:prstGeom prst="ellipse">
              <a:avLst/>
            </a:prstGeom>
            <a:solidFill>
              <a:schemeClr val="tx1"/>
            </a:solidFill>
            <a:ln w="76200">
              <a:solidFill>
                <a:srgbClr val="150BD5"/>
              </a:solidFill>
              <a:round/>
              <a:headEnd/>
              <a:tailEnd/>
            </a:ln>
            <a:effectLst>
              <a:outerShdw dist="81320" dir="2319588" algn="ctr" rotWithShape="0">
                <a:schemeClr val="bg1"/>
              </a:outerShdw>
            </a:effectLst>
          </p:spPr>
          <p:txBody>
            <a:bodyPr wrap="none" anchor="ctr"/>
            <a:lstStyle/>
            <a:p>
              <a:endParaRPr lang="en-US"/>
            </a:p>
          </p:txBody>
        </p:sp>
        <p:sp>
          <p:nvSpPr>
            <p:cNvPr id="507981" name="Text Box 77">
              <a:extLst>
                <a:ext uri="{FF2B5EF4-FFF2-40B4-BE49-F238E27FC236}">
                  <a16:creationId xmlns:a16="http://schemas.microsoft.com/office/drawing/2014/main" id="{47B466E4-08F7-B946-93F3-A61711ECCF35}"/>
                </a:ext>
              </a:extLst>
            </p:cNvPr>
            <p:cNvSpPr txBox="1">
              <a:spLocks noChangeArrowheads="1"/>
            </p:cNvSpPr>
            <p:nvPr/>
          </p:nvSpPr>
          <p:spPr bwMode="auto">
            <a:xfrm>
              <a:off x="3798" y="2240"/>
              <a:ext cx="688" cy="404"/>
            </a:xfrm>
            <a:prstGeom prst="rect">
              <a:avLst/>
            </a:prstGeom>
            <a:noFill/>
            <a:ln>
              <a:noFill/>
            </a:ln>
            <a:effectLst>
              <a:outerShdw dist="63500" dir="2212194"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3600" b="1">
                  <a:solidFill>
                    <a:srgbClr val="000000"/>
                  </a:solidFill>
                  <a:effectLst/>
                  <a:latin typeface="Book Antiqua" panose="02040602050305030304" pitchFamily="18" charset="0"/>
                  <a:ea typeface="Gulim" panose="020B0600000101010101" pitchFamily="34" charset="-127"/>
                </a:rPr>
                <a:t>UR</a:t>
              </a:r>
            </a:p>
          </p:txBody>
        </p:sp>
      </p:grpSp>
      <p:sp>
        <p:nvSpPr>
          <p:cNvPr id="507982" name="AutoShape 78">
            <a:extLst>
              <a:ext uri="{FF2B5EF4-FFF2-40B4-BE49-F238E27FC236}">
                <a16:creationId xmlns:a16="http://schemas.microsoft.com/office/drawing/2014/main" id="{50658614-9A29-4742-B068-E81130CF8A14}"/>
              </a:ext>
            </a:extLst>
          </p:cNvPr>
          <p:cNvSpPr>
            <a:spLocks noChangeArrowheads="1"/>
          </p:cNvSpPr>
          <p:nvPr/>
        </p:nvSpPr>
        <p:spPr bwMode="auto">
          <a:xfrm>
            <a:off x="5727700" y="3376613"/>
            <a:ext cx="1419225" cy="1298575"/>
          </a:xfrm>
          <a:prstGeom prst="octagon">
            <a:avLst>
              <a:gd name="adj" fmla="val 29287"/>
            </a:avLst>
          </a:prstGeom>
          <a:noFill/>
          <a:ln w="76200">
            <a:solidFill>
              <a:srgbClr val="1EDE17"/>
            </a:solidFill>
            <a:miter lim="800000"/>
            <a:headEnd/>
            <a:tailEnd/>
          </a:ln>
          <a:effectLst>
            <a:outerShdw dist="7184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endParaRPr lang="en-US"/>
          </a:p>
        </p:txBody>
      </p:sp>
      <p:grpSp>
        <p:nvGrpSpPr>
          <p:cNvPr id="507983" name="Group 79">
            <a:extLst>
              <a:ext uri="{FF2B5EF4-FFF2-40B4-BE49-F238E27FC236}">
                <a16:creationId xmlns:a16="http://schemas.microsoft.com/office/drawing/2014/main" id="{F1FC8537-F154-9E41-B12B-BFFF9BA2A95A}"/>
              </a:ext>
            </a:extLst>
          </p:cNvPr>
          <p:cNvGrpSpPr>
            <a:grpSpLocks/>
          </p:cNvGrpSpPr>
          <p:nvPr/>
        </p:nvGrpSpPr>
        <p:grpSpPr bwMode="auto">
          <a:xfrm>
            <a:off x="1546225" y="2003425"/>
            <a:ext cx="3276600" cy="711200"/>
            <a:chOff x="1078" y="1244"/>
            <a:chExt cx="2064" cy="448"/>
          </a:xfrm>
        </p:grpSpPr>
        <p:sp>
          <p:nvSpPr>
            <p:cNvPr id="507984" name="Oval 80">
              <a:extLst>
                <a:ext uri="{FF2B5EF4-FFF2-40B4-BE49-F238E27FC236}">
                  <a16:creationId xmlns:a16="http://schemas.microsoft.com/office/drawing/2014/main" id="{410226D8-9EA5-AB48-B622-E518E64C754B}"/>
                </a:ext>
              </a:extLst>
            </p:cNvPr>
            <p:cNvSpPr>
              <a:spLocks noChangeArrowheads="1"/>
            </p:cNvSpPr>
            <p:nvPr/>
          </p:nvSpPr>
          <p:spPr bwMode="auto">
            <a:xfrm>
              <a:off x="2492" y="1244"/>
              <a:ext cx="184" cy="168"/>
            </a:xfrm>
            <a:prstGeom prst="ellipse">
              <a:avLst/>
            </a:prstGeom>
            <a:noFill/>
            <a:ln w="76200">
              <a:solidFill>
                <a:srgbClr val="150BD5"/>
              </a:solidFill>
              <a:round/>
              <a:headEnd/>
              <a:tailEnd/>
            </a:ln>
            <a:effectLst>
              <a:outerShdw dist="89803" dir="2700000" algn="ctr" rotWithShape="0">
                <a:schemeClr val="bg1"/>
              </a:outerShdw>
            </a:effectLst>
            <a:extLst>
              <a:ext uri="{909E8E84-426E-40DD-AFC4-6F175D3DCCD1}">
                <a14:hiddenFill xmlns:a14="http://schemas.microsoft.com/office/drawing/2010/main">
                  <a:solidFill>
                    <a:srgbClr val="02278E"/>
                  </a:solidFill>
                </a14:hiddenFill>
              </a:ext>
            </a:extLst>
          </p:spPr>
          <p:txBody>
            <a:bodyPr wrap="none" anchor="ctr"/>
            <a:lstStyle/>
            <a:p>
              <a:endParaRPr lang="en-US"/>
            </a:p>
          </p:txBody>
        </p:sp>
        <p:sp>
          <p:nvSpPr>
            <p:cNvPr id="507985" name="Text Box 81">
              <a:extLst>
                <a:ext uri="{FF2B5EF4-FFF2-40B4-BE49-F238E27FC236}">
                  <a16:creationId xmlns:a16="http://schemas.microsoft.com/office/drawing/2014/main" id="{80CE8242-2E12-9244-98C0-942A538638DC}"/>
                </a:ext>
              </a:extLst>
            </p:cNvPr>
            <p:cNvSpPr txBox="1">
              <a:spLocks noChangeArrowheads="1"/>
            </p:cNvSpPr>
            <p:nvPr/>
          </p:nvSpPr>
          <p:spPr bwMode="auto">
            <a:xfrm>
              <a:off x="1078" y="1269"/>
              <a:ext cx="2064" cy="423"/>
            </a:xfrm>
            <a:prstGeom prst="rect">
              <a:avLst/>
            </a:prstGeom>
            <a:noFill/>
            <a:ln>
              <a:noFill/>
            </a:ln>
            <a:effectLst>
              <a:outerShdw dist="71842" dir="2700000" algn="ctr" rotWithShape="0">
                <a:schemeClr val="bg1"/>
              </a:outerShdw>
            </a:effectLst>
            <a:extLst>
              <a:ext uri="{909E8E84-426E-40DD-AFC4-6F175D3DCCD1}">
                <a14:hiddenFill xmlns:a14="http://schemas.microsoft.com/office/drawing/2010/main">
                  <a:solidFill>
                    <a:srgbClr val="02278E"/>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l">
                <a:spcBef>
                  <a:spcPct val="50000"/>
                </a:spcBef>
              </a:pPr>
              <a:r>
                <a:rPr lang="en-US" altLang="ko-KR" sz="3800" b="1">
                  <a:solidFill>
                    <a:srgbClr val="000000"/>
                  </a:solidFill>
                  <a:effectLst/>
                  <a:latin typeface="Book Antiqua" panose="02040602050305030304" pitchFamily="18" charset="0"/>
                  <a:ea typeface="Gulim" panose="020B0600000101010101" pitchFamily="34" charset="-127"/>
                </a:rPr>
                <a:t>BABILONIA</a:t>
              </a:r>
            </a:p>
          </p:txBody>
        </p:sp>
      </p:grpSp>
      <p:sp>
        <p:nvSpPr>
          <p:cNvPr id="507986" name="Text Box 82">
            <a:extLst>
              <a:ext uri="{FF2B5EF4-FFF2-40B4-BE49-F238E27FC236}">
                <a16:creationId xmlns:a16="http://schemas.microsoft.com/office/drawing/2014/main" id="{9F06FEA6-470E-1847-B4A0-E770D4950B71}"/>
              </a:ext>
            </a:extLst>
          </p:cNvPr>
          <p:cNvSpPr txBox="1">
            <a:spLocks noChangeArrowheads="1"/>
          </p:cNvSpPr>
          <p:nvPr/>
        </p:nvSpPr>
        <p:spPr bwMode="auto">
          <a:xfrm>
            <a:off x="346075" y="4010025"/>
            <a:ext cx="5368925" cy="17399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lgn="r">
              <a:spcBef>
                <a:spcPct val="50000"/>
              </a:spcBef>
            </a:pPr>
            <a:r>
              <a:rPr lang="en-US" altLang="ko-KR" sz="3600" b="1">
                <a:solidFill>
                  <a:schemeClr val="accent1"/>
                </a:solidFill>
                <a:effectLst>
                  <a:outerShdw blurRad="38100" dist="38100" dir="2700000" algn="tl">
                    <a:srgbClr val="000000"/>
                  </a:outerShdw>
                </a:effectLst>
                <a:ea typeface="Gulim" panose="020B0600000101010101" pitchFamily="34" charset="-127"/>
              </a:rPr>
              <a:t>INGAT!                     Perang Teluk               Perang Irak</a:t>
            </a:r>
          </a:p>
        </p:txBody>
      </p:sp>
      <p:sp>
        <p:nvSpPr>
          <p:cNvPr id="507992" name="Text Box 88">
            <a:extLst>
              <a:ext uri="{FF2B5EF4-FFF2-40B4-BE49-F238E27FC236}">
                <a16:creationId xmlns:a16="http://schemas.microsoft.com/office/drawing/2014/main" id="{7C7ADF7C-E7B4-F84B-A59C-ADE0CCB9D5EB}"/>
              </a:ext>
            </a:extLst>
          </p:cNvPr>
          <p:cNvSpPr txBox="1">
            <a:spLocks noChangeArrowheads="1"/>
          </p:cNvSpPr>
          <p:nvPr/>
        </p:nvSpPr>
        <p:spPr bwMode="auto">
          <a:xfrm>
            <a:off x="8574088" y="6457950"/>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r>
              <a:rPr lang="en-US" altLang="ko-KR" sz="2000">
                <a:solidFill>
                  <a:srgbClr val="FFFFFF"/>
                </a:solidFill>
                <a:effectLst/>
                <a:latin typeface="Arial" panose="020B0604020202020204" pitchFamily="34" charset="0"/>
                <a:ea typeface="Gulim" panose="020B0600000101010101" pitchFamily="34" charset="-127"/>
              </a:rPr>
              <a:t>6</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07986"/>
                                        </p:tgtEl>
                                        <p:attrNameLst>
                                          <p:attrName>style.visibility</p:attrName>
                                        </p:attrNameLst>
                                      </p:cBhvr>
                                      <p:to>
                                        <p:strVal val="visible"/>
                                      </p:to>
                                    </p:set>
                                    <p:anim calcmode="lin" valueType="num">
                                      <p:cBhvr additive="base">
                                        <p:cTn id="7" dur="500" fill="hold"/>
                                        <p:tgtEl>
                                          <p:spTgt spid="507986"/>
                                        </p:tgtEl>
                                        <p:attrNameLst>
                                          <p:attrName>ppt_x</p:attrName>
                                        </p:attrNameLst>
                                      </p:cBhvr>
                                      <p:tavLst>
                                        <p:tav tm="0">
                                          <p:val>
                                            <p:strVal val="0-#ppt_w/2"/>
                                          </p:val>
                                        </p:tav>
                                        <p:tav tm="100000">
                                          <p:val>
                                            <p:strVal val="#ppt_x"/>
                                          </p:val>
                                        </p:tav>
                                      </p:tavLst>
                                    </p:anim>
                                    <p:anim calcmode="lin" valueType="num">
                                      <p:cBhvr additive="base">
                                        <p:cTn id="8" dur="500" fill="hold"/>
                                        <p:tgtEl>
                                          <p:spTgt spid="50798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507974"/>
                                        </p:tgtEl>
                                        <p:attrNameLst>
                                          <p:attrName>style.visibility</p:attrName>
                                        </p:attrNameLst>
                                      </p:cBhvr>
                                      <p:to>
                                        <p:strVal val="visible"/>
                                      </p:to>
                                    </p:set>
                                    <p:animEffect transition="in" filter="dissolve">
                                      <p:cBhvr>
                                        <p:cTn id="13" dur="500"/>
                                        <p:tgtEl>
                                          <p:spTgt spid="50797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507971"/>
                                        </p:tgtEl>
                                        <p:attrNameLst>
                                          <p:attrName>style.visibility</p:attrName>
                                        </p:attrNameLst>
                                      </p:cBhvr>
                                      <p:to>
                                        <p:strVal val="visible"/>
                                      </p:to>
                                    </p:set>
                                    <p:animEffect transition="in" filter="dissolve">
                                      <p:cBhvr>
                                        <p:cTn id="18" dur="500"/>
                                        <p:tgtEl>
                                          <p:spTgt spid="50797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507973"/>
                                        </p:tgtEl>
                                        <p:attrNameLst>
                                          <p:attrName>style.visibility</p:attrName>
                                        </p:attrNameLst>
                                      </p:cBhvr>
                                      <p:to>
                                        <p:strVal val="visible"/>
                                      </p:to>
                                    </p:set>
                                    <p:animEffect transition="in" filter="dissolve">
                                      <p:cBhvr>
                                        <p:cTn id="23" dur="500"/>
                                        <p:tgtEl>
                                          <p:spTgt spid="50797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507972"/>
                                        </p:tgtEl>
                                        <p:attrNameLst>
                                          <p:attrName>style.visibility</p:attrName>
                                        </p:attrNameLst>
                                      </p:cBhvr>
                                      <p:to>
                                        <p:strVal val="visible"/>
                                      </p:to>
                                    </p:set>
                                    <p:animEffect transition="in" filter="dissolve">
                                      <p:cBhvr>
                                        <p:cTn id="28" dur="500"/>
                                        <p:tgtEl>
                                          <p:spTgt spid="50797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507983"/>
                                        </p:tgtEl>
                                        <p:attrNameLst>
                                          <p:attrName>style.visibility</p:attrName>
                                        </p:attrNameLst>
                                      </p:cBhvr>
                                      <p:to>
                                        <p:strVal val="visible"/>
                                      </p:to>
                                    </p:set>
                                    <p:animEffect transition="in" filter="dissolve">
                                      <p:cBhvr>
                                        <p:cTn id="33" dur="500"/>
                                        <p:tgtEl>
                                          <p:spTgt spid="50798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nodeType="clickEffect">
                                  <p:stCondLst>
                                    <p:cond delay="0"/>
                                  </p:stCondLst>
                                  <p:childTnLst>
                                    <p:set>
                                      <p:cBhvr>
                                        <p:cTn id="37" dur="1" fill="hold">
                                          <p:stCondLst>
                                            <p:cond delay="0"/>
                                          </p:stCondLst>
                                        </p:cTn>
                                        <p:tgtEl>
                                          <p:spTgt spid="507979"/>
                                        </p:tgtEl>
                                        <p:attrNameLst>
                                          <p:attrName>style.visibility</p:attrName>
                                        </p:attrNameLst>
                                      </p:cBhvr>
                                      <p:to>
                                        <p:strVal val="visible"/>
                                      </p:to>
                                    </p:set>
                                    <p:animEffect transition="in" filter="dissolve">
                                      <p:cBhvr>
                                        <p:cTn id="38" dur="500"/>
                                        <p:tgtEl>
                                          <p:spTgt spid="507979"/>
                                        </p:tgtEl>
                                      </p:cBhvr>
                                    </p:animEffect>
                                  </p:childTnLst>
                                </p:cTn>
                              </p:par>
                            </p:childTnLst>
                          </p:cTn>
                        </p:par>
                        <p:par>
                          <p:cTn id="39" fill="hold" nodeType="afterGroup">
                            <p:stCondLst>
                              <p:cond delay="500"/>
                            </p:stCondLst>
                            <p:childTnLst>
                              <p:par>
                                <p:cTn id="40" presetID="17" presetClass="entr" presetSubtype="8" fill="hold" nodeType="afterEffect">
                                  <p:stCondLst>
                                    <p:cond delay="0"/>
                                  </p:stCondLst>
                                  <p:childTnLst>
                                    <p:set>
                                      <p:cBhvr>
                                        <p:cTn id="41" dur="1" fill="hold">
                                          <p:stCondLst>
                                            <p:cond delay="0"/>
                                          </p:stCondLst>
                                        </p:cTn>
                                        <p:tgtEl>
                                          <p:spTgt spid="507982"/>
                                        </p:tgtEl>
                                        <p:attrNameLst>
                                          <p:attrName>style.visibility</p:attrName>
                                        </p:attrNameLst>
                                      </p:cBhvr>
                                      <p:to>
                                        <p:strVal val="visible"/>
                                      </p:to>
                                    </p:set>
                                    <p:anim calcmode="lin" valueType="num">
                                      <p:cBhvr>
                                        <p:cTn id="42" dur="500" fill="hold"/>
                                        <p:tgtEl>
                                          <p:spTgt spid="507982"/>
                                        </p:tgtEl>
                                        <p:attrNameLst>
                                          <p:attrName>ppt_x</p:attrName>
                                        </p:attrNameLst>
                                      </p:cBhvr>
                                      <p:tavLst>
                                        <p:tav tm="0">
                                          <p:val>
                                            <p:strVal val="#ppt_x-#ppt_w/2"/>
                                          </p:val>
                                        </p:tav>
                                        <p:tav tm="100000">
                                          <p:val>
                                            <p:strVal val="#ppt_x"/>
                                          </p:val>
                                        </p:tav>
                                      </p:tavLst>
                                    </p:anim>
                                    <p:anim calcmode="lin" valueType="num">
                                      <p:cBhvr>
                                        <p:cTn id="43" dur="500" fill="hold"/>
                                        <p:tgtEl>
                                          <p:spTgt spid="507982"/>
                                        </p:tgtEl>
                                        <p:attrNameLst>
                                          <p:attrName>ppt_y</p:attrName>
                                        </p:attrNameLst>
                                      </p:cBhvr>
                                      <p:tavLst>
                                        <p:tav tm="0">
                                          <p:val>
                                            <p:strVal val="#ppt_y"/>
                                          </p:val>
                                        </p:tav>
                                        <p:tav tm="100000">
                                          <p:val>
                                            <p:strVal val="#ppt_y"/>
                                          </p:val>
                                        </p:tav>
                                      </p:tavLst>
                                    </p:anim>
                                    <p:anim calcmode="lin" valueType="num">
                                      <p:cBhvr>
                                        <p:cTn id="44" dur="500" fill="hold"/>
                                        <p:tgtEl>
                                          <p:spTgt spid="507982"/>
                                        </p:tgtEl>
                                        <p:attrNameLst>
                                          <p:attrName>ppt_w</p:attrName>
                                        </p:attrNameLst>
                                      </p:cBhvr>
                                      <p:tavLst>
                                        <p:tav tm="0">
                                          <p:val>
                                            <p:fltVal val="0"/>
                                          </p:val>
                                        </p:tav>
                                        <p:tav tm="100000">
                                          <p:val>
                                            <p:strVal val="#ppt_w"/>
                                          </p:val>
                                        </p:tav>
                                      </p:tavLst>
                                    </p:anim>
                                    <p:anim calcmode="lin" valueType="num">
                                      <p:cBhvr>
                                        <p:cTn id="45" dur="500" fill="hold"/>
                                        <p:tgtEl>
                                          <p:spTgt spid="50798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86"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ean Wilderness\Judean Wilderness sr\Nahal Darga from Murabaat caves, 95-22tb sr.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4, tb n062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Luxor Temple\Luxor Temple facade.jpg"/>
</p:tagLst>
</file>

<file path=ppt/tags/tag4.xml><?xml version="1.0" encoding="utf-8"?>
<p:tagLst xmlns:a="http://schemas.openxmlformats.org/drawingml/2006/main" xmlns:r="http://schemas.openxmlformats.org/officeDocument/2006/relationships" xmlns:p="http://schemas.openxmlformats.org/presentationml/2006/main">
  <p:tag name="FILENAME" val="C:\0Images\Todd Sites\1 Galilee and the North\Samaria\Dothan Valley shepherd and flock, 78-20tb.jpg"/>
  <p:tag name="PHOTO" val="TRUE"/>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Giza Pyramids\Sphinx with Chefren's Pyramid.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Giza Pyramids\Three pyramids with smaller ones2.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contourClr>
            <a:srgbClr val="FFFF00"/>
          </a:contourClr>
        </a:sp3d>
        <a:extLst>
          <a:ext uri="{AF507438-7753-43E0-B8FC-AC1667EBCBE1}">
            <a14:hiddenEffects xmlns:a14="http://schemas.microsoft.com/office/drawing/2010/main">
              <a:effectLst>
                <a:outerShdw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800" b="0" i="0" u="none" strike="noStrike" cap="none" normalizeH="0" baseline="0" smtClean="0">
            <a:ln>
              <a:noFill/>
            </a:ln>
            <a:solidFill>
              <a:srgbClr val="00DFCA"/>
            </a:solidFill>
            <a:effectLst>
              <a:outerShdw blurRad="38100" dist="38100" dir="2700000" algn="tl">
                <a:srgbClr val="000000">
                  <a:alpha val="43137"/>
                </a:srgbClr>
              </a:outerShdw>
            </a:effectLst>
            <a:latin typeface="Comic Sans MS" panose="030F0902030302020204" pitchFamily="66"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contourClr>
            <a:srgbClr val="FFFF00"/>
          </a:contourClr>
        </a:sp3d>
        <a:extLst>
          <a:ext uri="{AF507438-7753-43E0-B8FC-AC1667EBCBE1}">
            <a14:hiddenEffects xmlns:a14="http://schemas.microsoft.com/office/drawing/2010/main">
              <a:effectLst>
                <a:outerShdw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800" b="0" i="0" u="none" strike="noStrike" cap="none" normalizeH="0" baseline="0" smtClean="0">
            <a:ln>
              <a:noFill/>
            </a:ln>
            <a:solidFill>
              <a:srgbClr val="00DFCA"/>
            </a:solidFill>
            <a:effectLst>
              <a:outerShdw blurRad="38100" dist="38100" dir="2700000" algn="tl">
                <a:srgbClr val="000000">
                  <a:alpha val="43137"/>
                </a:srgbClr>
              </a:outerShdw>
            </a:effectLst>
            <a:latin typeface="Comic Sans MS" panose="030F0902030302020204" pitchFamily="66"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rgbClr val="FFA27C"/>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rgbClr val="FFA27C"/>
            </a:solidFill>
            <a:effectLst/>
            <a:latin typeface="Arial" charset="0"/>
            <a:ea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16907</TotalTime>
  <Pages>52</Pages>
  <Words>6636</Words>
  <Application>Microsoft Macintosh PowerPoint</Application>
  <PresentationFormat>On-screen Show (4:3)</PresentationFormat>
  <Paragraphs>1258</Paragraphs>
  <Slides>69</Slides>
  <Notes>67</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69</vt:i4>
      </vt:variant>
    </vt:vector>
  </HeadingPairs>
  <TitlesOfParts>
    <vt:vector size="87" baseType="lpstr">
      <vt:lpstr>B VAG Rounded Bold</vt:lpstr>
      <vt:lpstr>Chicago</vt:lpstr>
      <vt:lpstr>Gulim</vt:lpstr>
      <vt:lpstr>Kosher-Normal</vt:lpstr>
      <vt:lpstr>Times</vt:lpstr>
      <vt:lpstr>Arial</vt:lpstr>
      <vt:lpstr>Arial Black</vt:lpstr>
      <vt:lpstr>Book Antiqua</vt:lpstr>
      <vt:lpstr>Comic Sans MS</vt:lpstr>
      <vt:lpstr>Geneva</vt:lpstr>
      <vt:lpstr>Helvetica</vt:lpstr>
      <vt:lpstr>Impact</vt:lpstr>
      <vt:lpstr>Monotype Sorts</vt:lpstr>
      <vt:lpstr>Times New Roman</vt:lpstr>
      <vt:lpstr>Wingdings</vt:lpstr>
      <vt:lpstr>untitled 3</vt:lpstr>
      <vt:lpstr>6_untitled 1</vt:lpstr>
      <vt:lpstr>1_Orbit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Link Intisari… Alkitab di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keywords/>
  <dc:description/>
  <cp:lastModifiedBy>Rick Griffith</cp:lastModifiedBy>
  <cp:revision>608</cp:revision>
  <cp:lastPrinted>1997-02-12T13:49:34Z</cp:lastPrinted>
  <dcterms:created xsi:type="dcterms:W3CDTF">1999-07-29T18:12:04Z</dcterms:created>
  <dcterms:modified xsi:type="dcterms:W3CDTF">2024-08-26T04:30:39Z</dcterms:modified>
</cp:coreProperties>
</file>