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5.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6.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 id="2147483660" r:id="rId2"/>
    <p:sldMasterId id="2147483672" r:id="rId3"/>
  </p:sldMasterIdLst>
  <p:notesMasterIdLst>
    <p:notesMasterId r:id="rId72"/>
  </p:notesMasterIdLst>
  <p:handoutMasterIdLst>
    <p:handoutMasterId r:id="rId73"/>
  </p:handoutMasterIdLst>
  <p:sldIdLst>
    <p:sldId id="531" r:id="rId4"/>
    <p:sldId id="841" r:id="rId5"/>
    <p:sldId id="887" r:id="rId6"/>
    <p:sldId id="783" r:id="rId7"/>
    <p:sldId id="886" r:id="rId8"/>
    <p:sldId id="815" r:id="rId9"/>
    <p:sldId id="459" r:id="rId10"/>
    <p:sldId id="700" r:id="rId11"/>
    <p:sldId id="890" r:id="rId12"/>
    <p:sldId id="795" r:id="rId13"/>
    <p:sldId id="864" r:id="rId14"/>
    <p:sldId id="776" r:id="rId15"/>
    <p:sldId id="688" r:id="rId16"/>
    <p:sldId id="541" r:id="rId17"/>
    <p:sldId id="635" r:id="rId18"/>
    <p:sldId id="484" r:id="rId19"/>
    <p:sldId id="761" r:id="rId20"/>
    <p:sldId id="302" r:id="rId21"/>
    <p:sldId id="780" r:id="rId22"/>
    <p:sldId id="447" r:id="rId23"/>
    <p:sldId id="462" r:id="rId24"/>
    <p:sldId id="460" r:id="rId25"/>
    <p:sldId id="463" r:id="rId26"/>
    <p:sldId id="852" r:id="rId27"/>
    <p:sldId id="853" r:id="rId28"/>
    <p:sldId id="854" r:id="rId29"/>
    <p:sldId id="855" r:id="rId30"/>
    <p:sldId id="856" r:id="rId31"/>
    <p:sldId id="857" r:id="rId32"/>
    <p:sldId id="858" r:id="rId33"/>
    <p:sldId id="859" r:id="rId34"/>
    <p:sldId id="860" r:id="rId35"/>
    <p:sldId id="874" r:id="rId36"/>
    <p:sldId id="875" r:id="rId37"/>
    <p:sldId id="876" r:id="rId38"/>
    <p:sldId id="878" r:id="rId39"/>
    <p:sldId id="877" r:id="rId40"/>
    <p:sldId id="879" r:id="rId41"/>
    <p:sldId id="881" r:id="rId42"/>
    <p:sldId id="882" r:id="rId43"/>
    <p:sldId id="885" r:id="rId44"/>
    <p:sldId id="884" r:id="rId45"/>
    <p:sldId id="844" r:id="rId46"/>
    <p:sldId id="706" r:id="rId47"/>
    <p:sldId id="499" r:id="rId48"/>
    <p:sldId id="630" r:id="rId49"/>
    <p:sldId id="636" r:id="rId50"/>
    <p:sldId id="816" r:id="rId51"/>
    <p:sldId id="315" r:id="rId52"/>
    <p:sldId id="316" r:id="rId53"/>
    <p:sldId id="318" r:id="rId54"/>
    <p:sldId id="317" r:id="rId55"/>
    <p:sldId id="322" r:id="rId56"/>
    <p:sldId id="888" r:id="rId57"/>
    <p:sldId id="769" r:id="rId58"/>
    <p:sldId id="770" r:id="rId59"/>
    <p:sldId id="451" r:id="rId60"/>
    <p:sldId id="889" r:id="rId61"/>
    <p:sldId id="595" r:id="rId62"/>
    <p:sldId id="773" r:id="rId63"/>
    <p:sldId id="774" r:id="rId64"/>
    <p:sldId id="775" r:id="rId65"/>
    <p:sldId id="818" r:id="rId66"/>
    <p:sldId id="817" r:id="rId67"/>
    <p:sldId id="324" r:id="rId68"/>
    <p:sldId id="325" r:id="rId69"/>
    <p:sldId id="814" r:id="rId70"/>
    <p:sldId id="446" r:id="rId71"/>
  </p:sldIdLst>
  <p:sldSz cx="9144000" cy="6858000" type="screen4x3"/>
  <p:notesSz cx="6858000" cy="9144000"/>
  <p:defaultTextStyle>
    <a:defPPr>
      <a:defRPr lang="en-US"/>
    </a:defPPr>
    <a:lvl1pPr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1pPr>
    <a:lvl2pPr marL="4572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2pPr>
    <a:lvl3pPr marL="9144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3pPr>
    <a:lvl4pPr marL="13716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4pPr>
    <a:lvl5pPr marL="18288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5pPr>
    <a:lvl6pPr marL="2286000" algn="l" defTabSz="914400" rtl="0" eaLnBrk="1" latinLnBrk="0" hangingPunct="1">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6pPr>
    <a:lvl7pPr marL="2743200" algn="l" defTabSz="914400" rtl="0" eaLnBrk="1" latinLnBrk="0" hangingPunct="1">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7pPr>
    <a:lvl8pPr marL="3200400" algn="l" defTabSz="914400" rtl="0" eaLnBrk="1" latinLnBrk="0" hangingPunct="1">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8pPr>
    <a:lvl9pPr marL="3657600" algn="l" defTabSz="914400" rtl="0" eaLnBrk="1" latinLnBrk="0" hangingPunct="1">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9pPr>
  </p:defaultTextStyle>
  <p:extLst>
    <p:ext uri="{EFAFB233-063F-42B5-8137-9DF3F51BA10A}">
      <p15:sldGuideLst xmlns:p15="http://schemas.microsoft.com/office/powerpoint/2012/main">
        <p15:guide id="1" orient="horz" pos="2010">
          <p15:clr>
            <a:srgbClr val="A4A3A4"/>
          </p15:clr>
        </p15:guide>
        <p15:guide id="2" orient="horz" pos="3691">
          <p15:clr>
            <a:srgbClr val="A4A3A4"/>
          </p15:clr>
        </p15:guide>
        <p15:guide id="3" pos="5299">
          <p15:clr>
            <a:srgbClr val="A4A3A4"/>
          </p15:clr>
        </p15:guide>
        <p15:guide id="4" pos="75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7" autoAdjust="0"/>
    <p:restoredTop sz="85427" autoAdjust="0"/>
  </p:normalViewPr>
  <p:slideViewPr>
    <p:cSldViewPr snapToGrid="0">
      <p:cViewPr varScale="1">
        <p:scale>
          <a:sx n="118" d="100"/>
          <a:sy n="118" d="100"/>
        </p:scale>
        <p:origin x="1896" y="200"/>
      </p:cViewPr>
      <p:guideLst>
        <p:guide orient="horz" pos="2010"/>
        <p:guide orient="horz" pos="3691"/>
        <p:guide pos="5299"/>
        <p:guide pos="7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832"/>
    </p:cViewPr>
  </p:sorterViewPr>
  <p:notesViewPr>
    <p:cSldViewPr snapToGrid="0">
      <p:cViewPr varScale="1">
        <p:scale>
          <a:sx n="71" d="100"/>
          <a:sy n="71" d="100"/>
        </p:scale>
        <p:origin x="-29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067B562-AB86-E64B-A0A5-7999E1F0F025}"/>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557F698D-8D07-2740-93D9-0BAB9962E499}" type="slidenum">
              <a:rPr lang="en-US" altLang="en-US" sz="1400">
                <a:solidFill>
                  <a:schemeClr val="tx1"/>
                </a:solidFill>
                <a:effectLst/>
                <a:latin typeface="Times" pitchFamily="2" charset="0"/>
              </a:rPr>
              <a:pPr algn="r"/>
              <a:t>‹#›</a:t>
            </a:fld>
            <a:endParaRPr lang="en-US" altLang="en-US" sz="1400">
              <a:solidFill>
                <a:schemeClr val="tx1"/>
              </a:solidFill>
              <a:effectLst/>
              <a:latin typeface="Times" pitchFamily="2"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BBDB077-66E1-C344-8075-B76BE316A04F}"/>
              </a:ext>
            </a:extLst>
          </p:cNvPr>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a:extLst>
              <a:ext uri="{FF2B5EF4-FFF2-40B4-BE49-F238E27FC236}">
                <a16:creationId xmlns:a16="http://schemas.microsoft.com/office/drawing/2014/main" id="{EAF8F75F-58F5-9D4E-8B3E-0D4E20F5507D}"/>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6475B4DB-40AF-5E4C-9366-B67546A19EE1}"/>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78A8248B-6B3B-584D-8AE6-CF54A8E272BA}" type="slidenum">
              <a:rPr lang="en-US" altLang="en-US" sz="1400">
                <a:solidFill>
                  <a:schemeClr val="tx1"/>
                </a:solidFill>
                <a:effectLst/>
                <a:latin typeface="Times" pitchFamily="2" charset="0"/>
              </a:rPr>
              <a:pPr algn="r"/>
              <a:t>‹#›</a:t>
            </a:fld>
            <a:endParaRPr lang="en-US" altLang="en-US" sz="1400">
              <a:solidFill>
                <a:schemeClr val="tx1"/>
              </a:solidFill>
              <a:effectLst/>
              <a:latin typeface="Times" pitchFamily="2"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a:extLst>
              <a:ext uri="{FF2B5EF4-FFF2-40B4-BE49-F238E27FC236}">
                <a16:creationId xmlns:a16="http://schemas.microsoft.com/office/drawing/2014/main" id="{E1191049-E84E-3D40-A3A8-EF87D0F2BA79}"/>
              </a:ext>
            </a:extLst>
          </p:cNvPr>
          <p:cNvSpPr>
            <a:spLocks noChangeArrowheads="1" noTextEdit="1"/>
          </p:cNvSpPr>
          <p:nvPr>
            <p:ph type="sldImg"/>
          </p:nvPr>
        </p:nvSpPr>
        <p:spPr>
          <a:xfrm>
            <a:off x="1150938" y="692150"/>
            <a:ext cx="4556125" cy="3416300"/>
          </a:xfrm>
          <a:ln/>
        </p:spPr>
      </p:sp>
      <p:sp>
        <p:nvSpPr>
          <p:cNvPr id="777219" name="Rectangle 3">
            <a:extLst>
              <a:ext uri="{FF2B5EF4-FFF2-40B4-BE49-F238E27FC236}">
                <a16:creationId xmlns:a16="http://schemas.microsoft.com/office/drawing/2014/main" id="{E010D99A-D402-5A4C-AB4D-4454FB26B339}"/>
              </a:ext>
            </a:extLst>
          </p:cNvPr>
          <p:cNvSpPr>
            <a:spLocks noGrp="1" noChangeArrowheads="1"/>
          </p:cNvSpPr>
          <p:nvPr>
            <p:ph type="body" idx="1"/>
          </p:nvPr>
        </p:nvSpPr>
        <p:spPr/>
        <p:txBody>
          <a:bodyPr/>
          <a:lstStyle/>
          <a:p>
            <a:r>
              <a:rPr lang="en-US" altLang="en-US" b="1"/>
              <a:t>Sekarang…dimulai dengan penanggalan Alkitab.  Waktu Abraham menurut penanggalan: kira-kira 2000 S.M.  Dalam pelajaran kita…</a:t>
            </a:r>
          </a:p>
          <a:p>
            <a:r>
              <a:rPr lang="en-US" altLang="en-US" b="1"/>
              <a:t>////	…semua penanggalan dibulatkan dengan penambahan 500 tahun.  Ketepatan penanggalan tidak terlalu diperlukan dalam pelajaran ini.  Semua penanggalan dapat disesuaikan dengan kepentingan yang terarah.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a:extLst>
              <a:ext uri="{FF2B5EF4-FFF2-40B4-BE49-F238E27FC236}">
                <a16:creationId xmlns:a16="http://schemas.microsoft.com/office/drawing/2014/main" id="{4703B396-2BA3-A845-A347-BEA1EE1929BE}"/>
              </a:ext>
            </a:extLst>
          </p:cNvPr>
          <p:cNvSpPr>
            <a:spLocks noChangeArrowheads="1" noTextEdit="1"/>
          </p:cNvSpPr>
          <p:nvPr>
            <p:ph type="sldImg"/>
          </p:nvPr>
        </p:nvSpPr>
        <p:spPr>
          <a:xfrm>
            <a:off x="1150938" y="692150"/>
            <a:ext cx="4556125" cy="3416300"/>
          </a:xfrm>
          <a:ln/>
        </p:spPr>
      </p:sp>
      <p:sp>
        <p:nvSpPr>
          <p:cNvPr id="785411" name="Rectangle 3">
            <a:extLst>
              <a:ext uri="{FF2B5EF4-FFF2-40B4-BE49-F238E27FC236}">
                <a16:creationId xmlns:a16="http://schemas.microsoft.com/office/drawing/2014/main" id="{AB506887-D83E-6B4C-AFE7-D9458EE308D1}"/>
              </a:ext>
            </a:extLst>
          </p:cNvPr>
          <p:cNvSpPr>
            <a:spLocks noGrp="1" noChangeArrowheads="1"/>
          </p:cNvSpPr>
          <p:nvPr>
            <p:ph type="body" idx="1"/>
          </p:nvPr>
        </p:nvSpPr>
        <p:spPr/>
        <p:txBody>
          <a:bodyPr/>
          <a:lstStyle/>
          <a:p>
            <a:r>
              <a:rPr lang="en-US" altLang="en-US" b="1"/>
              <a:t>////	Cerita Alkitab memberitahu kita tentang seorang yang bernama ABRAHAM, hidup dengan keluarganya di Ur Kasdim kuno. </a:t>
            </a:r>
          </a:p>
          <a:p>
            <a:r>
              <a:rPr lang="en-US" altLang="en-US" b="1"/>
              <a:t>////	Dalam keluarganya, ayahnya yang sudah tua…Terah.</a:t>
            </a:r>
          </a:p>
          <a:p>
            <a:r>
              <a:rPr lang="en-US" altLang="en-US" b="1"/>
              <a:t>////	Terah menamai anak laki-lakinya Abram, yang kemudiannya diberi nama oleh Allah, ABRAHAM, sesui dengan masa depannya telah terlihat jelas. </a:t>
            </a:r>
          </a:p>
          <a:p>
            <a:r>
              <a:rPr lang="en-US" altLang="en-US" b="1"/>
              <a:t>////	Isteri ABRAHAM bernama Sarah (asalnya bernama Sarai)...</a:t>
            </a:r>
          </a:p>
          <a:p>
            <a:r>
              <a:rPr lang="en-US" altLang="en-US" b="1"/>
              <a:t>////	Juga dalam keluarga, keponakan/kemenakan ABRAHAM, Lot.</a:t>
            </a:r>
            <a:r>
              <a:rPr lang="en-US" altLang="en-US"/>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2">
            <a:extLst>
              <a:ext uri="{FF2B5EF4-FFF2-40B4-BE49-F238E27FC236}">
                <a16:creationId xmlns:a16="http://schemas.microsoft.com/office/drawing/2014/main" id="{481D8BC7-5335-144B-B666-680C50819AD3}"/>
              </a:ext>
            </a:extLst>
          </p:cNvPr>
          <p:cNvSpPr>
            <a:spLocks noChangeArrowheads="1" noTextEdit="1"/>
          </p:cNvSpPr>
          <p:nvPr>
            <p:ph type="sldImg"/>
          </p:nvPr>
        </p:nvSpPr>
        <p:spPr>
          <a:xfrm>
            <a:off x="1150938" y="692150"/>
            <a:ext cx="4556125" cy="3416300"/>
          </a:xfrm>
          <a:ln/>
        </p:spPr>
      </p:sp>
      <p:sp>
        <p:nvSpPr>
          <p:cNvPr id="786435" name="Rectangle 3">
            <a:extLst>
              <a:ext uri="{FF2B5EF4-FFF2-40B4-BE49-F238E27FC236}">
                <a16:creationId xmlns:a16="http://schemas.microsoft.com/office/drawing/2014/main" id="{E36CAB75-BBBD-D342-B5A1-7F68DD25D9F9}"/>
              </a:ext>
            </a:extLst>
          </p:cNvPr>
          <p:cNvSpPr>
            <a:spLocks noGrp="1" noChangeArrowheads="1"/>
          </p:cNvSpPr>
          <p:nvPr>
            <p:ph type="body" idx="1"/>
          </p:nvPr>
        </p:nvSpPr>
        <p:spPr/>
        <p:txBody>
          <a:bodyPr/>
          <a:lstStyle/>
          <a:p>
            <a:r>
              <a:rPr lang="en-US" altLang="en-US" b="1"/>
              <a:t>Jadi, kita mulai dengan data arsip ABRAHAM.</a:t>
            </a:r>
            <a:endParaRPr lang="sv-SE" altLang="en-US" b="1"/>
          </a:p>
          <a:p>
            <a:r>
              <a:rPr lang="sv-SE" altLang="en-US" b="1"/>
              <a:t>Catat juga keistimewaan hal-hal yang Anda lihat…</a:t>
            </a:r>
            <a:endParaRPr lang="fi-FI" altLang="en-US" b="1"/>
          </a:p>
          <a:p>
            <a:r>
              <a:rPr lang="fi-FI" altLang="en-US" b="1"/>
              <a:t>////	Mulai dari titik ini dan kronologi selanjutnya akan ada arsip kecil yang menyembul pada hampir keseluruhan kerangka slide. </a:t>
            </a:r>
            <a:r>
              <a:rPr lang="en-US" altLang="en-US" b="1"/>
              <a:t>Slide tersebut akan membantu Anda berpikir sesuai dengan jalan cerita yang besar ini disingkapkan. </a:t>
            </a:r>
            <a:r>
              <a:rPr lang="fi-FI" altLang="en-US" b="1"/>
              <a:t>Anda akan selalu mengetahui seperti di ARSIP ALKITAB.</a:t>
            </a:r>
            <a:endParaRPr lang="en-US" altLang="en-US" b="1"/>
          </a:p>
          <a:p>
            <a:r>
              <a:rPr lang="en-US" altLang="en-US" b="1"/>
              <a:t>////	Cerita Abraham mulai di Kejadian 12 dan seterusnya…</a:t>
            </a:r>
            <a:endParaRPr lang="fi-FI" altLang="en-US" b="1"/>
          </a:p>
          <a:p>
            <a:r>
              <a:rPr lang="fi-FI" altLang="en-US" b="1"/>
              <a:t>////	Perkiraan waktu: kira-kira 2000 tahun S.M...orang pertama dari keempat tokoh.</a:t>
            </a:r>
            <a:endParaRPr lang="en-US" altLang="en-US" b="1"/>
          </a:p>
          <a:p>
            <a:r>
              <a:rPr lang="en-US" altLang="en-US" b="1"/>
              <a:t>Melalui seorang, ABRAHAM, Allah memulai sebuah program</a:t>
            </a:r>
          </a:p>
          <a:p>
            <a:r>
              <a:rPr lang="en-US" altLang="en-US" b="1"/>
              <a:t>Untuk menyediakan jalan bagi ciptaanNya kembali kepada hubungan intim yang murni yang terjadi pada saat permulaan. Melalui ABRAHAM tersingkap seluruh Alkitab, sampai kita melihat kitab Wahyu, sekali lagi, pandangan luas dari dunia dan alam semesta.</a:t>
            </a:r>
            <a:r>
              <a:rPr lang="en-US" altLang="en-US"/>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a:extLst>
              <a:ext uri="{FF2B5EF4-FFF2-40B4-BE49-F238E27FC236}">
                <a16:creationId xmlns:a16="http://schemas.microsoft.com/office/drawing/2014/main" id="{6C4005B9-89D2-4841-9C88-25B42C3CA920}"/>
              </a:ext>
            </a:extLst>
          </p:cNvPr>
          <p:cNvSpPr>
            <a:spLocks noChangeArrowheads="1" noTextEdit="1"/>
          </p:cNvSpPr>
          <p:nvPr>
            <p:ph type="sldImg"/>
          </p:nvPr>
        </p:nvSpPr>
        <p:spPr>
          <a:xfrm>
            <a:off x="1150938" y="692150"/>
            <a:ext cx="4556125" cy="3416300"/>
          </a:xfrm>
          <a:ln/>
        </p:spPr>
      </p:sp>
      <p:sp>
        <p:nvSpPr>
          <p:cNvPr id="787459" name="Rectangle 3">
            <a:extLst>
              <a:ext uri="{FF2B5EF4-FFF2-40B4-BE49-F238E27FC236}">
                <a16:creationId xmlns:a16="http://schemas.microsoft.com/office/drawing/2014/main" id="{CBB92AC8-86C2-014F-B728-C4D434A351BE}"/>
              </a:ext>
            </a:extLst>
          </p:cNvPr>
          <p:cNvSpPr>
            <a:spLocks noGrp="1" noChangeArrowheads="1"/>
          </p:cNvSpPr>
          <p:nvPr>
            <p:ph type="body" idx="1"/>
          </p:nvPr>
        </p:nvSpPr>
        <p:spPr/>
        <p:txBody>
          <a:bodyPr/>
          <a:lstStyle/>
          <a:p>
            <a:r>
              <a:rPr lang="en-US" altLang="en-US" b="1"/>
              <a:t>Cerita besar ini mulai pada bab yang keduabelas dari kitab Kejadian di mana ABRAHAM menerima PANGGILAN Allah, yang menyuruhnya  meninggalkan Ur dan pergi ke negeri yang akan ditunjukkan kepadanya kemudian.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a:extLst>
              <a:ext uri="{FF2B5EF4-FFF2-40B4-BE49-F238E27FC236}">
                <a16:creationId xmlns:a16="http://schemas.microsoft.com/office/drawing/2014/main" id="{7E474273-E8AD-4240-8D8D-1DBA9949E34F}"/>
              </a:ext>
            </a:extLst>
          </p:cNvPr>
          <p:cNvSpPr>
            <a:spLocks noChangeArrowheads="1" noTextEdit="1"/>
          </p:cNvSpPr>
          <p:nvPr>
            <p:ph type="sldImg"/>
          </p:nvPr>
        </p:nvSpPr>
        <p:spPr>
          <a:xfrm>
            <a:off x="1150938" y="692150"/>
            <a:ext cx="4556125" cy="3416300"/>
          </a:xfrm>
          <a:ln/>
        </p:spPr>
      </p:sp>
      <p:sp>
        <p:nvSpPr>
          <p:cNvPr id="788483" name="Rectangle 3">
            <a:extLst>
              <a:ext uri="{FF2B5EF4-FFF2-40B4-BE49-F238E27FC236}">
                <a16:creationId xmlns:a16="http://schemas.microsoft.com/office/drawing/2014/main" id="{7081A8BE-782A-DF4B-A77D-1161471D98B6}"/>
              </a:ext>
            </a:extLst>
          </p:cNvPr>
          <p:cNvSpPr>
            <a:spLocks noGrp="1" noChangeArrowheads="1"/>
          </p:cNvSpPr>
          <p:nvPr>
            <p:ph type="body" idx="1"/>
          </p:nvPr>
        </p:nvSpPr>
        <p:spPr/>
        <p:txBody>
          <a:bodyPr/>
          <a:lstStyle/>
          <a:p>
            <a:r>
              <a:rPr lang="en-US" altLang="en-US" b="1"/>
              <a:t>Kejadian ini adalah kejadian yang paling penting sepanjang peristiwa dalam kehidupan kepala keluarga zaman dahulu dan titik permulaan program baru yang diwahyukan Allah kepada manusia. Dalam lembaran kerja Anda, hal itu dilambangkan dengan abjad PA di dalam gambar sebuah gulungan. </a:t>
            </a:r>
            <a:r>
              <a:rPr lang="fi-FI" altLang="en-US" b="1"/>
              <a:t>PA untuk mengingatkan kita mengenai PERJANJIAN ABRAHAM – tersedia bagi kita dalam Alkitab di Kejadian 12…ayat 1-3. </a:t>
            </a:r>
            <a:r>
              <a:rPr lang="en-US" altLang="en-US" b="1"/>
              <a:t>Ini adalah perjanjian yang TIDAK BERSYARAT!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a:extLst>
              <a:ext uri="{FF2B5EF4-FFF2-40B4-BE49-F238E27FC236}">
                <a16:creationId xmlns:a16="http://schemas.microsoft.com/office/drawing/2014/main" id="{F7F2A2D7-D418-1C4D-AB82-2F3E6BBBF092}"/>
              </a:ext>
            </a:extLst>
          </p:cNvPr>
          <p:cNvSpPr>
            <a:spLocks noChangeArrowheads="1" noTextEdit="1"/>
          </p:cNvSpPr>
          <p:nvPr>
            <p:ph type="sldImg"/>
          </p:nvPr>
        </p:nvSpPr>
        <p:spPr>
          <a:xfrm>
            <a:off x="1150938" y="692150"/>
            <a:ext cx="4556125" cy="3416300"/>
          </a:xfrm>
          <a:ln/>
        </p:spPr>
      </p:sp>
      <p:sp>
        <p:nvSpPr>
          <p:cNvPr id="789507" name="Rectangle 3">
            <a:extLst>
              <a:ext uri="{FF2B5EF4-FFF2-40B4-BE49-F238E27FC236}">
                <a16:creationId xmlns:a16="http://schemas.microsoft.com/office/drawing/2014/main" id="{9A1D4E69-4A02-7349-AB51-C3BE346FAD11}"/>
              </a:ext>
            </a:extLst>
          </p:cNvPr>
          <p:cNvSpPr>
            <a:spLocks noGrp="1" noChangeArrowheads="1"/>
          </p:cNvSpPr>
          <p:nvPr>
            <p:ph type="body" idx="1"/>
          </p:nvPr>
        </p:nvSpPr>
        <p:spPr/>
        <p:txBody>
          <a:bodyPr/>
          <a:lstStyle/>
          <a:p>
            <a:r>
              <a:rPr lang="en-US" altLang="en-US" b="1"/>
              <a:t>Sekarang…pada peta ABRAHAM, tambahkan huruf…T…B…B singkatan dari TANAH…BENIH… BERKAT. Ini arti penting dari kata-kata tersebut. Dalam  kitab Kejadian, pasal 12, ayat 1-3, Allah membuat PERJANJIAN TIDAK BERSYARAT dengan Abraham…yang kemudian menjadi acuan untuk kebudayaan pada masa itu!</a:t>
            </a:r>
            <a:r>
              <a:rPr lang="en-US" altLang="en-US"/>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a:extLst>
              <a:ext uri="{FF2B5EF4-FFF2-40B4-BE49-F238E27FC236}">
                <a16:creationId xmlns:a16="http://schemas.microsoft.com/office/drawing/2014/main" id="{722BA1E2-D986-F74D-82CC-5F589B613728}"/>
              </a:ext>
            </a:extLst>
          </p:cNvPr>
          <p:cNvSpPr>
            <a:spLocks noChangeArrowheads="1" noTextEdit="1"/>
          </p:cNvSpPr>
          <p:nvPr>
            <p:ph type="sldImg"/>
          </p:nvPr>
        </p:nvSpPr>
        <p:spPr>
          <a:xfrm>
            <a:off x="1150938" y="692150"/>
            <a:ext cx="4556125" cy="3416300"/>
          </a:xfrm>
          <a:ln/>
        </p:spPr>
      </p:sp>
      <p:sp>
        <p:nvSpPr>
          <p:cNvPr id="790531" name="Rectangle 3">
            <a:extLst>
              <a:ext uri="{FF2B5EF4-FFF2-40B4-BE49-F238E27FC236}">
                <a16:creationId xmlns:a16="http://schemas.microsoft.com/office/drawing/2014/main" id="{8DC3A275-0A44-8843-B654-5F33A0BCB277}"/>
              </a:ext>
            </a:extLst>
          </p:cNvPr>
          <p:cNvSpPr>
            <a:spLocks noGrp="1" noChangeArrowheads="1"/>
          </p:cNvSpPr>
          <p:nvPr>
            <p:ph type="body" idx="1"/>
          </p:nvPr>
        </p:nvSpPr>
        <p:spPr/>
        <p:txBody>
          <a:bodyPr/>
          <a:lstStyle/>
          <a:p>
            <a:r>
              <a:rPr lang="en-US" altLang="en-US" b="1"/>
              <a:t>Dalam Kejadian12, ayat 1-3 tiga janji Allah kepada  Abraham…</a:t>
            </a:r>
          </a:p>
          <a:p>
            <a:r>
              <a:rPr lang="en-US" altLang="en-US" b="1"/>
              <a:t>////	Berfirmanlah TUHAN kepada Abram, </a:t>
            </a:r>
          </a:p>
          <a:p>
            <a:r>
              <a:rPr lang="en-US" altLang="en-US" b="1"/>
              <a:t>        “Pergilah dari negerimu dan dari sanak saudaramu dan dari rumah bapamu ini ke NEGERI yang akan Kutunjukkan kepadamu. ////	 “Aku akan membuat engkau menjadi BANGSA YANG BESAR </a:t>
            </a:r>
          </a:p>
          <a:p>
            <a:r>
              <a:rPr lang="en-US" altLang="en-US" b="1"/>
              <a:t>	      dan memberkati engkau;</a:t>
            </a:r>
          </a:p>
          <a:p>
            <a:r>
              <a:rPr lang="en-US" altLang="en-US" b="1"/>
              <a:t>	   serta membuat namamu mashyur,</a:t>
            </a:r>
          </a:p>
          <a:p>
            <a:r>
              <a:rPr lang="en-US" altLang="en-US" b="1"/>
              <a:t>	      dan engkau akan menjadi berkat.</a:t>
            </a:r>
          </a:p>
          <a:p>
            <a:r>
              <a:rPr lang="en-US" altLang="en-US" b="1"/>
              <a:t>////	Aku akan memberkati orang-orang yang memberkati engkau,</a:t>
            </a:r>
          </a:p>
          <a:p>
            <a:r>
              <a:rPr lang="en-US" altLang="en-US" b="1"/>
              <a:t>	      dan mengutuk orang-orang yang mengutuk engkau;</a:t>
            </a:r>
          </a:p>
          <a:p>
            <a:r>
              <a:rPr lang="en-US" altLang="en-US" b="1"/>
              <a:t>	 dan olehmu SEMUA KAUM DI MUKA BUMI                </a:t>
            </a:r>
          </a:p>
          <a:p>
            <a:r>
              <a:rPr lang="en-US" altLang="en-US" b="1"/>
              <a:t>AKAN MENDAPAT BERKAT.”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a:extLst>
              <a:ext uri="{FF2B5EF4-FFF2-40B4-BE49-F238E27FC236}">
                <a16:creationId xmlns:a16="http://schemas.microsoft.com/office/drawing/2014/main" id="{EA9786C3-3A89-0C46-8081-F24236ADE88F}"/>
              </a:ext>
            </a:extLst>
          </p:cNvPr>
          <p:cNvSpPr>
            <a:spLocks noChangeArrowheads="1" noTextEdit="1"/>
          </p:cNvSpPr>
          <p:nvPr>
            <p:ph type="sldImg"/>
          </p:nvPr>
        </p:nvSpPr>
        <p:spPr>
          <a:xfrm>
            <a:off x="1150938" y="692150"/>
            <a:ext cx="4556125" cy="3416300"/>
          </a:xfrm>
          <a:ln/>
        </p:spPr>
      </p:sp>
      <p:sp>
        <p:nvSpPr>
          <p:cNvPr id="791555" name="Rectangle 3">
            <a:extLst>
              <a:ext uri="{FF2B5EF4-FFF2-40B4-BE49-F238E27FC236}">
                <a16:creationId xmlns:a16="http://schemas.microsoft.com/office/drawing/2014/main" id="{B281EF44-9527-6047-9E2E-C08D5E6294A2}"/>
              </a:ext>
            </a:extLst>
          </p:cNvPr>
          <p:cNvSpPr>
            <a:spLocks noGrp="1" noChangeArrowheads="1"/>
          </p:cNvSpPr>
          <p:nvPr>
            <p:ph type="body" idx="1"/>
          </p:nvPr>
        </p:nvSpPr>
        <p:spPr/>
        <p:txBody>
          <a:bodyPr/>
          <a:lstStyle/>
          <a:p>
            <a:r>
              <a:rPr lang="en-US" altLang="en-US" b="1"/>
              <a:t>Urutan dari perjanjian adalah kunci penting dari urutan alkitabiah:   </a:t>
            </a:r>
            <a:endParaRPr lang="fi-FI" altLang="en-US" b="1"/>
          </a:p>
          <a:p>
            <a:r>
              <a:rPr lang="fi-FI" altLang="en-US" b="1"/>
              <a:t>////	Urutan pertama dari janji adalah TANAH…kemudian…</a:t>
            </a:r>
          </a:p>
          <a:p>
            <a:r>
              <a:rPr lang="fi-FI" altLang="en-US" b="1"/>
              <a:t> //// 	BENIH </a:t>
            </a:r>
          </a:p>
          <a:p>
            <a:r>
              <a:rPr lang="fi-FI" altLang="en-US" b="1"/>
              <a:t>//// 	diikuti oleh BERKAT, dengan singkatan kata  “T-B-B” pada arsip ABRAHAM.</a:t>
            </a:r>
            <a:r>
              <a:rPr lang="fi-FI" altLang="en-US"/>
              <a:t> </a:t>
            </a: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a:extLst>
              <a:ext uri="{FF2B5EF4-FFF2-40B4-BE49-F238E27FC236}">
                <a16:creationId xmlns:a16="http://schemas.microsoft.com/office/drawing/2014/main" id="{0F2F259A-8D20-9146-B150-9FE5D436954F}"/>
              </a:ext>
            </a:extLst>
          </p:cNvPr>
          <p:cNvSpPr>
            <a:spLocks noChangeArrowheads="1" noTextEdit="1"/>
          </p:cNvSpPr>
          <p:nvPr>
            <p:ph type="sldImg"/>
          </p:nvPr>
        </p:nvSpPr>
        <p:spPr>
          <a:xfrm>
            <a:off x="1150938" y="692150"/>
            <a:ext cx="4556125" cy="3416300"/>
          </a:xfrm>
          <a:ln/>
        </p:spPr>
      </p:sp>
      <p:sp>
        <p:nvSpPr>
          <p:cNvPr id="792579" name="Rectangle 3">
            <a:extLst>
              <a:ext uri="{FF2B5EF4-FFF2-40B4-BE49-F238E27FC236}">
                <a16:creationId xmlns:a16="http://schemas.microsoft.com/office/drawing/2014/main" id="{E32127F4-CC21-714A-B2A5-37D754FF83BB}"/>
              </a:ext>
            </a:extLst>
          </p:cNvPr>
          <p:cNvSpPr>
            <a:spLocks noGrp="1" noChangeArrowheads="1"/>
          </p:cNvSpPr>
          <p:nvPr>
            <p:ph type="body" idx="1"/>
          </p:nvPr>
        </p:nvSpPr>
        <p:spPr/>
        <p:txBody>
          <a:bodyPr/>
          <a:lstStyle/>
          <a:p>
            <a:r>
              <a:rPr lang="en-US" altLang="en-US" b="1"/>
              <a:t>Sekarang pelajari rencana organisasi ini… arti sebenarnya dari ketiga janji…T-B-B pada map ABRAHAM… </a:t>
            </a:r>
          </a:p>
          <a:p>
            <a:r>
              <a:rPr lang="en-US" altLang="en-US" b="1"/>
              <a:t>////	Pertama…JANJI #1: KEJADIAN 12:1...TANAH — milik tetap, warisan tanah bangsa Yahudi sangat dihormati secara politik sampai dengan saat ini.</a:t>
            </a:r>
          </a:p>
          <a:p>
            <a:r>
              <a:rPr lang="en-US" altLang="en-US" b="1"/>
              <a:t> ////	JANJI #2: KEJADIAN 12:2...BENIH —  silsilah keturunan… sangat menarik kerana pada saat janji diberikan, ABRAHAM dan SARAH berada pada usia senja dan mereka belum mempunyai anak. </a:t>
            </a:r>
          </a:p>
          <a:p>
            <a:r>
              <a:rPr lang="en-US" altLang="en-US" b="1"/>
              <a:t>////	JANJI terakhir, #3: KEJADIAN 12:3...BERKAT dijanjikan kepada Abraham secara pribadi dan kepada keturunannya. </a:t>
            </a:r>
            <a:r>
              <a:rPr lang="fi-FI" altLang="en-US" b="1"/>
              <a:t>Lebih luas  lagi, Allah berjanji bahwa, melalui berkatNya kepada ABRAHAM, </a:t>
            </a:r>
            <a:r>
              <a:rPr lang="fi-FI" altLang="en-US" b="1" i="1" u="sng"/>
              <a:t>seluruh kaum di muka bumi akan mendapat berkat…BUKAN HANYA KELUARGA ABRAHAM!</a:t>
            </a:r>
            <a:endParaRPr lang="en-US" altLang="en-US" b="1" i="1" u="sng"/>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a:extLst>
              <a:ext uri="{FF2B5EF4-FFF2-40B4-BE49-F238E27FC236}">
                <a16:creationId xmlns:a16="http://schemas.microsoft.com/office/drawing/2014/main" id="{1B37BAA2-7104-BC40-A683-E7867CB84AEF}"/>
              </a:ext>
            </a:extLst>
          </p:cNvPr>
          <p:cNvSpPr>
            <a:spLocks noChangeArrowheads="1" noTextEdit="1"/>
          </p:cNvSpPr>
          <p:nvPr>
            <p:ph type="sldImg"/>
          </p:nvPr>
        </p:nvSpPr>
        <p:spPr>
          <a:xfrm>
            <a:off x="1150938" y="692150"/>
            <a:ext cx="4556125" cy="3416300"/>
          </a:xfrm>
          <a:ln/>
        </p:spPr>
      </p:sp>
      <p:sp>
        <p:nvSpPr>
          <p:cNvPr id="793603" name="Rectangle 3">
            <a:extLst>
              <a:ext uri="{FF2B5EF4-FFF2-40B4-BE49-F238E27FC236}">
                <a16:creationId xmlns:a16="http://schemas.microsoft.com/office/drawing/2014/main" id="{10D7F8A9-02C5-8743-B3D6-251580AFC40C}"/>
              </a:ext>
            </a:extLst>
          </p:cNvPr>
          <p:cNvSpPr>
            <a:spLocks noGrp="1" noChangeArrowheads="1"/>
          </p:cNvSpPr>
          <p:nvPr>
            <p:ph type="body" idx="1"/>
          </p:nvPr>
        </p:nvSpPr>
        <p:spPr/>
        <p:txBody>
          <a:bodyPr/>
          <a:lstStyle/>
          <a:p>
            <a:r>
              <a:rPr lang="en-US" altLang="en-US" b="1"/>
              <a:t>Sekarang garis besar dasar dari janji…T-B-B…untuk TANAH, BENIH dan BERKAT…kita juga boleh menambahkan sesuatu kepada ketiga konsep dasar ini…tiga tambahan ide yang menjelaskan karakteristik Perjanjian Abraham…</a:t>
            </a:r>
          </a:p>
          <a:p>
            <a:r>
              <a:rPr lang="en-US" altLang="en-US" b="1"/>
              <a:t> </a:t>
            </a:r>
            <a:r>
              <a:rPr lang="fi-FI" altLang="en-US" b="1"/>
              <a:t>////	Pertama…janji tersebut adalah –  HARAFIAH, terlaksana sesuai dengan apa yang dijanjikan.</a:t>
            </a:r>
          </a:p>
          <a:p>
            <a:r>
              <a:rPr lang="fi-FI" altLang="en-US" b="1"/>
              <a:t>////	KEKAL, perjanjian yang tidak pernah berakhir, dijamin oleh pembuat perjanjian, Allah sendiri. </a:t>
            </a:r>
            <a:r>
              <a:rPr lang="en-US" altLang="en-US" b="1"/>
              <a:t>Dan akhirnya…</a:t>
            </a:r>
          </a:p>
          <a:p>
            <a:r>
              <a:rPr lang="en-US" altLang="en-US" b="1"/>
              <a:t> ////	TIDAK BERSYARAT...menunjukkan bahwa apapun yang akan dilakukan oleh Abraham dan keturunannya di masa  akan  datang, di dalam waktuNya, Allah memenuhi setiap janjiNya. Ketika kita  melangkah lebih jauh dari cerita ini, kita akan melihat bagaimana seluruh Alkitab dibangun atas dasar PERJANJIAN ABRAHAM yang tidak bersyarat.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a:extLst>
              <a:ext uri="{FF2B5EF4-FFF2-40B4-BE49-F238E27FC236}">
                <a16:creationId xmlns:a16="http://schemas.microsoft.com/office/drawing/2014/main" id="{F95C3A03-D617-1B41-87A6-C03ACF690DF7}"/>
              </a:ext>
            </a:extLst>
          </p:cNvPr>
          <p:cNvSpPr>
            <a:spLocks noChangeArrowheads="1" noTextEdit="1"/>
          </p:cNvSpPr>
          <p:nvPr>
            <p:ph type="sldImg"/>
          </p:nvPr>
        </p:nvSpPr>
        <p:spPr>
          <a:xfrm>
            <a:off x="1150938" y="692150"/>
            <a:ext cx="4556125" cy="3416300"/>
          </a:xfrm>
          <a:ln/>
        </p:spPr>
      </p:sp>
      <p:sp>
        <p:nvSpPr>
          <p:cNvPr id="794627" name="Rectangle 3">
            <a:extLst>
              <a:ext uri="{FF2B5EF4-FFF2-40B4-BE49-F238E27FC236}">
                <a16:creationId xmlns:a16="http://schemas.microsoft.com/office/drawing/2014/main" id="{C8C53DAF-BD9C-484B-B1AF-28ECCD02E17E}"/>
              </a:ext>
            </a:extLst>
          </p:cNvPr>
          <p:cNvSpPr>
            <a:spLocks noGrp="1" noChangeArrowheads="1"/>
          </p:cNvSpPr>
          <p:nvPr>
            <p:ph type="body" idx="1"/>
          </p:nvPr>
        </p:nvSpPr>
        <p:spPr/>
        <p:txBody>
          <a:bodyPr/>
          <a:lstStyle/>
          <a:p>
            <a:r>
              <a:rPr lang="en-US" altLang="en-US" b="1"/>
              <a:t>Taat kepada janji Allah….Abraham  sekeluarga  meninggalkan Ur Kasdim untuk mengikuti petunjuk arah dari Tuhan.</a:t>
            </a:r>
          </a:p>
          <a:p>
            <a:r>
              <a:rPr lang="en-US" altLang="en-US" b="1"/>
              <a:t> /</a:t>
            </a:r>
            <a:r>
              <a:rPr lang="fi-FI" altLang="en-US" b="1"/>
              <a:t>///	Mereka berjalan ke arah barat laut dengan seluruh hewan peliharaan dan semua kepunyaan mereka – mungkin  sejumlah besar manusia, binatang dan tenda. </a:t>
            </a:r>
            <a:r>
              <a:rPr lang="en-US" altLang="en-US" b="1"/>
              <a:t>Bukti alkitabiah menunjukkan bahwa kemungkinan besar keluarga ABRAHAM adalah keluarga yang cukup berada. Kembali, bila Anda mempunyai peta, tambahkan hal itu pada jejak peta yang Anda lihat di sini berwarna kuning terang. Intinya adalah sebagai berikut:</a:t>
            </a:r>
          </a:p>
          <a:p>
            <a:r>
              <a:rPr lang="en-US" altLang="en-US" b="1"/>
              <a:t>////	ABRAHAM dan keluarganya MELANGKAH DENGAN IMAN!….Mereka berjalan ke negeri yang akan ditunjukkan Tuhan pada masanya – tapi mereka tidak mengetahui  tujuan  mereka waktu mereka meninggalkan Ur Kasdim. </a:t>
            </a:r>
            <a:r>
              <a:rPr lang="fi-FI" altLang="en-US" b="1"/>
              <a:t>Ketaatan mereka adalah bukti nyata dari iman mereka kepada penyertaan dan perlindungan Allah sepenuhnya.</a:t>
            </a:r>
            <a:r>
              <a:rPr lang="en-US" altLang="en-US"/>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a:extLst>
              <a:ext uri="{FF2B5EF4-FFF2-40B4-BE49-F238E27FC236}">
                <a16:creationId xmlns:a16="http://schemas.microsoft.com/office/drawing/2014/main" id="{9C2C00EC-B689-3943-A9FD-1A95BCFF48FE}"/>
              </a:ext>
            </a:extLst>
          </p:cNvPr>
          <p:cNvSpPr>
            <a:spLocks noChangeArrowheads="1" noTextEdit="1"/>
          </p:cNvSpPr>
          <p:nvPr>
            <p:ph type="sldImg"/>
          </p:nvPr>
        </p:nvSpPr>
        <p:spPr>
          <a:xfrm>
            <a:off x="1150938" y="692150"/>
            <a:ext cx="4556125" cy="3416300"/>
          </a:xfrm>
          <a:ln/>
        </p:spPr>
      </p:sp>
      <p:sp>
        <p:nvSpPr>
          <p:cNvPr id="778243" name="Rectangle 3">
            <a:extLst>
              <a:ext uri="{FF2B5EF4-FFF2-40B4-BE49-F238E27FC236}">
                <a16:creationId xmlns:a16="http://schemas.microsoft.com/office/drawing/2014/main" id="{E72DDFF1-B94E-C446-A0B9-461A917D94BB}"/>
              </a:ext>
            </a:extLst>
          </p:cNvPr>
          <p:cNvSpPr>
            <a:spLocks noGrp="1" noChangeArrowheads="1"/>
          </p:cNvSpPr>
          <p:nvPr>
            <p:ph type="body" idx="1"/>
          </p:nvPr>
        </p:nvSpPr>
        <p:spPr/>
        <p:txBody>
          <a:bodyPr/>
          <a:lstStyle/>
          <a:p>
            <a:r>
              <a:rPr lang="en-US" altLang="en-US" b="1"/>
              <a:t>Alat Bantu ingatan, Anugerah Yang Menakjubkan Yah, membawa pikiran kepada ABRAHAM…tokoh PERTAMA DARI KEEMPAT TOKOH.  </a:t>
            </a:r>
            <a:r>
              <a:rPr lang="fi-FI" altLang="en-US" b="1"/>
              <a:t>Di sini map ABRAHAM dalam urutan Arsip Alkitab.</a:t>
            </a:r>
            <a:r>
              <a:rPr lang="en-US" altLang="en-US"/>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a:extLst>
              <a:ext uri="{FF2B5EF4-FFF2-40B4-BE49-F238E27FC236}">
                <a16:creationId xmlns:a16="http://schemas.microsoft.com/office/drawing/2014/main" id="{FBBDF853-FFC1-F844-9EAD-2D9FF8D9BA0C}"/>
              </a:ext>
            </a:extLst>
          </p:cNvPr>
          <p:cNvSpPr>
            <a:spLocks noChangeArrowheads="1" noTextEdit="1"/>
          </p:cNvSpPr>
          <p:nvPr>
            <p:ph type="sldImg"/>
          </p:nvPr>
        </p:nvSpPr>
        <p:spPr>
          <a:xfrm>
            <a:off x="1150938" y="692150"/>
            <a:ext cx="4556125" cy="3416300"/>
          </a:xfrm>
          <a:ln/>
        </p:spPr>
      </p:sp>
      <p:sp>
        <p:nvSpPr>
          <p:cNvPr id="795651" name="Rectangle 3">
            <a:extLst>
              <a:ext uri="{FF2B5EF4-FFF2-40B4-BE49-F238E27FC236}">
                <a16:creationId xmlns:a16="http://schemas.microsoft.com/office/drawing/2014/main" id="{6CD064E0-4ABE-5A47-83BC-0AA87409BDA6}"/>
              </a:ext>
            </a:extLst>
          </p:cNvPr>
          <p:cNvSpPr>
            <a:spLocks noGrp="1" noChangeArrowheads="1"/>
          </p:cNvSpPr>
          <p:nvPr>
            <p:ph type="body" idx="1"/>
          </p:nvPr>
        </p:nvSpPr>
        <p:spPr/>
        <p:txBody>
          <a:bodyPr/>
          <a:lstStyle/>
          <a:p>
            <a:r>
              <a:rPr lang="en-US" altLang="en-US" b="1"/>
              <a:t>Kemungkinan mereka melintasi daerah Babilonia kuno…kota di  mana  keturunan Abraham – bangsa Yahudi – akan ditangkap sebagai tawanan pada masa  akan datang.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2">
            <a:extLst>
              <a:ext uri="{FF2B5EF4-FFF2-40B4-BE49-F238E27FC236}">
                <a16:creationId xmlns:a16="http://schemas.microsoft.com/office/drawing/2014/main" id="{CECE60AC-B057-9044-8CA8-1615FB1A51CC}"/>
              </a:ext>
            </a:extLst>
          </p:cNvPr>
          <p:cNvSpPr>
            <a:spLocks noChangeArrowheads="1" noTextEdit="1"/>
          </p:cNvSpPr>
          <p:nvPr>
            <p:ph type="sldImg"/>
          </p:nvPr>
        </p:nvSpPr>
        <p:spPr>
          <a:xfrm>
            <a:off x="1150938" y="692150"/>
            <a:ext cx="4556125" cy="3416300"/>
          </a:xfrm>
          <a:ln/>
        </p:spPr>
      </p:sp>
      <p:sp>
        <p:nvSpPr>
          <p:cNvPr id="796675" name="Rectangle 3">
            <a:extLst>
              <a:ext uri="{FF2B5EF4-FFF2-40B4-BE49-F238E27FC236}">
                <a16:creationId xmlns:a16="http://schemas.microsoft.com/office/drawing/2014/main" id="{B0F8051A-61AE-8640-8AC2-F9D0F43569C3}"/>
              </a:ext>
            </a:extLst>
          </p:cNvPr>
          <p:cNvSpPr>
            <a:spLocks noGrp="1" noChangeArrowheads="1"/>
          </p:cNvSpPr>
          <p:nvPr>
            <p:ph type="body" idx="1"/>
          </p:nvPr>
        </p:nvSpPr>
        <p:spPr/>
        <p:txBody>
          <a:bodyPr/>
          <a:lstStyle/>
          <a:p>
            <a:r>
              <a:rPr lang="en-US" altLang="en-US" b="1"/>
              <a:t>Mereka terus melewati ke arah barat, dan akhirnya sampai di Haran… masih ada sampai sekarang. </a:t>
            </a:r>
          </a:p>
          <a:p>
            <a:r>
              <a:rPr lang="en-US" altLang="en-US" b="1"/>
              <a:t>////	Ketika mereka berdiam untuk sementara waktu di Haran, ayah Abraham, Terah, meninggal dunia.</a:t>
            </a:r>
            <a:r>
              <a:rPr lang="en-US" altLang="en-US"/>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a:extLst>
              <a:ext uri="{FF2B5EF4-FFF2-40B4-BE49-F238E27FC236}">
                <a16:creationId xmlns:a16="http://schemas.microsoft.com/office/drawing/2014/main" id="{27112C57-CEF4-5D46-85DF-63C332FB2FFE}"/>
              </a:ext>
            </a:extLst>
          </p:cNvPr>
          <p:cNvSpPr>
            <a:spLocks noChangeArrowheads="1" noTextEdit="1"/>
          </p:cNvSpPr>
          <p:nvPr>
            <p:ph type="sldImg"/>
          </p:nvPr>
        </p:nvSpPr>
        <p:spPr>
          <a:xfrm>
            <a:off x="1150938" y="692150"/>
            <a:ext cx="4556125" cy="3416300"/>
          </a:xfrm>
          <a:ln/>
        </p:spPr>
      </p:sp>
      <p:sp>
        <p:nvSpPr>
          <p:cNvPr id="797699" name="Rectangle 3">
            <a:extLst>
              <a:ext uri="{FF2B5EF4-FFF2-40B4-BE49-F238E27FC236}">
                <a16:creationId xmlns:a16="http://schemas.microsoft.com/office/drawing/2014/main" id="{918BD18E-BBA0-904A-A637-CA51FAFD87EC}"/>
              </a:ext>
            </a:extLst>
          </p:cNvPr>
          <p:cNvSpPr>
            <a:spLocks noGrp="1" noChangeArrowheads="1"/>
          </p:cNvSpPr>
          <p:nvPr>
            <p:ph type="body" idx="1"/>
          </p:nvPr>
        </p:nvSpPr>
        <p:spPr/>
        <p:txBody>
          <a:bodyPr/>
          <a:lstStyle/>
          <a:p>
            <a:r>
              <a:rPr lang="en-US" altLang="en-US" b="1"/>
              <a:t>Sekali lagi, Allah berbicara kepada ABRAHAM, memerintahkan dia  untuk meninggalkan Haran dan berjalan menuju ke negeri yang telah dijanjikan kepadanya. </a:t>
            </a:r>
            <a:r>
              <a:rPr lang="fi-FI" altLang="en-US" b="1"/>
              <a:t>Negeri itu adalah Kanaan, atau negeri yang kita sebut sekarang ini sebagai Israel.</a:t>
            </a:r>
            <a:endParaRPr lang="en-US" altLang="en-US"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2">
            <a:extLst>
              <a:ext uri="{FF2B5EF4-FFF2-40B4-BE49-F238E27FC236}">
                <a16:creationId xmlns:a16="http://schemas.microsoft.com/office/drawing/2014/main" id="{5DEDCAB6-459D-6D43-B4B0-738A7921276B}"/>
              </a:ext>
            </a:extLst>
          </p:cNvPr>
          <p:cNvSpPr>
            <a:spLocks noChangeArrowheads="1" noTextEdit="1"/>
          </p:cNvSpPr>
          <p:nvPr>
            <p:ph type="sldImg"/>
          </p:nvPr>
        </p:nvSpPr>
        <p:spPr>
          <a:xfrm>
            <a:off x="1150938" y="692150"/>
            <a:ext cx="4556125" cy="3416300"/>
          </a:xfrm>
          <a:ln/>
        </p:spPr>
      </p:sp>
      <p:sp>
        <p:nvSpPr>
          <p:cNvPr id="798723" name="Rectangle 3">
            <a:extLst>
              <a:ext uri="{FF2B5EF4-FFF2-40B4-BE49-F238E27FC236}">
                <a16:creationId xmlns:a16="http://schemas.microsoft.com/office/drawing/2014/main" id="{198AF2F3-7162-6C43-BE89-422932C49D64}"/>
              </a:ext>
            </a:extLst>
          </p:cNvPr>
          <p:cNvSpPr>
            <a:spLocks noGrp="1" noChangeArrowheads="1"/>
          </p:cNvSpPr>
          <p:nvPr>
            <p:ph type="body" idx="1"/>
          </p:nvPr>
        </p:nvSpPr>
        <p:spPr/>
        <p:txBody>
          <a:bodyPr/>
          <a:lstStyle/>
          <a:p>
            <a:r>
              <a:rPr lang="fi-FI" altLang="en-US" b="1"/>
              <a:t>Sekarang urutan peristiwa telah tertata!</a:t>
            </a:r>
            <a:endParaRPr lang="en-US" altLang="en-US" b="1"/>
          </a:p>
          <a:p>
            <a:r>
              <a:rPr lang="en-US" altLang="en-US" b="1"/>
              <a:t>////	Ketika Abraham memasuki negeri itu, </a:t>
            </a:r>
          </a:p>
          <a:p>
            <a:r>
              <a:rPr lang="en-US" altLang="en-US" b="1"/>
              <a:t>//// 	ABRAHAM sudah berusia 75 tahun dan </a:t>
            </a:r>
          </a:p>
          <a:p>
            <a:r>
              <a:rPr lang="en-US" altLang="en-US" b="1"/>
              <a:t>//// 	isterinya, Sarah, 65 tahun. </a:t>
            </a:r>
          </a:p>
          <a:p>
            <a:r>
              <a:rPr lang="en-US" altLang="en-US" b="1"/>
              <a:t>//// 	Dan masih lagi Allah menjanjikan mereka anak? Apa? Apakah Allah menggoda pasangan tua ini? Anak dijanjikan pada  umur sedemikian?</a:t>
            </a:r>
            <a:r>
              <a:rPr lang="en-US" altLang="en-US"/>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a:extLst>
              <a:ext uri="{FF2B5EF4-FFF2-40B4-BE49-F238E27FC236}">
                <a16:creationId xmlns:a16="http://schemas.microsoft.com/office/drawing/2014/main" id="{C7406D98-0DB6-804D-8E92-1755ABC22319}"/>
              </a:ext>
            </a:extLst>
          </p:cNvPr>
          <p:cNvSpPr>
            <a:spLocks noChangeArrowheads="1" noTextEdit="1"/>
          </p:cNvSpPr>
          <p:nvPr>
            <p:ph type="sldImg"/>
          </p:nvPr>
        </p:nvSpPr>
        <p:spPr>
          <a:xfrm>
            <a:off x="1150938" y="692150"/>
            <a:ext cx="4556125" cy="3416300"/>
          </a:xfrm>
          <a:ln/>
        </p:spPr>
      </p:sp>
      <p:sp>
        <p:nvSpPr>
          <p:cNvPr id="799747" name="Rectangle 3">
            <a:extLst>
              <a:ext uri="{FF2B5EF4-FFF2-40B4-BE49-F238E27FC236}">
                <a16:creationId xmlns:a16="http://schemas.microsoft.com/office/drawing/2014/main" id="{B98F5D2E-56D4-E94D-9343-1D198CC6BAFB}"/>
              </a:ext>
            </a:extLst>
          </p:cNvPr>
          <p:cNvSpPr>
            <a:spLocks noGrp="1" noChangeArrowheads="1"/>
          </p:cNvSpPr>
          <p:nvPr>
            <p:ph type="body" idx="1"/>
          </p:nvPr>
        </p:nvSpPr>
        <p:spPr/>
        <p:txBody>
          <a:bodyPr/>
          <a:lstStyle/>
          <a:p>
            <a:r>
              <a:rPr lang="en-US" altLang="en-US" b="1"/>
              <a:t>Ya…itu adalah janjinya…dan ABRAHAM percaya janji Allah akan TANAH, BENIH dan BERKAT!</a:t>
            </a:r>
          </a:p>
          <a:p>
            <a:r>
              <a:rPr lang="en-US" altLang="en-US" b="1"/>
              <a:t> ////	Kesederhanaan kepercayaannya diberitahukan pada kita di Kejadian 15:6...</a:t>
            </a:r>
          </a:p>
          <a:p>
            <a:r>
              <a:rPr lang="en-US" altLang="en-US" b="1"/>
              <a:t>////	…waktu Allah memperhitungkan KEPERCAYAANNYA sebagai kebenaran pada pihak Abraham. </a:t>
            </a:r>
          </a:p>
          <a:p>
            <a:r>
              <a:rPr lang="en-US" altLang="en-US" b="1"/>
              <a:t>////	Hanya dengan  percaya! Ini adalah langkah pertama dalam program baru penebusan Allah yang  diperkenalkan kepada dunia melalui sahabat lamanya.</a:t>
            </a:r>
            <a:r>
              <a:rPr lang="en-US" altLang="en-US"/>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a:extLst>
              <a:ext uri="{FF2B5EF4-FFF2-40B4-BE49-F238E27FC236}">
                <a16:creationId xmlns:a16="http://schemas.microsoft.com/office/drawing/2014/main" id="{4F6F6B7E-D2C8-7D4B-9573-3DC6B8F1963C}"/>
              </a:ext>
            </a:extLst>
          </p:cNvPr>
          <p:cNvSpPr>
            <a:spLocks noChangeArrowheads="1" noTextEdit="1"/>
          </p:cNvSpPr>
          <p:nvPr>
            <p:ph type="sldImg"/>
          </p:nvPr>
        </p:nvSpPr>
        <p:spPr>
          <a:xfrm>
            <a:off x="1150938" y="692150"/>
            <a:ext cx="4556125" cy="3416300"/>
          </a:xfrm>
          <a:ln/>
        </p:spPr>
      </p:sp>
      <p:sp>
        <p:nvSpPr>
          <p:cNvPr id="800771" name="Rectangle 3">
            <a:extLst>
              <a:ext uri="{FF2B5EF4-FFF2-40B4-BE49-F238E27FC236}">
                <a16:creationId xmlns:a16="http://schemas.microsoft.com/office/drawing/2014/main" id="{0129471A-B779-D742-B51B-38EC4CBEF4EB}"/>
              </a:ext>
            </a:extLst>
          </p:cNvPr>
          <p:cNvSpPr>
            <a:spLocks noGrp="1" noChangeArrowheads="1"/>
          </p:cNvSpPr>
          <p:nvPr>
            <p:ph type="body" idx="1"/>
          </p:nvPr>
        </p:nvSpPr>
        <p:spPr/>
        <p:txBody>
          <a:bodyPr/>
          <a:lstStyle/>
          <a:p>
            <a:r>
              <a:rPr lang="en-US" altLang="en-US" b="1"/>
              <a:t>////	Abraham sungguh percaya bahwa Allah akan menyelesaikan apa yang telah dijanjikanNya. Dan waktu berlalu.</a:t>
            </a:r>
          </a:p>
          <a:p>
            <a:r>
              <a:rPr lang="en-US" altLang="en-US" b="1"/>
              <a:t> ////	Meskipun janji tersebut jelas…ABRAHAM dan Sarah menjadi tidak sabar kerana anak yang Allah janjikan tidak datang-datang. Dalam ketidaksabarannya, </a:t>
            </a:r>
          </a:p>
          <a:p>
            <a:r>
              <a:rPr lang="en-US" altLang="en-US" b="1"/>
              <a:t>////	Sarah menyarankan agar ABRAHAM mengambil pelayan Mesirnya, Hagar, dan berharap melaluinya anak yang dijanjikan itu lahir. Hal itu sudah menjadi kebiasaan pada zaman itu.</a:t>
            </a:r>
            <a:r>
              <a:rPr lang="en-US" altLang="en-US"/>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a:extLst>
              <a:ext uri="{FF2B5EF4-FFF2-40B4-BE49-F238E27FC236}">
                <a16:creationId xmlns:a16="http://schemas.microsoft.com/office/drawing/2014/main" id="{867C7BA8-DCCD-224C-B2F4-E87D5F943091}"/>
              </a:ext>
            </a:extLst>
          </p:cNvPr>
          <p:cNvSpPr>
            <a:spLocks noChangeArrowheads="1" noTextEdit="1"/>
          </p:cNvSpPr>
          <p:nvPr>
            <p:ph type="sldImg"/>
          </p:nvPr>
        </p:nvSpPr>
        <p:spPr>
          <a:xfrm>
            <a:off x="1150938" y="692150"/>
            <a:ext cx="4556125" cy="3416300"/>
          </a:xfrm>
          <a:ln/>
        </p:spPr>
      </p:sp>
      <p:sp>
        <p:nvSpPr>
          <p:cNvPr id="801795" name="Rectangle 3">
            <a:extLst>
              <a:ext uri="{FF2B5EF4-FFF2-40B4-BE49-F238E27FC236}">
                <a16:creationId xmlns:a16="http://schemas.microsoft.com/office/drawing/2014/main" id="{C63DB131-50A7-EF40-95E7-B6C054EA295C}"/>
              </a:ext>
            </a:extLst>
          </p:cNvPr>
          <p:cNvSpPr>
            <a:spLocks noGrp="1" noChangeArrowheads="1"/>
          </p:cNvSpPr>
          <p:nvPr>
            <p:ph type="body" idx="1"/>
          </p:nvPr>
        </p:nvSpPr>
        <p:spPr/>
        <p:txBody>
          <a:bodyPr/>
          <a:lstStyle/>
          <a:p>
            <a:r>
              <a:rPr lang="en-US" altLang="en-US" b="1"/>
              <a:t>////	Benar, pada waktunya...Hagar melahirkan seorang anak laki-laki bagi ABRAHAM. </a:t>
            </a:r>
          </a:p>
          <a:p>
            <a:r>
              <a:rPr lang="en-US" altLang="en-US" b="1"/>
              <a:t>////	Nama anak itu ISMAEL.</a:t>
            </a:r>
          </a:p>
          <a:p>
            <a:r>
              <a:rPr lang="en-US" altLang="en-US" b="1"/>
              <a:t>////	Namun, Allah berfirman, anak itu bukan anak yang dimaksudkan di dalam perjanjian Allah dengan Abraham mengenai keturunannya.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a:extLst>
              <a:ext uri="{FF2B5EF4-FFF2-40B4-BE49-F238E27FC236}">
                <a16:creationId xmlns:a16="http://schemas.microsoft.com/office/drawing/2014/main" id="{189B4986-9DA4-0E4E-8F51-E115104ABD3A}"/>
              </a:ext>
            </a:extLst>
          </p:cNvPr>
          <p:cNvSpPr>
            <a:spLocks noChangeArrowheads="1" noTextEdit="1"/>
          </p:cNvSpPr>
          <p:nvPr>
            <p:ph type="sldImg"/>
          </p:nvPr>
        </p:nvSpPr>
        <p:spPr>
          <a:xfrm>
            <a:off x="1150938" y="692150"/>
            <a:ext cx="4556125" cy="3416300"/>
          </a:xfrm>
          <a:ln/>
        </p:spPr>
      </p:sp>
      <p:sp>
        <p:nvSpPr>
          <p:cNvPr id="802819" name="Rectangle 3">
            <a:extLst>
              <a:ext uri="{FF2B5EF4-FFF2-40B4-BE49-F238E27FC236}">
                <a16:creationId xmlns:a16="http://schemas.microsoft.com/office/drawing/2014/main" id="{22323AEA-EABD-2146-BF1C-117E1CC70ABE}"/>
              </a:ext>
            </a:extLst>
          </p:cNvPr>
          <p:cNvSpPr>
            <a:spLocks noGrp="1" noChangeArrowheads="1"/>
          </p:cNvSpPr>
          <p:nvPr>
            <p:ph type="body" idx="1"/>
          </p:nvPr>
        </p:nvSpPr>
        <p:spPr/>
        <p:txBody>
          <a:bodyPr/>
          <a:lstStyle/>
          <a:p>
            <a:r>
              <a:rPr lang="en-US" altLang="en-US" b="1"/>
              <a:t>////	Sekarang, ABRAHAM 85 tahun; Sarah, 75 tahun. </a:t>
            </a:r>
          </a:p>
          <a:p>
            <a:r>
              <a:rPr lang="en-US" altLang="en-US" b="1"/>
              <a:t>////	Setelah 15 tahun... </a:t>
            </a:r>
          </a:p>
          <a:p>
            <a:r>
              <a:rPr lang="en-US" altLang="en-US" b="1"/>
              <a:t>////	…anak yang dijanjikan Allah kepada ABRAHAM akhirnya dilahirkan…melalui Sarah.</a:t>
            </a:r>
          </a:p>
          <a:p>
            <a:r>
              <a:rPr lang="en-US" altLang="en-US" b="1"/>
              <a:t> ////	Namanya ISHAK, kata yang dipakai menunjukkan arti dari bahasa Ibrani berarti:  tertawa. Ya, ABRAHAM berpikir sungguh lucu bahwa dia dan Sarah menjadi ibu-bapa pada usia yang sangat lanjut.</a:t>
            </a:r>
            <a:r>
              <a:rPr lang="en-US" altLang="en-US"/>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2">
            <a:extLst>
              <a:ext uri="{FF2B5EF4-FFF2-40B4-BE49-F238E27FC236}">
                <a16:creationId xmlns:a16="http://schemas.microsoft.com/office/drawing/2014/main" id="{1DFC448B-77B6-B94E-9805-7FFCD77F1A9A}"/>
              </a:ext>
            </a:extLst>
          </p:cNvPr>
          <p:cNvSpPr>
            <a:spLocks noChangeArrowheads="1" noTextEdit="1"/>
          </p:cNvSpPr>
          <p:nvPr>
            <p:ph type="sldImg"/>
          </p:nvPr>
        </p:nvSpPr>
        <p:spPr>
          <a:xfrm>
            <a:off x="1150938" y="692150"/>
            <a:ext cx="4556125" cy="3416300"/>
          </a:xfrm>
          <a:ln/>
        </p:spPr>
      </p:sp>
      <p:sp>
        <p:nvSpPr>
          <p:cNvPr id="803843" name="Rectangle 3">
            <a:extLst>
              <a:ext uri="{FF2B5EF4-FFF2-40B4-BE49-F238E27FC236}">
                <a16:creationId xmlns:a16="http://schemas.microsoft.com/office/drawing/2014/main" id="{83B2E392-4BB2-FE44-99A8-EB8A9BDB3AB6}"/>
              </a:ext>
            </a:extLst>
          </p:cNvPr>
          <p:cNvSpPr>
            <a:spLocks noGrp="1" noChangeArrowheads="1"/>
          </p:cNvSpPr>
          <p:nvPr>
            <p:ph type="body" idx="1"/>
          </p:nvPr>
        </p:nvSpPr>
        <p:spPr/>
        <p:txBody>
          <a:bodyPr/>
          <a:lstStyle/>
          <a:p>
            <a:r>
              <a:rPr lang="en-US" altLang="en-US" b="1"/>
              <a:t>ISHAK sungguh anak yang dinanti-nantikan…</a:t>
            </a:r>
          </a:p>
          <a:p>
            <a:r>
              <a:rPr lang="en-US" altLang="en-US" b="1"/>
              <a:t>////	…melaluinya janji Allah kepada ABRAHAM akan diteruskan…</a:t>
            </a:r>
          </a:p>
          <a:p>
            <a:r>
              <a:rPr lang="en-US" altLang="en-US" b="1"/>
              <a:t>////	…melalui garis keturunannya.</a:t>
            </a:r>
            <a:r>
              <a:rPr lang="en-US" altLang="en-US"/>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a:extLst>
              <a:ext uri="{FF2B5EF4-FFF2-40B4-BE49-F238E27FC236}">
                <a16:creationId xmlns:a16="http://schemas.microsoft.com/office/drawing/2014/main" id="{664DFF1E-F75D-624A-B2C5-45B63A13BE81}"/>
              </a:ext>
            </a:extLst>
          </p:cNvPr>
          <p:cNvSpPr>
            <a:spLocks noChangeArrowheads="1" noTextEdit="1"/>
          </p:cNvSpPr>
          <p:nvPr>
            <p:ph type="sldImg"/>
          </p:nvPr>
        </p:nvSpPr>
        <p:spPr>
          <a:xfrm>
            <a:off x="1150938" y="692150"/>
            <a:ext cx="4556125" cy="3416300"/>
          </a:xfrm>
          <a:ln/>
        </p:spPr>
      </p:sp>
      <p:sp>
        <p:nvSpPr>
          <p:cNvPr id="804867" name="Rectangle 3">
            <a:extLst>
              <a:ext uri="{FF2B5EF4-FFF2-40B4-BE49-F238E27FC236}">
                <a16:creationId xmlns:a16="http://schemas.microsoft.com/office/drawing/2014/main" id="{6BB4E945-9071-0646-903F-E65CA949DAFA}"/>
              </a:ext>
            </a:extLst>
          </p:cNvPr>
          <p:cNvSpPr>
            <a:spLocks noGrp="1" noChangeArrowheads="1"/>
          </p:cNvSpPr>
          <p:nvPr>
            <p:ph type="body" idx="1"/>
          </p:nvPr>
        </p:nvSpPr>
        <p:spPr/>
        <p:txBody>
          <a:bodyPr/>
          <a:lstStyle/>
          <a:p>
            <a:r>
              <a:rPr lang="en-US" altLang="en-US" b="1"/>
              <a:t>Oleh karena itu… huruf I dan I muncul  pada map arsip ABRAHAM. Berasal dari kedua anak Abraham…ISMAEL dan ISHAK…  ini adalah titik penting dalam sejarah…konflik yang dahsyat antara bangsa Yahudi dan Arab dimulai  4000 tahun yang lalu…sekitar 2000 tahun S.M.</a:t>
            </a:r>
            <a:r>
              <a:rPr lang="en-US" altLang="en-US"/>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a:extLst>
              <a:ext uri="{FF2B5EF4-FFF2-40B4-BE49-F238E27FC236}">
                <a16:creationId xmlns:a16="http://schemas.microsoft.com/office/drawing/2014/main" id="{14C34940-8FB7-6248-8900-3217DD8D5A8A}"/>
              </a:ext>
            </a:extLst>
          </p:cNvPr>
          <p:cNvSpPr>
            <a:spLocks noChangeArrowheads="1" noTextEdit="1"/>
          </p:cNvSpPr>
          <p:nvPr>
            <p:ph type="sldImg"/>
          </p:nvPr>
        </p:nvSpPr>
        <p:spPr>
          <a:xfrm>
            <a:off x="1150938" y="692150"/>
            <a:ext cx="4556125" cy="3416300"/>
          </a:xfrm>
          <a:ln/>
        </p:spPr>
      </p:sp>
      <p:sp>
        <p:nvSpPr>
          <p:cNvPr id="779267" name="Rectangle 3">
            <a:extLst>
              <a:ext uri="{FF2B5EF4-FFF2-40B4-BE49-F238E27FC236}">
                <a16:creationId xmlns:a16="http://schemas.microsoft.com/office/drawing/2014/main" id="{3B26A45C-C238-6940-A9B1-E18150A4D52B}"/>
              </a:ext>
            </a:extLst>
          </p:cNvPr>
          <p:cNvSpPr>
            <a:spLocks noGrp="1" noChangeArrowheads="1"/>
          </p:cNvSpPr>
          <p:nvPr>
            <p:ph type="body" idx="1"/>
          </p:nvPr>
        </p:nvSpPr>
        <p:spPr/>
        <p:txBody>
          <a:bodyPr/>
          <a:lstStyle/>
          <a:p>
            <a:r>
              <a:rPr lang="sv-SE" altLang="en-US" b="1"/>
              <a:t>Kronologi singkat dimulai dari pasal 12 dalam kitab Kejadian. </a:t>
            </a:r>
            <a:r>
              <a:rPr lang="fi-FI" altLang="en-US" b="1"/>
              <a:t>Dalam pasal ini penulis mempersingkat kronologi peristiwa Alkitab.  </a:t>
            </a:r>
            <a:endParaRPr lang="en-US" altLang="en-US" b="1"/>
          </a:p>
          <a:p>
            <a:r>
              <a:rPr lang="en-US" altLang="en-US" b="1"/>
              <a:t>////	Dan lokasinya terletak di daerah bulan sabit yang subur di Timur Tengah,</a:t>
            </a:r>
          </a:p>
          <a:p>
            <a:r>
              <a:rPr lang="en-US" altLang="en-US" b="1"/>
              <a:t>Peristiwa dari daerah lembah Sungai Efrat sampai ke Laut Tengah…dan di antaranya kita menemukan beberapa tempat yang telah kita kenal.</a:t>
            </a:r>
            <a:r>
              <a:rPr lang="en-US" altLang="en-US"/>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a:extLst>
              <a:ext uri="{FF2B5EF4-FFF2-40B4-BE49-F238E27FC236}">
                <a16:creationId xmlns:a16="http://schemas.microsoft.com/office/drawing/2014/main" id="{23CBE456-6FED-4642-9CDF-26D2793A4D38}"/>
              </a:ext>
            </a:extLst>
          </p:cNvPr>
          <p:cNvSpPr>
            <a:spLocks noChangeArrowheads="1" noTextEdit="1"/>
          </p:cNvSpPr>
          <p:nvPr>
            <p:ph type="sldImg"/>
          </p:nvPr>
        </p:nvSpPr>
        <p:spPr>
          <a:xfrm>
            <a:off x="1150938" y="692150"/>
            <a:ext cx="4556125" cy="3416300"/>
          </a:xfrm>
          <a:ln/>
        </p:spPr>
      </p:sp>
      <p:sp>
        <p:nvSpPr>
          <p:cNvPr id="805891" name="Rectangle 3">
            <a:extLst>
              <a:ext uri="{FF2B5EF4-FFF2-40B4-BE49-F238E27FC236}">
                <a16:creationId xmlns:a16="http://schemas.microsoft.com/office/drawing/2014/main" id="{437C4CA6-103D-0543-8C32-E96BA3BFC604}"/>
              </a:ext>
            </a:extLst>
          </p:cNvPr>
          <p:cNvSpPr>
            <a:spLocks noGrp="1" noChangeArrowheads="1"/>
          </p:cNvSpPr>
          <p:nvPr>
            <p:ph type="body" idx="1"/>
          </p:nvPr>
        </p:nvSpPr>
        <p:spPr/>
        <p:txBody>
          <a:bodyPr/>
          <a:lstStyle/>
          <a:p>
            <a:r>
              <a:rPr lang="en-US" altLang="en-US" b="1"/>
              <a:t>Karana...</a:t>
            </a:r>
          </a:p>
          <a:p>
            <a:r>
              <a:rPr lang="en-US" altLang="en-US" b="1"/>
              <a:t>////	…ISMAEL dikenal sebagai bapa dari bangsa Arab…melalui ABRAHAM…</a:t>
            </a:r>
          </a:p>
          <a:p>
            <a:r>
              <a:rPr lang="en-US" altLang="en-US" b="1"/>
              <a:t>////	sementara ISHAK, tentulah  mengacu pada sebuah nama sebagai bapa dari bangsa Yahudi…juga melalui ABRAHAM!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a:extLst>
              <a:ext uri="{FF2B5EF4-FFF2-40B4-BE49-F238E27FC236}">
                <a16:creationId xmlns:a16="http://schemas.microsoft.com/office/drawing/2014/main" id="{113E92EF-0E3C-6340-BC81-294FA1F4F927}"/>
              </a:ext>
            </a:extLst>
          </p:cNvPr>
          <p:cNvSpPr>
            <a:spLocks noChangeArrowheads="1" noTextEdit="1"/>
          </p:cNvSpPr>
          <p:nvPr>
            <p:ph type="sldImg"/>
          </p:nvPr>
        </p:nvSpPr>
        <p:spPr>
          <a:xfrm>
            <a:off x="1150938" y="692150"/>
            <a:ext cx="4556125" cy="3416300"/>
          </a:xfrm>
          <a:ln/>
        </p:spPr>
      </p:sp>
      <p:sp>
        <p:nvSpPr>
          <p:cNvPr id="806915" name="Rectangle 3">
            <a:extLst>
              <a:ext uri="{FF2B5EF4-FFF2-40B4-BE49-F238E27FC236}">
                <a16:creationId xmlns:a16="http://schemas.microsoft.com/office/drawing/2014/main" id="{0C5F5C92-E537-9948-AEAC-2495966197D5}"/>
              </a:ext>
            </a:extLst>
          </p:cNvPr>
          <p:cNvSpPr>
            <a:spLocks noGrp="1" noChangeArrowheads="1"/>
          </p:cNvSpPr>
          <p:nvPr>
            <p:ph type="body" idx="1"/>
          </p:nvPr>
        </p:nvSpPr>
        <p:spPr/>
        <p:txBody>
          <a:bodyPr/>
          <a:lstStyle/>
          <a:p>
            <a:r>
              <a:rPr lang="en-US" altLang="en-US" b="1"/>
              <a:t>Di sini terjadi konflik yang sangat besar antara dua saudara tiri dan ibu mereka. Dan seperti yang kita lihat atau baca dalam berita sekarang, kita melihat bahwa pertikaian itu dimulai di tenda ABRAHAM 4000 tahun yang lalu dan berkelanjutan  sampai sekarang! Baik Yahudi maupun Arab mengaku ABRAHAM sebagai  pemula  bangsa mereka masing-masing!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a:extLst>
              <a:ext uri="{FF2B5EF4-FFF2-40B4-BE49-F238E27FC236}">
                <a16:creationId xmlns:a16="http://schemas.microsoft.com/office/drawing/2014/main" id="{71232576-A4E4-E245-9E3E-D08903B1F8B1}"/>
              </a:ext>
            </a:extLst>
          </p:cNvPr>
          <p:cNvSpPr>
            <a:spLocks noChangeArrowheads="1" noTextEdit="1"/>
          </p:cNvSpPr>
          <p:nvPr>
            <p:ph type="sldImg"/>
          </p:nvPr>
        </p:nvSpPr>
        <p:spPr>
          <a:xfrm>
            <a:off x="1150938" y="692150"/>
            <a:ext cx="4556125" cy="3416300"/>
          </a:xfrm>
          <a:ln/>
        </p:spPr>
      </p:sp>
      <p:sp>
        <p:nvSpPr>
          <p:cNvPr id="807939" name="Rectangle 3">
            <a:extLst>
              <a:ext uri="{FF2B5EF4-FFF2-40B4-BE49-F238E27FC236}">
                <a16:creationId xmlns:a16="http://schemas.microsoft.com/office/drawing/2014/main" id="{2357F6AD-BA0A-D946-91EA-01AA08050906}"/>
              </a:ext>
            </a:extLst>
          </p:cNvPr>
          <p:cNvSpPr>
            <a:spLocks noGrp="1" noChangeArrowheads="1"/>
          </p:cNvSpPr>
          <p:nvPr>
            <p:ph type="body" idx="1"/>
          </p:nvPr>
        </p:nvSpPr>
        <p:spPr/>
        <p:txBody>
          <a:bodyPr/>
          <a:lstStyle/>
          <a:p>
            <a:r>
              <a:rPr lang="en-US" altLang="en-US" b="1"/>
              <a:t>Kemudian timbul pertanyaan: dari mana kita tahu ANAK YANG MANA yang SEBENARNYA mewarisi Perjanjian Abraham? Lihat di Kejadian 22:2…</a:t>
            </a:r>
          </a:p>
          <a:p>
            <a:r>
              <a:rPr lang="en-US" altLang="en-US" b="1"/>
              <a:t> ////	“Allah berfirman, “Ambillah anakmu yang tunggal itu, yang engkau kasihi, yakni Ishak, pergilah ke tanah Moria dan persembahkanlah dia di sana sebagai korban bakaran pada salah satu gunung yang akan Kukatakan kepadamu.”</a:t>
            </a:r>
          </a:p>
          <a:p>
            <a:r>
              <a:rPr lang="en-US" altLang="en-US" b="1"/>
              <a:t> ////	Lihat pada catatan untuk belajar dari terjemahan NIV: “Dalam teks Ibrani, “Ishak” diikuti kata “yang  engkau kasihi,” untuk memberikan efek penekanan: “anakmu, yang tunggal itu, yang  engkau kasihi – Ishak.” Ishak adalah satu-satunya “anak perjanjian.” </a:t>
            </a:r>
          </a:p>
          <a:p>
            <a:r>
              <a:rPr lang="en-US" altLang="en-US" b="1"/>
              <a:t>////	Di sini juga, akan Anda temukan di 2 Tawarikh 3:1 bahwa Allah menunjukkan Moria dengan bukit bait Allah, yang sekarang, bersebelahan dengan Mesjid </a:t>
            </a:r>
            <a:r>
              <a:rPr lang="en-US" altLang="en-US" b="1" i="1"/>
              <a:t>Dome of the Rock</a:t>
            </a:r>
            <a:r>
              <a:rPr lang="en-US" altLang="en-US" b="1"/>
              <a:t>.”  Lebih lanjut akan kita lihat letaknya.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a:extLst>
              <a:ext uri="{FF2B5EF4-FFF2-40B4-BE49-F238E27FC236}">
                <a16:creationId xmlns:a16="http://schemas.microsoft.com/office/drawing/2014/main" id="{A6E11104-D2CC-CB40-9438-02AC6B403C16}"/>
              </a:ext>
            </a:extLst>
          </p:cNvPr>
          <p:cNvSpPr>
            <a:spLocks noChangeArrowheads="1" noTextEdit="1"/>
          </p:cNvSpPr>
          <p:nvPr>
            <p:ph type="sldImg"/>
          </p:nvPr>
        </p:nvSpPr>
        <p:spPr>
          <a:xfrm>
            <a:off x="1150938" y="692150"/>
            <a:ext cx="4556125" cy="3416300"/>
          </a:xfrm>
          <a:ln/>
        </p:spPr>
      </p:sp>
      <p:sp>
        <p:nvSpPr>
          <p:cNvPr id="808963" name="Rectangle 3">
            <a:extLst>
              <a:ext uri="{FF2B5EF4-FFF2-40B4-BE49-F238E27FC236}">
                <a16:creationId xmlns:a16="http://schemas.microsoft.com/office/drawing/2014/main" id="{4AFDCE61-4F0E-0B47-9A14-0A7A37EA3B0A}"/>
              </a:ext>
            </a:extLst>
          </p:cNvPr>
          <p:cNvSpPr>
            <a:spLocks noGrp="1" noChangeArrowheads="1"/>
          </p:cNvSpPr>
          <p:nvPr>
            <p:ph type="body" idx="1"/>
          </p:nvPr>
        </p:nvSpPr>
        <p:spPr/>
        <p:txBody>
          <a:bodyPr/>
          <a:lstStyle/>
          <a:p>
            <a:r>
              <a:rPr lang="en-US" altLang="en-US" b="1"/>
              <a:t>Tetapi Ismael tidak dilupakan…tidak sama sekali!</a:t>
            </a:r>
          </a:p>
          <a:p>
            <a:r>
              <a:rPr lang="en-US" altLang="en-US" b="1"/>
              <a:t> ////	Kejadian 17: 20-21…”Tentang Ismael, Aku telah mendengarkan permintaanmu; ia akan Kuberkati, Kubuat beranak cucu dan sangat banyak; ia akan memperanakkan dua belas raja, dan Aku akan membuatnya menjadi bangsa yang besar. </a:t>
            </a:r>
          </a:p>
          <a:p>
            <a:r>
              <a:rPr lang="en-US" altLang="en-US" b="1"/>
              <a:t>////	Tetapi perjanjianKu akan Kuadakan dengan Ishak, yang akan dilahirkan Sara bagimu tahun yang akan datang pada waktu seperti ini juga.”</a:t>
            </a:r>
            <a:r>
              <a:rPr lang="en-US" altLang="en-US"/>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2">
            <a:extLst>
              <a:ext uri="{FF2B5EF4-FFF2-40B4-BE49-F238E27FC236}">
                <a16:creationId xmlns:a16="http://schemas.microsoft.com/office/drawing/2014/main" id="{0C303731-F3F7-3B4E-AA56-DE08C4ADBCBE}"/>
              </a:ext>
            </a:extLst>
          </p:cNvPr>
          <p:cNvSpPr>
            <a:spLocks noChangeArrowheads="1" noTextEdit="1"/>
          </p:cNvSpPr>
          <p:nvPr>
            <p:ph type="sldImg"/>
          </p:nvPr>
        </p:nvSpPr>
        <p:spPr>
          <a:xfrm>
            <a:off x="1150938" y="692150"/>
            <a:ext cx="4556125" cy="3416300"/>
          </a:xfrm>
          <a:ln/>
        </p:spPr>
      </p:sp>
      <p:sp>
        <p:nvSpPr>
          <p:cNvPr id="809987" name="Rectangle 3">
            <a:extLst>
              <a:ext uri="{FF2B5EF4-FFF2-40B4-BE49-F238E27FC236}">
                <a16:creationId xmlns:a16="http://schemas.microsoft.com/office/drawing/2014/main" id="{E6A1E5EC-1A5F-4E49-BED6-D530B3C7A6DC}"/>
              </a:ext>
            </a:extLst>
          </p:cNvPr>
          <p:cNvSpPr>
            <a:spLocks noGrp="1" noChangeArrowheads="1"/>
          </p:cNvSpPr>
          <p:nvPr>
            <p:ph type="body" idx="1"/>
          </p:nvPr>
        </p:nvSpPr>
        <p:spPr/>
        <p:txBody>
          <a:bodyPr/>
          <a:lstStyle/>
          <a:p>
            <a:r>
              <a:rPr lang="en-US" altLang="en-US" b="1"/>
              <a:t>Menarik untuk membandingkan berkat itu sekarang…</a:t>
            </a:r>
          </a:p>
          <a:p>
            <a:r>
              <a:rPr lang="en-US" altLang="en-US" b="1"/>
              <a:t> ////	Bicara secara menyeluruh…ini adalah tanah yang didiami sekarang oleh keturunan Ismael…tanah Arab dari Timur Tengah.</a:t>
            </a:r>
          </a:p>
          <a:p>
            <a:r>
              <a:rPr lang="en-US" altLang="en-US" b="1"/>
              <a:t> ////	Tetapi sekarang…bandingkan dengan keturunan Ishak di Timur Tengah…di sini di daerah Israel yang kecil.</a:t>
            </a:r>
          </a:p>
          <a:p>
            <a:r>
              <a:rPr lang="en-US" altLang="en-US" b="1"/>
              <a:t> ////	Mengapa terjadi perbedaan yang sangat besar?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a:extLst>
              <a:ext uri="{FF2B5EF4-FFF2-40B4-BE49-F238E27FC236}">
                <a16:creationId xmlns:a16="http://schemas.microsoft.com/office/drawing/2014/main" id="{7E063292-08DD-4249-8EF9-6641958D924A}"/>
              </a:ext>
            </a:extLst>
          </p:cNvPr>
          <p:cNvSpPr>
            <a:spLocks noChangeArrowheads="1" noTextEdit="1"/>
          </p:cNvSpPr>
          <p:nvPr>
            <p:ph type="sldImg"/>
          </p:nvPr>
        </p:nvSpPr>
        <p:spPr>
          <a:xfrm>
            <a:off x="1150938" y="692150"/>
            <a:ext cx="4556125" cy="3416300"/>
          </a:xfrm>
          <a:ln/>
        </p:spPr>
      </p:sp>
      <p:sp>
        <p:nvSpPr>
          <p:cNvPr id="811011" name="Rectangle 3">
            <a:extLst>
              <a:ext uri="{FF2B5EF4-FFF2-40B4-BE49-F238E27FC236}">
                <a16:creationId xmlns:a16="http://schemas.microsoft.com/office/drawing/2014/main" id="{577F6F94-3840-6940-A7A8-9740F32ABD7D}"/>
              </a:ext>
            </a:extLst>
          </p:cNvPr>
          <p:cNvSpPr>
            <a:spLocks noGrp="1" noChangeArrowheads="1"/>
          </p:cNvSpPr>
          <p:nvPr>
            <p:ph type="body" idx="1"/>
          </p:nvPr>
        </p:nvSpPr>
        <p:spPr/>
        <p:txBody>
          <a:bodyPr/>
          <a:lstStyle/>
          <a:p>
            <a:r>
              <a:rPr lang="en-US" altLang="en-US" b="1"/>
              <a:t>Bicara praktisnya…hanya membandingkan letak geografi…Israel versus dunia Arab!</a:t>
            </a:r>
            <a:r>
              <a:rPr lang="en-US" altLang="en-US"/>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a:extLst>
              <a:ext uri="{FF2B5EF4-FFF2-40B4-BE49-F238E27FC236}">
                <a16:creationId xmlns:a16="http://schemas.microsoft.com/office/drawing/2014/main" id="{CA7722A9-F647-A246-9151-54259A9F67A6}"/>
              </a:ext>
            </a:extLst>
          </p:cNvPr>
          <p:cNvSpPr>
            <a:spLocks noChangeArrowheads="1" noTextEdit="1"/>
          </p:cNvSpPr>
          <p:nvPr>
            <p:ph type="sldImg"/>
          </p:nvPr>
        </p:nvSpPr>
        <p:spPr>
          <a:xfrm>
            <a:off x="1150938" y="692150"/>
            <a:ext cx="4556125" cy="3416300"/>
          </a:xfrm>
          <a:ln/>
        </p:spPr>
      </p:sp>
      <p:sp>
        <p:nvSpPr>
          <p:cNvPr id="812035" name="Rectangle 3">
            <a:extLst>
              <a:ext uri="{FF2B5EF4-FFF2-40B4-BE49-F238E27FC236}">
                <a16:creationId xmlns:a16="http://schemas.microsoft.com/office/drawing/2014/main" id="{6856ABD5-693F-1B4D-8F1B-B036CAB0BB97}"/>
              </a:ext>
            </a:extLst>
          </p:cNvPr>
          <p:cNvSpPr>
            <a:spLocks noGrp="1" noChangeArrowheads="1"/>
          </p:cNvSpPr>
          <p:nvPr>
            <p:ph type="body" idx="1"/>
          </p:nvPr>
        </p:nvSpPr>
        <p:spPr/>
        <p:txBody>
          <a:bodyPr/>
          <a:lstStyle/>
          <a:p>
            <a:r>
              <a:rPr lang="en-US" altLang="en-US" b="1"/>
              <a:t>Tapi ada sesuatu yang terjadi di sini. Bandingkan pengaruh dari keturunan Ismael, Mohammad, pendiri agama Islam…dengan Ishak, bapa bangsa Israel, saudara Ismael!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a:extLst>
              <a:ext uri="{FF2B5EF4-FFF2-40B4-BE49-F238E27FC236}">
                <a16:creationId xmlns:a16="http://schemas.microsoft.com/office/drawing/2014/main" id="{BBC8421C-6ECD-FE44-BF59-CC878F0CE891}"/>
              </a:ext>
            </a:extLst>
          </p:cNvPr>
          <p:cNvSpPr>
            <a:spLocks noChangeArrowheads="1" noTextEdit="1"/>
          </p:cNvSpPr>
          <p:nvPr>
            <p:ph type="sldImg"/>
          </p:nvPr>
        </p:nvSpPr>
        <p:spPr>
          <a:xfrm>
            <a:off x="1150938" y="692150"/>
            <a:ext cx="4556125" cy="3416300"/>
          </a:xfrm>
          <a:ln/>
        </p:spPr>
      </p:sp>
      <p:sp>
        <p:nvSpPr>
          <p:cNvPr id="813059" name="Rectangle 3">
            <a:extLst>
              <a:ext uri="{FF2B5EF4-FFF2-40B4-BE49-F238E27FC236}">
                <a16:creationId xmlns:a16="http://schemas.microsoft.com/office/drawing/2014/main" id="{F599D212-B9E9-8647-B2B5-8B76E7137E79}"/>
              </a:ext>
            </a:extLst>
          </p:cNvPr>
          <p:cNvSpPr>
            <a:spLocks noGrp="1" noChangeArrowheads="1"/>
          </p:cNvSpPr>
          <p:nvPr>
            <p:ph type="body" idx="1"/>
          </p:nvPr>
        </p:nvSpPr>
        <p:spPr/>
        <p:txBody>
          <a:bodyPr/>
          <a:lstStyle/>
          <a:p>
            <a:r>
              <a:rPr lang="en-US" altLang="en-US" b="1"/>
              <a:t>Dalam letak politis geografi dunia…bandingkan ukuran Israel yang kecil dengan Australia…</a:t>
            </a:r>
          </a:p>
          <a:p>
            <a:r>
              <a:rPr lang="en-US" altLang="en-US" b="1"/>
              <a:t>////	Israel dengan Perancis…</a:t>
            </a:r>
          </a:p>
          <a:p>
            <a:r>
              <a:rPr lang="en-US" altLang="en-US" b="1"/>
              <a:t>////  	Israel dengan negera bagian Amerika, Maine…</a:t>
            </a:r>
          </a:p>
          <a:p>
            <a:r>
              <a:rPr lang="en-US" altLang="en-US" b="1"/>
              <a:t> ////	Israel dengan California.</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2">
            <a:extLst>
              <a:ext uri="{FF2B5EF4-FFF2-40B4-BE49-F238E27FC236}">
                <a16:creationId xmlns:a16="http://schemas.microsoft.com/office/drawing/2014/main" id="{9EE55A7B-1B88-1E40-AC3B-C6D719A842A4}"/>
              </a:ext>
            </a:extLst>
          </p:cNvPr>
          <p:cNvSpPr>
            <a:spLocks noChangeArrowheads="1" noTextEdit="1"/>
          </p:cNvSpPr>
          <p:nvPr>
            <p:ph type="sldImg"/>
          </p:nvPr>
        </p:nvSpPr>
        <p:spPr>
          <a:xfrm>
            <a:off x="1150938" y="692150"/>
            <a:ext cx="4556125" cy="3416300"/>
          </a:xfrm>
          <a:ln/>
        </p:spPr>
      </p:sp>
      <p:sp>
        <p:nvSpPr>
          <p:cNvPr id="814083" name="Rectangle 3">
            <a:extLst>
              <a:ext uri="{FF2B5EF4-FFF2-40B4-BE49-F238E27FC236}">
                <a16:creationId xmlns:a16="http://schemas.microsoft.com/office/drawing/2014/main" id="{4AC2780D-DA8D-8F4D-AF6A-C014B6BC10FB}"/>
              </a:ext>
            </a:extLst>
          </p:cNvPr>
          <p:cNvSpPr>
            <a:spLocks noGrp="1" noChangeArrowheads="1"/>
          </p:cNvSpPr>
          <p:nvPr>
            <p:ph type="body" idx="1"/>
          </p:nvPr>
        </p:nvSpPr>
        <p:spPr/>
        <p:txBody>
          <a:bodyPr/>
          <a:lstStyle/>
          <a:p>
            <a:r>
              <a:rPr lang="en-US" altLang="en-US"/>
              <a:t>Dan akhirnya…walaupun ketika Israel dibandingkan dengan seluruh Amerika Serikat…dari utara sampai selatan…dari timur sampai ke barat: ketika hanya mengenai ukuran, ada perbedaan yang sangat besar antara Ishak dan Ismael! Mengapa demikian? Bagaimana kita menjelaskannya?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a:extLst>
              <a:ext uri="{FF2B5EF4-FFF2-40B4-BE49-F238E27FC236}">
                <a16:creationId xmlns:a16="http://schemas.microsoft.com/office/drawing/2014/main" id="{E6D13576-F7A1-2244-B1A6-328D4ADE6BC8}"/>
              </a:ext>
            </a:extLst>
          </p:cNvPr>
          <p:cNvSpPr>
            <a:spLocks noChangeArrowheads="1" noTextEdit="1"/>
          </p:cNvSpPr>
          <p:nvPr>
            <p:ph type="sldImg"/>
          </p:nvPr>
        </p:nvSpPr>
        <p:spPr>
          <a:xfrm>
            <a:off x="1150938" y="692150"/>
            <a:ext cx="4556125" cy="3416300"/>
          </a:xfrm>
          <a:ln/>
        </p:spPr>
      </p:sp>
      <p:sp>
        <p:nvSpPr>
          <p:cNvPr id="815107" name="Rectangle 3">
            <a:extLst>
              <a:ext uri="{FF2B5EF4-FFF2-40B4-BE49-F238E27FC236}">
                <a16:creationId xmlns:a16="http://schemas.microsoft.com/office/drawing/2014/main" id="{028A9B56-97A2-6442-9BAD-B61F364690F7}"/>
              </a:ext>
            </a:extLst>
          </p:cNvPr>
          <p:cNvSpPr>
            <a:spLocks noGrp="1" noChangeArrowheads="1"/>
          </p:cNvSpPr>
          <p:nvPr>
            <p:ph type="body" idx="1"/>
          </p:nvPr>
        </p:nvSpPr>
        <p:spPr/>
        <p:txBody>
          <a:bodyPr/>
          <a:lstStyle/>
          <a:p>
            <a:r>
              <a:rPr lang="en-US" altLang="en-US" b="1"/>
              <a:t>Lihat paragraf  dari buku terbaru Hal Lindsay, </a:t>
            </a:r>
            <a:r>
              <a:rPr lang="en-US" altLang="en-US" b="1" i="1"/>
              <a:t>The Everlasting Hatred: The Roots of Jihad:</a:t>
            </a:r>
            <a:endParaRPr lang="en-US" altLang="en-US" b="1"/>
          </a:p>
          <a:p>
            <a:r>
              <a:rPr lang="en-US" altLang="en-US" b="1"/>
              <a:t>“…tanah yang lebih luas diberikan kepada keturunan Ismael dan pada akhirnya jauh lebih makmur daripada bangsa Israel.  </a:t>
            </a:r>
            <a:r>
              <a:rPr lang="fi-FI" altLang="en-US" b="1"/>
              <a:t>Hal ini benar pada masa lalu, belum termasuk kekayaan minyak bumi yang mereka miliki pada masa kini. Dan keselamatan senantiasa terbuka bagi keturunan Ismael.” [Berlanjut pada paragraf berikutnya.]</a:t>
            </a:r>
            <a:endParaRPr lang="en-US" altLang="en-US" b="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2">
            <a:extLst>
              <a:ext uri="{FF2B5EF4-FFF2-40B4-BE49-F238E27FC236}">
                <a16:creationId xmlns:a16="http://schemas.microsoft.com/office/drawing/2014/main" id="{FA43DD6C-3452-AD44-9741-482EB5FE5428}"/>
              </a:ext>
            </a:extLst>
          </p:cNvPr>
          <p:cNvSpPr>
            <a:spLocks noChangeArrowheads="1" noTextEdit="1"/>
          </p:cNvSpPr>
          <p:nvPr>
            <p:ph type="sldImg"/>
          </p:nvPr>
        </p:nvSpPr>
        <p:spPr>
          <a:xfrm>
            <a:off x="1150938" y="692150"/>
            <a:ext cx="4556125" cy="3416300"/>
          </a:xfrm>
          <a:ln/>
        </p:spPr>
      </p:sp>
      <p:sp>
        <p:nvSpPr>
          <p:cNvPr id="780291" name="Rectangle 3">
            <a:extLst>
              <a:ext uri="{FF2B5EF4-FFF2-40B4-BE49-F238E27FC236}">
                <a16:creationId xmlns:a16="http://schemas.microsoft.com/office/drawing/2014/main" id="{EA925390-B181-1D48-BBB1-C2C3E5E02C71}"/>
              </a:ext>
            </a:extLst>
          </p:cNvPr>
          <p:cNvSpPr>
            <a:spLocks noGrp="1" noChangeArrowheads="1"/>
          </p:cNvSpPr>
          <p:nvPr>
            <p:ph type="body" idx="1"/>
          </p:nvPr>
        </p:nvSpPr>
        <p:spPr/>
        <p:txBody>
          <a:bodyPr/>
          <a:lstStyle/>
          <a:p>
            <a:r>
              <a:rPr lang="en-US" altLang="en-US" sz="1000" b="1"/>
              <a:t>Anda sudah mengenali beberapa peristiwa dalam peta Anda yang kita kenal dengan "Urutan Peristiwa."	</a:t>
            </a:r>
          </a:p>
          <a:p>
            <a:r>
              <a:rPr lang="en-US" altLang="en-US" sz="1000" b="1"/>
              <a:t>Di sana terdapat </a:t>
            </a:r>
          </a:p>
          <a:p>
            <a:r>
              <a:rPr lang="en-US" altLang="en-US" sz="1000" b="1"/>
              <a:t>////	Kanaan…sekarang bagian dari Israel, dan perairan barat, Palestina</a:t>
            </a:r>
          </a:p>
          <a:p>
            <a:r>
              <a:rPr lang="en-US" altLang="en-US" sz="1000" b="1"/>
              <a:t>////	Danau Galilea, </a:t>
            </a:r>
          </a:p>
          <a:p>
            <a:r>
              <a:rPr lang="en-US" altLang="en-US" sz="1000" b="1"/>
              <a:t>////	dan Laut Mati …sebagaimana sebutan dalam Alkitab. </a:t>
            </a:r>
          </a:p>
          <a:p>
            <a:r>
              <a:rPr lang="en-US" altLang="en-US" sz="1000" b="1"/>
              <a:t>////	Juga Mesir dan </a:t>
            </a:r>
          </a:p>
          <a:p>
            <a:r>
              <a:rPr lang="en-US" altLang="en-US" sz="1000" b="1"/>
              <a:t>////	Sungai Nil. </a:t>
            </a:r>
          </a:p>
          <a:p>
            <a:r>
              <a:rPr lang="en-US" altLang="en-US" sz="1000" b="1"/>
              <a:t>////	Urutan pegunungan SINAI, nampak daerah yang banyak menjadi tajuk utama dalam peristiwa sekarang.</a:t>
            </a:r>
          </a:p>
          <a:p>
            <a:r>
              <a:rPr lang="en-US" altLang="en-US" sz="1000" b="1"/>
              <a:t>	Tapi dalam waktu kita, zaman kita, kita juga menemukan</a:t>
            </a:r>
          </a:p>
          <a:p>
            <a:r>
              <a:rPr lang="en-US" altLang="en-US" sz="1000" b="1"/>
              <a:t>////	Irak</a:t>
            </a:r>
          </a:p>
          <a:p>
            <a:r>
              <a:rPr lang="en-US" altLang="en-US" sz="1000" b="1"/>
              <a:t>////	Iran</a:t>
            </a:r>
          </a:p>
          <a:p>
            <a:r>
              <a:rPr lang="en-US" altLang="en-US" sz="1000" b="1"/>
              <a:t>////	Kuwait</a:t>
            </a:r>
          </a:p>
          <a:p>
            <a:r>
              <a:rPr lang="en-US" altLang="en-US" sz="1000" b="1"/>
              <a:t>////	Saudi Arabia</a:t>
            </a:r>
          </a:p>
          <a:p>
            <a:r>
              <a:rPr lang="en-US" altLang="en-US" sz="1000" b="1"/>
              <a:t>////	Syria</a:t>
            </a:r>
            <a:endParaRPr lang="fi-FI" altLang="en-US" sz="1000" b="1"/>
          </a:p>
          <a:p>
            <a:r>
              <a:rPr lang="fi-FI" altLang="en-US" sz="1000" b="1"/>
              <a:t>////	Israel masa kini dan tepi barat</a:t>
            </a:r>
            <a:endParaRPr lang="en-US" altLang="en-US" sz="1000" b="1"/>
          </a:p>
          <a:p>
            <a:r>
              <a:rPr lang="en-US" altLang="en-US" sz="1000" b="1"/>
              <a:t>////	Turki dan </a:t>
            </a:r>
          </a:p>
          <a:p>
            <a:r>
              <a:rPr lang="en-US" altLang="en-US" sz="1000" b="1"/>
              <a:t>////	Mesir zaman sekarang.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a:extLst>
              <a:ext uri="{FF2B5EF4-FFF2-40B4-BE49-F238E27FC236}">
                <a16:creationId xmlns:a16="http://schemas.microsoft.com/office/drawing/2014/main" id="{C8BA0A12-4995-4F48-964E-24B5252BA21B}"/>
              </a:ext>
            </a:extLst>
          </p:cNvPr>
          <p:cNvSpPr>
            <a:spLocks noChangeArrowheads="1" noTextEdit="1"/>
          </p:cNvSpPr>
          <p:nvPr>
            <p:ph type="sldImg"/>
          </p:nvPr>
        </p:nvSpPr>
        <p:spPr>
          <a:xfrm>
            <a:off x="1150938" y="692150"/>
            <a:ext cx="4556125" cy="3416300"/>
          </a:xfrm>
          <a:ln/>
        </p:spPr>
      </p:sp>
      <p:sp>
        <p:nvSpPr>
          <p:cNvPr id="816131" name="Rectangle 3">
            <a:extLst>
              <a:ext uri="{FF2B5EF4-FFF2-40B4-BE49-F238E27FC236}">
                <a16:creationId xmlns:a16="http://schemas.microsoft.com/office/drawing/2014/main" id="{28F2EEA0-FC98-B545-9B3C-0E14C8694244}"/>
              </a:ext>
            </a:extLst>
          </p:cNvPr>
          <p:cNvSpPr>
            <a:spLocks noGrp="1" noChangeArrowheads="1"/>
          </p:cNvSpPr>
          <p:nvPr>
            <p:ph type="body" idx="1"/>
          </p:nvPr>
        </p:nvSpPr>
        <p:spPr/>
        <p:txBody>
          <a:bodyPr/>
          <a:lstStyle/>
          <a:p>
            <a:r>
              <a:rPr lang="fi-FI" altLang="en-US" b="1"/>
              <a:t>“Tapi perjanjian Allah, yang menyangkut berkat rohani, hanya ditujukan untuk Ishak dan keturunannya. Berkat fis</a:t>
            </a:r>
            <a:r>
              <a:rPr lang="en-US" altLang="en-US" b="1"/>
              <a:t>ik yang dijanjikan kepada Ishak adalah untuk memudahkan panggilan rohani Allah kepada para bangsa untuk datang kepadaNya.”</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a:extLst>
              <a:ext uri="{FF2B5EF4-FFF2-40B4-BE49-F238E27FC236}">
                <a16:creationId xmlns:a16="http://schemas.microsoft.com/office/drawing/2014/main" id="{307C679D-894B-C44D-93C3-0DAA1C336CFE}"/>
              </a:ext>
            </a:extLst>
          </p:cNvPr>
          <p:cNvSpPr>
            <a:spLocks noChangeArrowheads="1" noTextEdit="1"/>
          </p:cNvSpPr>
          <p:nvPr>
            <p:ph type="sldImg"/>
          </p:nvPr>
        </p:nvSpPr>
        <p:spPr>
          <a:xfrm>
            <a:off x="1150938" y="692150"/>
            <a:ext cx="4556125" cy="3416300"/>
          </a:xfrm>
          <a:ln/>
        </p:spPr>
      </p:sp>
      <p:sp>
        <p:nvSpPr>
          <p:cNvPr id="817155" name="Rectangle 3">
            <a:extLst>
              <a:ext uri="{FF2B5EF4-FFF2-40B4-BE49-F238E27FC236}">
                <a16:creationId xmlns:a16="http://schemas.microsoft.com/office/drawing/2014/main" id="{72262FCD-A4F7-1B4B-B913-7A02A6C8FC3E}"/>
              </a:ext>
            </a:extLst>
          </p:cNvPr>
          <p:cNvSpPr>
            <a:spLocks noGrp="1" noChangeArrowheads="1"/>
          </p:cNvSpPr>
          <p:nvPr>
            <p:ph type="body" idx="1"/>
          </p:nvPr>
        </p:nvSpPr>
        <p:spPr/>
        <p:txBody>
          <a:bodyPr/>
          <a:lstStyle/>
          <a:p>
            <a:r>
              <a:rPr lang="en-US" altLang="en-US" b="1"/>
              <a:t>Dan di dalam tanah perjanjian saat ini…</a:t>
            </a:r>
          </a:p>
          <a:p>
            <a:r>
              <a:rPr lang="en-US" altLang="en-US" b="1"/>
              <a:t> ////	Disini, keturunan Ishak</a:t>
            </a:r>
          </a:p>
          <a:p>
            <a:r>
              <a:rPr lang="en-US" altLang="en-US" b="1"/>
              <a:t>////	dan keturunan dari Ismael melanjutkan konflik yang tidak pernah berakhir sampai sekarang yang telah dimulai dalam tenda Abraham zaman Palestina kuno atau Kanaan pada zaman dahulu. Yahudi Israel tertelan oleh keturunan Ismael! Seluruh ceritanya tercatat di dalam kitab Kejadian.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2">
            <a:extLst>
              <a:ext uri="{FF2B5EF4-FFF2-40B4-BE49-F238E27FC236}">
                <a16:creationId xmlns:a16="http://schemas.microsoft.com/office/drawing/2014/main" id="{0E9FE8E3-3A88-1D47-B7C3-E69E9DD62F2A}"/>
              </a:ext>
            </a:extLst>
          </p:cNvPr>
          <p:cNvSpPr>
            <a:spLocks noChangeArrowheads="1" noTextEdit="1"/>
          </p:cNvSpPr>
          <p:nvPr>
            <p:ph type="sldImg"/>
          </p:nvPr>
        </p:nvSpPr>
        <p:spPr>
          <a:xfrm>
            <a:off x="1150938" y="692150"/>
            <a:ext cx="4556125" cy="3416300"/>
          </a:xfrm>
          <a:ln/>
        </p:spPr>
      </p:sp>
      <p:sp>
        <p:nvSpPr>
          <p:cNvPr id="818179" name="Rectangle 3">
            <a:extLst>
              <a:ext uri="{FF2B5EF4-FFF2-40B4-BE49-F238E27FC236}">
                <a16:creationId xmlns:a16="http://schemas.microsoft.com/office/drawing/2014/main" id="{A1FBE7AA-B161-2C40-A2A7-9FC0F5C2F17D}"/>
              </a:ext>
            </a:extLst>
          </p:cNvPr>
          <p:cNvSpPr>
            <a:spLocks noGrp="1" noChangeArrowheads="1"/>
          </p:cNvSpPr>
          <p:nvPr>
            <p:ph type="body" idx="1"/>
          </p:nvPr>
        </p:nvSpPr>
        <p:spPr/>
        <p:txBody>
          <a:bodyPr/>
          <a:lstStyle/>
          <a:p>
            <a:r>
              <a:rPr lang="en-US" altLang="en-US" b="1"/>
              <a:t>Dan tanah tersebut sekarang ini…bagian khusus janji Allah kepada Abraham…tempat yang sangat mengagumkan…negeri pusaka dulu kala! Dari tanah yang subur di utara sampai daerah terpencil di selatan…”susu dan madu” merupakan berkat awal di dunia.</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a:extLst>
              <a:ext uri="{FF2B5EF4-FFF2-40B4-BE49-F238E27FC236}">
                <a16:creationId xmlns:a16="http://schemas.microsoft.com/office/drawing/2014/main" id="{8B3F1381-6A60-504C-AE3C-4EEB763038F6}"/>
              </a:ext>
            </a:extLst>
          </p:cNvPr>
          <p:cNvSpPr>
            <a:spLocks noChangeArrowheads="1" noTextEdit="1"/>
          </p:cNvSpPr>
          <p:nvPr>
            <p:ph type="sldImg"/>
          </p:nvPr>
        </p:nvSpPr>
        <p:spPr>
          <a:xfrm>
            <a:off x="1150938" y="692150"/>
            <a:ext cx="4556125" cy="3416300"/>
          </a:xfrm>
          <a:ln/>
        </p:spPr>
      </p:sp>
      <p:sp>
        <p:nvSpPr>
          <p:cNvPr id="819203" name="Rectangle 3">
            <a:extLst>
              <a:ext uri="{FF2B5EF4-FFF2-40B4-BE49-F238E27FC236}">
                <a16:creationId xmlns:a16="http://schemas.microsoft.com/office/drawing/2014/main" id="{DBA95B68-29C2-CB40-AB7E-6F4C207CC81B}"/>
              </a:ext>
            </a:extLst>
          </p:cNvPr>
          <p:cNvSpPr>
            <a:spLocks noGrp="1" noChangeArrowheads="1"/>
          </p:cNvSpPr>
          <p:nvPr>
            <p:ph type="body" idx="1"/>
          </p:nvPr>
        </p:nvSpPr>
        <p:spPr/>
        <p:txBody>
          <a:bodyPr/>
          <a:lstStyle/>
          <a:p>
            <a:r>
              <a:rPr lang="en-US" altLang="en-US" b="1"/>
              <a:t>Cerita ini mulai bergerak dengan lebih cepat. ISHAK, anak ABRAHAM melalui Sarah, ADALAH Anak yang Dijanjikan Allah.</a:t>
            </a:r>
          </a:p>
          <a:p>
            <a:r>
              <a:rPr lang="en-US" altLang="en-US" b="1"/>
              <a:t> ////	ISHAK kemudian mempunyai dua anak: YAKUB dan ESAU (Y dan E dalam peta  arsip ABRAHAM). Melalui YAKUB janji yang tidak bersyarat sekarang diteruskan</a:t>
            </a:r>
          </a:p>
          <a:p>
            <a:r>
              <a:rPr lang="en-US" altLang="en-US" b="1"/>
              <a:t>////	Yakub, pada saatnya sekarang mempunyai 12 anak laki-laki (nomor 12 pada peta  Abraham).</a:t>
            </a:r>
          </a:p>
          <a:p>
            <a:r>
              <a:rPr lang="en-US" altLang="en-US" b="1"/>
              <a:t> ////	Jadi sekarang, Garis Keturunan Perjanjian…adalah</a:t>
            </a:r>
          </a:p>
          <a:p>
            <a:r>
              <a:rPr lang="en-US" altLang="en-US" b="1"/>
              <a:t>////	Abraham</a:t>
            </a:r>
          </a:p>
          <a:p>
            <a:r>
              <a:rPr lang="en-US" altLang="en-US" b="1"/>
              <a:t>////	Ishak</a:t>
            </a:r>
          </a:p>
          <a:p>
            <a:r>
              <a:rPr lang="en-US" altLang="en-US" b="1"/>
              <a:t>////	Yakub </a:t>
            </a:r>
          </a:p>
          <a:p>
            <a:r>
              <a:rPr lang="en-US" altLang="en-US" b="1"/>
              <a:t>////	keduabelas anak laki-laki Yakub.</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a:extLst>
              <a:ext uri="{FF2B5EF4-FFF2-40B4-BE49-F238E27FC236}">
                <a16:creationId xmlns:a16="http://schemas.microsoft.com/office/drawing/2014/main" id="{CF77256A-BB4B-0C45-9B41-D6182213952F}"/>
              </a:ext>
            </a:extLst>
          </p:cNvPr>
          <p:cNvSpPr>
            <a:spLocks noChangeArrowheads="1" noTextEdit="1"/>
          </p:cNvSpPr>
          <p:nvPr>
            <p:ph type="sldImg"/>
          </p:nvPr>
        </p:nvSpPr>
        <p:spPr>
          <a:xfrm>
            <a:off x="1150938" y="692150"/>
            <a:ext cx="4556125" cy="3416300"/>
          </a:xfrm>
          <a:ln/>
        </p:spPr>
      </p:sp>
      <p:sp>
        <p:nvSpPr>
          <p:cNvPr id="820227" name="Rectangle 3">
            <a:extLst>
              <a:ext uri="{FF2B5EF4-FFF2-40B4-BE49-F238E27FC236}">
                <a16:creationId xmlns:a16="http://schemas.microsoft.com/office/drawing/2014/main" id="{79D8A167-7D0D-E844-894F-DF05B78A67DC}"/>
              </a:ext>
            </a:extLst>
          </p:cNvPr>
          <p:cNvSpPr>
            <a:spLocks noGrp="1" noChangeArrowheads="1"/>
          </p:cNvSpPr>
          <p:nvPr>
            <p:ph type="body" idx="1"/>
          </p:nvPr>
        </p:nvSpPr>
        <p:spPr/>
        <p:txBody>
          <a:bodyPr/>
          <a:lstStyle/>
          <a:p>
            <a:r>
              <a:rPr lang="en-US" altLang="en-US" b="1"/>
              <a:t>Ini adalah gambaran perwakilan dari keduabelas anak laki-laki Yakub, dilahirkan untuknya dan untuk keempat istrinya sepanjang hidupnya. Anda akan melihat bahwa ada anak yang ketigabelas…anak perempuan. Dari keduabelas anak Yakub akan timbul keduabelas suku Israel.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2">
            <a:extLst>
              <a:ext uri="{FF2B5EF4-FFF2-40B4-BE49-F238E27FC236}">
                <a16:creationId xmlns:a16="http://schemas.microsoft.com/office/drawing/2014/main" id="{6E0196C9-8499-B248-BC4A-3AB2FB660705}"/>
              </a:ext>
            </a:extLst>
          </p:cNvPr>
          <p:cNvSpPr>
            <a:spLocks noChangeArrowheads="1" noTextEdit="1"/>
          </p:cNvSpPr>
          <p:nvPr>
            <p:ph type="sldImg"/>
          </p:nvPr>
        </p:nvSpPr>
        <p:spPr>
          <a:xfrm>
            <a:off x="1150938" y="692150"/>
            <a:ext cx="4556125" cy="3416300"/>
          </a:xfrm>
          <a:ln/>
        </p:spPr>
      </p:sp>
      <p:sp>
        <p:nvSpPr>
          <p:cNvPr id="821251" name="Rectangle 3">
            <a:extLst>
              <a:ext uri="{FF2B5EF4-FFF2-40B4-BE49-F238E27FC236}">
                <a16:creationId xmlns:a16="http://schemas.microsoft.com/office/drawing/2014/main" id="{AE274264-6846-844F-A745-B743AE3DBACF}"/>
              </a:ext>
            </a:extLst>
          </p:cNvPr>
          <p:cNvSpPr>
            <a:spLocks noGrp="1" noChangeArrowheads="1"/>
          </p:cNvSpPr>
          <p:nvPr>
            <p:ph type="body" idx="1"/>
          </p:nvPr>
        </p:nvSpPr>
        <p:spPr/>
        <p:txBody>
          <a:bodyPr/>
          <a:lstStyle/>
          <a:p>
            <a:r>
              <a:rPr lang="en-US" altLang="en-US" b="1"/>
              <a:t>Tetapi perhatikan salah satu anak Yakub – yang kesebelas, salah satu yang termuda – dan mungkin  yang paling disayangi dari semua anaknya. Setiap orang mengenal cerita ini:</a:t>
            </a:r>
            <a:r>
              <a:rPr lang="en-US" altLang="en-US"/>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a:extLst>
              <a:ext uri="{FF2B5EF4-FFF2-40B4-BE49-F238E27FC236}">
                <a16:creationId xmlns:a16="http://schemas.microsoft.com/office/drawing/2014/main" id="{0C953263-5A80-9E43-8B6E-BF803DC3CE1F}"/>
              </a:ext>
            </a:extLst>
          </p:cNvPr>
          <p:cNvSpPr>
            <a:spLocks noChangeArrowheads="1" noTextEdit="1"/>
          </p:cNvSpPr>
          <p:nvPr>
            <p:ph type="sldImg"/>
          </p:nvPr>
        </p:nvSpPr>
        <p:spPr>
          <a:xfrm>
            <a:off x="1150938" y="692150"/>
            <a:ext cx="4556125" cy="3416300"/>
          </a:xfrm>
          <a:ln/>
        </p:spPr>
      </p:sp>
      <p:sp>
        <p:nvSpPr>
          <p:cNvPr id="822275" name="Rectangle 3">
            <a:extLst>
              <a:ext uri="{FF2B5EF4-FFF2-40B4-BE49-F238E27FC236}">
                <a16:creationId xmlns:a16="http://schemas.microsoft.com/office/drawing/2014/main" id="{288F91DE-39DB-3F4A-BE90-0047F88EECA0}"/>
              </a:ext>
            </a:extLst>
          </p:cNvPr>
          <p:cNvSpPr>
            <a:spLocks noGrp="1" noChangeArrowheads="1"/>
          </p:cNvSpPr>
          <p:nvPr>
            <p:ph type="body" idx="1"/>
          </p:nvPr>
        </p:nvSpPr>
        <p:spPr/>
        <p:txBody>
          <a:bodyPr/>
          <a:lstStyle/>
          <a:p>
            <a:r>
              <a:rPr lang="en-US" altLang="en-US" b="1"/>
              <a:t>Namanya ialah YUSUF. Tokoh legenda– namanya dikenal sepanjang zaman – membawa kita kepada tokoh keempat dalam  peta  mental dalam urutan cerita Alkitab.</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a:extLst>
              <a:ext uri="{FF2B5EF4-FFF2-40B4-BE49-F238E27FC236}">
                <a16:creationId xmlns:a16="http://schemas.microsoft.com/office/drawing/2014/main" id="{C6EF8F1B-AEC3-B342-A59D-5F500A68DBD7}"/>
              </a:ext>
            </a:extLst>
          </p:cNvPr>
          <p:cNvSpPr>
            <a:spLocks noChangeArrowheads="1" noTextEdit="1"/>
          </p:cNvSpPr>
          <p:nvPr>
            <p:ph type="sldImg"/>
          </p:nvPr>
        </p:nvSpPr>
        <p:spPr>
          <a:xfrm>
            <a:off x="1150938" y="692150"/>
            <a:ext cx="4556125" cy="3416300"/>
          </a:xfrm>
          <a:ln/>
        </p:spPr>
      </p:sp>
      <p:sp>
        <p:nvSpPr>
          <p:cNvPr id="823299" name="Rectangle 3">
            <a:extLst>
              <a:ext uri="{FF2B5EF4-FFF2-40B4-BE49-F238E27FC236}">
                <a16:creationId xmlns:a16="http://schemas.microsoft.com/office/drawing/2014/main" id="{AFB08CF3-CE5B-D04E-82C3-F5245235B5BB}"/>
              </a:ext>
            </a:extLst>
          </p:cNvPr>
          <p:cNvSpPr>
            <a:spLocks noGrp="1" noChangeArrowheads="1"/>
          </p:cNvSpPr>
          <p:nvPr>
            <p:ph type="body" idx="1"/>
          </p:nvPr>
        </p:nvSpPr>
        <p:spPr/>
        <p:txBody>
          <a:bodyPr/>
          <a:lstStyle/>
          <a:p>
            <a:r>
              <a:rPr lang="en-US" altLang="en-US" b="1"/>
              <a:t>Sekarang kita telah menyelesaikan peta  kedua dari koleksi Arsip Alkitab:</a:t>
            </a:r>
          </a:p>
          <a:p>
            <a:r>
              <a:rPr lang="en-US" altLang="en-US" b="1"/>
              <a:t> ////	pertama adalah CIPTAAN, </a:t>
            </a:r>
          </a:p>
          <a:p>
            <a:r>
              <a:rPr lang="en-US" altLang="en-US" b="1"/>
              <a:t>////	diikuti oleh ABRAHAM, yang pertama dari keempat tokoh besar.</a:t>
            </a:r>
            <a:r>
              <a:rPr lang="en-US" altLang="en-US"/>
              <a: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a:extLst>
              <a:ext uri="{FF2B5EF4-FFF2-40B4-BE49-F238E27FC236}">
                <a16:creationId xmlns:a16="http://schemas.microsoft.com/office/drawing/2014/main" id="{BF267E27-B832-EB4E-B75B-5635BE9E0A7A}"/>
              </a:ext>
            </a:extLst>
          </p:cNvPr>
          <p:cNvSpPr>
            <a:spLocks noChangeArrowheads="1" noTextEdit="1"/>
          </p:cNvSpPr>
          <p:nvPr>
            <p:ph type="sldImg"/>
          </p:nvPr>
        </p:nvSpPr>
        <p:spPr>
          <a:xfrm>
            <a:off x="1150938" y="692150"/>
            <a:ext cx="4556125" cy="3416300"/>
          </a:xfrm>
          <a:ln/>
        </p:spPr>
      </p:sp>
      <p:sp>
        <p:nvSpPr>
          <p:cNvPr id="824323" name="Rectangle 3">
            <a:extLst>
              <a:ext uri="{FF2B5EF4-FFF2-40B4-BE49-F238E27FC236}">
                <a16:creationId xmlns:a16="http://schemas.microsoft.com/office/drawing/2014/main" id="{15399134-5043-9A4D-A7E1-53D55F03D78D}"/>
              </a:ext>
            </a:extLst>
          </p:cNvPr>
          <p:cNvSpPr>
            <a:spLocks noGrp="1" noChangeArrowheads="1"/>
          </p:cNvSpPr>
          <p:nvPr>
            <p:ph type="body" idx="1"/>
          </p:nvPr>
        </p:nvSpPr>
        <p:spPr/>
        <p:txBody>
          <a:bodyPr/>
          <a:lstStyle/>
          <a:p>
            <a:r>
              <a:rPr lang="en-US" altLang="en-US" b="1"/>
              <a:t>Sekarang waktunya untuk berpindah ke orang kedua dari keempat tokoh dalam Perjanjian Lama…Arsip Alkitab nomor 3.  Dari "Anugerah Yang menakjubkan Yah" kita tahu bahwa namanya dimulai dengan huruf Y. Yaitu…</a:t>
            </a:r>
            <a:r>
              <a:rPr lang="en-US" altLang="en-US"/>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a:extLst>
              <a:ext uri="{FF2B5EF4-FFF2-40B4-BE49-F238E27FC236}">
                <a16:creationId xmlns:a16="http://schemas.microsoft.com/office/drawing/2014/main" id="{4E872505-F19B-9A4B-9BE6-FBEFD333A554}"/>
              </a:ext>
            </a:extLst>
          </p:cNvPr>
          <p:cNvSpPr>
            <a:spLocks noChangeArrowheads="1" noTextEdit="1"/>
          </p:cNvSpPr>
          <p:nvPr>
            <p:ph type="sldImg"/>
          </p:nvPr>
        </p:nvSpPr>
        <p:spPr>
          <a:xfrm>
            <a:off x="1150938" y="692150"/>
            <a:ext cx="4556125" cy="3416300"/>
          </a:xfrm>
          <a:ln/>
        </p:spPr>
      </p:sp>
      <p:sp>
        <p:nvSpPr>
          <p:cNvPr id="825347" name="Rectangle 3">
            <a:extLst>
              <a:ext uri="{FF2B5EF4-FFF2-40B4-BE49-F238E27FC236}">
                <a16:creationId xmlns:a16="http://schemas.microsoft.com/office/drawing/2014/main" id="{8A29820E-3BCB-194C-967C-E8647EF3B5ED}"/>
              </a:ext>
            </a:extLst>
          </p:cNvPr>
          <p:cNvSpPr>
            <a:spLocks noGrp="1" noChangeArrowheads="1"/>
          </p:cNvSpPr>
          <p:nvPr>
            <p:ph type="body" idx="1"/>
          </p:nvPr>
        </p:nvSpPr>
        <p:spPr/>
        <p:txBody>
          <a:bodyPr/>
          <a:lstStyle/>
          <a:p>
            <a:r>
              <a:rPr lang="en-US" altLang="en-US" b="1"/>
              <a:t>Yusuf.  Mungkin tidak ada tokoh Alkitab yang lebih terkenal, lebih dikenang daripada dia – melalui karakter dan integritasnya di hadapan Allah – merubah seluruh sejarah manusia.</a:t>
            </a:r>
            <a:r>
              <a:rPr lang="en-US" alt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a:extLst>
              <a:ext uri="{FF2B5EF4-FFF2-40B4-BE49-F238E27FC236}">
                <a16:creationId xmlns:a16="http://schemas.microsoft.com/office/drawing/2014/main" id="{2E7B07BD-2121-2D42-B154-B2E88C4801C0}"/>
              </a:ext>
            </a:extLst>
          </p:cNvPr>
          <p:cNvSpPr>
            <a:spLocks noChangeArrowheads="1" noTextEdit="1"/>
          </p:cNvSpPr>
          <p:nvPr>
            <p:ph type="sldImg"/>
          </p:nvPr>
        </p:nvSpPr>
        <p:spPr>
          <a:xfrm>
            <a:off x="1150938" y="692150"/>
            <a:ext cx="4556125" cy="3416300"/>
          </a:xfrm>
          <a:ln/>
        </p:spPr>
      </p:sp>
      <p:sp>
        <p:nvSpPr>
          <p:cNvPr id="781315" name="Rectangle 3">
            <a:extLst>
              <a:ext uri="{FF2B5EF4-FFF2-40B4-BE49-F238E27FC236}">
                <a16:creationId xmlns:a16="http://schemas.microsoft.com/office/drawing/2014/main" id="{833B3935-1BA2-5640-B7C1-C14523AAF135}"/>
              </a:ext>
            </a:extLst>
          </p:cNvPr>
          <p:cNvSpPr>
            <a:spLocks noGrp="1" noChangeArrowheads="1"/>
          </p:cNvSpPr>
          <p:nvPr>
            <p:ph type="body" idx="1"/>
          </p:nvPr>
        </p:nvSpPr>
        <p:spPr/>
        <p:txBody>
          <a:bodyPr/>
          <a:lstStyle/>
          <a:p>
            <a:r>
              <a:rPr lang="en-US" altLang="en-US" b="1"/>
              <a:t>Daerah ini disebut PUSAT BUMI. </a:t>
            </a:r>
          </a:p>
          <a:p>
            <a:r>
              <a:rPr lang="en-US" altLang="en-US" b="1"/>
              <a:t>Melalui dukungan sejarah,  kita mengetahui banyak dari kekuatan besar dunia berusaha menaklukkan Kanaan/Palestina/Israel dan mereka ditekan dari dalam dan oleh dunia antar bangsa.</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a:extLst>
              <a:ext uri="{FF2B5EF4-FFF2-40B4-BE49-F238E27FC236}">
                <a16:creationId xmlns:a16="http://schemas.microsoft.com/office/drawing/2014/main" id="{D8D0D137-B549-AB45-8401-DAC2B5B8BD36}"/>
              </a:ext>
            </a:extLst>
          </p:cNvPr>
          <p:cNvSpPr>
            <a:spLocks noChangeArrowheads="1" noTextEdit="1"/>
          </p:cNvSpPr>
          <p:nvPr>
            <p:ph type="sldImg"/>
          </p:nvPr>
        </p:nvSpPr>
        <p:spPr>
          <a:xfrm>
            <a:off x="1150938" y="692150"/>
            <a:ext cx="4556125" cy="3416300"/>
          </a:xfrm>
          <a:ln/>
        </p:spPr>
      </p:sp>
      <p:sp>
        <p:nvSpPr>
          <p:cNvPr id="826371" name="Rectangle 3">
            <a:extLst>
              <a:ext uri="{FF2B5EF4-FFF2-40B4-BE49-F238E27FC236}">
                <a16:creationId xmlns:a16="http://schemas.microsoft.com/office/drawing/2014/main" id="{933548F6-82A5-B643-AD37-DD8A10B6098F}"/>
              </a:ext>
            </a:extLst>
          </p:cNvPr>
          <p:cNvSpPr>
            <a:spLocks noGrp="1" noChangeArrowheads="1"/>
          </p:cNvSpPr>
          <p:nvPr>
            <p:ph type="body" idx="1"/>
          </p:nvPr>
        </p:nvSpPr>
        <p:spPr/>
        <p:txBody>
          <a:bodyPr/>
          <a:lstStyle/>
          <a:p>
            <a:r>
              <a:rPr lang="en-US" altLang="en-US" b="1"/>
              <a:t>Dan perkiraan waktunya…mari secara umum tetap pada saat sekitar permulaan tahun 2000 S.M. Tidak perlu terlalu mendetail pada saat ini. Jadi, jangan terlalu dibebani untuk mengingat semua daftar panjang dari tanggal kuno. Tanggal yang diperlihatkan di INTISARI ALKITAB  hanya patokan untuk menolong kejadian dalam urutan yang benar. Anda dapat mendiskusikan ketepatan penanggalan tersebut nanti.</a:t>
            </a:r>
            <a:r>
              <a:rPr lang="en-US" altLang="en-US"/>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a:extLst>
              <a:ext uri="{FF2B5EF4-FFF2-40B4-BE49-F238E27FC236}">
                <a16:creationId xmlns:a16="http://schemas.microsoft.com/office/drawing/2014/main" id="{84564E67-06CB-A34F-81BC-DD643B1AD767}"/>
              </a:ext>
            </a:extLst>
          </p:cNvPr>
          <p:cNvSpPr>
            <a:spLocks noChangeArrowheads="1" noTextEdit="1"/>
          </p:cNvSpPr>
          <p:nvPr>
            <p:ph type="sldImg"/>
          </p:nvPr>
        </p:nvSpPr>
        <p:spPr>
          <a:xfrm>
            <a:off x="1150938" y="692150"/>
            <a:ext cx="4556125" cy="3416300"/>
          </a:xfrm>
          <a:ln/>
        </p:spPr>
      </p:sp>
      <p:sp>
        <p:nvSpPr>
          <p:cNvPr id="827395" name="Rectangle 3">
            <a:extLst>
              <a:ext uri="{FF2B5EF4-FFF2-40B4-BE49-F238E27FC236}">
                <a16:creationId xmlns:a16="http://schemas.microsoft.com/office/drawing/2014/main" id="{7AEF0B13-9CB8-9D40-BB4A-ECE32297D533}"/>
              </a:ext>
            </a:extLst>
          </p:cNvPr>
          <p:cNvSpPr>
            <a:spLocks noGrp="1" noChangeArrowheads="1"/>
          </p:cNvSpPr>
          <p:nvPr>
            <p:ph type="body" idx="1"/>
          </p:nvPr>
        </p:nvSpPr>
        <p:spPr/>
        <p:txBody>
          <a:bodyPr/>
          <a:lstStyle/>
          <a:p>
            <a:r>
              <a:rPr lang="en-US" altLang="en-US" b="1"/>
              <a:t>Dan inilah map Yusuf dalam urutan Arsip Alkitab.</a:t>
            </a:r>
            <a:endParaRPr lang="fi-FI" altLang="en-US" b="1"/>
          </a:p>
          <a:p>
            <a:r>
              <a:rPr lang="fi-FI" altLang="en-US" b="1"/>
              <a:t> “Anugerah Yang Menakjubkan Yah”…huruf  “Y” mengingatkan kita pada: YUSUF.</a:t>
            </a:r>
            <a:r>
              <a:rPr lang="fi-FI" altLang="en-US"/>
              <a:t> </a:t>
            </a:r>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a:extLst>
              <a:ext uri="{FF2B5EF4-FFF2-40B4-BE49-F238E27FC236}">
                <a16:creationId xmlns:a16="http://schemas.microsoft.com/office/drawing/2014/main" id="{3C4FA86B-128A-2F48-AFE8-FB96B7BE1910}"/>
              </a:ext>
            </a:extLst>
          </p:cNvPr>
          <p:cNvSpPr>
            <a:spLocks noChangeArrowheads="1" noTextEdit="1"/>
          </p:cNvSpPr>
          <p:nvPr>
            <p:ph type="sldImg"/>
          </p:nvPr>
        </p:nvSpPr>
        <p:spPr>
          <a:xfrm>
            <a:off x="1150938" y="692150"/>
            <a:ext cx="4556125" cy="3416300"/>
          </a:xfrm>
          <a:ln/>
        </p:spPr>
      </p:sp>
      <p:sp>
        <p:nvSpPr>
          <p:cNvPr id="828419" name="Rectangle 3">
            <a:extLst>
              <a:ext uri="{FF2B5EF4-FFF2-40B4-BE49-F238E27FC236}">
                <a16:creationId xmlns:a16="http://schemas.microsoft.com/office/drawing/2014/main" id="{E3A1B8FD-CEFA-ED4A-B6C2-D2BE6990BCE8}"/>
              </a:ext>
            </a:extLst>
          </p:cNvPr>
          <p:cNvSpPr>
            <a:spLocks noGrp="1" noChangeArrowheads="1"/>
          </p:cNvSpPr>
          <p:nvPr>
            <p:ph type="body" idx="1"/>
          </p:nvPr>
        </p:nvSpPr>
        <p:spPr/>
        <p:txBody>
          <a:bodyPr/>
          <a:lstStyle/>
          <a:p>
            <a:r>
              <a:rPr lang="en-US" altLang="en-US" b="1"/>
              <a:t>Map YUSUF  siap untuk diisi dengan dua peristiwa yang penting. Anak muda yang sangat dikasihi oleh ayahnya, YAKUB – begitu dalam dan terang-terangan, pada kenyataannya…</a:t>
            </a:r>
            <a:r>
              <a:rPr lang="en-US" altLang="en-US"/>
              <a:t>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2">
            <a:extLst>
              <a:ext uri="{FF2B5EF4-FFF2-40B4-BE49-F238E27FC236}">
                <a16:creationId xmlns:a16="http://schemas.microsoft.com/office/drawing/2014/main" id="{E35CE7ED-99F9-3244-BCB7-E27EA81D3D52}"/>
              </a:ext>
            </a:extLst>
          </p:cNvPr>
          <p:cNvSpPr>
            <a:spLocks noChangeArrowheads="1" noTextEdit="1"/>
          </p:cNvSpPr>
          <p:nvPr>
            <p:ph type="sldImg"/>
          </p:nvPr>
        </p:nvSpPr>
        <p:spPr>
          <a:xfrm>
            <a:off x="1150938" y="692150"/>
            <a:ext cx="4556125" cy="3416300"/>
          </a:xfrm>
          <a:ln/>
        </p:spPr>
      </p:sp>
      <p:sp>
        <p:nvSpPr>
          <p:cNvPr id="829443" name="Rectangle 3">
            <a:extLst>
              <a:ext uri="{FF2B5EF4-FFF2-40B4-BE49-F238E27FC236}">
                <a16:creationId xmlns:a16="http://schemas.microsoft.com/office/drawing/2014/main" id="{54445939-2958-304D-9A16-83BA17F46E1A}"/>
              </a:ext>
            </a:extLst>
          </p:cNvPr>
          <p:cNvSpPr>
            <a:spLocks noGrp="1" noChangeArrowheads="1"/>
          </p:cNvSpPr>
          <p:nvPr>
            <p:ph type="body" idx="1"/>
          </p:nvPr>
        </p:nvSpPr>
        <p:spPr/>
        <p:txBody>
          <a:bodyPr/>
          <a:lstStyle/>
          <a:p>
            <a:r>
              <a:rPr lang="fi-FI" altLang="en-US" b="1"/>
              <a:t>…hal itu menimbulkan cemburu pada semua saudara laki-lakinya. Sambil menggembalakan domba pada saat itu di padang sebelah utara Israel… ////	saudara-saudaranya bersekongkol untuk menjual Yusuf dengan diam-diam, untuk dijadikan budak kepada iring-iringan orang Mesir yang melalui daerah tersebut.</a:t>
            </a:r>
            <a:r>
              <a:rPr lang="fi-FI" altLang="en-US"/>
              <a:t> </a:t>
            </a:r>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a:extLst>
              <a:ext uri="{FF2B5EF4-FFF2-40B4-BE49-F238E27FC236}">
                <a16:creationId xmlns:a16="http://schemas.microsoft.com/office/drawing/2014/main" id="{E423CEF5-4551-F746-87C1-53341A9D1420}"/>
              </a:ext>
            </a:extLst>
          </p:cNvPr>
          <p:cNvSpPr>
            <a:spLocks noChangeArrowheads="1" noTextEdit="1"/>
          </p:cNvSpPr>
          <p:nvPr>
            <p:ph type="sldImg"/>
          </p:nvPr>
        </p:nvSpPr>
        <p:spPr>
          <a:xfrm>
            <a:off x="1150938" y="692150"/>
            <a:ext cx="4556125" cy="3416300"/>
          </a:xfrm>
          <a:ln/>
        </p:spPr>
      </p:sp>
      <p:sp>
        <p:nvSpPr>
          <p:cNvPr id="604163" name="Rectangle 3">
            <a:extLst>
              <a:ext uri="{FF2B5EF4-FFF2-40B4-BE49-F238E27FC236}">
                <a16:creationId xmlns:a16="http://schemas.microsoft.com/office/drawing/2014/main" id="{E34638C7-3495-F941-96D8-4C9B7A5BCB04}"/>
              </a:ext>
            </a:extLst>
          </p:cNvPr>
          <p:cNvSpPr>
            <a:spLocks noGrp="1" noChangeArrowheads="1"/>
          </p:cNvSpPr>
          <p:nvPr>
            <p:ph type="body" idx="1"/>
          </p:nvPr>
        </p:nvSpPr>
        <p:spPr/>
        <p:txBody>
          <a:bodyPr/>
          <a:lstStyle/>
          <a:p>
            <a:r>
              <a:rPr lang="fi-FI" altLang="en-US" b="1"/>
              <a:t>Setiba di Mesir…di antara kemashyuran dan kecanggihan budayanya …YUSUF dikenal  sebagai seorang anak muda yang cerdas dengan kemampuan mengatur administrasi yang hebat. Dia sangat tanggap, meskipun demikian, dia tetap setia dan taat pada otoritas dan pimpinan Allah dalam hidupnya.</a:t>
            </a:r>
            <a:endParaRPr lang="en-US" altLang="en-US" b="1"/>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a:extLst>
              <a:ext uri="{FF2B5EF4-FFF2-40B4-BE49-F238E27FC236}">
                <a16:creationId xmlns:a16="http://schemas.microsoft.com/office/drawing/2014/main" id="{13815458-EFDB-4D49-A64B-CA11B78122BD}"/>
              </a:ext>
            </a:extLst>
          </p:cNvPr>
          <p:cNvSpPr>
            <a:spLocks noChangeArrowheads="1" noTextEdit="1"/>
          </p:cNvSpPr>
          <p:nvPr>
            <p:ph type="sldImg"/>
          </p:nvPr>
        </p:nvSpPr>
        <p:spPr>
          <a:xfrm>
            <a:off x="1150938" y="692150"/>
            <a:ext cx="4556125" cy="3416300"/>
          </a:xfrm>
          <a:ln/>
        </p:spPr>
      </p:sp>
      <p:sp>
        <p:nvSpPr>
          <p:cNvPr id="830467" name="Rectangle 3">
            <a:extLst>
              <a:ext uri="{FF2B5EF4-FFF2-40B4-BE49-F238E27FC236}">
                <a16:creationId xmlns:a16="http://schemas.microsoft.com/office/drawing/2014/main" id="{4B978DFB-3385-7F4C-8543-2F0494823648}"/>
              </a:ext>
            </a:extLst>
          </p:cNvPr>
          <p:cNvSpPr>
            <a:spLocks noGrp="1" noChangeArrowheads="1"/>
          </p:cNvSpPr>
          <p:nvPr>
            <p:ph type="body" idx="1"/>
          </p:nvPr>
        </p:nvSpPr>
        <p:spPr/>
        <p:txBody>
          <a:bodyPr/>
          <a:lstStyle/>
          <a:p>
            <a:r>
              <a:rPr lang="fi-FI" altLang="en-US" b="1"/>
              <a:t>Pada saatnya YUSUF tampil sebagai penguasa di Mesir. Dia menjadi pimpinan dari seluruh negeri, dan mengabdi hanya kepada Firaun.</a:t>
            </a:r>
            <a:r>
              <a:rPr lang="fi-FI" altLang="en-US"/>
              <a:t> </a:t>
            </a:r>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a:extLst>
              <a:ext uri="{FF2B5EF4-FFF2-40B4-BE49-F238E27FC236}">
                <a16:creationId xmlns:a16="http://schemas.microsoft.com/office/drawing/2014/main" id="{10F22F54-EDBF-514D-A818-4DB1DE025C9F}"/>
              </a:ext>
            </a:extLst>
          </p:cNvPr>
          <p:cNvSpPr>
            <a:spLocks noChangeArrowheads="1" noTextEdit="1"/>
          </p:cNvSpPr>
          <p:nvPr>
            <p:ph type="sldImg"/>
          </p:nvPr>
        </p:nvSpPr>
        <p:spPr>
          <a:xfrm>
            <a:off x="1150938" y="692150"/>
            <a:ext cx="4556125" cy="3416300"/>
          </a:xfrm>
          <a:ln/>
        </p:spPr>
      </p:sp>
      <p:sp>
        <p:nvSpPr>
          <p:cNvPr id="831491" name="Rectangle 3">
            <a:extLst>
              <a:ext uri="{FF2B5EF4-FFF2-40B4-BE49-F238E27FC236}">
                <a16:creationId xmlns:a16="http://schemas.microsoft.com/office/drawing/2014/main" id="{3B37DCAE-985C-0746-963B-C3773A9B8893}"/>
              </a:ext>
            </a:extLst>
          </p:cNvPr>
          <p:cNvSpPr>
            <a:spLocks noGrp="1" noChangeArrowheads="1"/>
          </p:cNvSpPr>
          <p:nvPr>
            <p:ph type="body" idx="1"/>
          </p:nvPr>
        </p:nvSpPr>
        <p:spPr/>
        <p:txBody>
          <a:bodyPr/>
          <a:lstStyle/>
          <a:p>
            <a:r>
              <a:rPr lang="fi-FI" altLang="en-US" b="1"/>
              <a:t>Pada saat yang bersamaan, kembali di Kanaan, terjadi kelaparan di daerah itu. </a:t>
            </a:r>
          </a:p>
          <a:p>
            <a:r>
              <a:rPr lang="fi-FI" altLang="en-US" b="1"/>
              <a:t>////	Untuk menyelamatkan nyawa, ayah YUSUF, YAKUB (sekarang dipanggil Israel), mengirim beberapa anaknya ke Mesir untuk membeli butir padi. </a:t>
            </a:r>
            <a:r>
              <a:rPr lang="en-US" altLang="en-US" b="1"/>
              <a:t>KELAPARAN DI UTARA…KELIMPAHAN DI SELATAN.</a:t>
            </a:r>
            <a:r>
              <a:rPr lang="en-US" altLang="en-US"/>
              <a: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a:extLst>
              <a:ext uri="{FF2B5EF4-FFF2-40B4-BE49-F238E27FC236}">
                <a16:creationId xmlns:a16="http://schemas.microsoft.com/office/drawing/2014/main" id="{584C07B1-1707-4745-83DF-5F3F7D864B39}"/>
              </a:ext>
            </a:extLst>
          </p:cNvPr>
          <p:cNvSpPr>
            <a:spLocks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p:spPr>
      </p:sp>
      <p:sp>
        <p:nvSpPr>
          <p:cNvPr id="771075" name="Rectangle 3">
            <a:extLst>
              <a:ext uri="{FF2B5EF4-FFF2-40B4-BE49-F238E27FC236}">
                <a16:creationId xmlns:a16="http://schemas.microsoft.com/office/drawing/2014/main" id="{2895AF6B-516A-3D4D-8B92-92AE38A3E2F9}"/>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Melalui serial kejadian yang dramatis ini – yang akan dikemukakan secara mendetail pada pasal selanjutnya dalam kitab Kejadian – saudara-saudaranya menyadari bahwa saudara kandung mereka, YUSUF, sekarang adalah penguasa Mesir.</a:t>
            </a:r>
            <a:r>
              <a:rPr lang="en-US" altLang="en-US"/>
              <a:t>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2">
            <a:extLst>
              <a:ext uri="{FF2B5EF4-FFF2-40B4-BE49-F238E27FC236}">
                <a16:creationId xmlns:a16="http://schemas.microsoft.com/office/drawing/2014/main" id="{A8B2BB62-FE53-FB4E-86CA-EADA03316E43}"/>
              </a:ext>
            </a:extLst>
          </p:cNvPr>
          <p:cNvSpPr>
            <a:spLocks noChangeArrowheads="1" noTextEdit="1"/>
          </p:cNvSpPr>
          <p:nvPr>
            <p:ph type="sldImg"/>
          </p:nvPr>
        </p:nvSpPr>
        <p:spPr>
          <a:xfrm>
            <a:off x="1150938" y="692150"/>
            <a:ext cx="4556125" cy="3416300"/>
          </a:xfrm>
          <a:ln/>
        </p:spPr>
      </p:sp>
      <p:sp>
        <p:nvSpPr>
          <p:cNvPr id="832515" name="Rectangle 3">
            <a:extLst>
              <a:ext uri="{FF2B5EF4-FFF2-40B4-BE49-F238E27FC236}">
                <a16:creationId xmlns:a16="http://schemas.microsoft.com/office/drawing/2014/main" id="{4B4FD0A4-0B88-D543-BB51-0557046EB6A3}"/>
              </a:ext>
            </a:extLst>
          </p:cNvPr>
          <p:cNvSpPr>
            <a:spLocks noGrp="1" noChangeArrowheads="1"/>
          </p:cNvSpPr>
          <p:nvPr>
            <p:ph type="body" idx="1"/>
          </p:nvPr>
        </p:nvSpPr>
        <p:spPr/>
        <p:txBody>
          <a:bodyPr/>
          <a:lstStyle/>
          <a:p>
            <a:r>
              <a:rPr lang="fi-FI" altLang="en-US" b="1"/>
              <a:t>Seluruh keluarga pindah dan memutuskan untuk menetap di Mesir. Dan di sana…sebagai bangsa Yahudi…mereka mulai bertambah banyak menjadi sebuah bangsa, yang  dikenali oleh sejarah sebagai bangsa Israel.</a:t>
            </a:r>
            <a:r>
              <a:rPr lang="fi-FI" altLang="en-US"/>
              <a:t> </a:t>
            </a:r>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2">
            <a:extLst>
              <a:ext uri="{FF2B5EF4-FFF2-40B4-BE49-F238E27FC236}">
                <a16:creationId xmlns:a16="http://schemas.microsoft.com/office/drawing/2014/main" id="{DCE74AD1-241F-804F-963B-F4DBEAC688A0}"/>
              </a:ext>
            </a:extLst>
          </p:cNvPr>
          <p:cNvSpPr>
            <a:spLocks noChangeArrowheads="1" noTextEdit="1"/>
          </p:cNvSpPr>
          <p:nvPr>
            <p:ph type="sldImg"/>
          </p:nvPr>
        </p:nvSpPr>
        <p:spPr>
          <a:xfrm>
            <a:off x="1150938" y="692150"/>
            <a:ext cx="4556125" cy="3416300"/>
          </a:xfrm>
          <a:ln/>
        </p:spPr>
      </p:sp>
      <p:sp>
        <p:nvSpPr>
          <p:cNvPr id="833539" name="Rectangle 3">
            <a:extLst>
              <a:ext uri="{FF2B5EF4-FFF2-40B4-BE49-F238E27FC236}">
                <a16:creationId xmlns:a16="http://schemas.microsoft.com/office/drawing/2014/main" id="{EC092BCF-5168-9C4C-A16A-EC16B2A8AE6D}"/>
              </a:ext>
            </a:extLst>
          </p:cNvPr>
          <p:cNvSpPr>
            <a:spLocks noGrp="1" noChangeArrowheads="1"/>
          </p:cNvSpPr>
          <p:nvPr>
            <p:ph type="body" idx="1"/>
          </p:nvPr>
        </p:nvSpPr>
        <p:spPr/>
        <p:txBody>
          <a:bodyPr/>
          <a:lstStyle/>
          <a:p>
            <a:r>
              <a:rPr lang="fi-FI" altLang="en-US" b="1"/>
              <a:t>Untuk sementara, mereka berada di bawah perlakuan yang baik dari orang-orang dan pemerintah Mesir. </a:t>
            </a:r>
            <a:r>
              <a:rPr lang="en-US" altLang="en-US" b="1"/>
              <a:t> Mereka adalah keluarga dari penguasa yang sangat dihormati! </a:t>
            </a:r>
            <a:r>
              <a:rPr lang="sv-SE" altLang="en-US" b="1"/>
              <a:t>Mungkin mereka pernah melihat struktur dari Sphinx dan piramid Mesir. </a:t>
            </a:r>
            <a:r>
              <a:rPr lang="en-US" altLang="en-US" b="1"/>
              <a:t>Mereka adalah keajaiban bagi kita sekarang ini.</a:t>
            </a:r>
            <a:r>
              <a:rPr lang="en-US" alt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a:extLst>
              <a:ext uri="{FF2B5EF4-FFF2-40B4-BE49-F238E27FC236}">
                <a16:creationId xmlns:a16="http://schemas.microsoft.com/office/drawing/2014/main" id="{E0ED9778-C4B0-8749-94A0-5897B899829E}"/>
              </a:ext>
            </a:extLst>
          </p:cNvPr>
          <p:cNvSpPr>
            <a:spLocks noChangeArrowheads="1" noTextEdit="1"/>
          </p:cNvSpPr>
          <p:nvPr>
            <p:ph type="sldImg"/>
          </p:nvPr>
        </p:nvSpPr>
        <p:spPr>
          <a:xfrm>
            <a:off x="1150938" y="692150"/>
            <a:ext cx="4556125" cy="3416300"/>
          </a:xfrm>
          <a:ln/>
        </p:spPr>
      </p:sp>
      <p:sp>
        <p:nvSpPr>
          <p:cNvPr id="782339" name="Rectangle 3">
            <a:extLst>
              <a:ext uri="{FF2B5EF4-FFF2-40B4-BE49-F238E27FC236}">
                <a16:creationId xmlns:a16="http://schemas.microsoft.com/office/drawing/2014/main" id="{BA0C563A-BC40-E441-A34B-54CDE8E02E45}"/>
              </a:ext>
            </a:extLst>
          </p:cNvPr>
          <p:cNvSpPr>
            <a:spLocks noGrp="1" noChangeArrowheads="1"/>
          </p:cNvSpPr>
          <p:nvPr>
            <p:ph type="body" idx="1"/>
          </p:nvPr>
        </p:nvSpPr>
        <p:spPr/>
        <p:txBody>
          <a:bodyPr/>
          <a:lstStyle/>
          <a:p>
            <a:r>
              <a:rPr lang="en-US" altLang="en-US" b="1"/>
              <a:t>Jadi, cerita ABRAHAM  bemula di bagian atas Teluk Persia, di kota kuno Ur Kasdim.</a:t>
            </a:r>
          </a:p>
          <a:p>
            <a:r>
              <a:rPr lang="en-US" altLang="en-US" b="1"/>
              <a:t>////	Abraham dan keluarganya tinggal di pusat kebudayaan kuno di lembah Mesopotamia.  Huruf "U" pada peta "Urutan Peristiwa.”  Ikuti dalam peta Anda seiring dengan cerita yang akan disingkapkan.</a:t>
            </a:r>
            <a:r>
              <a:rPr lang="en-US" altLang="en-US"/>
              <a:t>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a:extLst>
              <a:ext uri="{FF2B5EF4-FFF2-40B4-BE49-F238E27FC236}">
                <a16:creationId xmlns:a16="http://schemas.microsoft.com/office/drawing/2014/main" id="{81105499-D0AC-DB4B-B274-56B4F70C3358}"/>
              </a:ext>
            </a:extLst>
          </p:cNvPr>
          <p:cNvSpPr>
            <a:spLocks noChangeArrowheads="1" noTextEdit="1"/>
          </p:cNvSpPr>
          <p:nvPr>
            <p:ph type="sldImg"/>
          </p:nvPr>
        </p:nvSpPr>
        <p:spPr>
          <a:xfrm>
            <a:off x="1150938" y="692150"/>
            <a:ext cx="4556125" cy="3416300"/>
          </a:xfrm>
          <a:ln/>
        </p:spPr>
      </p:sp>
      <p:sp>
        <p:nvSpPr>
          <p:cNvPr id="834563" name="Rectangle 3">
            <a:extLst>
              <a:ext uri="{FF2B5EF4-FFF2-40B4-BE49-F238E27FC236}">
                <a16:creationId xmlns:a16="http://schemas.microsoft.com/office/drawing/2014/main" id="{2DA4C7DF-7B0C-7947-999D-3215381C75BD}"/>
              </a:ext>
            </a:extLst>
          </p:cNvPr>
          <p:cNvSpPr>
            <a:spLocks noGrp="1" noChangeArrowheads="1"/>
          </p:cNvSpPr>
          <p:nvPr>
            <p:ph type="body" idx="1"/>
          </p:nvPr>
        </p:nvSpPr>
        <p:spPr/>
        <p:txBody>
          <a:bodyPr/>
          <a:lstStyle/>
          <a:p>
            <a:r>
              <a:rPr lang="en-US" altLang="en-US" b="1"/>
              <a:t>Kita dapat mendaki salah satu sisi dari Piramid Besar dan bertanya-tanya:  apakah semua ini melalui penggalian untuk kemudian keluarga Yusuf menjadi budak untuk jangka waktu yang panjang? Mungkin saja. Ada beberapa bukti.</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a:extLst>
              <a:ext uri="{FF2B5EF4-FFF2-40B4-BE49-F238E27FC236}">
                <a16:creationId xmlns:a16="http://schemas.microsoft.com/office/drawing/2014/main" id="{DF47089D-966C-9D45-B577-34F231EDBDCC}"/>
              </a:ext>
            </a:extLst>
          </p:cNvPr>
          <p:cNvSpPr>
            <a:spLocks noChangeArrowheads="1" noTextEdit="1"/>
          </p:cNvSpPr>
          <p:nvPr>
            <p:ph type="sldImg"/>
          </p:nvPr>
        </p:nvSpPr>
        <p:spPr>
          <a:xfrm>
            <a:off x="1150938" y="692150"/>
            <a:ext cx="4556125" cy="3416300"/>
          </a:xfrm>
          <a:ln/>
        </p:spPr>
      </p:sp>
      <p:sp>
        <p:nvSpPr>
          <p:cNvPr id="835587" name="Rectangle 3">
            <a:extLst>
              <a:ext uri="{FF2B5EF4-FFF2-40B4-BE49-F238E27FC236}">
                <a16:creationId xmlns:a16="http://schemas.microsoft.com/office/drawing/2014/main" id="{26A30B04-5B94-594A-8B56-1E259BEC4135}"/>
              </a:ext>
            </a:extLst>
          </p:cNvPr>
          <p:cNvSpPr>
            <a:spLocks noGrp="1" noChangeArrowheads="1"/>
          </p:cNvSpPr>
          <p:nvPr>
            <p:ph type="body" idx="1"/>
          </p:nvPr>
        </p:nvSpPr>
        <p:spPr/>
        <p:txBody>
          <a:bodyPr/>
          <a:lstStyle/>
          <a:p>
            <a:r>
              <a:rPr lang="en-US" altLang="en-US" b="1"/>
              <a:t>Waktu berlalu dan Yusuf meninggal dunia,  keajaiban kuno ini melihat perubahan dari penguasa Mesir dan hilangnya rasa hormat pada bangsa asing Ibrani – atau bangsa Israel sebagaimana mereka dikenal.</a:t>
            </a:r>
            <a:r>
              <a:rPr lang="en-US" altLang="en-US"/>
              <a:t>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a:extLst>
              <a:ext uri="{FF2B5EF4-FFF2-40B4-BE49-F238E27FC236}">
                <a16:creationId xmlns:a16="http://schemas.microsoft.com/office/drawing/2014/main" id="{05BAAB5F-B18F-DB44-8AE6-4E6EDE8E6C33}"/>
              </a:ext>
            </a:extLst>
          </p:cNvPr>
          <p:cNvSpPr>
            <a:spLocks noChangeArrowheads="1" noTextEdit="1"/>
          </p:cNvSpPr>
          <p:nvPr>
            <p:ph type="sldImg"/>
          </p:nvPr>
        </p:nvSpPr>
        <p:spPr>
          <a:xfrm>
            <a:off x="1150938" y="692150"/>
            <a:ext cx="4556125" cy="3416300"/>
          </a:xfrm>
          <a:ln/>
        </p:spPr>
      </p:sp>
      <p:sp>
        <p:nvSpPr>
          <p:cNvPr id="836611" name="Rectangle 3">
            <a:extLst>
              <a:ext uri="{FF2B5EF4-FFF2-40B4-BE49-F238E27FC236}">
                <a16:creationId xmlns:a16="http://schemas.microsoft.com/office/drawing/2014/main" id="{7A1D3736-EFFA-4941-9515-0F5CFB15EA58}"/>
              </a:ext>
            </a:extLst>
          </p:cNvPr>
          <p:cNvSpPr>
            <a:spLocks noGrp="1" noChangeArrowheads="1"/>
          </p:cNvSpPr>
          <p:nvPr>
            <p:ph type="body" idx="1"/>
          </p:nvPr>
        </p:nvSpPr>
        <p:spPr/>
        <p:txBody>
          <a:bodyPr/>
          <a:lstStyle/>
          <a:p>
            <a:r>
              <a:rPr lang="en-US" altLang="en-US" b="1"/>
              <a:t>Setelah kematiannya, pengabdian Yusuf sepertinya dilupakan</a:t>
            </a:r>
          </a:p>
          <a:p>
            <a:r>
              <a:rPr lang="en-US" altLang="en-US" b="1"/>
              <a:t>////	Sementara itu pada masa yang  sama,  keturunan  bangsa Israel kian meningkat dengan sangat pesat – semakin banyak dan semakin banyak anak -- </a:t>
            </a:r>
            <a:endParaRPr lang="fi-FI" altLang="en-US" b="1"/>
          </a:p>
          <a:p>
            <a:r>
              <a:rPr lang="fi-FI" altLang="en-US" b="1"/>
              <a:t>[CATATAN: TUJUH “ANAK” MUNCUL]</a:t>
            </a:r>
            <a:endParaRPr lang="en-US" altLang="en-US" b="1"/>
          </a:p>
          <a:p>
            <a:r>
              <a:rPr lang="en-US" altLang="en-US" b="1"/>
              <a:t>– segera menjadi masalah sosial yang sangat besar dan ancaman nasional terhadap penguasa Mesir. Jadi…untuk mengatasi masalah tersebut…</a:t>
            </a:r>
          </a:p>
          <a:p>
            <a:r>
              <a:rPr lang="en-US" altLang="en-US" b="1"/>
              <a:t> ////	bangsa Israel, keturunan Yusuf, menjadi  BUDAK untuk orang Mesir.</a:t>
            </a:r>
          </a:p>
          <a:p>
            <a:r>
              <a:rPr lang="en-US" altLang="en-US" b="1"/>
              <a:t>////	Bangsa Israel  berada di Mesir selama 430 tahun. Kebanyakan dari waktu itu mereka hidup di bawah kekuasaan perbudakan  Mesir.</a:t>
            </a:r>
            <a:r>
              <a:rPr lang="en-US" altLang="en-US"/>
              <a: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a:extLst>
              <a:ext uri="{FF2B5EF4-FFF2-40B4-BE49-F238E27FC236}">
                <a16:creationId xmlns:a16="http://schemas.microsoft.com/office/drawing/2014/main" id="{5985BEBA-C6F4-8F4D-9B93-01740D0AC496}"/>
              </a:ext>
            </a:extLst>
          </p:cNvPr>
          <p:cNvSpPr>
            <a:spLocks noChangeArrowheads="1" noTextEdit="1"/>
          </p:cNvSpPr>
          <p:nvPr>
            <p:ph type="sldImg"/>
          </p:nvPr>
        </p:nvSpPr>
        <p:spPr>
          <a:xfrm>
            <a:off x="1150938" y="692150"/>
            <a:ext cx="4556125" cy="3416300"/>
          </a:xfrm>
          <a:ln/>
        </p:spPr>
      </p:sp>
      <p:sp>
        <p:nvSpPr>
          <p:cNvPr id="837635" name="Rectangle 3">
            <a:extLst>
              <a:ext uri="{FF2B5EF4-FFF2-40B4-BE49-F238E27FC236}">
                <a16:creationId xmlns:a16="http://schemas.microsoft.com/office/drawing/2014/main" id="{EFB3E4C0-FD99-5D45-903B-F514B84F0745}"/>
              </a:ext>
            </a:extLst>
          </p:cNvPr>
          <p:cNvSpPr>
            <a:spLocks noGrp="1" noChangeArrowheads="1"/>
          </p:cNvSpPr>
          <p:nvPr>
            <p:ph type="body" idx="1"/>
          </p:nvPr>
        </p:nvSpPr>
        <p:spPr/>
        <p:txBody>
          <a:bodyPr/>
          <a:lstStyle/>
          <a:p>
            <a:r>
              <a:rPr lang="en-US" altLang="en-US" b="1"/>
              <a:t>Sekarang…ARSIP ALKITAB…telah diisi dengan data </a:t>
            </a:r>
          </a:p>
          <a:p>
            <a:r>
              <a:rPr lang="en-US" altLang="en-US" b="1"/>
              <a:t>CIPTAAN, ABRAHAM, dan YUSUF…</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a:extLst>
              <a:ext uri="{FF2B5EF4-FFF2-40B4-BE49-F238E27FC236}">
                <a16:creationId xmlns:a16="http://schemas.microsoft.com/office/drawing/2014/main" id="{23A98A07-C51C-A94C-BE5B-865B27BA2C56}"/>
              </a:ext>
            </a:extLst>
          </p:cNvPr>
          <p:cNvSpPr>
            <a:spLocks noChangeArrowheads="1" noTextEdit="1"/>
          </p:cNvSpPr>
          <p:nvPr>
            <p:ph type="sldImg"/>
          </p:nvPr>
        </p:nvSpPr>
        <p:spPr>
          <a:xfrm>
            <a:off x="1150938" y="692150"/>
            <a:ext cx="4556125" cy="3416300"/>
          </a:xfrm>
          <a:ln/>
        </p:spPr>
      </p:sp>
      <p:sp>
        <p:nvSpPr>
          <p:cNvPr id="838659" name="Rectangle 3">
            <a:extLst>
              <a:ext uri="{FF2B5EF4-FFF2-40B4-BE49-F238E27FC236}">
                <a16:creationId xmlns:a16="http://schemas.microsoft.com/office/drawing/2014/main" id="{3DB50FF8-8FF8-8344-ADA3-2F98A9A01766}"/>
              </a:ext>
            </a:extLst>
          </p:cNvPr>
          <p:cNvSpPr>
            <a:spLocks noGrp="1" noChangeArrowheads="1"/>
          </p:cNvSpPr>
          <p:nvPr>
            <p:ph type="body" idx="1"/>
          </p:nvPr>
        </p:nvSpPr>
        <p:spPr/>
        <p:txBody>
          <a:bodyPr/>
          <a:lstStyle/>
          <a:p>
            <a:r>
              <a:rPr lang="fi-FI" altLang="en-US" b="1"/>
              <a:t>…yang membawa kita kepada orang ketiga dari kumpulan empat tokoh  Alkitab. </a:t>
            </a:r>
            <a:r>
              <a:rPr lang="en-US" altLang="en-US" b="1"/>
              <a:t>Tokoh ini – namanya dimulai dengan huruf kapital M – adalah…</a:t>
            </a:r>
            <a:r>
              <a:rPr lang="en-US" altLang="en-US"/>
              <a:t>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a:extLst>
              <a:ext uri="{FF2B5EF4-FFF2-40B4-BE49-F238E27FC236}">
                <a16:creationId xmlns:a16="http://schemas.microsoft.com/office/drawing/2014/main" id="{89CADDD8-6950-5C4A-8BC6-A0200CF282C7}"/>
              </a:ext>
            </a:extLst>
          </p:cNvPr>
          <p:cNvSpPr>
            <a:spLocks noChangeArrowheads="1" noTextEdit="1"/>
          </p:cNvSpPr>
          <p:nvPr>
            <p:ph type="sldImg"/>
          </p:nvPr>
        </p:nvSpPr>
        <p:spPr>
          <a:xfrm>
            <a:off x="1150938" y="692150"/>
            <a:ext cx="4556125" cy="3416300"/>
          </a:xfrm>
          <a:ln/>
        </p:spPr>
      </p:sp>
      <p:sp>
        <p:nvSpPr>
          <p:cNvPr id="839683" name="Rectangle 3">
            <a:extLst>
              <a:ext uri="{FF2B5EF4-FFF2-40B4-BE49-F238E27FC236}">
                <a16:creationId xmlns:a16="http://schemas.microsoft.com/office/drawing/2014/main" id="{EC3BD614-0282-F743-ABA5-DF3609307F0A}"/>
              </a:ext>
            </a:extLst>
          </p:cNvPr>
          <p:cNvSpPr>
            <a:spLocks noGrp="1" noChangeArrowheads="1"/>
          </p:cNvSpPr>
          <p:nvPr>
            <p:ph type="body" idx="1"/>
          </p:nvPr>
        </p:nvSpPr>
        <p:spPr/>
        <p:txBody>
          <a:bodyPr/>
          <a:lstStyle/>
          <a:p>
            <a:r>
              <a:rPr lang="en-US" altLang="en-US" b="1"/>
              <a:t>...MUSA.</a:t>
            </a:r>
          </a:p>
          <a:p>
            <a:r>
              <a:rPr lang="en-US" altLang="en-US" b="1"/>
              <a:t>	Pada waktuNya, Allah membangkitkan orang yang paling terkenal dalam tokoh Perjanjian Lama, MUSA, dikenal sebagai Pembebas yang Besar…untuk membawa bangsa ini keluar dari perhambaan di Mesir dan kembali ke negeri yang dijanjikan kepada Abraham sebagai warisan.</a:t>
            </a:r>
            <a:r>
              <a:rPr lang="en-US" altLang="en-US"/>
              <a: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Bible Basically (BB)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2643093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a:extLst>
              <a:ext uri="{FF2B5EF4-FFF2-40B4-BE49-F238E27FC236}">
                <a16:creationId xmlns:a16="http://schemas.microsoft.com/office/drawing/2014/main" id="{4EB86D52-618C-EF46-BD76-A0C922BB5BB5}"/>
              </a:ext>
            </a:extLst>
          </p:cNvPr>
          <p:cNvSpPr>
            <a:spLocks noChangeArrowheads="1" noTextEdit="1"/>
          </p:cNvSpPr>
          <p:nvPr>
            <p:ph type="sldImg"/>
          </p:nvPr>
        </p:nvSpPr>
        <p:spPr>
          <a:xfrm>
            <a:off x="1150938" y="692150"/>
            <a:ext cx="4556125" cy="3416300"/>
          </a:xfrm>
          <a:ln/>
        </p:spPr>
      </p:sp>
      <p:sp>
        <p:nvSpPr>
          <p:cNvPr id="783363" name="Rectangle 3">
            <a:extLst>
              <a:ext uri="{FF2B5EF4-FFF2-40B4-BE49-F238E27FC236}">
                <a16:creationId xmlns:a16="http://schemas.microsoft.com/office/drawing/2014/main" id="{337871F9-E26F-8846-BD06-61E1D35E847C}"/>
              </a:ext>
            </a:extLst>
          </p:cNvPr>
          <p:cNvSpPr>
            <a:spLocks noGrp="1" noChangeArrowheads="1"/>
          </p:cNvSpPr>
          <p:nvPr>
            <p:ph type="body" idx="1"/>
          </p:nvPr>
        </p:nvSpPr>
        <p:spPr/>
        <p:txBody>
          <a:bodyPr/>
          <a:lstStyle/>
          <a:p>
            <a:r>
              <a:rPr lang="en-US" altLang="en-US" b="1"/>
              <a:t>Inilah peta dari daerah ini zaman sekarang. Ingat bahwa daerah ini adalah tempat di mana sebelumnya terjadi Perang Teluk pada tahun 1990-an…dan belakangan ini Perang, dan baru saja Perang di Irak yang menjatuhkan Saddam Hussein.</a:t>
            </a:r>
          </a:p>
          <a:p>
            <a:r>
              <a:rPr lang="en-US" altLang="en-US" b="1"/>
              <a:t>////	Sungai Tigris yang telah Anda kenal…</a:t>
            </a:r>
          </a:p>
          <a:p>
            <a:r>
              <a:rPr lang="en-US" altLang="en-US" b="1"/>
              <a:t>////	dan sungai Efrat…</a:t>
            </a:r>
          </a:p>
          <a:p>
            <a:r>
              <a:rPr lang="en-US" altLang="en-US" b="1"/>
              <a:t>////	…kota Baghdad zaman sekarang…</a:t>
            </a:r>
          </a:p>
          <a:p>
            <a:r>
              <a:rPr lang="en-US" altLang="en-US" b="1"/>
              <a:t>////	…Kuwait terletak di atas Teluk Persia…</a:t>
            </a:r>
          </a:p>
          <a:p>
            <a:r>
              <a:rPr lang="en-US" altLang="en-US" b="1"/>
              <a:t>////	…ke utara…terletak Babilonia kuno…</a:t>
            </a:r>
            <a:endParaRPr lang="en-US" altLang="en-US"/>
          </a:p>
          <a:p>
            <a:r>
              <a:rPr lang="en-US" altLang="en-US"/>
              <a:t>////	…dan titik permulaan dari cerita kita…kota kuno UR.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1730" name="Text Box 2">
            <a:extLst>
              <a:ext uri="{FF2B5EF4-FFF2-40B4-BE49-F238E27FC236}">
                <a16:creationId xmlns:a16="http://schemas.microsoft.com/office/drawing/2014/main" id="{775E1592-3B11-9945-BC19-E6E99A5DD865}"/>
              </a:ext>
            </a:extLst>
          </p:cNvPr>
          <p:cNvSpPr txBox="1">
            <a:spLocks noChangeArrowheads="1"/>
          </p:cNvSpPr>
          <p:nvPr/>
        </p:nvSpPr>
        <p:spPr bwMode="auto">
          <a:xfrm>
            <a:off x="1150938" y="692150"/>
            <a:ext cx="4556125" cy="34163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1731" name="Text Box 3">
            <a:extLst>
              <a:ext uri="{FF2B5EF4-FFF2-40B4-BE49-F238E27FC236}">
                <a16:creationId xmlns:a16="http://schemas.microsoft.com/office/drawing/2014/main" id="{EAB8A59A-F6D9-EB4D-AF5D-7F363ACA049E}"/>
              </a:ext>
            </a:extLst>
          </p:cNvPr>
          <p:cNvSpPr txBox="1">
            <a:spLocks noChangeArrowheads="1"/>
          </p:cNvSpPr>
          <p:nvPr>
            <p:ph type="body"/>
          </p:nvPr>
        </p:nvSpPr>
        <p:spPr>
          <a:noFill/>
          <a:ln/>
          <a:extLst>
            <a:ext uri="{91240B29-F687-4F45-9708-019B960494DF}">
              <a14:hiddenLine xmlns:a14="http://schemas.microsoft.com/office/drawing/2010/main" w="12700">
                <a:solidFill>
                  <a:srgbClr val="000000"/>
                </a:solidFill>
                <a:round/>
                <a:headEnd/>
                <a:tailEnd/>
              </a14:hiddenLine>
            </a:ext>
          </a:extLst>
        </p:spPr>
        <p:txBody>
          <a:bodyPr lIns="90360" tIns="44280" rIns="90360" bIns="44280"/>
          <a:lstStyle/>
          <a:p>
            <a:pPr lvl="1" defTabSz="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n-US" b="1"/>
              <a:t>Ditempat ini, di tanah Timur Tengah – mengelilingi Teluk Persia --</a:t>
            </a:r>
          </a:p>
          <a:p>
            <a:pPr lvl="1" defTabSz="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n-US" b="1"/>
              <a:t>adalah tempat bermulanya beberapa penemuan intelektual manusia dalam kehidupan. </a:t>
            </a:r>
          </a:p>
          <a:p>
            <a:pPr lvl="1" defTabSz="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n-US" b="1"/>
              <a:t>////	Dalam lembah yang berbentuk segitiga ini, </a:t>
            </a:r>
          </a:p>
          <a:p>
            <a:pPr lvl="1" defTabSz="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n-US" b="1"/>
              <a:t>////	yang dikenal dengan lembah Mesopotamia,  </a:t>
            </a:r>
          </a:p>
          <a:p>
            <a:pPr lvl="1" defTabSz="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n-US" b="1"/>
              <a:t>////	orang Sumeria kuno menghibahkan kepada kita karya mereka berupa tulisan dan roda.  Dan disini kita melihat </a:t>
            </a:r>
          </a:p>
          <a:p>
            <a:pPr lvl="1" defTabSz="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n-US" b="1"/>
              <a:t>////	permulaan beberapa konsep dasar dari peradaban manusia …hukum…obat-obatan… astronomi and arsitektur.  </a:t>
            </a:r>
          </a:p>
          <a:p>
            <a:pPr lvl="1" defTabSz="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n-US" b="1"/>
              <a:t>////	Para ahli Arkeolog juga telah menemukan bukti dari beberapa pusat urban mula-mula … komunitas dan perkotaan yang setelah melalui proses waktu kemudian menjadi peradaban dan budaya yang kita kenal hari ini.</a:t>
            </a:r>
            <a:r>
              <a:rPr lang="en-US" altLang="en-US"/>
              <a:t> </a:t>
            </a:r>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69DB9DC1-A064-4F42-BB2A-1268209AAA4F}"/>
              </a:ext>
            </a:extLst>
          </p:cNvPr>
          <p:cNvSpPr>
            <a:spLocks noChangeArrowheads="1" noTextEdit="1"/>
          </p:cNvSpPr>
          <p:nvPr>
            <p:ph type="sldImg"/>
          </p:nvPr>
        </p:nvSpPr>
        <p:spPr>
          <a:xfrm>
            <a:off x="1150938" y="692150"/>
            <a:ext cx="4556125" cy="3416300"/>
          </a:xfrm>
          <a:ln/>
        </p:spPr>
      </p:sp>
      <p:sp>
        <p:nvSpPr>
          <p:cNvPr id="784387" name="Rectangle 3">
            <a:extLst>
              <a:ext uri="{FF2B5EF4-FFF2-40B4-BE49-F238E27FC236}">
                <a16:creationId xmlns:a16="http://schemas.microsoft.com/office/drawing/2014/main" id="{3332BC73-C2CE-F14F-A568-984D9274D2B4}"/>
              </a:ext>
            </a:extLst>
          </p:cNvPr>
          <p:cNvSpPr>
            <a:spLocks noGrp="1" noChangeArrowheads="1"/>
          </p:cNvSpPr>
          <p:nvPr>
            <p:ph type="body" idx="1"/>
          </p:nvPr>
        </p:nvSpPr>
        <p:spPr/>
        <p:txBody>
          <a:bodyPr/>
          <a:lstStyle/>
          <a:p>
            <a:r>
              <a:rPr lang="en-US" altLang="en-US" b="1"/>
              <a:t>Menara kuil ini, disebut ziggurat, adalah tempat yang terkenal pada zaman Abraham di Ur Kasdim.  Tahun 2000 S.M., Ur adalah kota yang besar, pusat belajar antar bangsa, kebudayaan, perdagangan dan penyembahan kuasa kegelapan.  Tetapi pikirkan mengenai hal ini: secara hurufiah, kekuatan pemikiran yang diperlukan untuk membangun bangunan yang  begitu besar dan rumit? Pemikiran itu membawa pada cara hidup, waktu dan bakat dari kebudayaan kuno saat itu!</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D27B-FBA8-0A4C-9BB7-7D3BE6B6B89A}"/>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E56D1A-52CD-3841-AF3C-9DA35FB0154A}"/>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6940454"/>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32A81-C971-A942-86DC-526894A47E0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1A3273-D0EC-BD49-A37A-F89187B7603B}"/>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174510"/>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EE5CA2-98D3-274E-8CE2-CCF61649FFDF}"/>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4FA71B-1083-3E42-BF27-FC4F6B2646A1}"/>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1587283"/>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38507970"/>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575991"/>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75094316"/>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6995511"/>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8775528"/>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34599885"/>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174461"/>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6937008"/>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8AE73-0D14-0B44-90F4-D334F0ED126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94E23A-3AB1-A54B-9241-A0D3848BC980}"/>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250653"/>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6724502"/>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7925732"/>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020807"/>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100857894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354180847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70332389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2702471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233296306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3298219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12443427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A78C-9FF3-2C4B-AB9D-B726C2B2C9F3}"/>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04E859-B5C5-1D4F-B19F-5A64C6C0E885}"/>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301304530"/>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119859518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152517445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428512436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17986286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F72B-66B1-DD4C-8CBF-15AF0E701B5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3DBEA59-5CFB-6048-928F-7DA72D975C64}"/>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B98E1-3E2D-A149-8484-4D52C6B069F2}"/>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463265"/>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DB69E-FDD1-1B4C-8652-A75D436487D3}"/>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4D4123-48E5-EB4F-BE08-77CD01B3D74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F43F91-F048-2745-AC67-72F5697F0FF1}"/>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ED8FD9-6E2A-3745-A695-201881B1248B}"/>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EE33F3F-A99D-664E-927F-DB8C2C36F82F}"/>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334915"/>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D515-FC86-1840-A377-4F60ED2864F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73843394"/>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070210"/>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04E6-4DF6-A24B-B28E-0B056196FCC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2F3F0D-3435-CB4D-9F8E-E9C07665849A}"/>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48BA95-4FA0-C34E-9315-C68191FAD424}"/>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64723028"/>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84F7A-F455-7947-8B28-5976E20A7E5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404128-8130-CE4F-96DC-1CF07829C84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957CF5-70F4-B54B-8055-DF836484F7A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38255614"/>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55" name="Group 31">
            <a:extLst>
              <a:ext uri="{FF2B5EF4-FFF2-40B4-BE49-F238E27FC236}">
                <a16:creationId xmlns:a16="http://schemas.microsoft.com/office/drawing/2014/main" id="{173757CC-DD30-CD49-8170-1BA84353A839}"/>
              </a:ext>
            </a:extLst>
          </p:cNvPr>
          <p:cNvGrpSpPr>
            <a:grpSpLocks/>
          </p:cNvGrpSpPr>
          <p:nvPr/>
        </p:nvGrpSpPr>
        <p:grpSpPr bwMode="auto">
          <a:xfrm>
            <a:off x="0" y="0"/>
            <a:ext cx="9132888" cy="6845300"/>
            <a:chOff x="0" y="0"/>
            <a:chExt cx="5753" cy="4312"/>
          </a:xfrm>
        </p:grpSpPr>
        <p:sp>
          <p:nvSpPr>
            <p:cNvPr id="1026" name="Rectangle 2">
              <a:extLst>
                <a:ext uri="{FF2B5EF4-FFF2-40B4-BE49-F238E27FC236}">
                  <a16:creationId xmlns:a16="http://schemas.microsoft.com/office/drawing/2014/main" id="{5024E1C6-D77B-3747-9B13-68B764347CC5}"/>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50" name="Group 26">
              <a:extLst>
                <a:ext uri="{FF2B5EF4-FFF2-40B4-BE49-F238E27FC236}">
                  <a16:creationId xmlns:a16="http://schemas.microsoft.com/office/drawing/2014/main" id="{5DE2D4FC-93AE-1A4A-80A6-50F55EECFB05}"/>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9A605AD-AF81-4044-92B5-0FB2957F1DD1}"/>
                  </a:ext>
                </a:extLst>
              </p:cNvPr>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28" name="Freeform 4">
                <a:extLst>
                  <a:ext uri="{FF2B5EF4-FFF2-40B4-BE49-F238E27FC236}">
                    <a16:creationId xmlns:a16="http://schemas.microsoft.com/office/drawing/2014/main" id="{1B5D90D3-1BA5-0F42-B863-4FC0B8BC3438}"/>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8FA2AB49-9C71-7E4E-BF6A-67A83BD559A2}"/>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Freeform 6">
                <a:extLst>
                  <a:ext uri="{FF2B5EF4-FFF2-40B4-BE49-F238E27FC236}">
                    <a16:creationId xmlns:a16="http://schemas.microsoft.com/office/drawing/2014/main" id="{601EAC9A-3172-5A43-9CB8-B12A4B9D5D33}"/>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 name="Freeform 7">
                <a:extLst>
                  <a:ext uri="{FF2B5EF4-FFF2-40B4-BE49-F238E27FC236}">
                    <a16:creationId xmlns:a16="http://schemas.microsoft.com/office/drawing/2014/main" id="{4DE9EDBA-64DF-4140-BDF4-A3618C56CFF4}"/>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626A6D8A-D71D-4345-BC43-C11CAE27191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01DF5615-51B2-514C-8787-8988C4B9AA06}"/>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61DDC339-CCE7-AD4F-AF8A-B956D34557EB}"/>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0DEBFD05-3AA0-F64D-BE02-F6407EB526A4}"/>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E4ED58E2-FE6A-8545-922E-3AA4FAC2F141}"/>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D6B99D80-75C7-454A-B630-2946042B9276}"/>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E747F61F-EFAF-864B-989B-F7B6BDD14419}"/>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EBA580D2-02AB-0C42-9DAE-B138F047604B}"/>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4BE69289-9C85-B448-A03F-AB47615C5DCB}"/>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44909201-B259-CD47-B2FC-C09149926396}"/>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DE3341CF-6AB5-8846-A730-999561E602F7}"/>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046CFCA2-EF6F-F741-965F-4DE81FDD809F}"/>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A7A52E3D-EC09-644A-9803-3402804F74A3}"/>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F4DF42-A4A7-A34A-A85D-F2B41096383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2F08A507-8BCF-9549-BF48-6C4C1A88C95A}"/>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8D7607F9-0FFF-E747-AFB8-0AFB75AADD7D}"/>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8086ECB6-9D7F-2D4A-9B0E-B5F1F00F17DA}"/>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CE22879B-EC47-424C-A297-8DB297F987D6}"/>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 name="Group 30">
              <a:extLst>
                <a:ext uri="{FF2B5EF4-FFF2-40B4-BE49-F238E27FC236}">
                  <a16:creationId xmlns:a16="http://schemas.microsoft.com/office/drawing/2014/main" id="{02852178-2C4F-1743-B1E9-120687C5FC53}"/>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CEF8DA87-A991-4646-B106-5EB870A52E29}"/>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2" name="Rectangle 28">
                <a:extLst>
                  <a:ext uri="{FF2B5EF4-FFF2-40B4-BE49-F238E27FC236}">
                    <a16:creationId xmlns:a16="http://schemas.microsoft.com/office/drawing/2014/main" id="{8DAC5A32-8B70-5744-9CE0-2DCF37DD49C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3" name="Rectangle 29">
                <a:extLst>
                  <a:ext uri="{FF2B5EF4-FFF2-40B4-BE49-F238E27FC236}">
                    <a16:creationId xmlns:a16="http://schemas.microsoft.com/office/drawing/2014/main" id="{2A2A1A67-D0D8-1B46-BC77-1F8E7CBF53A8}"/>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63" name="Text Box 39">
            <a:extLst>
              <a:ext uri="{FF2B5EF4-FFF2-40B4-BE49-F238E27FC236}">
                <a16:creationId xmlns:a16="http://schemas.microsoft.com/office/drawing/2014/main" id="{13166723-045B-6F44-A1C4-A77AB0553F1F}"/>
              </a:ext>
            </a:extLst>
          </p:cNvPr>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1400" b="1">
              <a:solidFill>
                <a:srgbClr val="FFFFFF"/>
              </a:solidFill>
              <a:effectLst/>
              <a:latin typeface="Arial" panose="020B0604020202020204" pitchFamily="34" charset="0"/>
            </a:endParaRPr>
          </a:p>
        </p:txBody>
      </p:sp>
      <p:sp>
        <p:nvSpPr>
          <p:cNvPr id="1065" name="Text Box 41">
            <a:extLst>
              <a:ext uri="{FF2B5EF4-FFF2-40B4-BE49-F238E27FC236}">
                <a16:creationId xmlns:a16="http://schemas.microsoft.com/office/drawing/2014/main" id="{26039807-49C0-FD44-88A9-8537E19B7B3A}"/>
              </a:ext>
            </a:extLst>
          </p:cNvPr>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900" b="1">
                <a:solidFill>
                  <a:srgbClr val="FFFFFF"/>
                </a:solidFill>
                <a:effectLst/>
                <a:latin typeface="Arial" panose="020B0604020202020204" pitchFamily="34" charset="0"/>
              </a:rPr>
              <a:t>©2003 TBBMI</a:t>
            </a:r>
          </a:p>
        </p:txBody>
      </p:sp>
      <p:sp>
        <p:nvSpPr>
          <p:cNvPr id="1066" name="Rectangle 42">
            <a:extLst>
              <a:ext uri="{FF2B5EF4-FFF2-40B4-BE49-F238E27FC236}">
                <a16:creationId xmlns:a16="http://schemas.microsoft.com/office/drawing/2014/main" id="{ACD9D48F-C47D-5C47-A89E-F20FD5A57C8F}"/>
              </a:ext>
            </a:extLst>
          </p:cNvPr>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7.5.03b.</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0"/>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779FC0CF-5759-864F-882B-6F5938B2BA7B}"/>
              </a:ext>
            </a:extLst>
          </p:cNvPr>
          <p:cNvGrpSpPr>
            <a:grpSpLocks/>
          </p:cNvGrpSpPr>
          <p:nvPr/>
        </p:nvGrpSpPr>
        <p:grpSpPr bwMode="auto">
          <a:xfrm>
            <a:off x="0" y="0"/>
            <a:ext cx="9132888" cy="6845300"/>
            <a:chOff x="0" y="0"/>
            <a:chExt cx="5753" cy="4312"/>
          </a:xfrm>
        </p:grpSpPr>
        <p:sp>
          <p:nvSpPr>
            <p:cNvPr id="2" name="Rectangle 2">
              <a:extLst>
                <a:ext uri="{FF2B5EF4-FFF2-40B4-BE49-F238E27FC236}">
                  <a16:creationId xmlns:a16="http://schemas.microsoft.com/office/drawing/2014/main" id="{3A168054-1544-ED4F-9CFC-F1AF044168D1}"/>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030" name="Group 26">
              <a:extLst>
                <a:ext uri="{FF2B5EF4-FFF2-40B4-BE49-F238E27FC236}">
                  <a16:creationId xmlns:a16="http://schemas.microsoft.com/office/drawing/2014/main" id="{E9961CDB-8150-CE41-8BC8-4EC295F3866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C42F54C-E082-4240-B43A-7106EBBA71F8}"/>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latin typeface="Arial" charset="0"/>
                  <a:ea typeface="ＭＳ Ｐゴシック" charset="0"/>
                </a:endParaRPr>
              </a:p>
            </p:txBody>
          </p:sp>
          <p:sp>
            <p:nvSpPr>
              <p:cNvPr id="1028" name="Freeform 4">
                <a:extLst>
                  <a:ext uri="{FF2B5EF4-FFF2-40B4-BE49-F238E27FC236}">
                    <a16:creationId xmlns:a16="http://schemas.microsoft.com/office/drawing/2014/main" id="{BEFA5071-F964-CA44-AF15-B0426C90A9D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A5D33C83-8F19-AC4E-8B1C-66D282C913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6">
                <a:extLst>
                  <a:ext uri="{FF2B5EF4-FFF2-40B4-BE49-F238E27FC236}">
                    <a16:creationId xmlns:a16="http://schemas.microsoft.com/office/drawing/2014/main" id="{395DA4E5-F323-FD49-A62D-956305D912F4}"/>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 name="Freeform 7">
                <a:extLst>
                  <a:ext uri="{FF2B5EF4-FFF2-40B4-BE49-F238E27FC236}">
                    <a16:creationId xmlns:a16="http://schemas.microsoft.com/office/drawing/2014/main" id="{C909586F-2777-B449-8D07-14E596B2805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89B9999E-00DC-6E49-AAE4-12C2A54500E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5522C9B-0713-4E42-9388-833E5929898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023211F-3182-A944-BFEE-806ACC2FCF4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04ED4C3-568E-0242-AFC1-183821F6EFA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8F3C5D7B-06D6-274D-B908-DDE29642D93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520BE45-D287-394B-B16C-17BF3CA07A3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111D3058-D080-6044-B37C-BF35FCA2753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D8958AE3-0125-E74D-9AA0-D36FD1986A4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F6B671B8-E632-D440-9AAA-4719CDCB193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F71E7C6F-578D-5D4D-BE85-3591507A883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0C14C420-5BB6-BC4F-9813-226301B9972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25218CDF-9867-8840-A358-058120E3F68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06962B1F-1587-6546-856C-47DEEBD4D6BC}"/>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B32EC9-61CF-D848-8B49-43068C55FC2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814068A2-8DE4-D847-BF14-6DD01730E48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1795093-308B-CD43-8361-2AC5C99BC63F}"/>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DA9A8CAB-863F-C241-A1D8-978A10009D5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B28170E-92DE-894A-9B76-EE066C1A65F0}"/>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1" name="Group 30">
              <a:extLst>
                <a:ext uri="{FF2B5EF4-FFF2-40B4-BE49-F238E27FC236}">
                  <a16:creationId xmlns:a16="http://schemas.microsoft.com/office/drawing/2014/main" id="{914030DE-3088-C34F-ABF4-6DE98AF7EE57}"/>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9BA95BD1-21D8-1C49-8B65-62F4A0A8F04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2" name="Rectangle 28">
                <a:extLst>
                  <a:ext uri="{FF2B5EF4-FFF2-40B4-BE49-F238E27FC236}">
                    <a16:creationId xmlns:a16="http://schemas.microsoft.com/office/drawing/2014/main" id="{91EB4173-FBEC-E045-947C-6EF5D7C681B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3" name="Rectangle 29">
                <a:extLst>
                  <a:ext uri="{FF2B5EF4-FFF2-40B4-BE49-F238E27FC236}">
                    <a16:creationId xmlns:a16="http://schemas.microsoft.com/office/drawing/2014/main" id="{D1C95A2F-6FC2-7A4C-8234-16F780D44916}"/>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sp>
        <p:nvSpPr>
          <p:cNvPr id="1058" name="Text Box 34">
            <a:extLst>
              <a:ext uri="{FF2B5EF4-FFF2-40B4-BE49-F238E27FC236}">
                <a16:creationId xmlns:a16="http://schemas.microsoft.com/office/drawing/2014/main" id="{9589C02F-2509-CB4C-94EF-12F77D2F0EA3}"/>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000" b="1">
                <a:solidFill>
                  <a:srgbClr val="FFFFFF"/>
                </a:solidFill>
              </a:rPr>
              <a:t>©2003 TBBMI</a:t>
            </a:r>
          </a:p>
        </p:txBody>
      </p:sp>
      <p:sp>
        <p:nvSpPr>
          <p:cNvPr id="1059" name="Rectangle 35">
            <a:extLst>
              <a:ext uri="{FF2B5EF4-FFF2-40B4-BE49-F238E27FC236}">
                <a16:creationId xmlns:a16="http://schemas.microsoft.com/office/drawing/2014/main" id="{BBB16151-FC8C-4C4E-91D1-0D7A833A3F85}"/>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chemeClr val="tx1"/>
                </a:solidFill>
                <a:effectLst>
                  <a:outerShdw blurRad="38100" dist="38100" dir="2700000" algn="tl">
                    <a:srgbClr val="000000"/>
                  </a:outerShdw>
                </a:effectLst>
                <a:latin typeface="Comic Sans MS" panose="030F0902030302020204" pitchFamily="66" charset="0"/>
              </a:rPr>
              <a:t>7.5.01.</a:t>
            </a:r>
          </a:p>
        </p:txBody>
      </p:sp>
    </p:spTree>
    <p:extLst>
      <p:ext uri="{BB962C8B-B14F-4D97-AF65-F5344CB8AC3E}">
        <p14:creationId xmlns:p14="http://schemas.microsoft.com/office/powerpoint/2010/main" val="380939769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fld id="{5D917906-2338-6249-97C0-C58375F020F7}"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086615029"/>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8.jpe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8.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3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jpeg"/><Relationship Id="rId4" Type="http://schemas.openxmlformats.org/officeDocument/2006/relationships/image" Target="../media/image31.jpeg"/></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4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jpeg"/><Relationship Id="rId4" Type="http://schemas.openxmlformats.org/officeDocument/2006/relationships/image" Target="../media/image35.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8.jpeg"/><Relationship Id="rId5" Type="http://schemas.openxmlformats.org/officeDocument/2006/relationships/image" Target="../media/image36.jpe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8.jpeg"/><Relationship Id="rId4" Type="http://schemas.openxmlformats.org/officeDocument/2006/relationships/image" Target="../media/image45.jpeg"/></Relationships>
</file>

<file path=ppt/slides/_rels/slide6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61.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8.jpeg"/><Relationship Id="rId5" Type="http://schemas.openxmlformats.org/officeDocument/2006/relationships/image" Target="../media/image18.jpeg"/><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jpeg"/><Relationship Id="rId4" Type="http://schemas.openxmlformats.org/officeDocument/2006/relationships/image" Target="../media/image35.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hyperlink" Target="03c-MUSA-YOSUA-51.ppt"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
        <p:nvSpPr>
          <p:cNvPr id="12" name="Rectangle 11">
            <a:extLst>
              <a:ext uri="{FF2B5EF4-FFF2-40B4-BE49-F238E27FC236}">
                <a16:creationId xmlns:a16="http://schemas.microsoft.com/office/drawing/2014/main" id="{9DCA0979-4097-564F-8CCE-F67B5BFFC49C}"/>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1290704485"/>
      </p:ext>
    </p:extLst>
  </p:cSld>
  <p:clrMapOvr>
    <a:masterClrMapping/>
  </p:clrMapOvr>
  <p:transition spd="slow">
    <p:wheel spokes="0"/>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2355" name="Rectangle 3">
            <a:extLst>
              <a:ext uri="{FF2B5EF4-FFF2-40B4-BE49-F238E27FC236}">
                <a16:creationId xmlns:a16="http://schemas.microsoft.com/office/drawing/2014/main" id="{B691B24A-2EE1-A448-8F2D-A29356E4236F}"/>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612358" name="Text Box 6">
            <a:extLst>
              <a:ext uri="{FF2B5EF4-FFF2-40B4-BE49-F238E27FC236}">
                <a16:creationId xmlns:a16="http://schemas.microsoft.com/office/drawing/2014/main" id="{EEA13095-25EF-FD4D-8714-FEBC6D28ACA9}"/>
              </a:ext>
            </a:extLst>
          </p:cNvPr>
          <p:cNvSpPr txBox="1">
            <a:spLocks noChangeArrowheads="1"/>
          </p:cNvSpPr>
          <p:nvPr/>
        </p:nvSpPr>
        <p:spPr bwMode="auto">
          <a:xfrm>
            <a:off x="-523875" y="212725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ko-KR" altLang="en-US">
              <a:effectLst/>
              <a:ea typeface="Gulim" panose="020B0600000101010101" pitchFamily="34" charset="-127"/>
            </a:endParaRPr>
          </a:p>
        </p:txBody>
      </p:sp>
      <p:sp>
        <p:nvSpPr>
          <p:cNvPr id="612369" name="Text Box 17">
            <a:extLst>
              <a:ext uri="{FF2B5EF4-FFF2-40B4-BE49-F238E27FC236}">
                <a16:creationId xmlns:a16="http://schemas.microsoft.com/office/drawing/2014/main" id="{9656C834-AD16-2E49-80D1-D2290C745D3C}"/>
              </a:ext>
            </a:extLst>
          </p:cNvPr>
          <p:cNvSpPr txBox="1">
            <a:spLocks noChangeArrowheads="1"/>
          </p:cNvSpPr>
          <p:nvPr/>
        </p:nvSpPr>
        <p:spPr bwMode="auto">
          <a:xfrm>
            <a:off x="1778000" y="0"/>
            <a:ext cx="22987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10:10; 11:28, 31</a:t>
            </a:r>
          </a:p>
        </p:txBody>
      </p:sp>
      <p:sp>
        <p:nvSpPr>
          <p:cNvPr id="612392" name="Text Box 40">
            <a:extLst>
              <a:ext uri="{FF2B5EF4-FFF2-40B4-BE49-F238E27FC236}">
                <a16:creationId xmlns:a16="http://schemas.microsoft.com/office/drawing/2014/main" id="{A22401E0-D1D5-934D-9ED4-D37B92095A2A}"/>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612411" name="Rectangle 59">
            <a:extLst>
              <a:ext uri="{FF2B5EF4-FFF2-40B4-BE49-F238E27FC236}">
                <a16:creationId xmlns:a16="http://schemas.microsoft.com/office/drawing/2014/main" id="{C7D2C749-4613-3149-A35B-5D4732DC40F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08</a:t>
            </a:r>
          </a:p>
        </p:txBody>
      </p:sp>
      <p:sp>
        <p:nvSpPr>
          <p:cNvPr id="612412" name="Text Box 60">
            <a:extLst>
              <a:ext uri="{FF2B5EF4-FFF2-40B4-BE49-F238E27FC236}">
                <a16:creationId xmlns:a16="http://schemas.microsoft.com/office/drawing/2014/main" id="{D349BACC-480D-5245-AE34-DE1A982F394F}"/>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612427" name="Text Box 75">
            <a:extLst>
              <a:ext uri="{FF2B5EF4-FFF2-40B4-BE49-F238E27FC236}">
                <a16:creationId xmlns:a16="http://schemas.microsoft.com/office/drawing/2014/main" id="{1B7B25BC-F21E-284C-A100-FC166E518EA7}"/>
              </a:ext>
            </a:extLst>
          </p:cNvPr>
          <p:cNvSpPr txBox="1">
            <a:spLocks noChangeArrowheads="1"/>
          </p:cNvSpPr>
          <p:nvPr/>
        </p:nvSpPr>
        <p:spPr bwMode="auto">
          <a:xfrm>
            <a:off x="-338138" y="1798638"/>
            <a:ext cx="184150" cy="519112"/>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spAutoFit/>
            <a:flatTx/>
          </a:bodyPr>
          <a:lstStyle/>
          <a:p>
            <a:endParaRPr lang="ko-KR" altLang="en-US">
              <a:effectLst>
                <a:outerShdw blurRad="38100" dist="38100" dir="2700000" algn="tl">
                  <a:srgbClr val="000000"/>
                </a:outerShdw>
              </a:effectLst>
              <a:ea typeface="Gulim" panose="020B0600000101010101" pitchFamily="34" charset="-127"/>
            </a:endParaRPr>
          </a:p>
        </p:txBody>
      </p:sp>
      <p:grpSp>
        <p:nvGrpSpPr>
          <p:cNvPr id="612435" name="Group 83">
            <a:extLst>
              <a:ext uri="{FF2B5EF4-FFF2-40B4-BE49-F238E27FC236}">
                <a16:creationId xmlns:a16="http://schemas.microsoft.com/office/drawing/2014/main" id="{32F74ABE-EC3A-D149-82BF-7F24BC32767C}"/>
              </a:ext>
            </a:extLst>
          </p:cNvPr>
          <p:cNvGrpSpPr>
            <a:grpSpLocks/>
          </p:cNvGrpSpPr>
          <p:nvPr/>
        </p:nvGrpSpPr>
        <p:grpSpPr bwMode="auto">
          <a:xfrm>
            <a:off x="663575" y="460375"/>
            <a:ext cx="7854950" cy="6035675"/>
            <a:chOff x="371" y="436"/>
            <a:chExt cx="4948" cy="3630"/>
          </a:xfrm>
        </p:grpSpPr>
        <p:pic>
          <p:nvPicPr>
            <p:cNvPr id="612436" name="Picture 84">
              <a:extLst>
                <a:ext uri="{FF2B5EF4-FFF2-40B4-BE49-F238E27FC236}">
                  <a16:creationId xmlns:a16="http://schemas.microsoft.com/office/drawing/2014/main" id="{68CF44D6-1370-8E4B-9495-82ED9B64D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00"/>
            <a:stretch>
              <a:fillRect/>
            </a:stretch>
          </p:blipFill>
          <p:spPr bwMode="auto">
            <a:xfrm>
              <a:off x="371" y="436"/>
              <a:ext cx="4948" cy="3176"/>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12437" name="Rectangle 85">
              <a:extLst>
                <a:ext uri="{FF2B5EF4-FFF2-40B4-BE49-F238E27FC236}">
                  <a16:creationId xmlns:a16="http://schemas.microsoft.com/office/drawing/2014/main" id="{8BE8FBFE-4667-4843-BB82-1092B9DD4BFB}"/>
                </a:ext>
              </a:extLst>
            </p:cNvPr>
            <p:cNvSpPr>
              <a:spLocks noChangeArrowheads="1"/>
            </p:cNvSpPr>
            <p:nvPr/>
          </p:nvSpPr>
          <p:spPr bwMode="auto">
            <a:xfrm>
              <a:off x="979" y="3193"/>
              <a:ext cx="3888" cy="873"/>
            </a:xfrm>
            <a:prstGeom prst="rect">
              <a:avLst/>
            </a:prstGeom>
            <a:solidFill>
              <a:schemeClr val="folHlink"/>
            </a:solidFill>
            <a:ln w="508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12438" name="Rectangle 86">
            <a:extLst>
              <a:ext uri="{FF2B5EF4-FFF2-40B4-BE49-F238E27FC236}">
                <a16:creationId xmlns:a16="http://schemas.microsoft.com/office/drawing/2014/main" id="{2A4ACFE1-DAF0-E242-AC9D-03D649D65FCB}"/>
              </a:ext>
            </a:extLst>
          </p:cNvPr>
          <p:cNvSpPr>
            <a:spLocks noChangeArrowheads="1"/>
          </p:cNvSpPr>
          <p:nvPr/>
        </p:nvSpPr>
        <p:spPr bwMode="auto">
          <a:xfrm>
            <a:off x="1555750" y="5230813"/>
            <a:ext cx="6265863"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ko-KR" b="1">
                <a:solidFill>
                  <a:schemeClr val="accent2"/>
                </a:solidFill>
                <a:effectLst>
                  <a:outerShdw blurRad="38100" dist="38100" dir="2700000" algn="tl">
                    <a:srgbClr val="000000"/>
                  </a:outerShdw>
                </a:effectLst>
                <a:ea typeface="Gulim" panose="020B0600000101010101" pitchFamily="34" charset="-127"/>
              </a:rPr>
              <a:t>Ciri khas “Ziggurat” di</a:t>
            </a:r>
          </a:p>
          <a:p>
            <a:pPr>
              <a:lnSpc>
                <a:spcPct val="80000"/>
              </a:lnSpc>
            </a:pPr>
            <a:r>
              <a:rPr lang="en-US" altLang="ko-KR" b="1">
                <a:solidFill>
                  <a:schemeClr val="accent2"/>
                </a:solidFill>
                <a:effectLst>
                  <a:outerShdw blurRad="38100" dist="38100" dir="2700000" algn="tl">
                    <a:srgbClr val="000000"/>
                  </a:outerShdw>
                </a:effectLst>
                <a:ea typeface="Gulim" panose="020B0600000101010101" pitchFamily="34" charset="-127"/>
              </a:rPr>
              <a:t>Ur Kasdim kuno pada masa kini di Irak</a:t>
            </a:r>
          </a:p>
        </p:txBody>
      </p:sp>
    </p:spTree>
  </p:cSld>
  <p:clrMapOvr>
    <a:masterClrMapping/>
  </p:clrMapOvr>
  <p:transition>
    <p:wheel spokes="0"/>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9091" name="Rectangle 3">
            <a:extLst>
              <a:ext uri="{FF2B5EF4-FFF2-40B4-BE49-F238E27FC236}">
                <a16:creationId xmlns:a16="http://schemas.microsoft.com/office/drawing/2014/main" id="{799CE532-CDB5-AA45-A2AD-5DBE74135A51}"/>
              </a:ext>
            </a:extLst>
          </p:cNvPr>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9092" name="Rectangle 4">
            <a:extLst>
              <a:ext uri="{FF2B5EF4-FFF2-40B4-BE49-F238E27FC236}">
                <a16:creationId xmlns:a16="http://schemas.microsoft.com/office/drawing/2014/main" id="{1751EF08-33BD-CD40-8176-4299776804A0}"/>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29093" name="Line 5">
            <a:extLst>
              <a:ext uri="{FF2B5EF4-FFF2-40B4-BE49-F238E27FC236}">
                <a16:creationId xmlns:a16="http://schemas.microsoft.com/office/drawing/2014/main" id="{0F4F4FEA-17EF-FD42-BE7C-EF4D3AD8127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29095" name="Text Box 7">
            <a:extLst>
              <a:ext uri="{FF2B5EF4-FFF2-40B4-BE49-F238E27FC236}">
                <a16:creationId xmlns:a16="http://schemas.microsoft.com/office/drawing/2014/main" id="{5CDC7110-FB51-B34D-97D2-9B3E737C0EAD}"/>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29096" name="Text Box 8">
            <a:extLst>
              <a:ext uri="{FF2B5EF4-FFF2-40B4-BE49-F238E27FC236}">
                <a16:creationId xmlns:a16="http://schemas.microsoft.com/office/drawing/2014/main" id="{443609D0-A358-6C45-9475-E3D387D61C02}"/>
              </a:ext>
            </a:extLst>
          </p:cNvPr>
          <p:cNvSpPr txBox="1">
            <a:spLocks noChangeArrowheads="1"/>
          </p:cNvSpPr>
          <p:nvPr/>
        </p:nvSpPr>
        <p:spPr bwMode="auto">
          <a:xfrm>
            <a:off x="1776413" y="0"/>
            <a:ext cx="17526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11:31</a:t>
            </a:r>
          </a:p>
        </p:txBody>
      </p:sp>
      <p:sp>
        <p:nvSpPr>
          <p:cNvPr id="729108" name="Text Box 20">
            <a:extLst>
              <a:ext uri="{FF2B5EF4-FFF2-40B4-BE49-F238E27FC236}">
                <a16:creationId xmlns:a16="http://schemas.microsoft.com/office/drawing/2014/main" id="{4CF3A841-388C-6242-9BB7-5B4BB63970F0}"/>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29111" name="Rectangle 23">
            <a:extLst>
              <a:ext uri="{FF2B5EF4-FFF2-40B4-BE49-F238E27FC236}">
                <a16:creationId xmlns:a16="http://schemas.microsoft.com/office/drawing/2014/main" id="{EDFA04D3-7026-D047-9602-546EB299B00A}"/>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09</a:t>
            </a:r>
          </a:p>
        </p:txBody>
      </p:sp>
      <p:sp>
        <p:nvSpPr>
          <p:cNvPr id="729112" name="Text Box 24">
            <a:extLst>
              <a:ext uri="{FF2B5EF4-FFF2-40B4-BE49-F238E27FC236}">
                <a16:creationId xmlns:a16="http://schemas.microsoft.com/office/drawing/2014/main" id="{0516DFC7-5164-B249-8B70-07A31986C2FE}"/>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29118" name="Text Box 30">
            <a:extLst>
              <a:ext uri="{FF2B5EF4-FFF2-40B4-BE49-F238E27FC236}">
                <a16:creationId xmlns:a16="http://schemas.microsoft.com/office/drawing/2014/main" id="{0B4299E8-8E0A-E848-9493-1A2184E04730}"/>
              </a:ext>
            </a:extLst>
          </p:cNvPr>
          <p:cNvSpPr txBox="1">
            <a:spLocks noChangeArrowheads="1"/>
          </p:cNvSpPr>
          <p:nvPr/>
        </p:nvSpPr>
        <p:spPr bwMode="auto">
          <a:xfrm>
            <a:off x="8586788" y="641826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5</a:t>
            </a:r>
          </a:p>
        </p:txBody>
      </p:sp>
      <p:pic>
        <p:nvPicPr>
          <p:cNvPr id="729119" name="Picture 31">
            <a:extLst>
              <a:ext uri="{FF2B5EF4-FFF2-40B4-BE49-F238E27FC236}">
                <a16:creationId xmlns:a16="http://schemas.microsoft.com/office/drawing/2014/main" id="{195D2843-034B-8840-9894-188080892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6"/>
          <a:stretch>
            <a:fillRect/>
          </a:stretch>
        </p:blipFill>
        <p:spPr bwMode="auto">
          <a:xfrm>
            <a:off x="1209675" y="912813"/>
            <a:ext cx="7240588" cy="50704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4775">
                <a:solidFill>
                  <a:schemeClr val="accent2"/>
                </a:solidFill>
                <a:miter lim="800000"/>
                <a:headEnd/>
                <a:tailEnd/>
              </a14:hiddenLine>
            </a:ext>
          </a:extLst>
        </p:spPr>
      </p:pic>
      <p:sp>
        <p:nvSpPr>
          <p:cNvPr id="729121" name="Rectangle 33">
            <a:extLst>
              <a:ext uri="{FF2B5EF4-FFF2-40B4-BE49-F238E27FC236}">
                <a16:creationId xmlns:a16="http://schemas.microsoft.com/office/drawing/2014/main" id="{5D4329E2-FF2D-BF4A-8868-F5645E842317}"/>
              </a:ext>
            </a:extLst>
          </p:cNvPr>
          <p:cNvSpPr>
            <a:spLocks noChangeArrowheads="1"/>
          </p:cNvSpPr>
          <p:nvPr/>
        </p:nvSpPr>
        <p:spPr bwMode="auto">
          <a:xfrm>
            <a:off x="1112838" y="854075"/>
            <a:ext cx="7315200" cy="5091113"/>
          </a:xfrm>
          <a:prstGeom prst="rect">
            <a:avLst/>
          </a:prstGeom>
          <a:solidFill>
            <a:schemeClr val="bg2">
              <a:alpha val="50000"/>
            </a:schemeClr>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
        <p:nvSpPr>
          <p:cNvPr id="729094" name="Rectangle 6">
            <a:extLst>
              <a:ext uri="{FF2B5EF4-FFF2-40B4-BE49-F238E27FC236}">
                <a16:creationId xmlns:a16="http://schemas.microsoft.com/office/drawing/2014/main" id="{46640BE4-10FF-C045-918F-C03BDFB230DF}"/>
              </a:ext>
            </a:extLst>
          </p:cNvPr>
          <p:cNvSpPr>
            <a:spLocks noChangeArrowheads="1"/>
          </p:cNvSpPr>
          <p:nvPr/>
        </p:nvSpPr>
        <p:spPr bwMode="auto">
          <a:xfrm>
            <a:off x="1476375" y="1119188"/>
            <a:ext cx="6759575" cy="45974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ko-KR" altLang="en-US" sz="3200" b="1">
                <a:solidFill>
                  <a:srgbClr val="FAFD00"/>
                </a:solidFill>
                <a:effectLst/>
                <a:latin typeface="Helvetica" pitchFamily="2" charset="0"/>
                <a:ea typeface="Gulim" panose="020B0600000101010101" pitchFamily="34" charset="-127"/>
              </a:rPr>
              <a:t>      </a:t>
            </a:r>
            <a:r>
              <a:rPr lang="en-US" altLang="ko-KR" sz="4000" b="1">
                <a:solidFill>
                  <a:srgbClr val="FAFD00"/>
                </a:solidFill>
                <a:effectLst/>
                <a:latin typeface="Helvetica" pitchFamily="2" charset="0"/>
                <a:ea typeface="Gulim" panose="020B0600000101010101" pitchFamily="34" charset="-127"/>
              </a:rPr>
              <a:t>KELUARGA ABRAHAM</a:t>
            </a:r>
            <a:r>
              <a:rPr lang="en-US" altLang="ko-KR" sz="3200" b="1">
                <a:solidFill>
                  <a:srgbClr val="FAFD00"/>
                </a:solidFill>
                <a:effectLst/>
                <a:latin typeface="Helvetica" pitchFamily="2" charset="0"/>
                <a:ea typeface="Gulim" panose="020B0600000101010101" pitchFamily="34" charset="-127"/>
              </a:rPr>
              <a:t>:</a:t>
            </a:r>
          </a:p>
          <a:p>
            <a:pPr algn="l"/>
            <a:endParaRPr lang="en-US" altLang="ko-KR" sz="3200" b="1">
              <a:solidFill>
                <a:srgbClr val="FAFD00"/>
              </a:solidFill>
              <a:effectLst/>
              <a:latin typeface="Helvetica" pitchFamily="2" charset="0"/>
              <a:ea typeface="Gulim" panose="020B0600000101010101" pitchFamily="34" charset="-127"/>
            </a:endParaRPr>
          </a:p>
          <a:p>
            <a:pPr algn="l"/>
            <a:r>
              <a:rPr lang="en-US" altLang="ko-KR" sz="3200" b="1">
                <a:solidFill>
                  <a:srgbClr val="FAFD00"/>
                </a:solidFill>
                <a:effectLst/>
                <a:latin typeface="Helvetica" pitchFamily="2" charset="0"/>
                <a:ea typeface="Gulim" panose="020B0600000101010101" pitchFamily="34" charset="-127"/>
              </a:rPr>
              <a:t>• TERAH </a:t>
            </a:r>
            <a:r>
              <a:rPr lang="en-US" altLang="ko-KR" b="1" i="1">
                <a:solidFill>
                  <a:schemeClr val="tx1"/>
                </a:solidFill>
                <a:effectLst/>
                <a:latin typeface="Helvetica" pitchFamily="2" charset="0"/>
                <a:ea typeface="Gulim" panose="020B0600000101010101" pitchFamily="34" charset="-127"/>
              </a:rPr>
              <a:t>(AYAH)</a:t>
            </a:r>
            <a:r>
              <a:rPr lang="en-US" altLang="ko-KR" sz="3200" b="1">
                <a:solidFill>
                  <a:schemeClr val="tx1"/>
                </a:solidFill>
                <a:effectLst/>
                <a:latin typeface="Helvetica" pitchFamily="2" charset="0"/>
                <a:ea typeface="Gulim" panose="020B0600000101010101" pitchFamily="34" charset="-127"/>
              </a:rPr>
              <a:t> </a:t>
            </a:r>
          </a:p>
          <a:p>
            <a:pPr algn="l"/>
            <a:endParaRPr lang="en-US" altLang="ko-KR" sz="3200" b="1">
              <a:solidFill>
                <a:schemeClr val="tx1"/>
              </a:solidFill>
              <a:effectLst/>
              <a:latin typeface="Helvetica" pitchFamily="2" charset="0"/>
              <a:ea typeface="Gulim" panose="020B0600000101010101" pitchFamily="34" charset="-127"/>
            </a:endParaRPr>
          </a:p>
          <a:p>
            <a:pPr algn="l"/>
            <a:r>
              <a:rPr lang="en-US" altLang="ko-KR" sz="3200" b="1">
                <a:solidFill>
                  <a:srgbClr val="FAFD00"/>
                </a:solidFill>
                <a:effectLst/>
                <a:latin typeface="Helvetica" pitchFamily="2" charset="0"/>
                <a:ea typeface="Gulim" panose="020B0600000101010101" pitchFamily="34" charset="-127"/>
              </a:rPr>
              <a:t>   •ABRAHAM </a:t>
            </a:r>
            <a:r>
              <a:rPr lang="en-US" altLang="ko-KR" b="1" i="1">
                <a:solidFill>
                  <a:schemeClr val="tx1"/>
                </a:solidFill>
                <a:effectLst/>
                <a:latin typeface="Helvetica" pitchFamily="2" charset="0"/>
                <a:ea typeface="Gulim" panose="020B0600000101010101" pitchFamily="34" charset="-127"/>
              </a:rPr>
              <a:t>(ABRAM)</a:t>
            </a:r>
          </a:p>
          <a:p>
            <a:pPr algn="l"/>
            <a:endParaRPr lang="en-US" altLang="ko-KR" sz="3200" b="1">
              <a:solidFill>
                <a:schemeClr val="tx1"/>
              </a:solidFill>
              <a:effectLst/>
              <a:latin typeface="Helvetica" pitchFamily="2" charset="0"/>
              <a:ea typeface="Gulim" panose="020B0600000101010101" pitchFamily="34" charset="-127"/>
            </a:endParaRPr>
          </a:p>
          <a:p>
            <a:pPr algn="l"/>
            <a:r>
              <a:rPr lang="en-US" altLang="ko-KR" sz="3200" b="1">
                <a:solidFill>
                  <a:srgbClr val="FAFD00"/>
                </a:solidFill>
                <a:effectLst/>
                <a:latin typeface="Helvetica" pitchFamily="2" charset="0"/>
                <a:ea typeface="Gulim" panose="020B0600000101010101" pitchFamily="34" charset="-127"/>
              </a:rPr>
              <a:t>      • SARAH </a:t>
            </a:r>
            <a:r>
              <a:rPr lang="en-US" altLang="ko-KR" b="1" i="1">
                <a:solidFill>
                  <a:schemeClr val="tx1"/>
                </a:solidFill>
                <a:effectLst/>
                <a:latin typeface="Helvetica" pitchFamily="2" charset="0"/>
                <a:ea typeface="Gulim" panose="020B0600000101010101" pitchFamily="34" charset="-127"/>
              </a:rPr>
              <a:t>(ISTERI, SARAI)</a:t>
            </a:r>
            <a:endParaRPr lang="en-US" altLang="ko-KR" sz="3200" b="1">
              <a:solidFill>
                <a:schemeClr val="tx1"/>
              </a:solidFill>
              <a:effectLst/>
              <a:latin typeface="Helvetica" pitchFamily="2" charset="0"/>
              <a:ea typeface="Gulim" panose="020B0600000101010101" pitchFamily="34" charset="-127"/>
            </a:endParaRPr>
          </a:p>
          <a:p>
            <a:pPr algn="l"/>
            <a:endParaRPr lang="en-US" altLang="ko-KR" sz="3200" b="1">
              <a:solidFill>
                <a:schemeClr val="tx1"/>
              </a:solidFill>
              <a:effectLst/>
              <a:latin typeface="Helvetica" pitchFamily="2" charset="0"/>
              <a:ea typeface="Gulim" panose="020B0600000101010101" pitchFamily="34" charset="-127"/>
            </a:endParaRPr>
          </a:p>
          <a:p>
            <a:pPr algn="l"/>
            <a:r>
              <a:rPr lang="en-US" altLang="ko-KR" sz="3200" b="1">
                <a:solidFill>
                  <a:srgbClr val="FAFD00"/>
                </a:solidFill>
                <a:effectLst/>
                <a:latin typeface="Helvetica" pitchFamily="2" charset="0"/>
                <a:ea typeface="Gulim" panose="020B0600000101010101" pitchFamily="34" charset="-127"/>
              </a:rPr>
              <a:t>         • LOT </a:t>
            </a:r>
            <a:r>
              <a:rPr lang="en-US" altLang="ko-KR" b="1" i="1">
                <a:solidFill>
                  <a:schemeClr val="tx1"/>
                </a:solidFill>
                <a:effectLst/>
                <a:latin typeface="Helvetica" pitchFamily="2" charset="0"/>
                <a:ea typeface="Gulim" panose="020B0600000101010101" pitchFamily="34" charset="-127"/>
              </a:rPr>
              <a:t>(KEPONAKAN)</a:t>
            </a:r>
            <a:endParaRPr lang="en-US" altLang="ko-KR" b="1" i="1">
              <a:solidFill>
                <a:srgbClr val="FAFD00"/>
              </a:solidFill>
              <a:effectLst/>
              <a:latin typeface="Helvetica" pitchFamily="2" charset="0"/>
              <a:ea typeface="Gulim" panose="020B0600000101010101" pitchFamily="34" charset="-127"/>
            </a:endParaRPr>
          </a:p>
        </p:txBody>
      </p:sp>
      <p:sp>
        <p:nvSpPr>
          <p:cNvPr id="729122" name="Rectangle 34">
            <a:extLst>
              <a:ext uri="{FF2B5EF4-FFF2-40B4-BE49-F238E27FC236}">
                <a16:creationId xmlns:a16="http://schemas.microsoft.com/office/drawing/2014/main" id="{FF9C32A2-2AD7-9742-AED6-6BF5B6383CE9}"/>
              </a:ext>
            </a:extLst>
          </p:cNvPr>
          <p:cNvSpPr>
            <a:spLocks noChangeArrowheads="1"/>
          </p:cNvSpPr>
          <p:nvPr/>
        </p:nvSpPr>
        <p:spPr bwMode="auto">
          <a:xfrm>
            <a:off x="1125538" y="850900"/>
            <a:ext cx="7332662" cy="5108575"/>
          </a:xfrm>
          <a:prstGeom prst="rect">
            <a:avLst/>
          </a:prstGeom>
          <a:noFill/>
          <a:ln w="127000">
            <a:solidFill>
              <a:schemeClr val="accent2"/>
            </a:solidFill>
            <a:miter lim="800000"/>
            <a:headEnd/>
            <a:tailEnd/>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AF507438-7753-43E0-B8FC-AC1667EBCBE1}">
              <a14:hiddenEffects xmlns:a14="http://schemas.microsoft.com/office/drawing/2010/main">
                <a:effectLst>
                  <a:outerShdw dist="28398" dir="1593903" algn="ctr" rotWithShape="0">
                    <a:srgbClr val="868686"/>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29094">
                                            <p:txEl>
                                              <p:pRg st="0" end="0"/>
                                            </p:txEl>
                                          </p:spTgt>
                                        </p:tgtEl>
                                        <p:attrNameLst>
                                          <p:attrName>style.visibility</p:attrName>
                                        </p:attrNameLst>
                                      </p:cBhvr>
                                      <p:to>
                                        <p:strVal val="visible"/>
                                      </p:to>
                                    </p:set>
                                    <p:animEffect transition="in" filter="box(out)">
                                      <p:cBhvr>
                                        <p:cTn id="7" dur="500"/>
                                        <p:tgtEl>
                                          <p:spTgt spid="7290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29094">
                                            <p:txEl>
                                              <p:pRg st="2" end="2"/>
                                            </p:txEl>
                                          </p:spTgt>
                                        </p:tgtEl>
                                        <p:attrNameLst>
                                          <p:attrName>style.visibility</p:attrName>
                                        </p:attrNameLst>
                                      </p:cBhvr>
                                      <p:to>
                                        <p:strVal val="visible"/>
                                      </p:to>
                                    </p:set>
                                    <p:animEffect transition="in" filter="box(out)">
                                      <p:cBhvr>
                                        <p:cTn id="12" dur="500"/>
                                        <p:tgtEl>
                                          <p:spTgt spid="72909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29094">
                                            <p:txEl>
                                              <p:pRg st="4" end="4"/>
                                            </p:txEl>
                                          </p:spTgt>
                                        </p:tgtEl>
                                        <p:attrNameLst>
                                          <p:attrName>style.visibility</p:attrName>
                                        </p:attrNameLst>
                                      </p:cBhvr>
                                      <p:to>
                                        <p:strVal val="visible"/>
                                      </p:to>
                                    </p:set>
                                    <p:animEffect transition="in" filter="box(out)">
                                      <p:cBhvr>
                                        <p:cTn id="17" dur="500"/>
                                        <p:tgtEl>
                                          <p:spTgt spid="729094">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29094">
                                            <p:txEl>
                                              <p:pRg st="6" end="6"/>
                                            </p:txEl>
                                          </p:spTgt>
                                        </p:tgtEl>
                                        <p:attrNameLst>
                                          <p:attrName>style.visibility</p:attrName>
                                        </p:attrNameLst>
                                      </p:cBhvr>
                                      <p:to>
                                        <p:strVal val="visible"/>
                                      </p:to>
                                    </p:set>
                                    <p:animEffect transition="in" filter="box(out)">
                                      <p:cBhvr>
                                        <p:cTn id="22" dur="500"/>
                                        <p:tgtEl>
                                          <p:spTgt spid="729094">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29094">
                                            <p:txEl>
                                              <p:pRg st="8" end="8"/>
                                            </p:txEl>
                                          </p:spTgt>
                                        </p:tgtEl>
                                        <p:attrNameLst>
                                          <p:attrName>style.visibility</p:attrName>
                                        </p:attrNameLst>
                                      </p:cBhvr>
                                      <p:to>
                                        <p:strVal val="visible"/>
                                      </p:to>
                                    </p:set>
                                    <p:animEffect transition="in" filter="box(out)">
                                      <p:cBhvr>
                                        <p:cTn id="27" dur="500"/>
                                        <p:tgtEl>
                                          <p:spTgt spid="72909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4"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0850" name="Rectangle 1026">
            <a:extLst>
              <a:ext uri="{FF2B5EF4-FFF2-40B4-BE49-F238E27FC236}">
                <a16:creationId xmlns:a16="http://schemas.microsoft.com/office/drawing/2014/main" id="{4E66994A-C3C2-4143-8729-C9966406B1BE}"/>
              </a:ext>
            </a:extLst>
          </p:cNvPr>
          <p:cNvSpPr>
            <a:spLocks noChangeArrowheads="1"/>
          </p:cNvSpPr>
          <p:nvPr/>
        </p:nvSpPr>
        <p:spPr bwMode="auto">
          <a:xfrm>
            <a:off x="447675" y="1736725"/>
            <a:ext cx="2903538" cy="2835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a:solidFill>
                  <a:srgbClr val="FAFD00"/>
                </a:solidFill>
                <a:effectLst/>
                <a:latin typeface="Times" pitchFamily="2" charset="0"/>
                <a:ea typeface="Gulim" panose="020B0600000101010101" pitchFamily="34" charset="-127"/>
              </a:rPr>
              <a:t>Orang</a:t>
            </a:r>
            <a:r>
              <a:rPr lang="en-US" altLang="ko-KR" sz="3600">
                <a:solidFill>
                  <a:schemeClr val="tx2"/>
                </a:solidFill>
                <a:effectLst/>
                <a:latin typeface="Times" pitchFamily="2" charset="0"/>
                <a:ea typeface="Gulim" panose="020B0600000101010101" pitchFamily="34" charset="-127"/>
              </a:rPr>
              <a:t> </a:t>
            </a:r>
            <a:r>
              <a:rPr lang="en-US" altLang="ko-KR" sz="3600" i="1">
                <a:solidFill>
                  <a:schemeClr val="tx1"/>
                </a:solidFill>
                <a:effectLst/>
                <a:latin typeface="Times" pitchFamily="2" charset="0"/>
                <a:ea typeface="Gulim" panose="020B0600000101010101" pitchFamily="34" charset="-127"/>
              </a:rPr>
              <a:t>PERTAMA</a:t>
            </a:r>
            <a:r>
              <a:rPr lang="en-US" altLang="ko-KR" sz="3600">
                <a:solidFill>
                  <a:schemeClr val="tx2"/>
                </a:solidFill>
                <a:effectLst/>
                <a:latin typeface="Times" pitchFamily="2" charset="0"/>
                <a:ea typeface="Gulim" panose="020B0600000101010101" pitchFamily="34" charset="-127"/>
              </a:rPr>
              <a:t> </a:t>
            </a:r>
          </a:p>
          <a:p>
            <a:r>
              <a:rPr lang="en-US" altLang="ko-KR" sz="3600">
                <a:solidFill>
                  <a:srgbClr val="FAFD00"/>
                </a:solidFill>
                <a:effectLst/>
                <a:latin typeface="Times" pitchFamily="2" charset="0"/>
                <a:ea typeface="Gulim" panose="020B0600000101010101" pitchFamily="34" charset="-127"/>
              </a:rPr>
              <a:t>dari</a:t>
            </a:r>
          </a:p>
          <a:p>
            <a:r>
              <a:rPr lang="en-US" altLang="ko-KR" sz="3600" b="1">
                <a:solidFill>
                  <a:schemeClr val="tx1"/>
                </a:solidFill>
                <a:effectLst/>
                <a:latin typeface="Times" pitchFamily="2" charset="0"/>
                <a:ea typeface="Gulim" panose="020B0600000101010101" pitchFamily="34" charset="-127"/>
              </a:rPr>
              <a:t>4</a:t>
            </a:r>
            <a:r>
              <a:rPr lang="en-US" altLang="ko-KR" sz="3600" b="1">
                <a:solidFill>
                  <a:srgbClr val="00FF00"/>
                </a:solidFill>
                <a:effectLst/>
                <a:latin typeface="Times" pitchFamily="2" charset="0"/>
                <a:ea typeface="Gulim" panose="020B0600000101010101" pitchFamily="34" charset="-127"/>
              </a:rPr>
              <a:t> </a:t>
            </a:r>
            <a:r>
              <a:rPr lang="en-US" altLang="ko-KR" sz="3600" b="1">
                <a:solidFill>
                  <a:schemeClr val="tx1"/>
                </a:solidFill>
                <a:effectLst/>
                <a:latin typeface="Times" pitchFamily="2" charset="0"/>
                <a:ea typeface="Gulim" panose="020B0600000101010101" pitchFamily="34" charset="-127"/>
              </a:rPr>
              <a:t>TOKOH</a:t>
            </a:r>
            <a:endParaRPr lang="en-US" altLang="ko-KR" sz="3600">
              <a:solidFill>
                <a:schemeClr val="tx2"/>
              </a:solidFill>
              <a:effectLst/>
              <a:latin typeface="Times" pitchFamily="2" charset="0"/>
              <a:ea typeface="Gulim" panose="020B0600000101010101" pitchFamily="34" charset="-127"/>
            </a:endParaRPr>
          </a:p>
          <a:p>
            <a:r>
              <a:rPr lang="en-US" altLang="ko-KR" sz="3600">
                <a:solidFill>
                  <a:srgbClr val="FAFD00"/>
                </a:solidFill>
                <a:effectLst/>
                <a:latin typeface="Times" pitchFamily="2" charset="0"/>
                <a:ea typeface="Gulim" panose="020B0600000101010101" pitchFamily="34" charset="-127"/>
              </a:rPr>
              <a:t>adalah:</a:t>
            </a:r>
          </a:p>
        </p:txBody>
      </p:sp>
      <p:sp>
        <p:nvSpPr>
          <p:cNvPr id="590851" name="Rectangle 1027">
            <a:extLst>
              <a:ext uri="{FF2B5EF4-FFF2-40B4-BE49-F238E27FC236}">
                <a16:creationId xmlns:a16="http://schemas.microsoft.com/office/drawing/2014/main" id="{2EFA3ADE-8869-A54C-9F31-182B80BA11FB}"/>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2" name="Rectangle 1028">
            <a:extLst>
              <a:ext uri="{FF2B5EF4-FFF2-40B4-BE49-F238E27FC236}">
                <a16:creationId xmlns:a16="http://schemas.microsoft.com/office/drawing/2014/main" id="{AE374CA8-2A8A-A84D-AB55-49A56BFF7A9A}"/>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590853" name="Rectangle 1029">
            <a:extLst>
              <a:ext uri="{FF2B5EF4-FFF2-40B4-BE49-F238E27FC236}">
                <a16:creationId xmlns:a16="http://schemas.microsoft.com/office/drawing/2014/main" id="{5D424CCF-7DC9-AC43-9DBC-638BB56C11C3}"/>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590854" name="AutoShape 1030">
            <a:extLst>
              <a:ext uri="{FF2B5EF4-FFF2-40B4-BE49-F238E27FC236}">
                <a16:creationId xmlns:a16="http://schemas.microsoft.com/office/drawing/2014/main" id="{A1EC668F-C1DB-F941-B8AC-B8C574BC4CE8}"/>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5" name="Rectangle 1031">
            <a:extLst>
              <a:ext uri="{FF2B5EF4-FFF2-40B4-BE49-F238E27FC236}">
                <a16:creationId xmlns:a16="http://schemas.microsoft.com/office/drawing/2014/main" id="{DD6D7600-E70D-1548-A72D-8E6DFCA6BCBF}"/>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7" name="Rectangle 1033">
            <a:extLst>
              <a:ext uri="{FF2B5EF4-FFF2-40B4-BE49-F238E27FC236}">
                <a16:creationId xmlns:a16="http://schemas.microsoft.com/office/drawing/2014/main" id="{CCF56B7D-1BCB-BD4F-BC92-BB842A5E09F5}"/>
              </a:ext>
            </a:extLst>
          </p:cNvPr>
          <p:cNvSpPr>
            <a:spLocks noChangeArrowheads="1"/>
          </p:cNvSpPr>
          <p:nvPr/>
        </p:nvSpPr>
        <p:spPr bwMode="auto">
          <a:xfrm>
            <a:off x="6324600" y="1524000"/>
            <a:ext cx="1219200" cy="5191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90858" name="Rectangle 1034">
            <a:extLst>
              <a:ext uri="{FF2B5EF4-FFF2-40B4-BE49-F238E27FC236}">
                <a16:creationId xmlns:a16="http://schemas.microsoft.com/office/drawing/2014/main" id="{1ABE803D-4E52-AC46-BBAB-089AF241EBB8}"/>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90859" name="Rectangle 1035">
            <a:extLst>
              <a:ext uri="{FF2B5EF4-FFF2-40B4-BE49-F238E27FC236}">
                <a16:creationId xmlns:a16="http://schemas.microsoft.com/office/drawing/2014/main" id="{A583FFA2-A3D1-6A4E-BABB-FD87FAB8C225}"/>
              </a:ext>
            </a:extLst>
          </p:cNvPr>
          <p:cNvSpPr>
            <a:spLocks noChangeArrowheads="1"/>
          </p:cNvSpPr>
          <p:nvPr/>
        </p:nvSpPr>
        <p:spPr bwMode="auto">
          <a:xfrm>
            <a:off x="898525" y="2605088"/>
            <a:ext cx="1747838"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90860" name="Rectangle 1036">
            <a:extLst>
              <a:ext uri="{FF2B5EF4-FFF2-40B4-BE49-F238E27FC236}">
                <a16:creationId xmlns:a16="http://schemas.microsoft.com/office/drawing/2014/main" id="{1E25FA44-5312-604B-A173-D8C785EF0F0A}"/>
              </a:ext>
            </a:extLst>
          </p:cNvPr>
          <p:cNvSpPr>
            <a:spLocks noChangeArrowheads="1"/>
          </p:cNvSpPr>
          <p:nvPr/>
        </p:nvSpPr>
        <p:spPr bwMode="auto">
          <a:xfrm>
            <a:off x="803275" y="4498975"/>
            <a:ext cx="2089150" cy="1095375"/>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6600">
                <a:solidFill>
                  <a:srgbClr val="D83104"/>
                </a:solidFill>
                <a:effectLst/>
                <a:latin typeface="Times" pitchFamily="2" charset="0"/>
                <a:ea typeface="Gulim" panose="020B0600000101010101" pitchFamily="34" charset="-127"/>
              </a:rPr>
              <a:t>A</a:t>
            </a:r>
            <a:r>
              <a:rPr lang="en-US" altLang="ko-KR" sz="4400">
                <a:solidFill>
                  <a:schemeClr val="tx2"/>
                </a:solidFill>
                <a:effectLst/>
                <a:latin typeface="Times" pitchFamily="2" charset="0"/>
                <a:ea typeface="Gulim" panose="020B0600000101010101" pitchFamily="34" charset="-127"/>
              </a:rPr>
              <a:t>YMY</a:t>
            </a:r>
          </a:p>
        </p:txBody>
      </p:sp>
      <p:sp>
        <p:nvSpPr>
          <p:cNvPr id="590861" name="Rectangle 1037">
            <a:extLst>
              <a:ext uri="{FF2B5EF4-FFF2-40B4-BE49-F238E27FC236}">
                <a16:creationId xmlns:a16="http://schemas.microsoft.com/office/drawing/2014/main" id="{2836A131-A1D7-2245-B879-D2F0F1B13190}"/>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590862" name="Rectangle 1038">
            <a:extLst>
              <a:ext uri="{FF2B5EF4-FFF2-40B4-BE49-F238E27FC236}">
                <a16:creationId xmlns:a16="http://schemas.microsoft.com/office/drawing/2014/main" id="{F4755ED3-9805-3545-9122-16A1E4C8610C}"/>
              </a:ext>
            </a:extLst>
          </p:cNvPr>
          <p:cNvSpPr>
            <a:spLocks noChangeArrowheads="1"/>
          </p:cNvSpPr>
          <p:nvPr/>
        </p:nvSpPr>
        <p:spPr bwMode="auto">
          <a:xfrm>
            <a:off x="7883525" y="5584825"/>
            <a:ext cx="4810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3" name="Line 1039">
            <a:extLst>
              <a:ext uri="{FF2B5EF4-FFF2-40B4-BE49-F238E27FC236}">
                <a16:creationId xmlns:a16="http://schemas.microsoft.com/office/drawing/2014/main" id="{06987AE3-571D-5241-AAF7-FDAE401EE50F}"/>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4" name="Line 1040">
            <a:extLst>
              <a:ext uri="{FF2B5EF4-FFF2-40B4-BE49-F238E27FC236}">
                <a16:creationId xmlns:a16="http://schemas.microsoft.com/office/drawing/2014/main" id="{49B6F639-75FD-DF4B-A018-F29A1FA1968E}"/>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5" name="Line 1041">
            <a:extLst>
              <a:ext uri="{FF2B5EF4-FFF2-40B4-BE49-F238E27FC236}">
                <a16:creationId xmlns:a16="http://schemas.microsoft.com/office/drawing/2014/main" id="{15F6BFBD-AE9F-9947-8D17-FAE3455FD452}"/>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6" name="Line 1042">
            <a:extLst>
              <a:ext uri="{FF2B5EF4-FFF2-40B4-BE49-F238E27FC236}">
                <a16:creationId xmlns:a16="http://schemas.microsoft.com/office/drawing/2014/main" id="{A5D60640-7E20-5C44-892E-1700AFCB7E83}"/>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7" name="Line 1043">
            <a:extLst>
              <a:ext uri="{FF2B5EF4-FFF2-40B4-BE49-F238E27FC236}">
                <a16:creationId xmlns:a16="http://schemas.microsoft.com/office/drawing/2014/main" id="{B7324E8E-8886-CF43-98E7-BAE9EF1B9C8E}"/>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8" name="Rectangle 1044">
            <a:extLst>
              <a:ext uri="{FF2B5EF4-FFF2-40B4-BE49-F238E27FC236}">
                <a16:creationId xmlns:a16="http://schemas.microsoft.com/office/drawing/2014/main" id="{99ACD227-679A-7847-8B04-44DFF7683B02}"/>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90869" name="Line 1045">
            <a:extLst>
              <a:ext uri="{FF2B5EF4-FFF2-40B4-BE49-F238E27FC236}">
                <a16:creationId xmlns:a16="http://schemas.microsoft.com/office/drawing/2014/main" id="{E0810C56-CAA7-3A44-BAD9-02EF3AF47DF8}"/>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90874" name="Rectangle 1050">
            <a:extLst>
              <a:ext uri="{FF2B5EF4-FFF2-40B4-BE49-F238E27FC236}">
                <a16:creationId xmlns:a16="http://schemas.microsoft.com/office/drawing/2014/main" id="{D251190D-B302-1C44-84BC-E9EDDF6BB943}"/>
              </a:ext>
            </a:extLst>
          </p:cNvPr>
          <p:cNvSpPr>
            <a:spLocks noChangeArrowheads="1"/>
          </p:cNvSpPr>
          <p:nvPr/>
        </p:nvSpPr>
        <p:spPr bwMode="auto">
          <a:xfrm>
            <a:off x="4802188" y="979488"/>
            <a:ext cx="29051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590888" name="AutoShape 1064">
            <a:extLst>
              <a:ext uri="{FF2B5EF4-FFF2-40B4-BE49-F238E27FC236}">
                <a16:creationId xmlns:a16="http://schemas.microsoft.com/office/drawing/2014/main" id="{CD0B09CC-28C8-F54E-939A-41B2F4AC6E9C}"/>
              </a:ext>
            </a:extLst>
          </p:cNvPr>
          <p:cNvSpPr>
            <a:spLocks noChangeArrowheads="1"/>
          </p:cNvSpPr>
          <p:nvPr/>
        </p:nvSpPr>
        <p:spPr bwMode="auto">
          <a:xfrm>
            <a:off x="7953375" y="3321050"/>
            <a:ext cx="1143000" cy="1447800"/>
          </a:xfrm>
          <a:prstGeom prst="roundRect">
            <a:avLst>
              <a:gd name="adj" fmla="val 16667"/>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90895" name="Text Box 1071">
            <a:extLst>
              <a:ext uri="{FF2B5EF4-FFF2-40B4-BE49-F238E27FC236}">
                <a16:creationId xmlns:a16="http://schemas.microsoft.com/office/drawing/2014/main" id="{25E58F1C-DC59-5A4F-B015-4612C7E83E78}"/>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grpSp>
        <p:nvGrpSpPr>
          <p:cNvPr id="590897" name="Group 1073">
            <a:extLst>
              <a:ext uri="{FF2B5EF4-FFF2-40B4-BE49-F238E27FC236}">
                <a16:creationId xmlns:a16="http://schemas.microsoft.com/office/drawing/2014/main" id="{602BCA2E-4FE6-6C4D-9D00-5AD108742CD1}"/>
              </a:ext>
            </a:extLst>
          </p:cNvPr>
          <p:cNvGrpSpPr>
            <a:grpSpLocks/>
          </p:cNvGrpSpPr>
          <p:nvPr/>
        </p:nvGrpSpPr>
        <p:grpSpPr bwMode="auto">
          <a:xfrm>
            <a:off x="1524000" y="5257800"/>
            <a:ext cx="6553200" cy="838200"/>
            <a:chOff x="960" y="3312"/>
            <a:chExt cx="4128" cy="528"/>
          </a:xfrm>
        </p:grpSpPr>
        <p:sp>
          <p:nvSpPr>
            <p:cNvPr id="590898" name="Rectangle 1074">
              <a:extLst>
                <a:ext uri="{FF2B5EF4-FFF2-40B4-BE49-F238E27FC236}">
                  <a16:creationId xmlns:a16="http://schemas.microsoft.com/office/drawing/2014/main" id="{ABD94A79-3AC1-AE40-96C0-4EB8D081CD04}"/>
                </a:ext>
              </a:extLst>
            </p:cNvPr>
            <p:cNvSpPr>
              <a:spLocks noChangeArrowheads="1"/>
            </p:cNvSpPr>
            <p:nvPr/>
          </p:nvSpPr>
          <p:spPr bwMode="auto">
            <a:xfrm>
              <a:off x="1291" y="3354"/>
              <a:ext cx="3434" cy="40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3600" i="1">
                  <a:solidFill>
                    <a:srgbClr val="FAFD00"/>
                  </a:solidFill>
                  <a:effectLst/>
                  <a:latin typeface="Times" pitchFamily="2" charset="0"/>
                  <a:ea typeface="Gulim" panose="020B0600000101010101" pitchFamily="34" charset="-127"/>
                </a:rPr>
                <a:t>Kejadian 12 dan selanjutnya</a:t>
              </a:r>
            </a:p>
          </p:txBody>
        </p:sp>
        <p:sp>
          <p:nvSpPr>
            <p:cNvPr id="590899" name="Oval 1075">
              <a:extLst>
                <a:ext uri="{FF2B5EF4-FFF2-40B4-BE49-F238E27FC236}">
                  <a16:creationId xmlns:a16="http://schemas.microsoft.com/office/drawing/2014/main" id="{457B92AD-436B-7847-BEAC-F5A118A2E9F8}"/>
                </a:ext>
              </a:extLst>
            </p:cNvPr>
            <p:cNvSpPr>
              <a:spLocks noChangeArrowheads="1"/>
            </p:cNvSpPr>
            <p:nvPr/>
          </p:nvSpPr>
          <p:spPr bwMode="auto">
            <a:xfrm>
              <a:off x="960" y="3312"/>
              <a:ext cx="4128" cy="528"/>
            </a:xfrm>
            <a:prstGeom prst="ellipse">
              <a:avLst/>
            </a:prstGeom>
            <a:noFill/>
            <a:ln w="76200">
              <a:solidFill>
                <a:srgbClr val="D83104"/>
              </a:solidFill>
              <a:round/>
              <a:headEnd/>
              <a:tailEnd/>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590900" name="Oval 1076">
            <a:extLst>
              <a:ext uri="{FF2B5EF4-FFF2-40B4-BE49-F238E27FC236}">
                <a16:creationId xmlns:a16="http://schemas.microsoft.com/office/drawing/2014/main" id="{992303FC-F7C7-0F41-9AE9-1633684510C6}"/>
              </a:ext>
            </a:extLst>
          </p:cNvPr>
          <p:cNvSpPr>
            <a:spLocks noChangeArrowheads="1"/>
          </p:cNvSpPr>
          <p:nvPr/>
        </p:nvSpPr>
        <p:spPr bwMode="auto">
          <a:xfrm>
            <a:off x="4473575" y="820738"/>
            <a:ext cx="3190875" cy="709612"/>
          </a:xfrm>
          <a:prstGeom prst="ellipse">
            <a:avLst/>
          </a:prstGeom>
          <a:noFill/>
          <a:ln w="762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90901" name="Freeform 1077">
            <a:extLst>
              <a:ext uri="{FF2B5EF4-FFF2-40B4-BE49-F238E27FC236}">
                <a16:creationId xmlns:a16="http://schemas.microsoft.com/office/drawing/2014/main" id="{10553C8C-08DD-774F-88AF-776C3C2E5E9D}"/>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02" name="AutoShape 1078">
            <a:extLst>
              <a:ext uri="{FF2B5EF4-FFF2-40B4-BE49-F238E27FC236}">
                <a16:creationId xmlns:a16="http://schemas.microsoft.com/office/drawing/2014/main" id="{6DFD299F-5CDF-7346-9CEF-88E62876F426}"/>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03" name="Rectangle 1079">
            <a:extLst>
              <a:ext uri="{FF2B5EF4-FFF2-40B4-BE49-F238E27FC236}">
                <a16:creationId xmlns:a16="http://schemas.microsoft.com/office/drawing/2014/main" id="{81E5F178-C05E-DB43-A7D4-96F11DC4264E}"/>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04" name="AutoShape 1080">
            <a:extLst>
              <a:ext uri="{FF2B5EF4-FFF2-40B4-BE49-F238E27FC236}">
                <a16:creationId xmlns:a16="http://schemas.microsoft.com/office/drawing/2014/main" id="{52672835-FAE9-7148-8BA0-A115626EB178}"/>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05" name="Line 1081">
            <a:extLst>
              <a:ext uri="{FF2B5EF4-FFF2-40B4-BE49-F238E27FC236}">
                <a16:creationId xmlns:a16="http://schemas.microsoft.com/office/drawing/2014/main" id="{816E3204-F703-5049-965E-F7F8B83A2EBF}"/>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06" name="Line 1082">
            <a:extLst>
              <a:ext uri="{FF2B5EF4-FFF2-40B4-BE49-F238E27FC236}">
                <a16:creationId xmlns:a16="http://schemas.microsoft.com/office/drawing/2014/main" id="{5C1D237E-5AAB-344C-9FBC-38C5AC55358A}"/>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07" name="Rectangle 1083">
            <a:extLst>
              <a:ext uri="{FF2B5EF4-FFF2-40B4-BE49-F238E27FC236}">
                <a16:creationId xmlns:a16="http://schemas.microsoft.com/office/drawing/2014/main" id="{B2B719C6-5259-6042-BF74-F7B048245AD9}"/>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08" name="Rectangle 1084">
            <a:extLst>
              <a:ext uri="{FF2B5EF4-FFF2-40B4-BE49-F238E27FC236}">
                <a16:creationId xmlns:a16="http://schemas.microsoft.com/office/drawing/2014/main" id="{3823EAF7-83BC-A54E-9DD9-D3050A384718}"/>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590909" name="Line 1085">
            <a:extLst>
              <a:ext uri="{FF2B5EF4-FFF2-40B4-BE49-F238E27FC236}">
                <a16:creationId xmlns:a16="http://schemas.microsoft.com/office/drawing/2014/main" id="{D24C16E6-9989-2A47-B022-02E2F7303852}"/>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10" name="Line 1086">
            <a:extLst>
              <a:ext uri="{FF2B5EF4-FFF2-40B4-BE49-F238E27FC236}">
                <a16:creationId xmlns:a16="http://schemas.microsoft.com/office/drawing/2014/main" id="{90B01542-6419-9240-B135-1B8929C351F8}"/>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11" name="Line 1087">
            <a:extLst>
              <a:ext uri="{FF2B5EF4-FFF2-40B4-BE49-F238E27FC236}">
                <a16:creationId xmlns:a16="http://schemas.microsoft.com/office/drawing/2014/main" id="{FCAB20B8-0A3F-6A48-91D2-2FA495CCCA96}"/>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12" name="Text Box 1088">
            <a:extLst>
              <a:ext uri="{FF2B5EF4-FFF2-40B4-BE49-F238E27FC236}">
                <a16:creationId xmlns:a16="http://schemas.microsoft.com/office/drawing/2014/main" id="{51A346D8-5737-FF4F-8B0E-F082812375D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90915" name="Text Box 1091">
            <a:extLst>
              <a:ext uri="{FF2B5EF4-FFF2-40B4-BE49-F238E27FC236}">
                <a16:creationId xmlns:a16="http://schemas.microsoft.com/office/drawing/2014/main" id="{7AADEE6F-668E-1846-9413-6986FEDB4EFD}"/>
              </a:ext>
            </a:extLst>
          </p:cNvPr>
          <p:cNvSpPr txBox="1">
            <a:spLocks noChangeArrowheads="1"/>
          </p:cNvSpPr>
          <p:nvPr/>
        </p:nvSpPr>
        <p:spPr bwMode="auto">
          <a:xfrm>
            <a:off x="8586788" y="641826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590917" name="Rectangle 1093">
            <a:extLst>
              <a:ext uri="{FF2B5EF4-FFF2-40B4-BE49-F238E27FC236}">
                <a16:creationId xmlns:a16="http://schemas.microsoft.com/office/drawing/2014/main" id="{299427D5-A513-E442-860A-619071A34AC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10</a:t>
            </a:r>
          </a:p>
        </p:txBody>
      </p:sp>
      <p:sp>
        <p:nvSpPr>
          <p:cNvPr id="590918" name="Text Box 1094">
            <a:extLst>
              <a:ext uri="{FF2B5EF4-FFF2-40B4-BE49-F238E27FC236}">
                <a16:creationId xmlns:a16="http://schemas.microsoft.com/office/drawing/2014/main" id="{7243FB6A-B77F-B043-BAF9-048773DDA068}"/>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590919" name="Group 1095">
            <a:extLst>
              <a:ext uri="{FF2B5EF4-FFF2-40B4-BE49-F238E27FC236}">
                <a16:creationId xmlns:a16="http://schemas.microsoft.com/office/drawing/2014/main" id="{06A9AD82-D4B4-1B45-B8B4-665D7DD681AD}"/>
              </a:ext>
            </a:extLst>
          </p:cNvPr>
          <p:cNvGrpSpPr>
            <a:grpSpLocks/>
          </p:cNvGrpSpPr>
          <p:nvPr/>
        </p:nvGrpSpPr>
        <p:grpSpPr bwMode="auto">
          <a:xfrm>
            <a:off x="6064250" y="1347788"/>
            <a:ext cx="1262063" cy="1347787"/>
            <a:chOff x="1084" y="711"/>
            <a:chExt cx="2950" cy="2769"/>
          </a:xfrm>
        </p:grpSpPr>
        <p:grpSp>
          <p:nvGrpSpPr>
            <p:cNvPr id="590920" name="Group 1096">
              <a:extLst>
                <a:ext uri="{FF2B5EF4-FFF2-40B4-BE49-F238E27FC236}">
                  <a16:creationId xmlns:a16="http://schemas.microsoft.com/office/drawing/2014/main" id="{965A2AA3-3C69-B744-8EBC-F6CD0E00537F}"/>
                </a:ext>
              </a:extLst>
            </p:cNvPr>
            <p:cNvGrpSpPr>
              <a:grpSpLocks/>
            </p:cNvGrpSpPr>
            <p:nvPr/>
          </p:nvGrpSpPr>
          <p:grpSpPr bwMode="auto">
            <a:xfrm>
              <a:off x="1084" y="711"/>
              <a:ext cx="2950" cy="2769"/>
              <a:chOff x="2707" y="548"/>
              <a:chExt cx="2950" cy="2769"/>
            </a:xfrm>
          </p:grpSpPr>
          <p:grpSp>
            <p:nvGrpSpPr>
              <p:cNvPr id="590921" name="Group 1097">
                <a:extLst>
                  <a:ext uri="{FF2B5EF4-FFF2-40B4-BE49-F238E27FC236}">
                    <a16:creationId xmlns:a16="http://schemas.microsoft.com/office/drawing/2014/main" id="{468492D8-C3AA-FF41-B874-B0999A314156}"/>
                  </a:ext>
                </a:extLst>
              </p:cNvPr>
              <p:cNvGrpSpPr>
                <a:grpSpLocks/>
              </p:cNvGrpSpPr>
              <p:nvPr/>
            </p:nvGrpSpPr>
            <p:grpSpPr bwMode="auto">
              <a:xfrm>
                <a:off x="3180" y="1046"/>
                <a:ext cx="2105" cy="1421"/>
                <a:chOff x="578" y="2316"/>
                <a:chExt cx="2105" cy="1421"/>
              </a:xfrm>
            </p:grpSpPr>
            <p:sp>
              <p:nvSpPr>
                <p:cNvPr id="590922" name="Freeform 1098" descr="Cork">
                  <a:extLst>
                    <a:ext uri="{FF2B5EF4-FFF2-40B4-BE49-F238E27FC236}">
                      <a16:creationId xmlns:a16="http://schemas.microsoft.com/office/drawing/2014/main" id="{94976BDA-AF81-8849-B79D-0E05CB85C110}"/>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23" name="Freeform 1099" descr="Cork">
                  <a:extLst>
                    <a:ext uri="{FF2B5EF4-FFF2-40B4-BE49-F238E27FC236}">
                      <a16:creationId xmlns:a16="http://schemas.microsoft.com/office/drawing/2014/main" id="{A3B2CA02-EF6B-E84B-8827-DB01E4AB2AE5}"/>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90924" name="Picture 1100">
                <a:extLst>
                  <a:ext uri="{FF2B5EF4-FFF2-40B4-BE49-F238E27FC236}">
                    <a16:creationId xmlns:a16="http://schemas.microsoft.com/office/drawing/2014/main" id="{558855FE-978A-0842-8A2B-9A908DCF3A5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90925" name="Freeform 1101">
              <a:extLst>
                <a:ext uri="{FF2B5EF4-FFF2-40B4-BE49-F238E27FC236}">
                  <a16:creationId xmlns:a16="http://schemas.microsoft.com/office/drawing/2014/main" id="{0976ADD7-6935-9B4F-A824-A6D4ADF6EA4D}"/>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26" name="Freeform 1102">
              <a:extLst>
                <a:ext uri="{FF2B5EF4-FFF2-40B4-BE49-F238E27FC236}">
                  <a16:creationId xmlns:a16="http://schemas.microsoft.com/office/drawing/2014/main" id="{68EF4F0F-C09B-3845-A57E-52CFE4CF8BB7}"/>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27" name="Freeform 1103">
              <a:extLst>
                <a:ext uri="{FF2B5EF4-FFF2-40B4-BE49-F238E27FC236}">
                  <a16:creationId xmlns:a16="http://schemas.microsoft.com/office/drawing/2014/main" id="{B59F31F7-1A99-DB4E-84D5-E9B61D642A0D}"/>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28" name="Freeform 1104">
              <a:extLst>
                <a:ext uri="{FF2B5EF4-FFF2-40B4-BE49-F238E27FC236}">
                  <a16:creationId xmlns:a16="http://schemas.microsoft.com/office/drawing/2014/main" id="{F90D5029-1EE8-E945-8679-8216CE3B3B8C}"/>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29" name="Freeform 1105">
              <a:extLst>
                <a:ext uri="{FF2B5EF4-FFF2-40B4-BE49-F238E27FC236}">
                  <a16:creationId xmlns:a16="http://schemas.microsoft.com/office/drawing/2014/main" id="{700F59E5-D6AD-7E47-9893-DD8838E10DDF}"/>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590888"/>
                                        </p:tgtEl>
                                        <p:attrNameLst>
                                          <p:attrName>style.visibility</p:attrName>
                                        </p:attrNameLst>
                                      </p:cBhvr>
                                      <p:to>
                                        <p:strVal val="visible"/>
                                      </p:to>
                                    </p:set>
                                    <p:anim calcmode="lin" valueType="num">
                                      <p:cBhvr>
                                        <p:cTn id="7" dur="500" fill="hold"/>
                                        <p:tgtEl>
                                          <p:spTgt spid="5908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908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90888"/>
                                        </p:tgtEl>
                                        <p:attrNameLst>
                                          <p:attrName>ppt_x</p:attrName>
                                        </p:attrNameLst>
                                      </p:cBhvr>
                                      <p:tavLst>
                                        <p:tav tm="0">
                                          <p:val>
                                            <p:fltVal val="0.5"/>
                                          </p:val>
                                        </p:tav>
                                        <p:tav tm="100000">
                                          <p:val>
                                            <p:strVal val="#ppt_x"/>
                                          </p:val>
                                        </p:tav>
                                      </p:tavLst>
                                    </p:anim>
                                    <p:anim calcmode="lin" valueType="num">
                                      <p:cBhvr>
                                        <p:cTn id="10" dur="500" fill="hold"/>
                                        <p:tgtEl>
                                          <p:spTgt spid="59088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590897"/>
                                        </p:tgtEl>
                                        <p:attrNameLst>
                                          <p:attrName>style.visibility</p:attrName>
                                        </p:attrNameLst>
                                      </p:cBhvr>
                                      <p:to>
                                        <p:strVal val="visible"/>
                                      </p:to>
                                    </p:set>
                                    <p:anim calcmode="lin" valueType="num">
                                      <p:cBhvr>
                                        <p:cTn id="15" dur="500" fill="hold"/>
                                        <p:tgtEl>
                                          <p:spTgt spid="590897"/>
                                        </p:tgtEl>
                                        <p:attrNameLst>
                                          <p:attrName>ppt_w</p:attrName>
                                        </p:attrNameLst>
                                      </p:cBhvr>
                                      <p:tavLst>
                                        <p:tav tm="0">
                                          <p:val>
                                            <p:fltVal val="0"/>
                                          </p:val>
                                        </p:tav>
                                        <p:tav tm="100000">
                                          <p:val>
                                            <p:strVal val="#ppt_w"/>
                                          </p:val>
                                        </p:tav>
                                      </p:tavLst>
                                    </p:anim>
                                    <p:anim calcmode="lin" valueType="num">
                                      <p:cBhvr>
                                        <p:cTn id="16" dur="500" fill="hold"/>
                                        <p:tgtEl>
                                          <p:spTgt spid="590897"/>
                                        </p:tgtEl>
                                        <p:attrNameLst>
                                          <p:attrName>ppt_h</p:attrName>
                                        </p:attrNameLst>
                                      </p:cBhvr>
                                      <p:tavLst>
                                        <p:tav tm="0">
                                          <p:val>
                                            <p:fltVal val="0"/>
                                          </p:val>
                                        </p:tav>
                                        <p:tav tm="100000">
                                          <p:val>
                                            <p:strVal val="#ppt_h"/>
                                          </p:val>
                                        </p:tav>
                                      </p:tavLst>
                                    </p:anim>
                                    <p:anim calcmode="lin" valueType="num">
                                      <p:cBhvr>
                                        <p:cTn id="17" dur="500" fill="hold"/>
                                        <p:tgtEl>
                                          <p:spTgt spid="590897"/>
                                        </p:tgtEl>
                                        <p:attrNameLst>
                                          <p:attrName>ppt_x</p:attrName>
                                        </p:attrNameLst>
                                      </p:cBhvr>
                                      <p:tavLst>
                                        <p:tav tm="0">
                                          <p:val>
                                            <p:fltVal val="0.5"/>
                                          </p:val>
                                        </p:tav>
                                        <p:tav tm="100000">
                                          <p:val>
                                            <p:strVal val="#ppt_x"/>
                                          </p:val>
                                        </p:tav>
                                      </p:tavLst>
                                    </p:anim>
                                    <p:anim calcmode="lin" valueType="num">
                                      <p:cBhvr>
                                        <p:cTn id="18" dur="500" fill="hold"/>
                                        <p:tgtEl>
                                          <p:spTgt spid="59089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590900"/>
                                        </p:tgtEl>
                                        <p:attrNameLst>
                                          <p:attrName>style.visibility</p:attrName>
                                        </p:attrNameLst>
                                      </p:cBhvr>
                                      <p:to>
                                        <p:strVal val="visible"/>
                                      </p:to>
                                    </p:set>
                                    <p:animEffect transition="in" filter="dissolve">
                                      <p:cBhvr>
                                        <p:cTn id="23" dur="500"/>
                                        <p:tgtEl>
                                          <p:spTgt spid="59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3570" name="Rectangle 1026">
            <a:extLst>
              <a:ext uri="{FF2B5EF4-FFF2-40B4-BE49-F238E27FC236}">
                <a16:creationId xmlns:a16="http://schemas.microsoft.com/office/drawing/2014/main" id="{5EF93CC2-AB50-0F48-91EA-C41741DC266C}"/>
              </a:ext>
            </a:extLst>
          </p:cNvPr>
          <p:cNvSpPr>
            <a:spLocks noChangeArrowheads="1"/>
          </p:cNvSpPr>
          <p:nvPr/>
        </p:nvSpPr>
        <p:spPr bwMode="auto">
          <a:xfrm>
            <a:off x="447675" y="1765300"/>
            <a:ext cx="2903538" cy="33845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a:solidFill>
                  <a:srgbClr val="FAFD00"/>
                </a:solidFill>
                <a:effectLst/>
                <a:latin typeface="Times" pitchFamily="2" charset="0"/>
                <a:ea typeface="Gulim" panose="020B0600000101010101" pitchFamily="34" charset="-127"/>
              </a:rPr>
              <a:t>Orang</a:t>
            </a:r>
            <a:r>
              <a:rPr lang="en-US" altLang="ko-KR" sz="3600">
                <a:solidFill>
                  <a:schemeClr val="tx2"/>
                </a:solidFill>
                <a:effectLst/>
                <a:latin typeface="Times" pitchFamily="2" charset="0"/>
                <a:ea typeface="Gulim" panose="020B0600000101010101" pitchFamily="34" charset="-127"/>
              </a:rPr>
              <a:t> </a:t>
            </a:r>
            <a:r>
              <a:rPr lang="en-US" altLang="ko-KR" sz="3600" i="1">
                <a:solidFill>
                  <a:schemeClr val="tx1"/>
                </a:solidFill>
                <a:effectLst/>
                <a:latin typeface="Times" pitchFamily="2" charset="0"/>
                <a:ea typeface="Gulim" panose="020B0600000101010101" pitchFamily="34" charset="-127"/>
              </a:rPr>
              <a:t>PERTAMA</a:t>
            </a:r>
            <a:r>
              <a:rPr lang="en-US" altLang="ko-KR" sz="3600">
                <a:solidFill>
                  <a:schemeClr val="tx2"/>
                </a:solidFill>
                <a:effectLst/>
                <a:latin typeface="Times" pitchFamily="2" charset="0"/>
                <a:ea typeface="Gulim" panose="020B0600000101010101" pitchFamily="34" charset="-127"/>
              </a:rPr>
              <a:t> </a:t>
            </a:r>
          </a:p>
          <a:p>
            <a:r>
              <a:rPr lang="en-US" altLang="ko-KR" sz="3600">
                <a:solidFill>
                  <a:srgbClr val="FAFD00"/>
                </a:solidFill>
                <a:effectLst/>
                <a:latin typeface="Times" pitchFamily="2" charset="0"/>
                <a:ea typeface="Gulim" panose="020B0600000101010101" pitchFamily="34" charset="-127"/>
              </a:rPr>
              <a:t>dari</a:t>
            </a:r>
          </a:p>
          <a:p>
            <a:r>
              <a:rPr lang="en-US" altLang="ko-KR" sz="3600" b="1">
                <a:solidFill>
                  <a:schemeClr val="tx1"/>
                </a:solidFill>
                <a:effectLst/>
                <a:latin typeface="Times" pitchFamily="2" charset="0"/>
                <a:ea typeface="Gulim" panose="020B0600000101010101" pitchFamily="34" charset="-127"/>
              </a:rPr>
              <a:t>4</a:t>
            </a:r>
            <a:r>
              <a:rPr lang="en-US" altLang="ko-KR" sz="3600" b="1">
                <a:solidFill>
                  <a:srgbClr val="00FF00"/>
                </a:solidFill>
                <a:effectLst/>
                <a:latin typeface="Times" pitchFamily="2" charset="0"/>
                <a:ea typeface="Gulim" panose="020B0600000101010101" pitchFamily="34" charset="-127"/>
              </a:rPr>
              <a:t> </a:t>
            </a:r>
            <a:r>
              <a:rPr lang="en-US" altLang="ko-KR" sz="3600" b="1">
                <a:solidFill>
                  <a:schemeClr val="tx1"/>
                </a:solidFill>
                <a:effectLst/>
                <a:latin typeface="Times" pitchFamily="2" charset="0"/>
                <a:ea typeface="Gulim" panose="020B0600000101010101" pitchFamily="34" charset="-127"/>
              </a:rPr>
              <a:t>TOKOH</a:t>
            </a:r>
            <a:endParaRPr lang="en-US" altLang="ko-KR" sz="3600">
              <a:solidFill>
                <a:schemeClr val="tx2"/>
              </a:solidFill>
              <a:effectLst/>
              <a:latin typeface="Times" pitchFamily="2" charset="0"/>
              <a:ea typeface="Gulim" panose="020B0600000101010101" pitchFamily="34" charset="-127"/>
            </a:endParaRPr>
          </a:p>
          <a:p>
            <a:r>
              <a:rPr lang="en-US" altLang="ko-KR" sz="3600">
                <a:solidFill>
                  <a:srgbClr val="FAFD00"/>
                </a:solidFill>
                <a:effectLst/>
                <a:latin typeface="Times" pitchFamily="2" charset="0"/>
                <a:ea typeface="Gulim" panose="020B0600000101010101" pitchFamily="34" charset="-127"/>
              </a:rPr>
              <a:t>adalah:</a:t>
            </a:r>
          </a:p>
          <a:p>
            <a:endParaRPr lang="ko-KR" altLang="en-US" sz="3600">
              <a:solidFill>
                <a:srgbClr val="FAFD00"/>
              </a:solidFill>
              <a:effectLst/>
              <a:latin typeface="Times" pitchFamily="2" charset="0"/>
              <a:ea typeface="Gulim" panose="020B0600000101010101" pitchFamily="34" charset="-127"/>
            </a:endParaRPr>
          </a:p>
        </p:txBody>
      </p:sp>
      <p:sp>
        <p:nvSpPr>
          <p:cNvPr id="493571" name="Rectangle 1027">
            <a:extLst>
              <a:ext uri="{FF2B5EF4-FFF2-40B4-BE49-F238E27FC236}">
                <a16:creationId xmlns:a16="http://schemas.microsoft.com/office/drawing/2014/main" id="{B2944D46-9166-334B-8C60-3B213D8B62E2}"/>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72" name="Rectangle 1028">
            <a:extLst>
              <a:ext uri="{FF2B5EF4-FFF2-40B4-BE49-F238E27FC236}">
                <a16:creationId xmlns:a16="http://schemas.microsoft.com/office/drawing/2014/main" id="{CB6E5FAE-7EA0-BC4D-96CF-71997CEFB75B}"/>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493573" name="Rectangle 1029">
            <a:extLst>
              <a:ext uri="{FF2B5EF4-FFF2-40B4-BE49-F238E27FC236}">
                <a16:creationId xmlns:a16="http://schemas.microsoft.com/office/drawing/2014/main" id="{F3A17E8E-AF69-B24A-8847-D3612821E565}"/>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93574" name="AutoShape 1030">
            <a:extLst>
              <a:ext uri="{FF2B5EF4-FFF2-40B4-BE49-F238E27FC236}">
                <a16:creationId xmlns:a16="http://schemas.microsoft.com/office/drawing/2014/main" id="{924B6272-798E-4E43-A68E-7215CF55B379}"/>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75" name="Rectangle 1031">
            <a:extLst>
              <a:ext uri="{FF2B5EF4-FFF2-40B4-BE49-F238E27FC236}">
                <a16:creationId xmlns:a16="http://schemas.microsoft.com/office/drawing/2014/main" id="{27A2E55A-8425-C94A-BC14-20EF04860341}"/>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78" name="Rectangle 1034">
            <a:extLst>
              <a:ext uri="{FF2B5EF4-FFF2-40B4-BE49-F238E27FC236}">
                <a16:creationId xmlns:a16="http://schemas.microsoft.com/office/drawing/2014/main" id="{B6984AF0-8E8F-3343-BA64-08165B9A34D2}"/>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93579" name="Rectangle 1035">
            <a:extLst>
              <a:ext uri="{FF2B5EF4-FFF2-40B4-BE49-F238E27FC236}">
                <a16:creationId xmlns:a16="http://schemas.microsoft.com/office/drawing/2014/main" id="{1D2E7430-A2A9-C34A-BA71-D3D0230395AA}"/>
              </a:ext>
            </a:extLst>
          </p:cNvPr>
          <p:cNvSpPr>
            <a:spLocks noChangeArrowheads="1"/>
          </p:cNvSpPr>
          <p:nvPr/>
        </p:nvSpPr>
        <p:spPr bwMode="auto">
          <a:xfrm>
            <a:off x="898525" y="2605088"/>
            <a:ext cx="1747838"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93580" name="Rectangle 1036">
            <a:extLst>
              <a:ext uri="{FF2B5EF4-FFF2-40B4-BE49-F238E27FC236}">
                <a16:creationId xmlns:a16="http://schemas.microsoft.com/office/drawing/2014/main" id="{F214BD80-1CC8-1E4C-8404-EAB05EBC70D7}"/>
              </a:ext>
            </a:extLst>
          </p:cNvPr>
          <p:cNvSpPr>
            <a:spLocks noChangeArrowheads="1"/>
          </p:cNvSpPr>
          <p:nvPr/>
        </p:nvSpPr>
        <p:spPr bwMode="auto">
          <a:xfrm>
            <a:off x="803275" y="4327525"/>
            <a:ext cx="2089150" cy="10953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6600">
                <a:solidFill>
                  <a:srgbClr val="D83104"/>
                </a:solidFill>
                <a:effectLst/>
                <a:latin typeface="Times" pitchFamily="2" charset="0"/>
                <a:ea typeface="Gulim" panose="020B0600000101010101" pitchFamily="34" charset="-127"/>
              </a:rPr>
              <a:t>A</a:t>
            </a:r>
            <a:r>
              <a:rPr lang="en-US" altLang="ko-KR" sz="4400">
                <a:solidFill>
                  <a:schemeClr val="tx2"/>
                </a:solidFill>
                <a:effectLst/>
                <a:latin typeface="Times" pitchFamily="2" charset="0"/>
                <a:ea typeface="Gulim" panose="020B0600000101010101" pitchFamily="34" charset="-127"/>
              </a:rPr>
              <a:t>YMY</a:t>
            </a:r>
          </a:p>
        </p:txBody>
      </p:sp>
      <p:sp>
        <p:nvSpPr>
          <p:cNvPr id="493581" name="Rectangle 1037">
            <a:extLst>
              <a:ext uri="{FF2B5EF4-FFF2-40B4-BE49-F238E27FC236}">
                <a16:creationId xmlns:a16="http://schemas.microsoft.com/office/drawing/2014/main" id="{E139AFD2-EE90-764F-B441-B073EA0E932D}"/>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493582" name="Rectangle 1038">
            <a:extLst>
              <a:ext uri="{FF2B5EF4-FFF2-40B4-BE49-F238E27FC236}">
                <a16:creationId xmlns:a16="http://schemas.microsoft.com/office/drawing/2014/main" id="{99D3C8D9-9D62-B549-9B22-BEA0AFAEF787}"/>
              </a:ext>
            </a:extLst>
          </p:cNvPr>
          <p:cNvSpPr>
            <a:spLocks noChangeArrowheads="1"/>
          </p:cNvSpPr>
          <p:nvPr/>
        </p:nvSpPr>
        <p:spPr bwMode="auto">
          <a:xfrm>
            <a:off x="7883525" y="5584825"/>
            <a:ext cx="4810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83" name="Line 1039">
            <a:extLst>
              <a:ext uri="{FF2B5EF4-FFF2-40B4-BE49-F238E27FC236}">
                <a16:creationId xmlns:a16="http://schemas.microsoft.com/office/drawing/2014/main" id="{54B8444E-240A-074F-B5E8-10BCD4CEE394}"/>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84" name="Line 1040">
            <a:extLst>
              <a:ext uri="{FF2B5EF4-FFF2-40B4-BE49-F238E27FC236}">
                <a16:creationId xmlns:a16="http://schemas.microsoft.com/office/drawing/2014/main" id="{4272D4CD-7776-E441-AEAE-3D8E1E37C186}"/>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85" name="Line 1041">
            <a:extLst>
              <a:ext uri="{FF2B5EF4-FFF2-40B4-BE49-F238E27FC236}">
                <a16:creationId xmlns:a16="http://schemas.microsoft.com/office/drawing/2014/main" id="{86515CA3-8631-E64E-ADEC-0572B788C304}"/>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86" name="Line 1042">
            <a:extLst>
              <a:ext uri="{FF2B5EF4-FFF2-40B4-BE49-F238E27FC236}">
                <a16:creationId xmlns:a16="http://schemas.microsoft.com/office/drawing/2014/main" id="{B5BE29C7-F1F7-D94E-B711-74F19632A9CA}"/>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87" name="Line 1043">
            <a:extLst>
              <a:ext uri="{FF2B5EF4-FFF2-40B4-BE49-F238E27FC236}">
                <a16:creationId xmlns:a16="http://schemas.microsoft.com/office/drawing/2014/main" id="{DB385CFC-A30E-034B-AB24-93A7F9C8F830}"/>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88" name="Rectangle 1044">
            <a:extLst>
              <a:ext uri="{FF2B5EF4-FFF2-40B4-BE49-F238E27FC236}">
                <a16:creationId xmlns:a16="http://schemas.microsoft.com/office/drawing/2014/main" id="{AB869C43-B39A-0745-BC9B-FA3F22F18D7F}"/>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493589" name="Line 1045">
            <a:extLst>
              <a:ext uri="{FF2B5EF4-FFF2-40B4-BE49-F238E27FC236}">
                <a16:creationId xmlns:a16="http://schemas.microsoft.com/office/drawing/2014/main" id="{85D7F139-44DA-2A40-91E0-28D25BD62D3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93592" name="Rectangle 1048">
            <a:extLst>
              <a:ext uri="{FF2B5EF4-FFF2-40B4-BE49-F238E27FC236}">
                <a16:creationId xmlns:a16="http://schemas.microsoft.com/office/drawing/2014/main" id="{2058E088-725A-9641-9257-341A82C8F73D}"/>
              </a:ext>
            </a:extLst>
          </p:cNvPr>
          <p:cNvSpPr>
            <a:spLocks noChangeArrowheads="1"/>
          </p:cNvSpPr>
          <p:nvPr/>
        </p:nvSpPr>
        <p:spPr bwMode="auto">
          <a:xfrm>
            <a:off x="2049463" y="5324475"/>
            <a:ext cx="5451475" cy="638175"/>
          </a:xfrm>
          <a:prstGeom prst="rect">
            <a:avLst/>
          </a:prstGeom>
          <a:noFill/>
          <a:ln>
            <a:noFill/>
          </a:ln>
          <a:effectLst>
            <a:outerShdw dist="74053" dir="185782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3600" i="1">
                <a:solidFill>
                  <a:srgbClr val="FAFD00"/>
                </a:solidFill>
                <a:effectLst/>
                <a:latin typeface="Times" pitchFamily="2" charset="0"/>
                <a:ea typeface="Gulim" panose="020B0600000101010101" pitchFamily="34" charset="-127"/>
              </a:rPr>
              <a:t>Kejadian 12 dan selanjutnya</a:t>
            </a:r>
          </a:p>
        </p:txBody>
      </p:sp>
      <p:sp>
        <p:nvSpPr>
          <p:cNvPr id="493594" name="Rectangle 1050">
            <a:extLst>
              <a:ext uri="{FF2B5EF4-FFF2-40B4-BE49-F238E27FC236}">
                <a16:creationId xmlns:a16="http://schemas.microsoft.com/office/drawing/2014/main" id="{7C486E95-C96C-9D4B-B516-A9FE9085D91E}"/>
              </a:ext>
            </a:extLst>
          </p:cNvPr>
          <p:cNvSpPr>
            <a:spLocks noChangeArrowheads="1"/>
          </p:cNvSpPr>
          <p:nvPr/>
        </p:nvSpPr>
        <p:spPr bwMode="auto">
          <a:xfrm>
            <a:off x="4802188" y="979488"/>
            <a:ext cx="29654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493595" name="Rectangle 1051">
            <a:extLst>
              <a:ext uri="{FF2B5EF4-FFF2-40B4-BE49-F238E27FC236}">
                <a16:creationId xmlns:a16="http://schemas.microsoft.com/office/drawing/2014/main" id="{794B0776-C952-B54A-9D41-221C0FC25BB8}"/>
              </a:ext>
            </a:extLst>
          </p:cNvPr>
          <p:cNvSpPr>
            <a:spLocks noChangeArrowheads="1"/>
          </p:cNvSpPr>
          <p:nvPr/>
        </p:nvSpPr>
        <p:spPr bwMode="auto">
          <a:xfrm>
            <a:off x="3409950" y="1603375"/>
            <a:ext cx="2354263"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PANGGILAN</a:t>
            </a:r>
            <a:endParaRPr lang="en-US" altLang="ko-KR" b="1">
              <a:solidFill>
                <a:schemeClr val="bg2"/>
              </a:solidFill>
              <a:effectLst/>
              <a:latin typeface="Times" pitchFamily="2" charset="0"/>
              <a:ea typeface="Gulim" panose="020B0600000101010101" pitchFamily="34" charset="-127"/>
            </a:endParaRPr>
          </a:p>
        </p:txBody>
      </p:sp>
      <p:sp>
        <p:nvSpPr>
          <p:cNvPr id="493630" name="Text Box 1086">
            <a:extLst>
              <a:ext uri="{FF2B5EF4-FFF2-40B4-BE49-F238E27FC236}">
                <a16:creationId xmlns:a16="http://schemas.microsoft.com/office/drawing/2014/main" id="{F3209EB3-423F-F444-B933-13BA7E13DF2E}"/>
              </a:ext>
            </a:extLst>
          </p:cNvPr>
          <p:cNvSpPr txBox="1">
            <a:spLocks noChangeArrowheads="1"/>
          </p:cNvSpPr>
          <p:nvPr/>
        </p:nvSpPr>
        <p:spPr bwMode="auto">
          <a:xfrm>
            <a:off x="1781175" y="0"/>
            <a:ext cx="1820863"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12: 1-3</a:t>
            </a:r>
          </a:p>
        </p:txBody>
      </p:sp>
      <p:sp>
        <p:nvSpPr>
          <p:cNvPr id="493631" name="Freeform 1087">
            <a:extLst>
              <a:ext uri="{FF2B5EF4-FFF2-40B4-BE49-F238E27FC236}">
                <a16:creationId xmlns:a16="http://schemas.microsoft.com/office/drawing/2014/main" id="{706FE7AD-F3A3-A545-A5AB-011FB28E7793}"/>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3632" name="AutoShape 1088">
            <a:extLst>
              <a:ext uri="{FF2B5EF4-FFF2-40B4-BE49-F238E27FC236}">
                <a16:creationId xmlns:a16="http://schemas.microsoft.com/office/drawing/2014/main" id="{69720DFC-59F8-2542-9160-75271F5F7CDE}"/>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33" name="Rectangle 1089">
            <a:extLst>
              <a:ext uri="{FF2B5EF4-FFF2-40B4-BE49-F238E27FC236}">
                <a16:creationId xmlns:a16="http://schemas.microsoft.com/office/drawing/2014/main" id="{F5571BE8-B779-E34B-9069-BEF8FDBAFF64}"/>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34" name="AutoShape 1090">
            <a:extLst>
              <a:ext uri="{FF2B5EF4-FFF2-40B4-BE49-F238E27FC236}">
                <a16:creationId xmlns:a16="http://schemas.microsoft.com/office/drawing/2014/main" id="{D57084D0-619D-494A-9F43-7D634D8775CE}"/>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35" name="Line 1091">
            <a:extLst>
              <a:ext uri="{FF2B5EF4-FFF2-40B4-BE49-F238E27FC236}">
                <a16:creationId xmlns:a16="http://schemas.microsoft.com/office/drawing/2014/main" id="{84E3BEC4-3F55-A54D-9BBF-FAA2B9B211E7}"/>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36" name="Line 1092">
            <a:extLst>
              <a:ext uri="{FF2B5EF4-FFF2-40B4-BE49-F238E27FC236}">
                <a16:creationId xmlns:a16="http://schemas.microsoft.com/office/drawing/2014/main" id="{9E8716CF-3921-B244-99F5-211CFFAD03A2}"/>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37" name="Rectangle 1093">
            <a:extLst>
              <a:ext uri="{FF2B5EF4-FFF2-40B4-BE49-F238E27FC236}">
                <a16:creationId xmlns:a16="http://schemas.microsoft.com/office/drawing/2014/main" id="{DECBAD9C-02AD-F94D-819E-BCE0B2876294}"/>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38" name="Rectangle 1094">
            <a:extLst>
              <a:ext uri="{FF2B5EF4-FFF2-40B4-BE49-F238E27FC236}">
                <a16:creationId xmlns:a16="http://schemas.microsoft.com/office/drawing/2014/main" id="{92C02A80-6ADD-5A46-8453-BBA6F00E6A6C}"/>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493639" name="Rectangle 1095">
            <a:extLst>
              <a:ext uri="{FF2B5EF4-FFF2-40B4-BE49-F238E27FC236}">
                <a16:creationId xmlns:a16="http://schemas.microsoft.com/office/drawing/2014/main" id="{0C880DA4-BB8C-3740-A38C-3EC61B823EF1}"/>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493640" name="Line 1096">
            <a:extLst>
              <a:ext uri="{FF2B5EF4-FFF2-40B4-BE49-F238E27FC236}">
                <a16:creationId xmlns:a16="http://schemas.microsoft.com/office/drawing/2014/main" id="{9E400180-B711-394F-A238-8E4816EE1AB8}"/>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41" name="Line 1097">
            <a:extLst>
              <a:ext uri="{FF2B5EF4-FFF2-40B4-BE49-F238E27FC236}">
                <a16:creationId xmlns:a16="http://schemas.microsoft.com/office/drawing/2014/main" id="{FE72D90B-E04B-BA4E-8C0A-F18F3F5B1834}"/>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42" name="Line 1098">
            <a:extLst>
              <a:ext uri="{FF2B5EF4-FFF2-40B4-BE49-F238E27FC236}">
                <a16:creationId xmlns:a16="http://schemas.microsoft.com/office/drawing/2014/main" id="{224823CE-8FB1-6849-B4EF-C6FB0C93A053}"/>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43" name="Text Box 1099">
            <a:extLst>
              <a:ext uri="{FF2B5EF4-FFF2-40B4-BE49-F238E27FC236}">
                <a16:creationId xmlns:a16="http://schemas.microsoft.com/office/drawing/2014/main" id="{49780B7D-8369-ED48-A8C5-9261708B7464}"/>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493648" name="Rectangle 1104">
            <a:extLst>
              <a:ext uri="{FF2B5EF4-FFF2-40B4-BE49-F238E27FC236}">
                <a16:creationId xmlns:a16="http://schemas.microsoft.com/office/drawing/2014/main" id="{3852ECD6-0820-5D48-A082-6C2ACCEBFC9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11</a:t>
            </a:r>
          </a:p>
        </p:txBody>
      </p:sp>
      <p:sp>
        <p:nvSpPr>
          <p:cNvPr id="493649" name="Text Box 1105">
            <a:extLst>
              <a:ext uri="{FF2B5EF4-FFF2-40B4-BE49-F238E27FC236}">
                <a16:creationId xmlns:a16="http://schemas.microsoft.com/office/drawing/2014/main" id="{C39C248A-F76A-434F-8730-2E16A848DE8D}"/>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493650" name="Group 1106">
            <a:extLst>
              <a:ext uri="{FF2B5EF4-FFF2-40B4-BE49-F238E27FC236}">
                <a16:creationId xmlns:a16="http://schemas.microsoft.com/office/drawing/2014/main" id="{B4836143-3BD4-E541-B540-F048CAC2996B}"/>
              </a:ext>
            </a:extLst>
          </p:cNvPr>
          <p:cNvGrpSpPr>
            <a:grpSpLocks/>
          </p:cNvGrpSpPr>
          <p:nvPr/>
        </p:nvGrpSpPr>
        <p:grpSpPr bwMode="auto">
          <a:xfrm>
            <a:off x="6064250" y="1347788"/>
            <a:ext cx="1262063" cy="1347787"/>
            <a:chOff x="1084" y="711"/>
            <a:chExt cx="2950" cy="2769"/>
          </a:xfrm>
        </p:grpSpPr>
        <p:grpSp>
          <p:nvGrpSpPr>
            <p:cNvPr id="493651" name="Group 1107">
              <a:extLst>
                <a:ext uri="{FF2B5EF4-FFF2-40B4-BE49-F238E27FC236}">
                  <a16:creationId xmlns:a16="http://schemas.microsoft.com/office/drawing/2014/main" id="{187576F5-1089-894E-A760-94AFDAF24438}"/>
                </a:ext>
              </a:extLst>
            </p:cNvPr>
            <p:cNvGrpSpPr>
              <a:grpSpLocks/>
            </p:cNvGrpSpPr>
            <p:nvPr/>
          </p:nvGrpSpPr>
          <p:grpSpPr bwMode="auto">
            <a:xfrm>
              <a:off x="1084" y="711"/>
              <a:ext cx="2950" cy="2769"/>
              <a:chOff x="2707" y="548"/>
              <a:chExt cx="2950" cy="2769"/>
            </a:xfrm>
          </p:grpSpPr>
          <p:grpSp>
            <p:nvGrpSpPr>
              <p:cNvPr id="493652" name="Group 1108">
                <a:extLst>
                  <a:ext uri="{FF2B5EF4-FFF2-40B4-BE49-F238E27FC236}">
                    <a16:creationId xmlns:a16="http://schemas.microsoft.com/office/drawing/2014/main" id="{801FC5AE-7309-2747-B523-BC4FD7E03A50}"/>
                  </a:ext>
                </a:extLst>
              </p:cNvPr>
              <p:cNvGrpSpPr>
                <a:grpSpLocks/>
              </p:cNvGrpSpPr>
              <p:nvPr/>
            </p:nvGrpSpPr>
            <p:grpSpPr bwMode="auto">
              <a:xfrm>
                <a:off x="3180" y="1046"/>
                <a:ext cx="2105" cy="1421"/>
                <a:chOff x="578" y="2316"/>
                <a:chExt cx="2105" cy="1421"/>
              </a:xfrm>
            </p:grpSpPr>
            <p:sp>
              <p:nvSpPr>
                <p:cNvPr id="493653" name="Freeform 1109" descr="Cork">
                  <a:extLst>
                    <a:ext uri="{FF2B5EF4-FFF2-40B4-BE49-F238E27FC236}">
                      <a16:creationId xmlns:a16="http://schemas.microsoft.com/office/drawing/2014/main" id="{2F5FC6C0-7740-A844-97F1-A3E14696A7C5}"/>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54" name="Freeform 1110" descr="Cork">
                  <a:extLst>
                    <a:ext uri="{FF2B5EF4-FFF2-40B4-BE49-F238E27FC236}">
                      <a16:creationId xmlns:a16="http://schemas.microsoft.com/office/drawing/2014/main" id="{11C35D16-9BC3-A74E-B01E-CC54AC386046}"/>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93655" name="Picture 1111">
                <a:extLst>
                  <a:ext uri="{FF2B5EF4-FFF2-40B4-BE49-F238E27FC236}">
                    <a16:creationId xmlns:a16="http://schemas.microsoft.com/office/drawing/2014/main" id="{64470884-3C14-034C-B50F-ED42E21C438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3656" name="Freeform 1112">
              <a:extLst>
                <a:ext uri="{FF2B5EF4-FFF2-40B4-BE49-F238E27FC236}">
                  <a16:creationId xmlns:a16="http://schemas.microsoft.com/office/drawing/2014/main" id="{B5988CD3-AB1E-8E47-AB0F-065A0D96650C}"/>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57" name="Freeform 1113">
              <a:extLst>
                <a:ext uri="{FF2B5EF4-FFF2-40B4-BE49-F238E27FC236}">
                  <a16:creationId xmlns:a16="http://schemas.microsoft.com/office/drawing/2014/main" id="{B075EAA8-908D-684B-B0D8-9F68ACDD554A}"/>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58" name="Freeform 1114">
              <a:extLst>
                <a:ext uri="{FF2B5EF4-FFF2-40B4-BE49-F238E27FC236}">
                  <a16:creationId xmlns:a16="http://schemas.microsoft.com/office/drawing/2014/main" id="{02AFF7CB-7BA6-CE48-803A-3B68DCD05C71}"/>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59" name="Freeform 1115">
              <a:extLst>
                <a:ext uri="{FF2B5EF4-FFF2-40B4-BE49-F238E27FC236}">
                  <a16:creationId xmlns:a16="http://schemas.microsoft.com/office/drawing/2014/main" id="{63036FB6-292A-4F40-A279-12A79503663F}"/>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60" name="Freeform 1116">
              <a:extLst>
                <a:ext uri="{FF2B5EF4-FFF2-40B4-BE49-F238E27FC236}">
                  <a16:creationId xmlns:a16="http://schemas.microsoft.com/office/drawing/2014/main" id="{B0A51B7C-CFBF-F343-AB56-50459A7AD6FB}"/>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3595"/>
                                        </p:tgtEl>
                                        <p:attrNameLst>
                                          <p:attrName>style.visibility</p:attrName>
                                        </p:attrNameLst>
                                      </p:cBhvr>
                                      <p:to>
                                        <p:strVal val="visible"/>
                                      </p:to>
                                    </p:set>
                                    <p:anim calcmode="lin" valueType="num">
                                      <p:cBhvr>
                                        <p:cTn id="7" dur="500" fill="hold"/>
                                        <p:tgtEl>
                                          <p:spTgt spid="493595"/>
                                        </p:tgtEl>
                                        <p:attrNameLst>
                                          <p:attrName>ppt_x</p:attrName>
                                        </p:attrNameLst>
                                      </p:cBhvr>
                                      <p:tavLst>
                                        <p:tav tm="0">
                                          <p:val>
                                            <p:strVal val="#ppt_x-#ppt_w/2"/>
                                          </p:val>
                                        </p:tav>
                                        <p:tav tm="100000">
                                          <p:val>
                                            <p:strVal val="#ppt_x"/>
                                          </p:val>
                                        </p:tav>
                                      </p:tavLst>
                                    </p:anim>
                                    <p:anim calcmode="lin" valueType="num">
                                      <p:cBhvr>
                                        <p:cTn id="8" dur="500" fill="hold"/>
                                        <p:tgtEl>
                                          <p:spTgt spid="493595"/>
                                        </p:tgtEl>
                                        <p:attrNameLst>
                                          <p:attrName>ppt_y</p:attrName>
                                        </p:attrNameLst>
                                      </p:cBhvr>
                                      <p:tavLst>
                                        <p:tav tm="0">
                                          <p:val>
                                            <p:strVal val="#ppt_y"/>
                                          </p:val>
                                        </p:tav>
                                        <p:tav tm="100000">
                                          <p:val>
                                            <p:strVal val="#ppt_y"/>
                                          </p:val>
                                        </p:tav>
                                      </p:tavLst>
                                    </p:anim>
                                    <p:anim calcmode="lin" valueType="num">
                                      <p:cBhvr>
                                        <p:cTn id="9" dur="500" fill="hold"/>
                                        <p:tgtEl>
                                          <p:spTgt spid="493595"/>
                                        </p:tgtEl>
                                        <p:attrNameLst>
                                          <p:attrName>ppt_w</p:attrName>
                                        </p:attrNameLst>
                                      </p:cBhvr>
                                      <p:tavLst>
                                        <p:tav tm="0">
                                          <p:val>
                                            <p:fltVal val="0"/>
                                          </p:val>
                                        </p:tav>
                                        <p:tav tm="100000">
                                          <p:val>
                                            <p:strVal val="#ppt_w"/>
                                          </p:val>
                                        </p:tav>
                                      </p:tavLst>
                                    </p:anim>
                                    <p:anim calcmode="lin" valueType="num">
                                      <p:cBhvr>
                                        <p:cTn id="10" dur="500" fill="hold"/>
                                        <p:tgtEl>
                                          <p:spTgt spid="4935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9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3F5739C4-07DE-144E-9338-2B094F7EF127}"/>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299" name="Rectangle 3">
            <a:extLst>
              <a:ext uri="{FF2B5EF4-FFF2-40B4-BE49-F238E27FC236}">
                <a16:creationId xmlns:a16="http://schemas.microsoft.com/office/drawing/2014/main" id="{F621BFA9-FCE2-E647-AB61-45CFF59014C3}"/>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311300" name="Rectangle 4">
            <a:extLst>
              <a:ext uri="{FF2B5EF4-FFF2-40B4-BE49-F238E27FC236}">
                <a16:creationId xmlns:a16="http://schemas.microsoft.com/office/drawing/2014/main" id="{EB51AFA1-2988-4444-B290-926C3F627F4B}"/>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311301" name="AutoShape 5">
            <a:extLst>
              <a:ext uri="{FF2B5EF4-FFF2-40B4-BE49-F238E27FC236}">
                <a16:creationId xmlns:a16="http://schemas.microsoft.com/office/drawing/2014/main" id="{6BADD5B2-75ED-E74D-920E-847F184C7648}"/>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02" name="Rectangle 6">
            <a:extLst>
              <a:ext uri="{FF2B5EF4-FFF2-40B4-BE49-F238E27FC236}">
                <a16:creationId xmlns:a16="http://schemas.microsoft.com/office/drawing/2014/main" id="{97290DCE-AA57-F24C-BCFC-8A619531B796}"/>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03" name="Rectangle 7">
            <a:extLst>
              <a:ext uri="{FF2B5EF4-FFF2-40B4-BE49-F238E27FC236}">
                <a16:creationId xmlns:a16="http://schemas.microsoft.com/office/drawing/2014/main" id="{74D0FEF3-446F-D74A-9E63-25EF2E04DD4D}"/>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311304" name="Line 8">
            <a:extLst>
              <a:ext uri="{FF2B5EF4-FFF2-40B4-BE49-F238E27FC236}">
                <a16:creationId xmlns:a16="http://schemas.microsoft.com/office/drawing/2014/main" id="{43F12188-F940-3042-B2DA-6EF2A6F9571D}"/>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05" name="Line 9">
            <a:extLst>
              <a:ext uri="{FF2B5EF4-FFF2-40B4-BE49-F238E27FC236}">
                <a16:creationId xmlns:a16="http://schemas.microsoft.com/office/drawing/2014/main" id="{F6D3AB14-C6BA-294D-A472-FA33E21F8E08}"/>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08" name="Rectangle 12">
            <a:extLst>
              <a:ext uri="{FF2B5EF4-FFF2-40B4-BE49-F238E27FC236}">
                <a16:creationId xmlns:a16="http://schemas.microsoft.com/office/drawing/2014/main" id="{8ED46889-857B-D043-AE39-E0F64C4D614F}"/>
              </a:ext>
            </a:extLst>
          </p:cNvPr>
          <p:cNvSpPr>
            <a:spLocks noChangeArrowheads="1"/>
          </p:cNvSpPr>
          <p:nvPr/>
        </p:nvSpPr>
        <p:spPr bwMode="auto">
          <a:xfrm>
            <a:off x="3409950" y="1603375"/>
            <a:ext cx="2354263"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PANGGILAN</a:t>
            </a:r>
          </a:p>
        </p:txBody>
      </p:sp>
      <p:sp>
        <p:nvSpPr>
          <p:cNvPr id="311314" name="Rectangle 18">
            <a:extLst>
              <a:ext uri="{FF2B5EF4-FFF2-40B4-BE49-F238E27FC236}">
                <a16:creationId xmlns:a16="http://schemas.microsoft.com/office/drawing/2014/main" id="{EB982413-1CDE-664D-93A3-85B8DAE75C92}"/>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311315" name="Group 19">
            <a:extLst>
              <a:ext uri="{FF2B5EF4-FFF2-40B4-BE49-F238E27FC236}">
                <a16:creationId xmlns:a16="http://schemas.microsoft.com/office/drawing/2014/main" id="{9A690362-6679-F14A-83DD-698CA5260B52}"/>
              </a:ext>
            </a:extLst>
          </p:cNvPr>
          <p:cNvGrpSpPr>
            <a:grpSpLocks/>
          </p:cNvGrpSpPr>
          <p:nvPr/>
        </p:nvGrpSpPr>
        <p:grpSpPr bwMode="auto">
          <a:xfrm>
            <a:off x="344488" y="2378075"/>
            <a:ext cx="2767012" cy="1446213"/>
            <a:chOff x="217" y="1498"/>
            <a:chExt cx="1743" cy="911"/>
          </a:xfrm>
        </p:grpSpPr>
        <p:sp>
          <p:nvSpPr>
            <p:cNvPr id="311316" name="Rectangle 20">
              <a:extLst>
                <a:ext uri="{FF2B5EF4-FFF2-40B4-BE49-F238E27FC236}">
                  <a16:creationId xmlns:a16="http://schemas.microsoft.com/office/drawing/2014/main" id="{C1A8BDD6-8279-DC4B-B6BD-460B6A269906}"/>
                </a:ext>
              </a:extLst>
            </p:cNvPr>
            <p:cNvSpPr>
              <a:spLocks noChangeArrowheads="1"/>
            </p:cNvSpPr>
            <p:nvPr/>
          </p:nvSpPr>
          <p:spPr bwMode="auto">
            <a:xfrm>
              <a:off x="519" y="1546"/>
              <a:ext cx="562" cy="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311317" name="Rectangle 21">
              <a:extLst>
                <a:ext uri="{FF2B5EF4-FFF2-40B4-BE49-F238E27FC236}">
                  <a16:creationId xmlns:a16="http://schemas.microsoft.com/office/drawing/2014/main" id="{D93663A7-C29C-B14E-98EE-6D149EC018B8}"/>
                </a:ext>
              </a:extLst>
            </p:cNvPr>
            <p:cNvSpPr>
              <a:spLocks noChangeArrowheads="1"/>
            </p:cNvSpPr>
            <p:nvPr/>
          </p:nvSpPr>
          <p:spPr bwMode="auto">
            <a:xfrm>
              <a:off x="217" y="1498"/>
              <a:ext cx="1743"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grpSp>
      <p:sp>
        <p:nvSpPr>
          <p:cNvPr id="311318" name="Line 22">
            <a:extLst>
              <a:ext uri="{FF2B5EF4-FFF2-40B4-BE49-F238E27FC236}">
                <a16:creationId xmlns:a16="http://schemas.microsoft.com/office/drawing/2014/main" id="{94023F29-DA4E-8141-8A4F-526730FFD397}"/>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19" name="Line 23">
            <a:extLst>
              <a:ext uri="{FF2B5EF4-FFF2-40B4-BE49-F238E27FC236}">
                <a16:creationId xmlns:a16="http://schemas.microsoft.com/office/drawing/2014/main" id="{CA0F0DBD-A8F7-AF47-BC46-20E95821E130}"/>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20" name="Line 24">
            <a:extLst>
              <a:ext uri="{FF2B5EF4-FFF2-40B4-BE49-F238E27FC236}">
                <a16:creationId xmlns:a16="http://schemas.microsoft.com/office/drawing/2014/main" id="{3D622854-A4F7-A348-8F63-0348A08FB835}"/>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21" name="Rectangle 25">
            <a:extLst>
              <a:ext uri="{FF2B5EF4-FFF2-40B4-BE49-F238E27FC236}">
                <a16:creationId xmlns:a16="http://schemas.microsoft.com/office/drawing/2014/main" id="{86AD03F7-0495-5A47-AD00-BB3B10AEE248}"/>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311322" name="Line 26">
            <a:extLst>
              <a:ext uri="{FF2B5EF4-FFF2-40B4-BE49-F238E27FC236}">
                <a16:creationId xmlns:a16="http://schemas.microsoft.com/office/drawing/2014/main" id="{1DE2D8BC-A6B8-A244-B91D-F43E51E3DBB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11327" name="Rectangle 31">
            <a:extLst>
              <a:ext uri="{FF2B5EF4-FFF2-40B4-BE49-F238E27FC236}">
                <a16:creationId xmlns:a16="http://schemas.microsoft.com/office/drawing/2014/main" id="{9A1B276D-0A12-E142-AED6-AB2E9EE4CAAD}"/>
              </a:ext>
            </a:extLst>
          </p:cNvPr>
          <p:cNvSpPr>
            <a:spLocks noChangeArrowheads="1"/>
          </p:cNvSpPr>
          <p:nvPr/>
        </p:nvSpPr>
        <p:spPr bwMode="auto">
          <a:xfrm>
            <a:off x="4802188" y="979488"/>
            <a:ext cx="30527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311341" name="Freeform 45">
            <a:extLst>
              <a:ext uri="{FF2B5EF4-FFF2-40B4-BE49-F238E27FC236}">
                <a16:creationId xmlns:a16="http://schemas.microsoft.com/office/drawing/2014/main" id="{8AE7E0BC-6CBB-4349-8BDB-993E56F42149}"/>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42" name="AutoShape 46">
            <a:extLst>
              <a:ext uri="{FF2B5EF4-FFF2-40B4-BE49-F238E27FC236}">
                <a16:creationId xmlns:a16="http://schemas.microsoft.com/office/drawing/2014/main" id="{C516A4E1-8872-FF4D-B07E-3101765B3445}"/>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43" name="Rectangle 47">
            <a:extLst>
              <a:ext uri="{FF2B5EF4-FFF2-40B4-BE49-F238E27FC236}">
                <a16:creationId xmlns:a16="http://schemas.microsoft.com/office/drawing/2014/main" id="{CBFB2993-247B-AF4E-9DBD-4F0F12A40DFD}"/>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44" name="AutoShape 48">
            <a:extLst>
              <a:ext uri="{FF2B5EF4-FFF2-40B4-BE49-F238E27FC236}">
                <a16:creationId xmlns:a16="http://schemas.microsoft.com/office/drawing/2014/main" id="{5A20974C-36AB-3545-B3DB-834442640C68}"/>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45" name="Line 49">
            <a:extLst>
              <a:ext uri="{FF2B5EF4-FFF2-40B4-BE49-F238E27FC236}">
                <a16:creationId xmlns:a16="http://schemas.microsoft.com/office/drawing/2014/main" id="{F75B7D69-5CD4-B24D-AE82-BF14A2403060}"/>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46" name="Line 50">
            <a:extLst>
              <a:ext uri="{FF2B5EF4-FFF2-40B4-BE49-F238E27FC236}">
                <a16:creationId xmlns:a16="http://schemas.microsoft.com/office/drawing/2014/main" id="{A5F87058-73F7-3E40-9BAD-A9F2F5EF7C34}"/>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47" name="Rectangle 51">
            <a:extLst>
              <a:ext uri="{FF2B5EF4-FFF2-40B4-BE49-F238E27FC236}">
                <a16:creationId xmlns:a16="http://schemas.microsoft.com/office/drawing/2014/main" id="{DDD1A399-E15F-7E44-8301-0EC98E187274}"/>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49" name="Rectangle 53">
            <a:extLst>
              <a:ext uri="{FF2B5EF4-FFF2-40B4-BE49-F238E27FC236}">
                <a16:creationId xmlns:a16="http://schemas.microsoft.com/office/drawing/2014/main" id="{1B4DDC2D-36E9-4A42-AAC0-76CFA148E605}"/>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311350" name="Rectangle 54">
            <a:extLst>
              <a:ext uri="{FF2B5EF4-FFF2-40B4-BE49-F238E27FC236}">
                <a16:creationId xmlns:a16="http://schemas.microsoft.com/office/drawing/2014/main" id="{3DB7A056-C789-FF4F-95A8-447420E9DD2F}"/>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311351" name="Line 55">
            <a:extLst>
              <a:ext uri="{FF2B5EF4-FFF2-40B4-BE49-F238E27FC236}">
                <a16:creationId xmlns:a16="http://schemas.microsoft.com/office/drawing/2014/main" id="{7E60BFCE-C1C5-0C43-B926-49077F171F41}"/>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52" name="Line 56">
            <a:extLst>
              <a:ext uri="{FF2B5EF4-FFF2-40B4-BE49-F238E27FC236}">
                <a16:creationId xmlns:a16="http://schemas.microsoft.com/office/drawing/2014/main" id="{F6319FD5-1BC2-F14C-B7A1-394CB433ACD5}"/>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53" name="Line 57">
            <a:extLst>
              <a:ext uri="{FF2B5EF4-FFF2-40B4-BE49-F238E27FC236}">
                <a16:creationId xmlns:a16="http://schemas.microsoft.com/office/drawing/2014/main" id="{4E906B39-54B6-084E-947C-5268AF246612}"/>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54" name="Text Box 58">
            <a:extLst>
              <a:ext uri="{FF2B5EF4-FFF2-40B4-BE49-F238E27FC236}">
                <a16:creationId xmlns:a16="http://schemas.microsoft.com/office/drawing/2014/main" id="{ED2131F3-657A-EA4E-99C5-5BC6E944BD7D}"/>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311359" name="Rectangle 63">
            <a:extLst>
              <a:ext uri="{FF2B5EF4-FFF2-40B4-BE49-F238E27FC236}">
                <a16:creationId xmlns:a16="http://schemas.microsoft.com/office/drawing/2014/main" id="{19547874-3726-1747-9272-ED5BDB430310}"/>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12</a:t>
            </a:r>
          </a:p>
        </p:txBody>
      </p:sp>
      <p:sp>
        <p:nvSpPr>
          <p:cNvPr id="311360" name="Text Box 64">
            <a:extLst>
              <a:ext uri="{FF2B5EF4-FFF2-40B4-BE49-F238E27FC236}">
                <a16:creationId xmlns:a16="http://schemas.microsoft.com/office/drawing/2014/main" id="{18755EE0-0469-9D43-A53F-AC611B496AA5}"/>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311373" name="Group 77">
            <a:extLst>
              <a:ext uri="{FF2B5EF4-FFF2-40B4-BE49-F238E27FC236}">
                <a16:creationId xmlns:a16="http://schemas.microsoft.com/office/drawing/2014/main" id="{7B84B2A2-6940-4C42-BB84-18C6BA90567E}"/>
              </a:ext>
            </a:extLst>
          </p:cNvPr>
          <p:cNvGrpSpPr>
            <a:grpSpLocks/>
          </p:cNvGrpSpPr>
          <p:nvPr/>
        </p:nvGrpSpPr>
        <p:grpSpPr bwMode="auto">
          <a:xfrm>
            <a:off x="5976938" y="1390650"/>
            <a:ext cx="1262062" cy="1347788"/>
            <a:chOff x="3765" y="876"/>
            <a:chExt cx="795" cy="849"/>
          </a:xfrm>
        </p:grpSpPr>
        <p:grpSp>
          <p:nvGrpSpPr>
            <p:cNvPr id="311361" name="Group 65">
              <a:extLst>
                <a:ext uri="{FF2B5EF4-FFF2-40B4-BE49-F238E27FC236}">
                  <a16:creationId xmlns:a16="http://schemas.microsoft.com/office/drawing/2014/main" id="{FC6C4D5B-BFED-E041-8296-F580A84EA1F2}"/>
                </a:ext>
              </a:extLst>
            </p:cNvPr>
            <p:cNvGrpSpPr>
              <a:grpSpLocks/>
            </p:cNvGrpSpPr>
            <p:nvPr/>
          </p:nvGrpSpPr>
          <p:grpSpPr bwMode="auto">
            <a:xfrm>
              <a:off x="3765" y="876"/>
              <a:ext cx="795" cy="849"/>
              <a:chOff x="1084" y="711"/>
              <a:chExt cx="2950" cy="2769"/>
            </a:xfrm>
          </p:grpSpPr>
          <p:grpSp>
            <p:nvGrpSpPr>
              <p:cNvPr id="311362" name="Group 66">
                <a:extLst>
                  <a:ext uri="{FF2B5EF4-FFF2-40B4-BE49-F238E27FC236}">
                    <a16:creationId xmlns:a16="http://schemas.microsoft.com/office/drawing/2014/main" id="{EDB0241D-274E-4D41-88FD-219DFA3FCB7F}"/>
                  </a:ext>
                </a:extLst>
              </p:cNvPr>
              <p:cNvGrpSpPr>
                <a:grpSpLocks/>
              </p:cNvGrpSpPr>
              <p:nvPr/>
            </p:nvGrpSpPr>
            <p:grpSpPr bwMode="auto">
              <a:xfrm>
                <a:off x="1084" y="711"/>
                <a:ext cx="2950" cy="2769"/>
                <a:chOff x="2707" y="548"/>
                <a:chExt cx="2950" cy="2769"/>
              </a:xfrm>
            </p:grpSpPr>
            <p:grpSp>
              <p:nvGrpSpPr>
                <p:cNvPr id="311363" name="Group 67">
                  <a:extLst>
                    <a:ext uri="{FF2B5EF4-FFF2-40B4-BE49-F238E27FC236}">
                      <a16:creationId xmlns:a16="http://schemas.microsoft.com/office/drawing/2014/main" id="{3EA0C9A3-E255-AC41-AE36-000E02189B6E}"/>
                    </a:ext>
                  </a:extLst>
                </p:cNvPr>
                <p:cNvGrpSpPr>
                  <a:grpSpLocks/>
                </p:cNvGrpSpPr>
                <p:nvPr/>
              </p:nvGrpSpPr>
              <p:grpSpPr bwMode="auto">
                <a:xfrm>
                  <a:off x="3180" y="1046"/>
                  <a:ext cx="2105" cy="1421"/>
                  <a:chOff x="578" y="2316"/>
                  <a:chExt cx="2105" cy="1421"/>
                </a:xfrm>
              </p:grpSpPr>
              <p:sp>
                <p:nvSpPr>
                  <p:cNvPr id="311364" name="Freeform 68" descr="Cork">
                    <a:extLst>
                      <a:ext uri="{FF2B5EF4-FFF2-40B4-BE49-F238E27FC236}">
                        <a16:creationId xmlns:a16="http://schemas.microsoft.com/office/drawing/2014/main" id="{CA280D7D-1CAE-524A-B322-9C38F9346946}"/>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65" name="Freeform 69" descr="Cork">
                    <a:extLst>
                      <a:ext uri="{FF2B5EF4-FFF2-40B4-BE49-F238E27FC236}">
                        <a16:creationId xmlns:a16="http://schemas.microsoft.com/office/drawing/2014/main" id="{BB1B987B-6866-3E42-84DA-4F99CEE7C38D}"/>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311366" name="Picture 70">
                  <a:extLst>
                    <a:ext uri="{FF2B5EF4-FFF2-40B4-BE49-F238E27FC236}">
                      <a16:creationId xmlns:a16="http://schemas.microsoft.com/office/drawing/2014/main" id="{93B96E4A-1E83-514E-AF3E-442F009F293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11367" name="Freeform 71">
                <a:extLst>
                  <a:ext uri="{FF2B5EF4-FFF2-40B4-BE49-F238E27FC236}">
                    <a16:creationId xmlns:a16="http://schemas.microsoft.com/office/drawing/2014/main" id="{E8EA5F0A-5377-A049-B655-2B679A3E7BB7}"/>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68" name="Freeform 72">
                <a:extLst>
                  <a:ext uri="{FF2B5EF4-FFF2-40B4-BE49-F238E27FC236}">
                    <a16:creationId xmlns:a16="http://schemas.microsoft.com/office/drawing/2014/main" id="{5396303F-F9E3-0B4F-BEB2-0BFDC52BF541}"/>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69" name="Freeform 73">
                <a:extLst>
                  <a:ext uri="{FF2B5EF4-FFF2-40B4-BE49-F238E27FC236}">
                    <a16:creationId xmlns:a16="http://schemas.microsoft.com/office/drawing/2014/main" id="{E4DFFCB2-2483-1341-8497-A04E854E26D1}"/>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70" name="Freeform 74">
                <a:extLst>
                  <a:ext uri="{FF2B5EF4-FFF2-40B4-BE49-F238E27FC236}">
                    <a16:creationId xmlns:a16="http://schemas.microsoft.com/office/drawing/2014/main" id="{3515B7AB-5165-D64A-8E0B-526157CC5D59}"/>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71" name="Freeform 75">
                <a:extLst>
                  <a:ext uri="{FF2B5EF4-FFF2-40B4-BE49-F238E27FC236}">
                    <a16:creationId xmlns:a16="http://schemas.microsoft.com/office/drawing/2014/main" id="{16105D67-FDCC-5647-9B61-F06D4E51C00A}"/>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1324" name="Rectangle 28">
              <a:extLst>
                <a:ext uri="{FF2B5EF4-FFF2-40B4-BE49-F238E27FC236}">
                  <a16:creationId xmlns:a16="http://schemas.microsoft.com/office/drawing/2014/main" id="{13400065-7719-964C-8653-2A1BFD52236C}"/>
                </a:ext>
              </a:extLst>
            </p:cNvPr>
            <p:cNvSpPr>
              <a:spLocks noChangeArrowheads="1"/>
            </p:cNvSpPr>
            <p:nvPr/>
          </p:nvSpPr>
          <p:spPr bwMode="auto">
            <a:xfrm>
              <a:off x="3922" y="991"/>
              <a:ext cx="558"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algn="l"/>
              <a:r>
                <a:rPr lang="en-US" altLang="ko-KR" sz="4000" b="1" i="1">
                  <a:solidFill>
                    <a:srgbClr val="FFFFFF"/>
                  </a:solidFill>
                  <a:effectLst/>
                  <a:latin typeface="Kosher-Normal" charset="0"/>
                  <a:ea typeface="Gulim" panose="020B0600000101010101" pitchFamily="34" charset="-127"/>
                </a:rPr>
                <a:t>PA</a:t>
              </a:r>
              <a:endParaRPr lang="en-US" altLang="ko-KR" sz="2400" i="1">
                <a:solidFill>
                  <a:srgbClr val="FFFFFF"/>
                </a:solidFill>
                <a:effectLst/>
                <a:latin typeface="Helvetica" pitchFamily="2" charset="0"/>
                <a:ea typeface="Gulim" panose="020B0600000101010101" pitchFamily="34" charset="-127"/>
              </a:endParaRPr>
            </a:p>
          </p:txBody>
        </p:sp>
      </p:grpSp>
      <p:sp>
        <p:nvSpPr>
          <p:cNvPr id="311325" name="Rectangle 29">
            <a:extLst>
              <a:ext uri="{FF2B5EF4-FFF2-40B4-BE49-F238E27FC236}">
                <a16:creationId xmlns:a16="http://schemas.microsoft.com/office/drawing/2014/main" id="{686659A6-C1C8-4548-8040-25DD251616D3}"/>
              </a:ext>
            </a:extLst>
          </p:cNvPr>
          <p:cNvSpPr>
            <a:spLocks noChangeArrowheads="1"/>
          </p:cNvSpPr>
          <p:nvPr/>
        </p:nvSpPr>
        <p:spPr bwMode="auto">
          <a:xfrm>
            <a:off x="5983288" y="2384425"/>
            <a:ext cx="2597150" cy="6413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1"/>
                </a:solidFill>
                <a:effectLst/>
                <a:latin typeface="Helvetica" pitchFamily="2" charset="0"/>
                <a:ea typeface="Gulim" panose="020B0600000101010101" pitchFamily="34" charset="-127"/>
              </a:rPr>
              <a:t>Kej. 12: 1-3</a:t>
            </a:r>
            <a:endParaRPr lang="en-US" altLang="ko-KR" b="1" i="1">
              <a:solidFill>
                <a:schemeClr val="tx1"/>
              </a:solidFill>
              <a:effectLst/>
              <a:latin typeface="Helvetica" pitchFamily="2" charset="0"/>
              <a:ea typeface="Gulim" panose="020B0600000101010101" pitchFamily="34" charset="-127"/>
            </a:endParaRPr>
          </a:p>
        </p:txBody>
      </p:sp>
      <p:sp>
        <p:nvSpPr>
          <p:cNvPr id="311372" name="AutoShape 76">
            <a:extLst>
              <a:ext uri="{FF2B5EF4-FFF2-40B4-BE49-F238E27FC236}">
                <a16:creationId xmlns:a16="http://schemas.microsoft.com/office/drawing/2014/main" id="{C0ED0CEC-B3AC-E54C-B4C5-3DEFE2188B63}"/>
              </a:ext>
            </a:extLst>
          </p:cNvPr>
          <p:cNvSpPr>
            <a:spLocks noChangeArrowheads="1"/>
          </p:cNvSpPr>
          <p:nvPr/>
        </p:nvSpPr>
        <p:spPr bwMode="auto">
          <a:xfrm>
            <a:off x="5984875" y="1390650"/>
            <a:ext cx="2820988" cy="1617663"/>
          </a:xfrm>
          <a:prstGeom prst="roundRect">
            <a:avLst>
              <a:gd name="adj" fmla="val 16667"/>
            </a:avLst>
          </a:prstGeom>
          <a:noFill/>
          <a:ln w="57150">
            <a:solidFill>
              <a:srgbClr val="1EDE17"/>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311374" name="Text Box 78">
            <a:extLst>
              <a:ext uri="{FF2B5EF4-FFF2-40B4-BE49-F238E27FC236}">
                <a16:creationId xmlns:a16="http://schemas.microsoft.com/office/drawing/2014/main" id="{83A61FCE-095C-4743-957A-F39CA577F92B}"/>
              </a:ext>
            </a:extLst>
          </p:cNvPr>
          <p:cNvSpPr txBox="1">
            <a:spLocks noChangeArrowheads="1"/>
          </p:cNvSpPr>
          <p:nvPr/>
        </p:nvSpPr>
        <p:spPr bwMode="auto">
          <a:xfrm>
            <a:off x="787400" y="4775200"/>
            <a:ext cx="7543800" cy="1739900"/>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b="1">
                <a:solidFill>
                  <a:srgbClr val="FFFF00"/>
                </a:solidFill>
                <a:effectLst/>
                <a:ea typeface="Gulim" panose="020B0600000101010101" pitchFamily="34" charset="-127"/>
              </a:rPr>
              <a:t>JANJI ALLAH YANG TIDAK BERSYARAT KEPADA ABRAHAM!</a:t>
            </a:r>
            <a:endParaRPr lang="en-US" altLang="ko-KR" sz="3600" b="1">
              <a:solidFill>
                <a:srgbClr val="5DBACA"/>
              </a:solidFill>
              <a:effectLst/>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311372"/>
                                        </p:tgtEl>
                                        <p:attrNameLst>
                                          <p:attrName>style.visibility</p:attrName>
                                        </p:attrNameLst>
                                      </p:cBhvr>
                                      <p:to>
                                        <p:strVal val="visible"/>
                                      </p:to>
                                    </p:set>
                                    <p:anim calcmode="lin" valueType="num">
                                      <p:cBhvr>
                                        <p:cTn id="7" dur="500" fill="hold"/>
                                        <p:tgtEl>
                                          <p:spTgt spid="311372"/>
                                        </p:tgtEl>
                                        <p:attrNameLst>
                                          <p:attrName>ppt_w</p:attrName>
                                        </p:attrNameLst>
                                      </p:cBhvr>
                                      <p:tavLst>
                                        <p:tav tm="0">
                                          <p:val>
                                            <p:strVal val="2/3*#ppt_w"/>
                                          </p:val>
                                        </p:tav>
                                        <p:tav tm="100000">
                                          <p:val>
                                            <p:strVal val="#ppt_w"/>
                                          </p:val>
                                        </p:tav>
                                      </p:tavLst>
                                    </p:anim>
                                    <p:anim calcmode="lin" valueType="num">
                                      <p:cBhvr>
                                        <p:cTn id="8" dur="500" fill="hold"/>
                                        <p:tgtEl>
                                          <p:spTgt spid="311372"/>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9" presetClass="entr" presetSubtype="0" fill="hold" grpId="0" nodeType="afterEffect">
                                  <p:stCondLst>
                                    <p:cond delay="1000"/>
                                  </p:stCondLst>
                                  <p:childTnLst>
                                    <p:set>
                                      <p:cBhvr>
                                        <p:cTn id="11" dur="1" fill="hold">
                                          <p:stCondLst>
                                            <p:cond delay="0"/>
                                          </p:stCondLst>
                                        </p:cTn>
                                        <p:tgtEl>
                                          <p:spTgt spid="311374"/>
                                        </p:tgtEl>
                                        <p:attrNameLst>
                                          <p:attrName>style.visibility</p:attrName>
                                        </p:attrNameLst>
                                      </p:cBhvr>
                                      <p:to>
                                        <p:strVal val="visible"/>
                                      </p:to>
                                    </p:set>
                                    <p:animEffect transition="in" filter="dissolve">
                                      <p:cBhvr>
                                        <p:cTn id="12" dur="500"/>
                                        <p:tgtEl>
                                          <p:spTgt spid="311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7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7250" name="Rectangle 1026">
            <a:extLst>
              <a:ext uri="{FF2B5EF4-FFF2-40B4-BE49-F238E27FC236}">
                <a16:creationId xmlns:a16="http://schemas.microsoft.com/office/drawing/2014/main" id="{B6F72FC8-D408-BA43-9E2D-49FA6700874B}"/>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1" name="Rectangle 1027">
            <a:extLst>
              <a:ext uri="{FF2B5EF4-FFF2-40B4-BE49-F238E27FC236}">
                <a16:creationId xmlns:a16="http://schemas.microsoft.com/office/drawing/2014/main" id="{DFFF50A4-38F5-9642-8DE7-CCFF6655F753}"/>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437252" name="Rectangle 1028">
            <a:extLst>
              <a:ext uri="{FF2B5EF4-FFF2-40B4-BE49-F238E27FC236}">
                <a16:creationId xmlns:a16="http://schemas.microsoft.com/office/drawing/2014/main" id="{29B3A69F-346C-3F48-BF69-5F7F74E3A238}"/>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37253" name="AutoShape 1029">
            <a:extLst>
              <a:ext uri="{FF2B5EF4-FFF2-40B4-BE49-F238E27FC236}">
                <a16:creationId xmlns:a16="http://schemas.microsoft.com/office/drawing/2014/main" id="{C5DCC575-57F1-7144-BCE9-C493C6FB71D4}"/>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4" name="Rectangle 1030">
            <a:extLst>
              <a:ext uri="{FF2B5EF4-FFF2-40B4-BE49-F238E27FC236}">
                <a16:creationId xmlns:a16="http://schemas.microsoft.com/office/drawing/2014/main" id="{21A3EF9F-D35D-BE49-A338-F8741DA6B356}"/>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5" name="Rectangle 1031">
            <a:extLst>
              <a:ext uri="{FF2B5EF4-FFF2-40B4-BE49-F238E27FC236}">
                <a16:creationId xmlns:a16="http://schemas.microsoft.com/office/drawing/2014/main" id="{A06D6E8F-6CBC-B241-8087-59AC52585F58}"/>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437256" name="Line 1032">
            <a:extLst>
              <a:ext uri="{FF2B5EF4-FFF2-40B4-BE49-F238E27FC236}">
                <a16:creationId xmlns:a16="http://schemas.microsoft.com/office/drawing/2014/main" id="{37BD9DBD-AFE4-6845-8B8A-AE0B24A53507}"/>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7" name="Line 1033">
            <a:extLst>
              <a:ext uri="{FF2B5EF4-FFF2-40B4-BE49-F238E27FC236}">
                <a16:creationId xmlns:a16="http://schemas.microsoft.com/office/drawing/2014/main" id="{9F6D8BE8-9518-FB45-9024-3DF369B0030B}"/>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0" name="Rectangle 1036">
            <a:extLst>
              <a:ext uri="{FF2B5EF4-FFF2-40B4-BE49-F238E27FC236}">
                <a16:creationId xmlns:a16="http://schemas.microsoft.com/office/drawing/2014/main" id="{550986EB-D1EC-0B4A-8816-8CB5154E87CC}"/>
              </a:ext>
            </a:extLst>
          </p:cNvPr>
          <p:cNvSpPr>
            <a:spLocks noChangeArrowheads="1"/>
          </p:cNvSpPr>
          <p:nvPr/>
        </p:nvSpPr>
        <p:spPr bwMode="auto">
          <a:xfrm>
            <a:off x="3409950" y="1603375"/>
            <a:ext cx="2354263"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PANGGILAN</a:t>
            </a:r>
          </a:p>
        </p:txBody>
      </p:sp>
      <p:sp>
        <p:nvSpPr>
          <p:cNvPr id="437261" name="Rectangle 1037">
            <a:extLst>
              <a:ext uri="{FF2B5EF4-FFF2-40B4-BE49-F238E27FC236}">
                <a16:creationId xmlns:a16="http://schemas.microsoft.com/office/drawing/2014/main" id="{C56B0CE3-53EB-D946-ADD3-411E6A55BEF6}"/>
              </a:ext>
            </a:extLst>
          </p:cNvPr>
          <p:cNvSpPr>
            <a:spLocks noChangeArrowheads="1"/>
          </p:cNvSpPr>
          <p:nvPr/>
        </p:nvSpPr>
        <p:spPr bwMode="auto">
          <a:xfrm>
            <a:off x="3897313" y="206057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T - B - B</a:t>
            </a:r>
          </a:p>
        </p:txBody>
      </p:sp>
      <p:sp>
        <p:nvSpPr>
          <p:cNvPr id="437262" name="Rectangle 1038">
            <a:extLst>
              <a:ext uri="{FF2B5EF4-FFF2-40B4-BE49-F238E27FC236}">
                <a16:creationId xmlns:a16="http://schemas.microsoft.com/office/drawing/2014/main" id="{895765F7-6F7B-8149-810D-58DD3730E02F}"/>
              </a:ext>
            </a:extLst>
          </p:cNvPr>
          <p:cNvSpPr>
            <a:spLocks noChangeArrowheads="1"/>
          </p:cNvSpPr>
          <p:nvPr/>
        </p:nvSpPr>
        <p:spPr bwMode="auto">
          <a:xfrm>
            <a:off x="6324600" y="1524000"/>
            <a:ext cx="1219200" cy="5191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37263" name="Rectangle 1039">
            <a:extLst>
              <a:ext uri="{FF2B5EF4-FFF2-40B4-BE49-F238E27FC236}">
                <a16:creationId xmlns:a16="http://schemas.microsoft.com/office/drawing/2014/main" id="{AF88EB19-8B5E-A549-8577-1C001C8771E7}"/>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437264" name="Group 1040">
            <a:extLst>
              <a:ext uri="{FF2B5EF4-FFF2-40B4-BE49-F238E27FC236}">
                <a16:creationId xmlns:a16="http://schemas.microsoft.com/office/drawing/2014/main" id="{C1D12AAC-E853-FE45-A603-6EB96E8E98C4}"/>
              </a:ext>
            </a:extLst>
          </p:cNvPr>
          <p:cNvGrpSpPr>
            <a:grpSpLocks/>
          </p:cNvGrpSpPr>
          <p:nvPr/>
        </p:nvGrpSpPr>
        <p:grpSpPr bwMode="auto">
          <a:xfrm>
            <a:off x="344488" y="2378075"/>
            <a:ext cx="2767012" cy="1446213"/>
            <a:chOff x="217" y="1498"/>
            <a:chExt cx="1743" cy="911"/>
          </a:xfrm>
        </p:grpSpPr>
        <p:sp>
          <p:nvSpPr>
            <p:cNvPr id="437265" name="Rectangle 1041">
              <a:extLst>
                <a:ext uri="{FF2B5EF4-FFF2-40B4-BE49-F238E27FC236}">
                  <a16:creationId xmlns:a16="http://schemas.microsoft.com/office/drawing/2014/main" id="{2440876C-767C-B445-A612-1FB7A2F7D092}"/>
                </a:ext>
              </a:extLst>
            </p:cNvPr>
            <p:cNvSpPr>
              <a:spLocks noChangeArrowheads="1"/>
            </p:cNvSpPr>
            <p:nvPr/>
          </p:nvSpPr>
          <p:spPr bwMode="auto">
            <a:xfrm>
              <a:off x="519" y="1546"/>
              <a:ext cx="562" cy="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437266" name="Rectangle 1042">
              <a:extLst>
                <a:ext uri="{FF2B5EF4-FFF2-40B4-BE49-F238E27FC236}">
                  <a16:creationId xmlns:a16="http://schemas.microsoft.com/office/drawing/2014/main" id="{2A7C62BB-853C-D14F-AD28-088AB5368C5B}"/>
                </a:ext>
              </a:extLst>
            </p:cNvPr>
            <p:cNvSpPr>
              <a:spLocks noChangeArrowheads="1"/>
            </p:cNvSpPr>
            <p:nvPr/>
          </p:nvSpPr>
          <p:spPr bwMode="auto">
            <a:xfrm>
              <a:off x="217" y="1498"/>
              <a:ext cx="1743"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grpSp>
      <p:sp>
        <p:nvSpPr>
          <p:cNvPr id="437267" name="Line 1043">
            <a:extLst>
              <a:ext uri="{FF2B5EF4-FFF2-40B4-BE49-F238E27FC236}">
                <a16:creationId xmlns:a16="http://schemas.microsoft.com/office/drawing/2014/main" id="{ECA798D8-91A2-2C4B-A62E-2BCDD4F13C20}"/>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8" name="Line 1044">
            <a:extLst>
              <a:ext uri="{FF2B5EF4-FFF2-40B4-BE49-F238E27FC236}">
                <a16:creationId xmlns:a16="http://schemas.microsoft.com/office/drawing/2014/main" id="{24E0FEF6-C07A-6641-9D8B-5851CFF9C381}"/>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9" name="Line 1045">
            <a:extLst>
              <a:ext uri="{FF2B5EF4-FFF2-40B4-BE49-F238E27FC236}">
                <a16:creationId xmlns:a16="http://schemas.microsoft.com/office/drawing/2014/main" id="{830BFDAE-DAF9-0044-86EC-71FA5AE716A2}"/>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70" name="Rectangle 1046">
            <a:extLst>
              <a:ext uri="{FF2B5EF4-FFF2-40B4-BE49-F238E27FC236}">
                <a16:creationId xmlns:a16="http://schemas.microsoft.com/office/drawing/2014/main" id="{5ED14D9F-02DF-2448-8991-3E46A62FD231}"/>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437271" name="Line 1047">
            <a:extLst>
              <a:ext uri="{FF2B5EF4-FFF2-40B4-BE49-F238E27FC236}">
                <a16:creationId xmlns:a16="http://schemas.microsoft.com/office/drawing/2014/main" id="{3DD66B00-531C-B742-8599-D8798B9E144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7275" name="Rectangle 1051">
            <a:extLst>
              <a:ext uri="{FF2B5EF4-FFF2-40B4-BE49-F238E27FC236}">
                <a16:creationId xmlns:a16="http://schemas.microsoft.com/office/drawing/2014/main" id="{378CFF23-96B5-A44D-B4D6-0F1F819FE4F2}"/>
              </a:ext>
            </a:extLst>
          </p:cNvPr>
          <p:cNvSpPr>
            <a:spLocks noChangeArrowheads="1"/>
          </p:cNvSpPr>
          <p:nvPr/>
        </p:nvSpPr>
        <p:spPr bwMode="auto">
          <a:xfrm>
            <a:off x="4802188" y="979488"/>
            <a:ext cx="3008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grpSp>
        <p:nvGrpSpPr>
          <p:cNvPr id="437355" name="Group 1131">
            <a:extLst>
              <a:ext uri="{FF2B5EF4-FFF2-40B4-BE49-F238E27FC236}">
                <a16:creationId xmlns:a16="http://schemas.microsoft.com/office/drawing/2014/main" id="{BD92B09B-BE40-094F-BEE6-61AF8A846D5E}"/>
              </a:ext>
            </a:extLst>
          </p:cNvPr>
          <p:cNvGrpSpPr>
            <a:grpSpLocks/>
          </p:cNvGrpSpPr>
          <p:nvPr/>
        </p:nvGrpSpPr>
        <p:grpSpPr bwMode="auto">
          <a:xfrm>
            <a:off x="4784725" y="4073525"/>
            <a:ext cx="2870200" cy="625475"/>
            <a:chOff x="3014" y="2566"/>
            <a:chExt cx="1808" cy="394"/>
          </a:xfrm>
        </p:grpSpPr>
        <p:sp>
          <p:nvSpPr>
            <p:cNvPr id="437294" name="Oval 1070">
              <a:extLst>
                <a:ext uri="{FF2B5EF4-FFF2-40B4-BE49-F238E27FC236}">
                  <a16:creationId xmlns:a16="http://schemas.microsoft.com/office/drawing/2014/main" id="{20CDEE3F-440D-0B44-B392-DD0C460ED9FA}"/>
                </a:ext>
              </a:extLst>
            </p:cNvPr>
            <p:cNvSpPr>
              <a:spLocks noChangeArrowheads="1"/>
            </p:cNvSpPr>
            <p:nvPr/>
          </p:nvSpPr>
          <p:spPr bwMode="auto">
            <a:xfrm>
              <a:off x="3014" y="2566"/>
              <a:ext cx="1808" cy="394"/>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437295" name="Rectangle 1071">
              <a:extLst>
                <a:ext uri="{FF2B5EF4-FFF2-40B4-BE49-F238E27FC236}">
                  <a16:creationId xmlns:a16="http://schemas.microsoft.com/office/drawing/2014/main" id="{2DA511C1-E5C7-5949-B865-2916CF6B9837}"/>
                </a:ext>
              </a:extLst>
            </p:cNvPr>
            <p:cNvSpPr>
              <a:spLocks noChangeArrowheads="1"/>
            </p:cNvSpPr>
            <p:nvPr/>
          </p:nvSpPr>
          <p:spPr bwMode="auto">
            <a:xfrm>
              <a:off x="3431" y="2609"/>
              <a:ext cx="1010" cy="3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a:solidFill>
                    <a:schemeClr val="hlink"/>
                  </a:solidFill>
                  <a:effectLst/>
                  <a:latin typeface="Times" pitchFamily="2" charset="0"/>
                  <a:ea typeface="Gulim" panose="020B0600000101010101" pitchFamily="34" charset="-127"/>
                </a:rPr>
                <a:t>BERKAT</a:t>
              </a:r>
            </a:p>
          </p:txBody>
        </p:sp>
      </p:grpSp>
      <p:grpSp>
        <p:nvGrpSpPr>
          <p:cNvPr id="437354" name="Group 1130">
            <a:extLst>
              <a:ext uri="{FF2B5EF4-FFF2-40B4-BE49-F238E27FC236}">
                <a16:creationId xmlns:a16="http://schemas.microsoft.com/office/drawing/2014/main" id="{1823BAF2-66C0-544D-898F-ED089017C0FB}"/>
              </a:ext>
            </a:extLst>
          </p:cNvPr>
          <p:cNvGrpSpPr>
            <a:grpSpLocks/>
          </p:cNvGrpSpPr>
          <p:nvPr/>
        </p:nvGrpSpPr>
        <p:grpSpPr bwMode="auto">
          <a:xfrm>
            <a:off x="3435350" y="3440113"/>
            <a:ext cx="2166938" cy="528637"/>
            <a:chOff x="2164" y="2167"/>
            <a:chExt cx="1365" cy="333"/>
          </a:xfrm>
        </p:grpSpPr>
        <p:sp>
          <p:nvSpPr>
            <p:cNvPr id="437297" name="Oval 1073">
              <a:extLst>
                <a:ext uri="{FF2B5EF4-FFF2-40B4-BE49-F238E27FC236}">
                  <a16:creationId xmlns:a16="http://schemas.microsoft.com/office/drawing/2014/main" id="{8F1BE972-B9E6-014B-9ECF-0004F948E55E}"/>
                </a:ext>
              </a:extLst>
            </p:cNvPr>
            <p:cNvSpPr>
              <a:spLocks noChangeArrowheads="1"/>
            </p:cNvSpPr>
            <p:nvPr/>
          </p:nvSpPr>
          <p:spPr bwMode="auto">
            <a:xfrm>
              <a:off x="2164" y="2169"/>
              <a:ext cx="1365" cy="331"/>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437298" name="Rectangle 1074">
              <a:extLst>
                <a:ext uri="{FF2B5EF4-FFF2-40B4-BE49-F238E27FC236}">
                  <a16:creationId xmlns:a16="http://schemas.microsoft.com/office/drawing/2014/main" id="{9B4CA59F-F3BC-9D42-B6A7-B270AE1B063A}"/>
                </a:ext>
              </a:extLst>
            </p:cNvPr>
            <p:cNvSpPr>
              <a:spLocks noChangeArrowheads="1"/>
            </p:cNvSpPr>
            <p:nvPr/>
          </p:nvSpPr>
          <p:spPr bwMode="auto">
            <a:xfrm>
              <a:off x="2450" y="2167"/>
              <a:ext cx="799" cy="3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a:solidFill>
                    <a:schemeClr val="hlink"/>
                  </a:solidFill>
                  <a:effectLst/>
                  <a:latin typeface="Times" pitchFamily="2" charset="0"/>
                  <a:ea typeface="Gulim" panose="020B0600000101010101" pitchFamily="34" charset="-127"/>
                </a:rPr>
                <a:t>BENIH</a:t>
              </a:r>
            </a:p>
          </p:txBody>
        </p:sp>
      </p:grpSp>
      <p:grpSp>
        <p:nvGrpSpPr>
          <p:cNvPr id="437353" name="Group 1129">
            <a:extLst>
              <a:ext uri="{FF2B5EF4-FFF2-40B4-BE49-F238E27FC236}">
                <a16:creationId xmlns:a16="http://schemas.microsoft.com/office/drawing/2014/main" id="{AD90CFD5-FA97-3F48-A1D1-95BDF0D8C3D8}"/>
              </a:ext>
            </a:extLst>
          </p:cNvPr>
          <p:cNvGrpSpPr>
            <a:grpSpLocks/>
          </p:cNvGrpSpPr>
          <p:nvPr/>
        </p:nvGrpSpPr>
        <p:grpSpPr bwMode="auto">
          <a:xfrm>
            <a:off x="2082800" y="2765425"/>
            <a:ext cx="2252663" cy="530225"/>
            <a:chOff x="1312" y="1742"/>
            <a:chExt cx="1419" cy="334"/>
          </a:xfrm>
        </p:grpSpPr>
        <p:sp>
          <p:nvSpPr>
            <p:cNvPr id="437300" name="Oval 1076">
              <a:extLst>
                <a:ext uri="{FF2B5EF4-FFF2-40B4-BE49-F238E27FC236}">
                  <a16:creationId xmlns:a16="http://schemas.microsoft.com/office/drawing/2014/main" id="{4E4CA083-0121-A74C-A3CF-4E8DC362E3E2}"/>
                </a:ext>
              </a:extLst>
            </p:cNvPr>
            <p:cNvSpPr>
              <a:spLocks noChangeArrowheads="1"/>
            </p:cNvSpPr>
            <p:nvPr/>
          </p:nvSpPr>
          <p:spPr bwMode="auto">
            <a:xfrm>
              <a:off x="1312" y="1742"/>
              <a:ext cx="1419" cy="331"/>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437301" name="Rectangle 1077">
              <a:extLst>
                <a:ext uri="{FF2B5EF4-FFF2-40B4-BE49-F238E27FC236}">
                  <a16:creationId xmlns:a16="http://schemas.microsoft.com/office/drawing/2014/main" id="{3FE3E9BE-B21F-7B45-9A85-FEE02E374B8E}"/>
                </a:ext>
              </a:extLst>
            </p:cNvPr>
            <p:cNvSpPr>
              <a:spLocks noChangeArrowheads="1"/>
            </p:cNvSpPr>
            <p:nvPr/>
          </p:nvSpPr>
          <p:spPr bwMode="auto">
            <a:xfrm>
              <a:off x="1581" y="1751"/>
              <a:ext cx="899" cy="3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a:solidFill>
                    <a:schemeClr val="hlink"/>
                  </a:solidFill>
                  <a:effectLst/>
                  <a:latin typeface="Times" pitchFamily="2" charset="0"/>
                  <a:ea typeface="Gulim" panose="020B0600000101010101" pitchFamily="34" charset="-127"/>
                </a:rPr>
                <a:t>TANAH</a:t>
              </a:r>
            </a:p>
          </p:txBody>
        </p:sp>
      </p:grpSp>
      <p:sp>
        <p:nvSpPr>
          <p:cNvPr id="437302" name="Freeform 1078">
            <a:extLst>
              <a:ext uri="{FF2B5EF4-FFF2-40B4-BE49-F238E27FC236}">
                <a16:creationId xmlns:a16="http://schemas.microsoft.com/office/drawing/2014/main" id="{7AD97595-4EED-2D48-8A43-3536EA611504}"/>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03" name="AutoShape 1079">
            <a:extLst>
              <a:ext uri="{FF2B5EF4-FFF2-40B4-BE49-F238E27FC236}">
                <a16:creationId xmlns:a16="http://schemas.microsoft.com/office/drawing/2014/main" id="{85BC2382-9BA2-5B4A-A31E-06E7F7AC2417}"/>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4" name="Rectangle 1080">
            <a:extLst>
              <a:ext uri="{FF2B5EF4-FFF2-40B4-BE49-F238E27FC236}">
                <a16:creationId xmlns:a16="http://schemas.microsoft.com/office/drawing/2014/main" id="{AC4B4D6F-A855-A942-9226-2A9B96F6BF66}"/>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5" name="AutoShape 1081">
            <a:extLst>
              <a:ext uri="{FF2B5EF4-FFF2-40B4-BE49-F238E27FC236}">
                <a16:creationId xmlns:a16="http://schemas.microsoft.com/office/drawing/2014/main" id="{904359BC-F09C-7140-85A5-1C4A9A393453}"/>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6" name="Line 1082">
            <a:extLst>
              <a:ext uri="{FF2B5EF4-FFF2-40B4-BE49-F238E27FC236}">
                <a16:creationId xmlns:a16="http://schemas.microsoft.com/office/drawing/2014/main" id="{C6EBC60D-C2FA-E944-B1C7-9C7F3CD16556}"/>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7" name="Line 1083">
            <a:extLst>
              <a:ext uri="{FF2B5EF4-FFF2-40B4-BE49-F238E27FC236}">
                <a16:creationId xmlns:a16="http://schemas.microsoft.com/office/drawing/2014/main" id="{692BF36E-9932-454A-87CA-D8EC5F206E8B}"/>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8" name="Rectangle 1084">
            <a:extLst>
              <a:ext uri="{FF2B5EF4-FFF2-40B4-BE49-F238E27FC236}">
                <a16:creationId xmlns:a16="http://schemas.microsoft.com/office/drawing/2014/main" id="{A7CAEE8C-6535-0B4B-A32A-37C58C4D15BB}"/>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9" name="Rectangle 1085">
            <a:extLst>
              <a:ext uri="{FF2B5EF4-FFF2-40B4-BE49-F238E27FC236}">
                <a16:creationId xmlns:a16="http://schemas.microsoft.com/office/drawing/2014/main" id="{E869C2D4-3078-7F42-B519-F0942DBCF849}"/>
              </a:ext>
            </a:extLst>
          </p:cNvPr>
          <p:cNvSpPr>
            <a:spLocks noChangeArrowheads="1"/>
          </p:cNvSpPr>
          <p:nvPr/>
        </p:nvSpPr>
        <p:spPr bwMode="auto">
          <a:xfrm>
            <a:off x="8186738" y="3832225"/>
            <a:ext cx="633412"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B</a:t>
            </a:r>
          </a:p>
        </p:txBody>
      </p:sp>
      <p:sp>
        <p:nvSpPr>
          <p:cNvPr id="437310" name="Rectangle 1086">
            <a:extLst>
              <a:ext uri="{FF2B5EF4-FFF2-40B4-BE49-F238E27FC236}">
                <a16:creationId xmlns:a16="http://schemas.microsoft.com/office/drawing/2014/main" id="{6815FB43-2B4E-0749-8545-EEEE446122BD}"/>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437311" name="Rectangle 1087">
            <a:extLst>
              <a:ext uri="{FF2B5EF4-FFF2-40B4-BE49-F238E27FC236}">
                <a16:creationId xmlns:a16="http://schemas.microsoft.com/office/drawing/2014/main" id="{5480BFD1-1E00-3340-94D5-2C612D5092B0}"/>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437312" name="Line 1088">
            <a:extLst>
              <a:ext uri="{FF2B5EF4-FFF2-40B4-BE49-F238E27FC236}">
                <a16:creationId xmlns:a16="http://schemas.microsoft.com/office/drawing/2014/main" id="{3F7E5D7A-8F21-A445-ACB6-CDE48BFA8F0C}"/>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13" name="Line 1089">
            <a:extLst>
              <a:ext uri="{FF2B5EF4-FFF2-40B4-BE49-F238E27FC236}">
                <a16:creationId xmlns:a16="http://schemas.microsoft.com/office/drawing/2014/main" id="{A4C8349A-D7E0-324D-AE81-AE3B6D9D5358}"/>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14" name="Line 1090">
            <a:extLst>
              <a:ext uri="{FF2B5EF4-FFF2-40B4-BE49-F238E27FC236}">
                <a16:creationId xmlns:a16="http://schemas.microsoft.com/office/drawing/2014/main" id="{FBA5EE2E-C926-574C-9EE7-3E28F1968191}"/>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15" name="Text Box 1091">
            <a:extLst>
              <a:ext uri="{FF2B5EF4-FFF2-40B4-BE49-F238E27FC236}">
                <a16:creationId xmlns:a16="http://schemas.microsoft.com/office/drawing/2014/main" id="{958E614A-CE03-7F4E-AC08-788B82B2EA93}"/>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437320" name="Rectangle 1096">
            <a:extLst>
              <a:ext uri="{FF2B5EF4-FFF2-40B4-BE49-F238E27FC236}">
                <a16:creationId xmlns:a16="http://schemas.microsoft.com/office/drawing/2014/main" id="{70390FD3-6996-0C44-A4D7-1B5CEFBE4C8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13</a:t>
            </a:r>
          </a:p>
        </p:txBody>
      </p:sp>
      <p:sp>
        <p:nvSpPr>
          <p:cNvPr id="437321" name="Text Box 1097">
            <a:extLst>
              <a:ext uri="{FF2B5EF4-FFF2-40B4-BE49-F238E27FC236}">
                <a16:creationId xmlns:a16="http://schemas.microsoft.com/office/drawing/2014/main" id="{6D1F3FE7-CD64-3145-B8C1-AFFA9289ABBC}"/>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437336" name="Text Box 1112">
            <a:extLst>
              <a:ext uri="{FF2B5EF4-FFF2-40B4-BE49-F238E27FC236}">
                <a16:creationId xmlns:a16="http://schemas.microsoft.com/office/drawing/2014/main" id="{02398EE2-469F-F54C-8AC0-A8339847CE35}"/>
              </a:ext>
            </a:extLst>
          </p:cNvPr>
          <p:cNvSpPr txBox="1">
            <a:spLocks noChangeArrowheads="1"/>
          </p:cNvSpPr>
          <p:nvPr/>
        </p:nvSpPr>
        <p:spPr bwMode="auto">
          <a:xfrm>
            <a:off x="787400" y="4632325"/>
            <a:ext cx="7543800" cy="1739900"/>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b="1">
                <a:solidFill>
                  <a:srgbClr val="66FFFF"/>
                </a:solidFill>
                <a:effectLst/>
                <a:ea typeface="Gulim" panose="020B0600000101010101" pitchFamily="34" charset="-127"/>
              </a:rPr>
              <a:t>JANJI TIDAK BERSYARAT KEMUDIAN BERUBAH MENJADI PEDOMAN HUKUM!</a:t>
            </a:r>
          </a:p>
        </p:txBody>
      </p:sp>
      <p:grpSp>
        <p:nvGrpSpPr>
          <p:cNvPr id="437338" name="Group 1114">
            <a:extLst>
              <a:ext uri="{FF2B5EF4-FFF2-40B4-BE49-F238E27FC236}">
                <a16:creationId xmlns:a16="http://schemas.microsoft.com/office/drawing/2014/main" id="{5BB71C60-C518-5B43-B78C-BACEA2DF0254}"/>
              </a:ext>
            </a:extLst>
          </p:cNvPr>
          <p:cNvGrpSpPr>
            <a:grpSpLocks/>
          </p:cNvGrpSpPr>
          <p:nvPr/>
        </p:nvGrpSpPr>
        <p:grpSpPr bwMode="auto">
          <a:xfrm>
            <a:off x="5976938" y="1390650"/>
            <a:ext cx="1262062" cy="1347788"/>
            <a:chOff x="3765" y="876"/>
            <a:chExt cx="795" cy="849"/>
          </a:xfrm>
        </p:grpSpPr>
        <p:grpSp>
          <p:nvGrpSpPr>
            <p:cNvPr id="437339" name="Group 1115">
              <a:extLst>
                <a:ext uri="{FF2B5EF4-FFF2-40B4-BE49-F238E27FC236}">
                  <a16:creationId xmlns:a16="http://schemas.microsoft.com/office/drawing/2014/main" id="{49246071-63DF-C948-B70F-660FC4633AAA}"/>
                </a:ext>
              </a:extLst>
            </p:cNvPr>
            <p:cNvGrpSpPr>
              <a:grpSpLocks/>
            </p:cNvGrpSpPr>
            <p:nvPr/>
          </p:nvGrpSpPr>
          <p:grpSpPr bwMode="auto">
            <a:xfrm>
              <a:off x="3765" y="876"/>
              <a:ext cx="795" cy="849"/>
              <a:chOff x="1084" y="711"/>
              <a:chExt cx="2950" cy="2769"/>
            </a:xfrm>
          </p:grpSpPr>
          <p:grpSp>
            <p:nvGrpSpPr>
              <p:cNvPr id="437340" name="Group 1116">
                <a:extLst>
                  <a:ext uri="{FF2B5EF4-FFF2-40B4-BE49-F238E27FC236}">
                    <a16:creationId xmlns:a16="http://schemas.microsoft.com/office/drawing/2014/main" id="{1FD7CA35-07FD-A247-9615-D026359D79F9}"/>
                  </a:ext>
                </a:extLst>
              </p:cNvPr>
              <p:cNvGrpSpPr>
                <a:grpSpLocks/>
              </p:cNvGrpSpPr>
              <p:nvPr/>
            </p:nvGrpSpPr>
            <p:grpSpPr bwMode="auto">
              <a:xfrm>
                <a:off x="1084" y="711"/>
                <a:ext cx="2950" cy="2769"/>
                <a:chOff x="2707" y="548"/>
                <a:chExt cx="2950" cy="2769"/>
              </a:xfrm>
            </p:grpSpPr>
            <p:grpSp>
              <p:nvGrpSpPr>
                <p:cNvPr id="437341" name="Group 1117">
                  <a:extLst>
                    <a:ext uri="{FF2B5EF4-FFF2-40B4-BE49-F238E27FC236}">
                      <a16:creationId xmlns:a16="http://schemas.microsoft.com/office/drawing/2014/main" id="{09FA57BD-D14D-8F4A-8A6D-DB08AE1AE034}"/>
                    </a:ext>
                  </a:extLst>
                </p:cNvPr>
                <p:cNvGrpSpPr>
                  <a:grpSpLocks/>
                </p:cNvGrpSpPr>
                <p:nvPr/>
              </p:nvGrpSpPr>
              <p:grpSpPr bwMode="auto">
                <a:xfrm>
                  <a:off x="3180" y="1046"/>
                  <a:ext cx="2105" cy="1421"/>
                  <a:chOff x="578" y="2316"/>
                  <a:chExt cx="2105" cy="1421"/>
                </a:xfrm>
              </p:grpSpPr>
              <p:sp>
                <p:nvSpPr>
                  <p:cNvPr id="437342" name="Freeform 1118" descr="Cork">
                    <a:extLst>
                      <a:ext uri="{FF2B5EF4-FFF2-40B4-BE49-F238E27FC236}">
                        <a16:creationId xmlns:a16="http://schemas.microsoft.com/office/drawing/2014/main" id="{158F9F0A-4AE4-1C4A-BA31-F90AE3990AAC}"/>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43" name="Freeform 1119" descr="Cork">
                    <a:extLst>
                      <a:ext uri="{FF2B5EF4-FFF2-40B4-BE49-F238E27FC236}">
                        <a16:creationId xmlns:a16="http://schemas.microsoft.com/office/drawing/2014/main" id="{9C217FA4-FB28-1E4D-81A1-D5C2D92BCCF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7344" name="Picture 1120">
                  <a:extLst>
                    <a:ext uri="{FF2B5EF4-FFF2-40B4-BE49-F238E27FC236}">
                      <a16:creationId xmlns:a16="http://schemas.microsoft.com/office/drawing/2014/main" id="{E665E3BE-0822-124E-8143-98905483A0E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7345" name="Freeform 1121">
                <a:extLst>
                  <a:ext uri="{FF2B5EF4-FFF2-40B4-BE49-F238E27FC236}">
                    <a16:creationId xmlns:a16="http://schemas.microsoft.com/office/drawing/2014/main" id="{28F8975E-7841-8C49-AB72-B2E1829F230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46" name="Freeform 1122">
                <a:extLst>
                  <a:ext uri="{FF2B5EF4-FFF2-40B4-BE49-F238E27FC236}">
                    <a16:creationId xmlns:a16="http://schemas.microsoft.com/office/drawing/2014/main" id="{6BE3B3FC-F2A4-EA43-BB93-4E5D0D3A17B0}"/>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47" name="Freeform 1123">
                <a:extLst>
                  <a:ext uri="{FF2B5EF4-FFF2-40B4-BE49-F238E27FC236}">
                    <a16:creationId xmlns:a16="http://schemas.microsoft.com/office/drawing/2014/main" id="{9C575BAA-1C2C-B147-BDC8-1AC501CE09FF}"/>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48" name="Freeform 1124">
                <a:extLst>
                  <a:ext uri="{FF2B5EF4-FFF2-40B4-BE49-F238E27FC236}">
                    <a16:creationId xmlns:a16="http://schemas.microsoft.com/office/drawing/2014/main" id="{A1E3663D-DBD7-554D-A256-DF3FB50F444D}"/>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49" name="Freeform 1125">
                <a:extLst>
                  <a:ext uri="{FF2B5EF4-FFF2-40B4-BE49-F238E27FC236}">
                    <a16:creationId xmlns:a16="http://schemas.microsoft.com/office/drawing/2014/main" id="{17976873-0DF4-6948-8E19-706D054BD1AF}"/>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7350" name="Rectangle 1126">
              <a:extLst>
                <a:ext uri="{FF2B5EF4-FFF2-40B4-BE49-F238E27FC236}">
                  <a16:creationId xmlns:a16="http://schemas.microsoft.com/office/drawing/2014/main" id="{EE1B7EB4-806B-C243-AE46-B012711D4CCC}"/>
                </a:ext>
              </a:extLst>
            </p:cNvPr>
            <p:cNvSpPr>
              <a:spLocks noChangeArrowheads="1"/>
            </p:cNvSpPr>
            <p:nvPr/>
          </p:nvSpPr>
          <p:spPr bwMode="auto">
            <a:xfrm>
              <a:off x="3922" y="991"/>
              <a:ext cx="558"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algn="l"/>
              <a:r>
                <a:rPr lang="en-US" altLang="ko-KR" sz="4000" b="1" i="1">
                  <a:solidFill>
                    <a:srgbClr val="FFFFFF"/>
                  </a:solidFill>
                  <a:effectLst/>
                  <a:latin typeface="Kosher-Normal" charset="0"/>
                  <a:ea typeface="Gulim" panose="020B0600000101010101" pitchFamily="34" charset="-127"/>
                </a:rPr>
                <a:t>PA</a:t>
              </a:r>
              <a:endParaRPr lang="en-US" altLang="ko-KR" sz="2400" i="1">
                <a:solidFill>
                  <a:srgbClr val="FFFFFF"/>
                </a:solidFill>
                <a:effectLst/>
                <a:latin typeface="Helvetica" pitchFamily="2" charset="0"/>
                <a:ea typeface="Gulim" panose="020B0600000101010101" pitchFamily="34" charset="-127"/>
              </a:endParaRPr>
            </a:p>
          </p:txBody>
        </p:sp>
      </p:grpSp>
      <p:sp>
        <p:nvSpPr>
          <p:cNvPr id="437351" name="Rectangle 1127">
            <a:extLst>
              <a:ext uri="{FF2B5EF4-FFF2-40B4-BE49-F238E27FC236}">
                <a16:creationId xmlns:a16="http://schemas.microsoft.com/office/drawing/2014/main" id="{42E68130-2D4F-4940-BAAE-975048B07485}"/>
              </a:ext>
            </a:extLst>
          </p:cNvPr>
          <p:cNvSpPr>
            <a:spLocks noChangeArrowheads="1"/>
          </p:cNvSpPr>
          <p:nvPr/>
        </p:nvSpPr>
        <p:spPr bwMode="auto">
          <a:xfrm>
            <a:off x="5983288" y="2384425"/>
            <a:ext cx="2597150" cy="6413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1"/>
                </a:solidFill>
                <a:effectLst/>
                <a:latin typeface="Helvetica" pitchFamily="2" charset="0"/>
                <a:ea typeface="Gulim" panose="020B0600000101010101" pitchFamily="34" charset="-127"/>
              </a:rPr>
              <a:t>Kej. 12: 1-3</a:t>
            </a:r>
            <a:endParaRPr lang="en-US" altLang="ko-KR" b="1" i="1">
              <a:solidFill>
                <a:schemeClr val="tx1"/>
              </a:solidFill>
              <a:effectLst/>
              <a:latin typeface="Helvetica" pitchFamily="2"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7261"/>
                                        </p:tgtEl>
                                        <p:attrNameLst>
                                          <p:attrName>style.visibility</p:attrName>
                                        </p:attrNameLst>
                                      </p:cBhvr>
                                      <p:to>
                                        <p:strVal val="visible"/>
                                      </p:to>
                                    </p:set>
                                    <p:animEffect transition="in" filter="wipe(left)">
                                      <p:cBhvr>
                                        <p:cTn id="7" dur="500"/>
                                        <p:tgtEl>
                                          <p:spTgt spid="437261"/>
                                        </p:tgtEl>
                                      </p:cBhvr>
                                    </p:animEffect>
                                  </p:childTnLst>
                                </p:cTn>
                              </p:par>
                            </p:childTnLst>
                          </p:cTn>
                        </p:par>
                        <p:par>
                          <p:cTn id="8" fill="hold" nodeType="afterGroup">
                            <p:stCondLst>
                              <p:cond delay="500"/>
                            </p:stCondLst>
                            <p:childTnLst>
                              <p:par>
                                <p:cTn id="9" presetID="53" presetClass="entr" presetSubtype="0" fill="hold" nodeType="afterEffect">
                                  <p:stCondLst>
                                    <p:cond delay="0"/>
                                  </p:stCondLst>
                                  <p:childTnLst>
                                    <p:set>
                                      <p:cBhvr>
                                        <p:cTn id="10" dur="1" fill="hold">
                                          <p:stCondLst>
                                            <p:cond delay="0"/>
                                          </p:stCondLst>
                                        </p:cTn>
                                        <p:tgtEl>
                                          <p:spTgt spid="437353"/>
                                        </p:tgtEl>
                                        <p:attrNameLst>
                                          <p:attrName>style.visibility</p:attrName>
                                        </p:attrNameLst>
                                      </p:cBhvr>
                                      <p:to>
                                        <p:strVal val="visible"/>
                                      </p:to>
                                    </p:set>
                                    <p:anim calcmode="lin" valueType="num">
                                      <p:cBhvr>
                                        <p:cTn id="11" dur="500" fill="hold"/>
                                        <p:tgtEl>
                                          <p:spTgt spid="437353"/>
                                        </p:tgtEl>
                                        <p:attrNameLst>
                                          <p:attrName>ppt_w</p:attrName>
                                        </p:attrNameLst>
                                      </p:cBhvr>
                                      <p:tavLst>
                                        <p:tav tm="0">
                                          <p:val>
                                            <p:fltVal val="0"/>
                                          </p:val>
                                        </p:tav>
                                        <p:tav tm="100000">
                                          <p:val>
                                            <p:strVal val="#ppt_w"/>
                                          </p:val>
                                        </p:tav>
                                      </p:tavLst>
                                    </p:anim>
                                    <p:anim calcmode="lin" valueType="num">
                                      <p:cBhvr>
                                        <p:cTn id="12" dur="500" fill="hold"/>
                                        <p:tgtEl>
                                          <p:spTgt spid="437353"/>
                                        </p:tgtEl>
                                        <p:attrNameLst>
                                          <p:attrName>ppt_h</p:attrName>
                                        </p:attrNameLst>
                                      </p:cBhvr>
                                      <p:tavLst>
                                        <p:tav tm="0">
                                          <p:val>
                                            <p:fltVal val="0"/>
                                          </p:val>
                                        </p:tav>
                                        <p:tav tm="100000">
                                          <p:val>
                                            <p:strVal val="#ppt_h"/>
                                          </p:val>
                                        </p:tav>
                                      </p:tavLst>
                                    </p:anim>
                                    <p:animEffect transition="in" filter="fade">
                                      <p:cBhvr>
                                        <p:cTn id="13" dur="500"/>
                                        <p:tgtEl>
                                          <p:spTgt spid="437353"/>
                                        </p:tgtEl>
                                      </p:cBhvr>
                                    </p:animEffect>
                                  </p:childTnLst>
                                </p:cTn>
                              </p:par>
                            </p:childTnLst>
                          </p:cTn>
                        </p:par>
                        <p:par>
                          <p:cTn id="14" fill="hold" nodeType="afterGroup">
                            <p:stCondLst>
                              <p:cond delay="1000"/>
                            </p:stCondLst>
                            <p:childTnLst>
                              <p:par>
                                <p:cTn id="15" presetID="53" presetClass="entr" presetSubtype="0" fill="hold" nodeType="afterEffect">
                                  <p:stCondLst>
                                    <p:cond delay="0"/>
                                  </p:stCondLst>
                                  <p:childTnLst>
                                    <p:set>
                                      <p:cBhvr>
                                        <p:cTn id="16" dur="1" fill="hold">
                                          <p:stCondLst>
                                            <p:cond delay="0"/>
                                          </p:stCondLst>
                                        </p:cTn>
                                        <p:tgtEl>
                                          <p:spTgt spid="437354"/>
                                        </p:tgtEl>
                                        <p:attrNameLst>
                                          <p:attrName>style.visibility</p:attrName>
                                        </p:attrNameLst>
                                      </p:cBhvr>
                                      <p:to>
                                        <p:strVal val="visible"/>
                                      </p:to>
                                    </p:set>
                                    <p:anim calcmode="lin" valueType="num">
                                      <p:cBhvr>
                                        <p:cTn id="17" dur="500" fill="hold"/>
                                        <p:tgtEl>
                                          <p:spTgt spid="437354"/>
                                        </p:tgtEl>
                                        <p:attrNameLst>
                                          <p:attrName>ppt_w</p:attrName>
                                        </p:attrNameLst>
                                      </p:cBhvr>
                                      <p:tavLst>
                                        <p:tav tm="0">
                                          <p:val>
                                            <p:fltVal val="0"/>
                                          </p:val>
                                        </p:tav>
                                        <p:tav tm="100000">
                                          <p:val>
                                            <p:strVal val="#ppt_w"/>
                                          </p:val>
                                        </p:tav>
                                      </p:tavLst>
                                    </p:anim>
                                    <p:anim calcmode="lin" valueType="num">
                                      <p:cBhvr>
                                        <p:cTn id="18" dur="500" fill="hold"/>
                                        <p:tgtEl>
                                          <p:spTgt spid="437354"/>
                                        </p:tgtEl>
                                        <p:attrNameLst>
                                          <p:attrName>ppt_h</p:attrName>
                                        </p:attrNameLst>
                                      </p:cBhvr>
                                      <p:tavLst>
                                        <p:tav tm="0">
                                          <p:val>
                                            <p:fltVal val="0"/>
                                          </p:val>
                                        </p:tav>
                                        <p:tav tm="100000">
                                          <p:val>
                                            <p:strVal val="#ppt_h"/>
                                          </p:val>
                                        </p:tav>
                                      </p:tavLst>
                                    </p:anim>
                                    <p:animEffect transition="in" filter="fade">
                                      <p:cBhvr>
                                        <p:cTn id="19" dur="500"/>
                                        <p:tgtEl>
                                          <p:spTgt spid="437354"/>
                                        </p:tgtEl>
                                      </p:cBhvr>
                                    </p:animEffect>
                                  </p:childTnLst>
                                </p:cTn>
                              </p:par>
                            </p:childTnLst>
                          </p:cTn>
                        </p:par>
                        <p:par>
                          <p:cTn id="20" fill="hold" nodeType="afterGroup">
                            <p:stCondLst>
                              <p:cond delay="1500"/>
                            </p:stCondLst>
                            <p:childTnLst>
                              <p:par>
                                <p:cTn id="21" presetID="53" presetClass="entr" presetSubtype="0" fill="hold" nodeType="afterEffect">
                                  <p:stCondLst>
                                    <p:cond delay="0"/>
                                  </p:stCondLst>
                                  <p:childTnLst>
                                    <p:set>
                                      <p:cBhvr>
                                        <p:cTn id="22" dur="1" fill="hold">
                                          <p:stCondLst>
                                            <p:cond delay="0"/>
                                          </p:stCondLst>
                                        </p:cTn>
                                        <p:tgtEl>
                                          <p:spTgt spid="437355"/>
                                        </p:tgtEl>
                                        <p:attrNameLst>
                                          <p:attrName>style.visibility</p:attrName>
                                        </p:attrNameLst>
                                      </p:cBhvr>
                                      <p:to>
                                        <p:strVal val="visible"/>
                                      </p:to>
                                    </p:set>
                                    <p:anim calcmode="lin" valueType="num">
                                      <p:cBhvr>
                                        <p:cTn id="23" dur="500" fill="hold"/>
                                        <p:tgtEl>
                                          <p:spTgt spid="437355"/>
                                        </p:tgtEl>
                                        <p:attrNameLst>
                                          <p:attrName>ppt_w</p:attrName>
                                        </p:attrNameLst>
                                      </p:cBhvr>
                                      <p:tavLst>
                                        <p:tav tm="0">
                                          <p:val>
                                            <p:fltVal val="0"/>
                                          </p:val>
                                        </p:tav>
                                        <p:tav tm="100000">
                                          <p:val>
                                            <p:strVal val="#ppt_w"/>
                                          </p:val>
                                        </p:tav>
                                      </p:tavLst>
                                    </p:anim>
                                    <p:anim calcmode="lin" valueType="num">
                                      <p:cBhvr>
                                        <p:cTn id="24" dur="500" fill="hold"/>
                                        <p:tgtEl>
                                          <p:spTgt spid="437355"/>
                                        </p:tgtEl>
                                        <p:attrNameLst>
                                          <p:attrName>ppt_h</p:attrName>
                                        </p:attrNameLst>
                                      </p:cBhvr>
                                      <p:tavLst>
                                        <p:tav tm="0">
                                          <p:val>
                                            <p:fltVal val="0"/>
                                          </p:val>
                                        </p:tav>
                                        <p:tav tm="100000">
                                          <p:val>
                                            <p:strVal val="#ppt_h"/>
                                          </p:val>
                                        </p:tav>
                                      </p:tavLst>
                                    </p:anim>
                                    <p:animEffect transition="in" filter="fade">
                                      <p:cBhvr>
                                        <p:cTn id="25" dur="500"/>
                                        <p:tgtEl>
                                          <p:spTgt spid="437355"/>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437336"/>
                                        </p:tgtEl>
                                        <p:attrNameLst>
                                          <p:attrName>style.visibility</p:attrName>
                                        </p:attrNameLst>
                                      </p:cBhvr>
                                      <p:to>
                                        <p:strVal val="visible"/>
                                      </p:to>
                                    </p:set>
                                    <p:animEffect transition="in" filter="dissolve">
                                      <p:cBhvr>
                                        <p:cTn id="29" dur="500"/>
                                        <p:tgtEl>
                                          <p:spTgt spid="437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61" grpId="0" autoUpdateAnimBg="0"/>
      <p:bldP spid="43733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6826" name="Group 42">
            <a:extLst>
              <a:ext uri="{FF2B5EF4-FFF2-40B4-BE49-F238E27FC236}">
                <a16:creationId xmlns:a16="http://schemas.microsoft.com/office/drawing/2014/main" id="{A267A0B5-5BA4-A742-A56E-B75FFB2BB0EF}"/>
              </a:ext>
            </a:extLst>
          </p:cNvPr>
          <p:cNvGrpSpPr>
            <a:grpSpLocks/>
          </p:cNvGrpSpPr>
          <p:nvPr/>
        </p:nvGrpSpPr>
        <p:grpSpPr bwMode="auto">
          <a:xfrm>
            <a:off x="1292225" y="314325"/>
            <a:ext cx="7110413" cy="2224088"/>
            <a:chOff x="814" y="225"/>
            <a:chExt cx="4479" cy="1401"/>
          </a:xfrm>
        </p:grpSpPr>
        <p:sp>
          <p:nvSpPr>
            <p:cNvPr id="246786" name="Rectangle 2">
              <a:extLst>
                <a:ext uri="{FF2B5EF4-FFF2-40B4-BE49-F238E27FC236}">
                  <a16:creationId xmlns:a16="http://schemas.microsoft.com/office/drawing/2014/main" id="{9E524980-5421-6A4B-9C3D-68D04BA0FB11}"/>
                </a:ext>
              </a:extLst>
            </p:cNvPr>
            <p:cNvSpPr>
              <a:spLocks noChangeArrowheads="1"/>
            </p:cNvSpPr>
            <p:nvPr/>
          </p:nvSpPr>
          <p:spPr bwMode="auto">
            <a:xfrm>
              <a:off x="814" y="225"/>
              <a:ext cx="4479" cy="14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l"/>
              <a:r>
                <a:rPr lang="ko-KR" altLang="en-US" b="1">
                  <a:solidFill>
                    <a:srgbClr val="FAFD00"/>
                  </a:solidFill>
                  <a:effectLst/>
                  <a:latin typeface="Times" pitchFamily="2" charset="0"/>
                  <a:ea typeface="Gulim" panose="020B0600000101010101" pitchFamily="34" charset="-127"/>
                </a:rPr>
                <a:t>                            </a:t>
              </a:r>
            </a:p>
            <a:p>
              <a:pPr algn="l"/>
              <a:r>
                <a:rPr lang="ko-KR" altLang="en-US" b="1">
                  <a:solidFill>
                    <a:srgbClr val="FAFD00"/>
                  </a:solidFill>
                  <a:effectLst/>
                  <a:latin typeface="Times" pitchFamily="2" charset="0"/>
                  <a:ea typeface="Gulim" panose="020B0600000101010101" pitchFamily="34" charset="-127"/>
                </a:rPr>
                <a:t>	</a:t>
              </a:r>
              <a:r>
                <a:rPr lang="en-US" altLang="ko-KR" b="1">
                  <a:solidFill>
                    <a:srgbClr val="FAFD00"/>
                  </a:solidFill>
                  <a:effectLst/>
                  <a:latin typeface="Times" pitchFamily="2" charset="0"/>
                  <a:ea typeface="Gulim" panose="020B0600000101010101" pitchFamily="34" charset="-127"/>
                </a:rPr>
                <a:t>Berfirmanlah TUHAN kepada Abram, </a:t>
              </a:r>
            </a:p>
            <a:p>
              <a:pPr algn="l"/>
              <a:r>
                <a:rPr lang="en-US" altLang="ko-KR" b="1">
                  <a:solidFill>
                    <a:srgbClr val="FAFD00"/>
                  </a:solidFill>
                  <a:effectLst/>
                  <a:latin typeface="Times" pitchFamily="2" charset="0"/>
                  <a:ea typeface="Gulim" panose="020B0600000101010101" pitchFamily="34" charset="-127"/>
                </a:rPr>
                <a:t>        “Pergilah dari negerimu dan dari sanak keluargamu dan dari rumah bapamu ini ke </a:t>
              </a:r>
              <a:r>
                <a:rPr lang="en-US" altLang="ko-KR" b="1">
                  <a:effectLst/>
                  <a:latin typeface="Times" pitchFamily="2" charset="0"/>
                  <a:ea typeface="Gulim" panose="020B0600000101010101" pitchFamily="34" charset="-127"/>
                </a:rPr>
                <a:t>negeri </a:t>
              </a:r>
              <a:r>
                <a:rPr lang="en-US" altLang="ko-KR" b="1">
                  <a:solidFill>
                    <a:srgbClr val="FAFD00"/>
                  </a:solidFill>
                  <a:effectLst/>
                  <a:latin typeface="Times" pitchFamily="2" charset="0"/>
                  <a:ea typeface="Gulim" panose="020B0600000101010101" pitchFamily="34" charset="-127"/>
                </a:rPr>
                <a:t>yang akan Kutunjukkan kepadamu;</a:t>
              </a:r>
              <a:endParaRPr lang="en-US" altLang="ko-KR" b="1">
                <a:effectLst/>
                <a:latin typeface="Times" pitchFamily="2" charset="0"/>
                <a:ea typeface="Gulim" panose="020B0600000101010101" pitchFamily="34" charset="-127"/>
              </a:endParaRPr>
            </a:p>
          </p:txBody>
        </p:sp>
        <p:sp>
          <p:nvSpPr>
            <p:cNvPr id="246788" name="Rectangle 4">
              <a:extLst>
                <a:ext uri="{FF2B5EF4-FFF2-40B4-BE49-F238E27FC236}">
                  <a16:creationId xmlns:a16="http://schemas.microsoft.com/office/drawing/2014/main" id="{FCBFC719-8042-494C-A11A-55BF9A35F7A7}"/>
                </a:ext>
              </a:extLst>
            </p:cNvPr>
            <p:cNvSpPr>
              <a:spLocks noChangeArrowheads="1"/>
            </p:cNvSpPr>
            <p:nvPr/>
          </p:nvSpPr>
          <p:spPr bwMode="auto">
            <a:xfrm>
              <a:off x="1207" y="440"/>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AFD00"/>
                  </a:solidFill>
                  <a:effectLst/>
                  <a:latin typeface="Times" pitchFamily="2" charset="0"/>
                  <a:ea typeface="Gulim" panose="020B0600000101010101" pitchFamily="34" charset="-127"/>
                </a:rPr>
                <a:t>1</a:t>
              </a:r>
            </a:p>
          </p:txBody>
        </p:sp>
      </p:grpSp>
      <p:grpSp>
        <p:nvGrpSpPr>
          <p:cNvPr id="246827" name="Group 43">
            <a:extLst>
              <a:ext uri="{FF2B5EF4-FFF2-40B4-BE49-F238E27FC236}">
                <a16:creationId xmlns:a16="http://schemas.microsoft.com/office/drawing/2014/main" id="{B2B3CB37-2A91-934D-BD02-7B9CFE22216D}"/>
              </a:ext>
            </a:extLst>
          </p:cNvPr>
          <p:cNvGrpSpPr>
            <a:grpSpLocks/>
          </p:cNvGrpSpPr>
          <p:nvPr/>
        </p:nvGrpSpPr>
        <p:grpSpPr bwMode="auto">
          <a:xfrm>
            <a:off x="1154113" y="2082800"/>
            <a:ext cx="7110412" cy="2224088"/>
            <a:chOff x="727" y="1339"/>
            <a:chExt cx="4479" cy="1401"/>
          </a:xfrm>
        </p:grpSpPr>
        <p:sp>
          <p:nvSpPr>
            <p:cNvPr id="246822" name="Rectangle 38">
              <a:extLst>
                <a:ext uri="{FF2B5EF4-FFF2-40B4-BE49-F238E27FC236}">
                  <a16:creationId xmlns:a16="http://schemas.microsoft.com/office/drawing/2014/main" id="{563B3E32-8688-0943-BB02-6449A9A9BF70}"/>
                </a:ext>
              </a:extLst>
            </p:cNvPr>
            <p:cNvSpPr>
              <a:spLocks noChangeArrowheads="1"/>
            </p:cNvSpPr>
            <p:nvPr/>
          </p:nvSpPr>
          <p:spPr bwMode="auto">
            <a:xfrm>
              <a:off x="727" y="1339"/>
              <a:ext cx="4479" cy="14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l"/>
              <a:endParaRPr lang="ko-KR" altLang="en-US" b="1">
                <a:solidFill>
                  <a:srgbClr val="FAFD00"/>
                </a:solidFill>
                <a:effectLst/>
                <a:latin typeface="Times" pitchFamily="2" charset="0"/>
                <a:ea typeface="Gulim" panose="020B0600000101010101" pitchFamily="34" charset="-127"/>
              </a:endParaRPr>
            </a:p>
            <a:p>
              <a:pPr algn="l"/>
              <a:r>
                <a:rPr lang="ko-KR" altLang="en-US" sz="2000" b="1">
                  <a:solidFill>
                    <a:srgbClr val="FAFD00"/>
                  </a:solidFill>
                  <a:effectLst/>
                  <a:latin typeface="Times" pitchFamily="2" charset="0"/>
                  <a:ea typeface="Gulim" panose="020B0600000101010101" pitchFamily="34" charset="-127"/>
                </a:rPr>
                <a:t>	 </a:t>
              </a:r>
              <a:r>
                <a:rPr lang="ko-KR" altLang="en-US" b="1">
                  <a:solidFill>
                    <a:srgbClr val="FAFD00"/>
                  </a:solidFill>
                  <a:effectLst/>
                  <a:latin typeface="Times" pitchFamily="2" charset="0"/>
                  <a:ea typeface="Gulim" panose="020B0600000101010101" pitchFamily="34" charset="-127"/>
                </a:rPr>
                <a:t>“</a:t>
              </a:r>
              <a:r>
                <a:rPr lang="en-US" altLang="ko-KR" b="1">
                  <a:solidFill>
                    <a:srgbClr val="FAFD00"/>
                  </a:solidFill>
                  <a:effectLst/>
                  <a:latin typeface="Times" pitchFamily="2" charset="0"/>
                  <a:ea typeface="Gulim" panose="020B0600000101010101" pitchFamily="34" charset="-127"/>
                </a:rPr>
                <a:t>Aku akan membuat engkau menjadi     </a:t>
              </a:r>
              <a:r>
                <a:rPr lang="en-US" altLang="ko-KR" b="1">
                  <a:effectLst/>
                  <a:latin typeface="Times" pitchFamily="2" charset="0"/>
                  <a:ea typeface="Gulim" panose="020B0600000101010101" pitchFamily="34" charset="-127"/>
                </a:rPr>
                <a:t>bangsa yang besar,</a:t>
              </a:r>
              <a:r>
                <a:rPr lang="en-US" altLang="ko-KR" b="1">
                  <a:solidFill>
                    <a:srgbClr val="FAFD00"/>
                  </a:solidFill>
                  <a:effectLst/>
                  <a:latin typeface="Times" pitchFamily="2" charset="0"/>
                  <a:ea typeface="Gulim" panose="020B0600000101010101" pitchFamily="34" charset="-127"/>
                </a:rPr>
                <a:t> dan memberkati 	   engkau serta membuat namamu 	  	   masyhur; dan engkau akan menjadi berkat.</a:t>
              </a:r>
              <a:endParaRPr lang="en-US" altLang="ko-KR" b="1">
                <a:effectLst/>
                <a:latin typeface="Times" pitchFamily="2" charset="0"/>
                <a:ea typeface="Gulim" panose="020B0600000101010101" pitchFamily="34" charset="-127"/>
              </a:endParaRPr>
            </a:p>
          </p:txBody>
        </p:sp>
        <p:sp>
          <p:nvSpPr>
            <p:cNvPr id="246789" name="Rectangle 5">
              <a:extLst>
                <a:ext uri="{FF2B5EF4-FFF2-40B4-BE49-F238E27FC236}">
                  <a16:creationId xmlns:a16="http://schemas.microsoft.com/office/drawing/2014/main" id="{9CB8CB6F-2C6B-EF44-9A9F-CCED41D5A785}"/>
                </a:ext>
              </a:extLst>
            </p:cNvPr>
            <p:cNvSpPr>
              <a:spLocks noChangeArrowheads="1"/>
            </p:cNvSpPr>
            <p:nvPr/>
          </p:nvSpPr>
          <p:spPr bwMode="auto">
            <a:xfrm>
              <a:off x="1227" y="1513"/>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AFD00"/>
                  </a:solidFill>
                  <a:effectLst/>
                  <a:latin typeface="Times" pitchFamily="2" charset="0"/>
                  <a:ea typeface="Gulim" panose="020B0600000101010101" pitchFamily="34" charset="-127"/>
                </a:rPr>
                <a:t>2</a:t>
              </a:r>
            </a:p>
          </p:txBody>
        </p:sp>
      </p:grpSp>
      <p:grpSp>
        <p:nvGrpSpPr>
          <p:cNvPr id="246824" name="Group 40">
            <a:extLst>
              <a:ext uri="{FF2B5EF4-FFF2-40B4-BE49-F238E27FC236}">
                <a16:creationId xmlns:a16="http://schemas.microsoft.com/office/drawing/2014/main" id="{77D81600-3B23-A546-B542-C3757762344B}"/>
              </a:ext>
            </a:extLst>
          </p:cNvPr>
          <p:cNvGrpSpPr>
            <a:grpSpLocks/>
          </p:cNvGrpSpPr>
          <p:nvPr/>
        </p:nvGrpSpPr>
        <p:grpSpPr bwMode="auto">
          <a:xfrm>
            <a:off x="1131888" y="3898900"/>
            <a:ext cx="7110412" cy="2651125"/>
            <a:chOff x="713" y="2429"/>
            <a:chExt cx="4479" cy="1670"/>
          </a:xfrm>
        </p:grpSpPr>
        <p:sp>
          <p:nvSpPr>
            <p:cNvPr id="246817" name="Rectangle 33">
              <a:extLst>
                <a:ext uri="{FF2B5EF4-FFF2-40B4-BE49-F238E27FC236}">
                  <a16:creationId xmlns:a16="http://schemas.microsoft.com/office/drawing/2014/main" id="{3310E592-185F-6548-82AD-3000F1C21CF5}"/>
                </a:ext>
              </a:extLst>
            </p:cNvPr>
            <p:cNvSpPr>
              <a:spLocks noChangeArrowheads="1"/>
            </p:cNvSpPr>
            <p:nvPr/>
          </p:nvSpPr>
          <p:spPr bwMode="auto">
            <a:xfrm>
              <a:off x="713" y="2429"/>
              <a:ext cx="4479" cy="167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l"/>
              <a:endParaRPr lang="ko-KR" altLang="en-US" b="1">
                <a:solidFill>
                  <a:srgbClr val="FAFD00"/>
                </a:solidFill>
                <a:effectLst/>
                <a:latin typeface="Times" pitchFamily="2" charset="0"/>
                <a:ea typeface="Gulim" panose="020B0600000101010101" pitchFamily="34" charset="-127"/>
              </a:endParaRPr>
            </a:p>
            <a:p>
              <a:pPr algn="l"/>
              <a:r>
                <a:rPr lang="ko-KR" altLang="en-US" b="1">
                  <a:solidFill>
                    <a:srgbClr val="FAFD00"/>
                  </a:solidFill>
                  <a:effectLst/>
                  <a:latin typeface="Times" pitchFamily="2" charset="0"/>
                  <a:ea typeface="Gulim" panose="020B0600000101010101" pitchFamily="34" charset="-127"/>
                </a:rPr>
                <a:t>	</a:t>
              </a:r>
              <a:r>
                <a:rPr lang="ko-KR" altLang="en-US" sz="2000" b="1">
                  <a:solidFill>
                    <a:srgbClr val="FAFD00"/>
                  </a:solidFill>
                  <a:effectLst/>
                  <a:latin typeface="Times" pitchFamily="2" charset="0"/>
                  <a:ea typeface="Gulim" panose="020B0600000101010101" pitchFamily="34" charset="-127"/>
                </a:rPr>
                <a:t> </a:t>
              </a:r>
              <a:r>
                <a:rPr lang="en-US" altLang="ko-KR" b="1">
                  <a:solidFill>
                    <a:srgbClr val="FAFD00"/>
                  </a:solidFill>
                  <a:effectLst/>
                  <a:latin typeface="Times" pitchFamily="2" charset="0"/>
                  <a:ea typeface="Gulim" panose="020B0600000101010101" pitchFamily="34" charset="-127"/>
                </a:rPr>
                <a:t>Aku akan memberkati orang-orang yang memberkati engkau, dan mengutuk orang-orang yang mengutuk engkau,</a:t>
              </a:r>
            </a:p>
            <a:p>
              <a:pPr algn="l"/>
              <a:r>
                <a:rPr lang="en-US" altLang="ko-KR" b="1">
                  <a:solidFill>
                    <a:srgbClr val="FAFD00"/>
                  </a:solidFill>
                  <a:effectLst/>
                  <a:latin typeface="Times" pitchFamily="2" charset="0"/>
                  <a:ea typeface="Gulim" panose="020B0600000101010101" pitchFamily="34" charset="-127"/>
                </a:rPr>
                <a:t>	 dan </a:t>
              </a:r>
              <a:r>
                <a:rPr lang="en-US" altLang="ko-KR" b="1">
                  <a:effectLst/>
                  <a:latin typeface="Times" pitchFamily="2" charset="0"/>
                  <a:ea typeface="Gulim" panose="020B0600000101010101" pitchFamily="34" charset="-127"/>
                </a:rPr>
                <a:t>olehmu semua kaum di muka bumi akan mendapat berkat.</a:t>
              </a:r>
              <a:r>
                <a:rPr lang="en-US" altLang="ko-KR" b="1">
                  <a:solidFill>
                    <a:srgbClr val="FAFD00"/>
                  </a:solidFill>
                  <a:effectLst/>
                  <a:latin typeface="Times" pitchFamily="2" charset="0"/>
                  <a:ea typeface="Gulim" panose="020B0600000101010101" pitchFamily="34" charset="-127"/>
                </a:rPr>
                <a:t>”</a:t>
              </a:r>
              <a:endParaRPr lang="en-US" altLang="ko-KR" b="1">
                <a:effectLst/>
                <a:latin typeface="Times" pitchFamily="2" charset="0"/>
                <a:ea typeface="Gulim" panose="020B0600000101010101" pitchFamily="34" charset="-127"/>
              </a:endParaRPr>
            </a:p>
          </p:txBody>
        </p:sp>
        <p:sp>
          <p:nvSpPr>
            <p:cNvPr id="246790" name="Rectangle 6">
              <a:extLst>
                <a:ext uri="{FF2B5EF4-FFF2-40B4-BE49-F238E27FC236}">
                  <a16:creationId xmlns:a16="http://schemas.microsoft.com/office/drawing/2014/main" id="{E75C4384-3A3C-D441-BE2B-8F7819BD13D4}"/>
                </a:ext>
              </a:extLst>
            </p:cNvPr>
            <p:cNvSpPr>
              <a:spLocks noChangeArrowheads="1"/>
            </p:cNvSpPr>
            <p:nvPr/>
          </p:nvSpPr>
          <p:spPr bwMode="auto">
            <a:xfrm>
              <a:off x="1207" y="2589"/>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AFD00"/>
                  </a:solidFill>
                  <a:effectLst/>
                  <a:latin typeface="Times" pitchFamily="2" charset="0"/>
                  <a:ea typeface="Gulim" panose="020B0600000101010101" pitchFamily="34" charset="-127"/>
                </a:rPr>
                <a:t>3</a:t>
              </a:r>
            </a:p>
          </p:txBody>
        </p:sp>
      </p:grpSp>
      <p:sp>
        <p:nvSpPr>
          <p:cNvPr id="246800" name="Rectangle 16">
            <a:extLst>
              <a:ext uri="{FF2B5EF4-FFF2-40B4-BE49-F238E27FC236}">
                <a16:creationId xmlns:a16="http://schemas.microsoft.com/office/drawing/2014/main" id="{4B37E808-58CB-B748-88A5-07198190C9ED}"/>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246801" name="Line 17">
            <a:extLst>
              <a:ext uri="{FF2B5EF4-FFF2-40B4-BE49-F238E27FC236}">
                <a16:creationId xmlns:a16="http://schemas.microsoft.com/office/drawing/2014/main" id="{DC381665-2481-C34B-86C2-25FEB11398D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46828" name="Freeform 44">
            <a:extLst>
              <a:ext uri="{FF2B5EF4-FFF2-40B4-BE49-F238E27FC236}">
                <a16:creationId xmlns:a16="http://schemas.microsoft.com/office/drawing/2014/main" id="{EED00D0F-D943-BF42-92AE-34E377AA6F1A}"/>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29" name="AutoShape 45">
            <a:extLst>
              <a:ext uri="{FF2B5EF4-FFF2-40B4-BE49-F238E27FC236}">
                <a16:creationId xmlns:a16="http://schemas.microsoft.com/office/drawing/2014/main" id="{07410357-2BCD-F445-8908-286E4ABC8D1C}"/>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30" name="Rectangle 46">
            <a:extLst>
              <a:ext uri="{FF2B5EF4-FFF2-40B4-BE49-F238E27FC236}">
                <a16:creationId xmlns:a16="http://schemas.microsoft.com/office/drawing/2014/main" id="{95FD28F1-465D-1149-A478-9BDE8937393C}"/>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effectLst>
                <a:outerShdw blurRad="38100" dist="38100" dir="2700000" algn="tl">
                  <a:srgbClr val="000000"/>
                </a:outerShdw>
              </a:effectLst>
              <a:ea typeface="Gulim" panose="020B0600000101010101" pitchFamily="34" charset="-127"/>
            </a:endParaRPr>
          </a:p>
        </p:txBody>
      </p:sp>
      <p:sp>
        <p:nvSpPr>
          <p:cNvPr id="246831" name="AutoShape 47">
            <a:extLst>
              <a:ext uri="{FF2B5EF4-FFF2-40B4-BE49-F238E27FC236}">
                <a16:creationId xmlns:a16="http://schemas.microsoft.com/office/drawing/2014/main" id="{F53998D5-161B-1948-94D6-6C3F55ED3AA1}"/>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32" name="Line 48">
            <a:extLst>
              <a:ext uri="{FF2B5EF4-FFF2-40B4-BE49-F238E27FC236}">
                <a16:creationId xmlns:a16="http://schemas.microsoft.com/office/drawing/2014/main" id="{03DB27EC-FE31-AB48-B049-28326B496FEC}"/>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33" name="Line 49">
            <a:extLst>
              <a:ext uri="{FF2B5EF4-FFF2-40B4-BE49-F238E27FC236}">
                <a16:creationId xmlns:a16="http://schemas.microsoft.com/office/drawing/2014/main" id="{AFDF91E1-4142-9441-8B39-328C39B8D165}"/>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34" name="Rectangle 50">
            <a:extLst>
              <a:ext uri="{FF2B5EF4-FFF2-40B4-BE49-F238E27FC236}">
                <a16:creationId xmlns:a16="http://schemas.microsoft.com/office/drawing/2014/main" id="{BAE7DCD1-54A9-E544-A6DD-BA39C9BBD622}"/>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35" name="Rectangle 51">
            <a:extLst>
              <a:ext uri="{FF2B5EF4-FFF2-40B4-BE49-F238E27FC236}">
                <a16:creationId xmlns:a16="http://schemas.microsoft.com/office/drawing/2014/main" id="{66C2CAB3-24D1-7744-B47F-D232272C0FF0}"/>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246836" name="Rectangle 52">
            <a:extLst>
              <a:ext uri="{FF2B5EF4-FFF2-40B4-BE49-F238E27FC236}">
                <a16:creationId xmlns:a16="http://schemas.microsoft.com/office/drawing/2014/main" id="{C66B712C-4226-1E4E-A541-0D5C35120016}"/>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246837" name="Rectangle 53">
            <a:extLst>
              <a:ext uri="{FF2B5EF4-FFF2-40B4-BE49-F238E27FC236}">
                <a16:creationId xmlns:a16="http://schemas.microsoft.com/office/drawing/2014/main" id="{04CC2751-17E3-7447-842D-EB7DF57BCFEA}"/>
              </a:ext>
            </a:extLst>
          </p:cNvPr>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246838" name="Line 54">
            <a:extLst>
              <a:ext uri="{FF2B5EF4-FFF2-40B4-BE49-F238E27FC236}">
                <a16:creationId xmlns:a16="http://schemas.microsoft.com/office/drawing/2014/main" id="{62CFEFA8-D105-C043-A39B-DC4438CD93F1}"/>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39" name="Line 55">
            <a:extLst>
              <a:ext uri="{FF2B5EF4-FFF2-40B4-BE49-F238E27FC236}">
                <a16:creationId xmlns:a16="http://schemas.microsoft.com/office/drawing/2014/main" id="{76F77F6F-15F8-674D-BB8C-F0A2837D39BE}"/>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40" name="Line 56">
            <a:extLst>
              <a:ext uri="{FF2B5EF4-FFF2-40B4-BE49-F238E27FC236}">
                <a16:creationId xmlns:a16="http://schemas.microsoft.com/office/drawing/2014/main" id="{C5360928-5358-274F-A796-B16A0418C88D}"/>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41" name="Text Box 57">
            <a:extLst>
              <a:ext uri="{FF2B5EF4-FFF2-40B4-BE49-F238E27FC236}">
                <a16:creationId xmlns:a16="http://schemas.microsoft.com/office/drawing/2014/main" id="{26F15251-E760-AD4A-A52F-D233DD609018}"/>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246844" name="Text Box 60">
            <a:extLst>
              <a:ext uri="{FF2B5EF4-FFF2-40B4-BE49-F238E27FC236}">
                <a16:creationId xmlns:a16="http://schemas.microsoft.com/office/drawing/2014/main" id="{2803288C-0699-754B-ADDD-0834F7A17653}"/>
              </a:ext>
            </a:extLst>
          </p:cNvPr>
          <p:cNvSpPr txBox="1">
            <a:spLocks noChangeArrowheads="1"/>
          </p:cNvSpPr>
          <p:nvPr/>
        </p:nvSpPr>
        <p:spPr bwMode="auto">
          <a:xfrm>
            <a:off x="8577263" y="6416675"/>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246846" name="Rectangle 62">
            <a:extLst>
              <a:ext uri="{FF2B5EF4-FFF2-40B4-BE49-F238E27FC236}">
                <a16:creationId xmlns:a16="http://schemas.microsoft.com/office/drawing/2014/main" id="{CA62C4A4-A954-0C47-B8DA-3CB057D33BD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14</a:t>
            </a:r>
          </a:p>
        </p:txBody>
      </p:sp>
      <p:sp>
        <p:nvSpPr>
          <p:cNvPr id="246847" name="Text Box 63">
            <a:extLst>
              <a:ext uri="{FF2B5EF4-FFF2-40B4-BE49-F238E27FC236}">
                <a16:creationId xmlns:a16="http://schemas.microsoft.com/office/drawing/2014/main" id="{83A5B05C-97B7-D943-9C24-FE83A468B740}"/>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246848" name="Text Box 64">
            <a:extLst>
              <a:ext uri="{FF2B5EF4-FFF2-40B4-BE49-F238E27FC236}">
                <a16:creationId xmlns:a16="http://schemas.microsoft.com/office/drawing/2014/main" id="{6EA04EEF-452A-8D49-9C82-97601DF31CA9}"/>
              </a:ext>
            </a:extLst>
          </p:cNvPr>
          <p:cNvSpPr txBox="1">
            <a:spLocks noChangeArrowheads="1"/>
          </p:cNvSpPr>
          <p:nvPr/>
        </p:nvSpPr>
        <p:spPr bwMode="auto">
          <a:xfrm>
            <a:off x="3403600" y="279400"/>
            <a:ext cx="4025900" cy="587375"/>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a:spcBef>
                <a:spcPct val="50000"/>
              </a:spcBef>
            </a:pPr>
            <a:endParaRPr lang="ko-KR" altLang="en-US">
              <a:effectLst>
                <a:outerShdw blurRad="38100" dist="38100" dir="2700000" algn="tl">
                  <a:srgbClr val="000000"/>
                </a:outerShdw>
              </a:effectLst>
              <a:ea typeface="Gulim" panose="020B0600000101010101" pitchFamily="34" charset="-127"/>
            </a:endParaRPr>
          </a:p>
        </p:txBody>
      </p:sp>
      <p:sp>
        <p:nvSpPr>
          <p:cNvPr id="246861" name="Text Box 77">
            <a:extLst>
              <a:ext uri="{FF2B5EF4-FFF2-40B4-BE49-F238E27FC236}">
                <a16:creationId xmlns:a16="http://schemas.microsoft.com/office/drawing/2014/main" id="{02C45CB9-EE37-9E4F-8273-B5E86A986928}"/>
              </a:ext>
            </a:extLst>
          </p:cNvPr>
          <p:cNvSpPr txBox="1">
            <a:spLocks noChangeArrowheads="1"/>
          </p:cNvSpPr>
          <p:nvPr/>
        </p:nvSpPr>
        <p:spPr bwMode="auto">
          <a:xfrm>
            <a:off x="2882900" y="355600"/>
            <a:ext cx="3606800" cy="519113"/>
          </a:xfrm>
          <a:prstGeom prst="rect">
            <a:avLst/>
          </a:prstGeom>
          <a:noFill/>
          <a:ln>
            <a:noFill/>
          </a:ln>
          <a:effectLst>
            <a:outerShdw dist="107763" dir="2700000" algn="ctr" rotWithShape="0">
              <a:srgbClr val="000000"/>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b="1">
                <a:solidFill>
                  <a:srgbClr val="FAFD00"/>
                </a:solidFill>
                <a:effectLst/>
                <a:latin typeface="Times" pitchFamily="2" charset="0"/>
                <a:ea typeface="Gulim" panose="020B0600000101010101" pitchFamily="34" charset="-127"/>
              </a:rPr>
              <a:t>Kejadian 12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6826"/>
                                        </p:tgtEl>
                                        <p:attrNameLst>
                                          <p:attrName>style.visibility</p:attrName>
                                        </p:attrNameLst>
                                      </p:cBhvr>
                                      <p:to>
                                        <p:strVal val="visible"/>
                                      </p:to>
                                    </p:set>
                                    <p:animEffect transition="in" filter="dissolve">
                                      <p:cBhvr>
                                        <p:cTn id="7" dur="500"/>
                                        <p:tgtEl>
                                          <p:spTgt spid="246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46827"/>
                                        </p:tgtEl>
                                        <p:attrNameLst>
                                          <p:attrName>style.visibility</p:attrName>
                                        </p:attrNameLst>
                                      </p:cBhvr>
                                      <p:to>
                                        <p:strVal val="visible"/>
                                      </p:to>
                                    </p:set>
                                    <p:animEffect transition="in" filter="dissolve">
                                      <p:cBhvr>
                                        <p:cTn id="12" dur="500"/>
                                        <p:tgtEl>
                                          <p:spTgt spid="2468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46824"/>
                                        </p:tgtEl>
                                        <p:attrNameLst>
                                          <p:attrName>style.visibility</p:attrName>
                                        </p:attrNameLst>
                                      </p:cBhvr>
                                      <p:to>
                                        <p:strVal val="visible"/>
                                      </p:to>
                                    </p:set>
                                    <p:animEffect transition="in" filter="dissolve">
                                      <p:cBhvr>
                                        <p:cTn id="17" dur="500"/>
                                        <p:tgtEl>
                                          <p:spTgt spid="246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75551" name="Group 1087">
            <a:extLst>
              <a:ext uri="{FF2B5EF4-FFF2-40B4-BE49-F238E27FC236}">
                <a16:creationId xmlns:a16="http://schemas.microsoft.com/office/drawing/2014/main" id="{B65C4CED-70E2-8541-9CB0-BC0FA6CAE7EA}"/>
              </a:ext>
            </a:extLst>
          </p:cNvPr>
          <p:cNvGrpSpPr>
            <a:grpSpLocks/>
          </p:cNvGrpSpPr>
          <p:nvPr/>
        </p:nvGrpSpPr>
        <p:grpSpPr bwMode="auto">
          <a:xfrm>
            <a:off x="1277938" y="314325"/>
            <a:ext cx="7110412" cy="2224088"/>
            <a:chOff x="814" y="225"/>
            <a:chExt cx="4479" cy="1401"/>
          </a:xfrm>
        </p:grpSpPr>
        <p:sp>
          <p:nvSpPr>
            <p:cNvPr id="575552" name="Rectangle 1088">
              <a:extLst>
                <a:ext uri="{FF2B5EF4-FFF2-40B4-BE49-F238E27FC236}">
                  <a16:creationId xmlns:a16="http://schemas.microsoft.com/office/drawing/2014/main" id="{F32E7679-2810-8B4B-8658-3F5482E04B9D}"/>
                </a:ext>
              </a:extLst>
            </p:cNvPr>
            <p:cNvSpPr>
              <a:spLocks noChangeArrowheads="1"/>
            </p:cNvSpPr>
            <p:nvPr/>
          </p:nvSpPr>
          <p:spPr bwMode="auto">
            <a:xfrm>
              <a:off x="814" y="225"/>
              <a:ext cx="4479" cy="14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l"/>
              <a:r>
                <a:rPr lang="ko-KR" altLang="en-US" b="1">
                  <a:solidFill>
                    <a:srgbClr val="FAFD00"/>
                  </a:solidFill>
                  <a:effectLst/>
                  <a:latin typeface="Times" pitchFamily="2" charset="0"/>
                  <a:ea typeface="Gulim" panose="020B0600000101010101" pitchFamily="34" charset="-127"/>
                </a:rPr>
                <a:t>                            </a:t>
              </a:r>
              <a:r>
                <a:rPr lang="en-US" altLang="ko-KR" b="1">
                  <a:solidFill>
                    <a:srgbClr val="FAFD00"/>
                  </a:solidFill>
                  <a:effectLst/>
                  <a:latin typeface="Times" pitchFamily="2" charset="0"/>
                  <a:ea typeface="Gulim" panose="020B0600000101010101" pitchFamily="34" charset="-127"/>
                </a:rPr>
                <a:t>Kejadian 12</a:t>
              </a:r>
            </a:p>
            <a:p>
              <a:pPr algn="l"/>
              <a:r>
                <a:rPr lang="en-US" altLang="ko-KR" b="1">
                  <a:solidFill>
                    <a:srgbClr val="FAFD00"/>
                  </a:solidFill>
                  <a:effectLst/>
                  <a:latin typeface="Times" pitchFamily="2" charset="0"/>
                  <a:ea typeface="Gulim" panose="020B0600000101010101" pitchFamily="34" charset="-127"/>
                </a:rPr>
                <a:t>	Berfirmanlah TUHAN kepada Abram, </a:t>
              </a:r>
            </a:p>
            <a:p>
              <a:pPr algn="l"/>
              <a:r>
                <a:rPr lang="en-US" altLang="ko-KR" b="1">
                  <a:solidFill>
                    <a:srgbClr val="FAFD00"/>
                  </a:solidFill>
                  <a:effectLst/>
                  <a:latin typeface="Times" pitchFamily="2" charset="0"/>
                  <a:ea typeface="Gulim" panose="020B0600000101010101" pitchFamily="34" charset="-127"/>
                </a:rPr>
                <a:t>        “Pergilah dari negerimu dan dari sanak keluargamu dan dari rumah bapamu ini ke </a:t>
              </a:r>
              <a:r>
                <a:rPr lang="en-US" altLang="ko-KR" b="1">
                  <a:effectLst/>
                  <a:latin typeface="Times" pitchFamily="2" charset="0"/>
                  <a:ea typeface="Gulim" panose="020B0600000101010101" pitchFamily="34" charset="-127"/>
                </a:rPr>
                <a:t>negeri </a:t>
              </a:r>
              <a:r>
                <a:rPr lang="en-US" altLang="ko-KR" b="1">
                  <a:solidFill>
                    <a:srgbClr val="FAFD00"/>
                  </a:solidFill>
                  <a:effectLst/>
                  <a:latin typeface="Times" pitchFamily="2" charset="0"/>
                  <a:ea typeface="Gulim" panose="020B0600000101010101" pitchFamily="34" charset="-127"/>
                </a:rPr>
                <a:t>yang akan Kutunjukkan kepadamu;</a:t>
              </a:r>
              <a:endParaRPr lang="en-US" altLang="ko-KR" b="1">
                <a:effectLst/>
                <a:latin typeface="Times" pitchFamily="2" charset="0"/>
                <a:ea typeface="Gulim" panose="020B0600000101010101" pitchFamily="34" charset="-127"/>
              </a:endParaRPr>
            </a:p>
          </p:txBody>
        </p:sp>
        <p:sp>
          <p:nvSpPr>
            <p:cNvPr id="575553" name="Rectangle 1089">
              <a:extLst>
                <a:ext uri="{FF2B5EF4-FFF2-40B4-BE49-F238E27FC236}">
                  <a16:creationId xmlns:a16="http://schemas.microsoft.com/office/drawing/2014/main" id="{C23AB01F-D86B-ED4F-8B9B-14736C39154E}"/>
                </a:ext>
              </a:extLst>
            </p:cNvPr>
            <p:cNvSpPr>
              <a:spLocks noChangeArrowheads="1"/>
            </p:cNvSpPr>
            <p:nvPr/>
          </p:nvSpPr>
          <p:spPr bwMode="auto">
            <a:xfrm>
              <a:off x="1207" y="440"/>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AFD00"/>
                  </a:solidFill>
                  <a:effectLst/>
                  <a:latin typeface="Times" pitchFamily="2" charset="0"/>
                  <a:ea typeface="Gulim" panose="020B0600000101010101" pitchFamily="34" charset="-127"/>
                </a:rPr>
                <a:t>1</a:t>
              </a:r>
            </a:p>
          </p:txBody>
        </p:sp>
      </p:grpSp>
      <p:grpSp>
        <p:nvGrpSpPr>
          <p:cNvPr id="575554" name="Group 1090">
            <a:extLst>
              <a:ext uri="{FF2B5EF4-FFF2-40B4-BE49-F238E27FC236}">
                <a16:creationId xmlns:a16="http://schemas.microsoft.com/office/drawing/2014/main" id="{D7F62E3E-A4AF-A04E-B5FA-1B45FA7478D9}"/>
              </a:ext>
            </a:extLst>
          </p:cNvPr>
          <p:cNvGrpSpPr>
            <a:grpSpLocks/>
          </p:cNvGrpSpPr>
          <p:nvPr/>
        </p:nvGrpSpPr>
        <p:grpSpPr bwMode="auto">
          <a:xfrm>
            <a:off x="1139825" y="2082800"/>
            <a:ext cx="7110413" cy="2224088"/>
            <a:chOff x="727" y="1339"/>
            <a:chExt cx="4479" cy="1401"/>
          </a:xfrm>
        </p:grpSpPr>
        <p:sp>
          <p:nvSpPr>
            <p:cNvPr id="575555" name="Rectangle 1091">
              <a:extLst>
                <a:ext uri="{FF2B5EF4-FFF2-40B4-BE49-F238E27FC236}">
                  <a16:creationId xmlns:a16="http://schemas.microsoft.com/office/drawing/2014/main" id="{B7459D70-3819-6B4F-AB1E-906E1E5A1F2B}"/>
                </a:ext>
              </a:extLst>
            </p:cNvPr>
            <p:cNvSpPr>
              <a:spLocks noChangeArrowheads="1"/>
            </p:cNvSpPr>
            <p:nvPr/>
          </p:nvSpPr>
          <p:spPr bwMode="auto">
            <a:xfrm>
              <a:off x="727" y="1339"/>
              <a:ext cx="4479" cy="14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l"/>
              <a:endParaRPr lang="ko-KR" altLang="en-US" b="1">
                <a:solidFill>
                  <a:srgbClr val="FAFD00"/>
                </a:solidFill>
                <a:effectLst/>
                <a:latin typeface="Times" pitchFamily="2" charset="0"/>
                <a:ea typeface="Gulim" panose="020B0600000101010101" pitchFamily="34" charset="-127"/>
              </a:endParaRPr>
            </a:p>
            <a:p>
              <a:pPr algn="l"/>
              <a:r>
                <a:rPr lang="ko-KR" altLang="en-US" sz="2000" b="1">
                  <a:solidFill>
                    <a:srgbClr val="FAFD00"/>
                  </a:solidFill>
                  <a:effectLst/>
                  <a:latin typeface="Times" pitchFamily="2" charset="0"/>
                  <a:ea typeface="Gulim" panose="020B0600000101010101" pitchFamily="34" charset="-127"/>
                </a:rPr>
                <a:t>	 </a:t>
              </a:r>
              <a:r>
                <a:rPr lang="ko-KR" altLang="en-US" b="1">
                  <a:solidFill>
                    <a:srgbClr val="FAFD00"/>
                  </a:solidFill>
                  <a:effectLst/>
                  <a:latin typeface="Times" pitchFamily="2" charset="0"/>
                  <a:ea typeface="Gulim" panose="020B0600000101010101" pitchFamily="34" charset="-127"/>
                </a:rPr>
                <a:t>“</a:t>
              </a:r>
              <a:r>
                <a:rPr lang="en-US" altLang="ko-KR" b="1">
                  <a:solidFill>
                    <a:srgbClr val="FAFD00"/>
                  </a:solidFill>
                  <a:effectLst/>
                  <a:latin typeface="Times" pitchFamily="2" charset="0"/>
                  <a:ea typeface="Gulim" panose="020B0600000101010101" pitchFamily="34" charset="-127"/>
                </a:rPr>
                <a:t>Aku akan membuat engkau menjadi     </a:t>
              </a:r>
              <a:r>
                <a:rPr lang="en-US" altLang="ko-KR" b="1">
                  <a:effectLst/>
                  <a:latin typeface="Times" pitchFamily="2" charset="0"/>
                  <a:ea typeface="Gulim" panose="020B0600000101010101" pitchFamily="34" charset="-127"/>
                </a:rPr>
                <a:t>bangsa yang besar,</a:t>
              </a:r>
              <a:r>
                <a:rPr lang="en-US" altLang="ko-KR" b="1">
                  <a:solidFill>
                    <a:srgbClr val="FAFD00"/>
                  </a:solidFill>
                  <a:effectLst/>
                  <a:latin typeface="Times" pitchFamily="2" charset="0"/>
                  <a:ea typeface="Gulim" panose="020B0600000101010101" pitchFamily="34" charset="-127"/>
                </a:rPr>
                <a:t> dan memberkati 	   engkau serta membuat namamu 	  	   masyhur; dan engkau akan menjadi berkat.</a:t>
              </a:r>
              <a:endParaRPr lang="en-US" altLang="ko-KR" b="1">
                <a:effectLst/>
                <a:latin typeface="Times" pitchFamily="2" charset="0"/>
                <a:ea typeface="Gulim" panose="020B0600000101010101" pitchFamily="34" charset="-127"/>
              </a:endParaRPr>
            </a:p>
          </p:txBody>
        </p:sp>
        <p:sp>
          <p:nvSpPr>
            <p:cNvPr id="575556" name="Rectangle 1092">
              <a:extLst>
                <a:ext uri="{FF2B5EF4-FFF2-40B4-BE49-F238E27FC236}">
                  <a16:creationId xmlns:a16="http://schemas.microsoft.com/office/drawing/2014/main" id="{81BF40AE-D454-D646-B18A-82104AB23E6A}"/>
                </a:ext>
              </a:extLst>
            </p:cNvPr>
            <p:cNvSpPr>
              <a:spLocks noChangeArrowheads="1"/>
            </p:cNvSpPr>
            <p:nvPr/>
          </p:nvSpPr>
          <p:spPr bwMode="auto">
            <a:xfrm>
              <a:off x="1227" y="1513"/>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AFD00"/>
                  </a:solidFill>
                  <a:effectLst/>
                  <a:latin typeface="Times" pitchFamily="2" charset="0"/>
                  <a:ea typeface="Gulim" panose="020B0600000101010101" pitchFamily="34" charset="-127"/>
                </a:rPr>
                <a:t>2</a:t>
              </a:r>
            </a:p>
          </p:txBody>
        </p:sp>
      </p:grpSp>
      <p:grpSp>
        <p:nvGrpSpPr>
          <p:cNvPr id="575557" name="Group 1093">
            <a:extLst>
              <a:ext uri="{FF2B5EF4-FFF2-40B4-BE49-F238E27FC236}">
                <a16:creationId xmlns:a16="http://schemas.microsoft.com/office/drawing/2014/main" id="{E249B470-C436-BF4B-9BC3-B93B5BFE3B37}"/>
              </a:ext>
            </a:extLst>
          </p:cNvPr>
          <p:cNvGrpSpPr>
            <a:grpSpLocks/>
          </p:cNvGrpSpPr>
          <p:nvPr/>
        </p:nvGrpSpPr>
        <p:grpSpPr bwMode="auto">
          <a:xfrm>
            <a:off x="1117600" y="3898900"/>
            <a:ext cx="7110413" cy="2651125"/>
            <a:chOff x="713" y="2429"/>
            <a:chExt cx="4479" cy="1670"/>
          </a:xfrm>
        </p:grpSpPr>
        <p:sp>
          <p:nvSpPr>
            <p:cNvPr id="575558" name="Rectangle 1094">
              <a:extLst>
                <a:ext uri="{FF2B5EF4-FFF2-40B4-BE49-F238E27FC236}">
                  <a16:creationId xmlns:a16="http://schemas.microsoft.com/office/drawing/2014/main" id="{419D7333-8818-D349-99C0-E7D448AE9EFF}"/>
                </a:ext>
              </a:extLst>
            </p:cNvPr>
            <p:cNvSpPr>
              <a:spLocks noChangeArrowheads="1"/>
            </p:cNvSpPr>
            <p:nvPr/>
          </p:nvSpPr>
          <p:spPr bwMode="auto">
            <a:xfrm>
              <a:off x="713" y="2429"/>
              <a:ext cx="4479" cy="167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l"/>
              <a:endParaRPr lang="ko-KR" altLang="en-US" b="1">
                <a:solidFill>
                  <a:srgbClr val="FAFD00"/>
                </a:solidFill>
                <a:effectLst/>
                <a:latin typeface="Times" pitchFamily="2" charset="0"/>
                <a:ea typeface="Gulim" panose="020B0600000101010101" pitchFamily="34" charset="-127"/>
              </a:endParaRPr>
            </a:p>
            <a:p>
              <a:pPr algn="l"/>
              <a:r>
                <a:rPr lang="ko-KR" altLang="en-US" b="1">
                  <a:solidFill>
                    <a:srgbClr val="FAFD00"/>
                  </a:solidFill>
                  <a:effectLst/>
                  <a:latin typeface="Times" pitchFamily="2" charset="0"/>
                  <a:ea typeface="Gulim" panose="020B0600000101010101" pitchFamily="34" charset="-127"/>
                </a:rPr>
                <a:t>	</a:t>
              </a:r>
              <a:r>
                <a:rPr lang="ko-KR" altLang="en-US" sz="2000" b="1">
                  <a:solidFill>
                    <a:srgbClr val="FAFD00"/>
                  </a:solidFill>
                  <a:effectLst/>
                  <a:latin typeface="Times" pitchFamily="2" charset="0"/>
                  <a:ea typeface="Gulim" panose="020B0600000101010101" pitchFamily="34" charset="-127"/>
                </a:rPr>
                <a:t> </a:t>
              </a:r>
              <a:r>
                <a:rPr lang="en-US" altLang="ko-KR" b="1">
                  <a:solidFill>
                    <a:srgbClr val="FAFD00"/>
                  </a:solidFill>
                  <a:effectLst/>
                  <a:latin typeface="Times" pitchFamily="2" charset="0"/>
                  <a:ea typeface="Gulim" panose="020B0600000101010101" pitchFamily="34" charset="-127"/>
                </a:rPr>
                <a:t>Aku akan memberkati orang-orang yang memberkati engkau, dan mengutuk orang-orang yang mengutuk engkau,</a:t>
              </a:r>
            </a:p>
            <a:p>
              <a:pPr algn="l"/>
              <a:r>
                <a:rPr lang="en-US" altLang="ko-KR" b="1">
                  <a:solidFill>
                    <a:srgbClr val="FAFD00"/>
                  </a:solidFill>
                  <a:effectLst/>
                  <a:latin typeface="Times" pitchFamily="2" charset="0"/>
                  <a:ea typeface="Gulim" panose="020B0600000101010101" pitchFamily="34" charset="-127"/>
                </a:rPr>
                <a:t>	 dan </a:t>
              </a:r>
              <a:r>
                <a:rPr lang="en-US" altLang="ko-KR" b="1">
                  <a:effectLst/>
                  <a:latin typeface="Times" pitchFamily="2" charset="0"/>
                  <a:ea typeface="Gulim" panose="020B0600000101010101" pitchFamily="34" charset="-127"/>
                </a:rPr>
                <a:t>olehmu semua kaum di muka bumi akan mendapat berkat.</a:t>
              </a:r>
              <a:r>
                <a:rPr lang="en-US" altLang="ko-KR" b="1">
                  <a:solidFill>
                    <a:srgbClr val="FAFD00"/>
                  </a:solidFill>
                  <a:effectLst/>
                  <a:latin typeface="Times" pitchFamily="2" charset="0"/>
                  <a:ea typeface="Gulim" panose="020B0600000101010101" pitchFamily="34" charset="-127"/>
                </a:rPr>
                <a:t>”</a:t>
              </a:r>
              <a:endParaRPr lang="en-US" altLang="ko-KR" b="1">
                <a:effectLst/>
                <a:latin typeface="Times" pitchFamily="2" charset="0"/>
                <a:ea typeface="Gulim" panose="020B0600000101010101" pitchFamily="34" charset="-127"/>
              </a:endParaRPr>
            </a:p>
          </p:txBody>
        </p:sp>
        <p:sp>
          <p:nvSpPr>
            <p:cNvPr id="575559" name="Rectangle 1095">
              <a:extLst>
                <a:ext uri="{FF2B5EF4-FFF2-40B4-BE49-F238E27FC236}">
                  <a16:creationId xmlns:a16="http://schemas.microsoft.com/office/drawing/2014/main" id="{F6F28AF1-6D4C-B44A-9ED1-E3F71E3ABC3A}"/>
                </a:ext>
              </a:extLst>
            </p:cNvPr>
            <p:cNvSpPr>
              <a:spLocks noChangeArrowheads="1"/>
            </p:cNvSpPr>
            <p:nvPr/>
          </p:nvSpPr>
          <p:spPr bwMode="auto">
            <a:xfrm>
              <a:off x="1207" y="2589"/>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AFD00"/>
                  </a:solidFill>
                  <a:effectLst/>
                  <a:latin typeface="Times" pitchFamily="2" charset="0"/>
                  <a:ea typeface="Gulim" panose="020B0600000101010101" pitchFamily="34" charset="-127"/>
                </a:rPr>
                <a:t>3</a:t>
              </a:r>
            </a:p>
          </p:txBody>
        </p:sp>
      </p:grpSp>
      <p:sp>
        <p:nvSpPr>
          <p:cNvPr id="575491" name="Rectangle 1027">
            <a:extLst>
              <a:ext uri="{FF2B5EF4-FFF2-40B4-BE49-F238E27FC236}">
                <a16:creationId xmlns:a16="http://schemas.microsoft.com/office/drawing/2014/main" id="{C6CD851E-3B2A-8F45-9109-1E5728DF8294}"/>
              </a:ext>
            </a:extLst>
          </p:cNvPr>
          <p:cNvSpPr>
            <a:spLocks noChangeArrowheads="1"/>
          </p:cNvSpPr>
          <p:nvPr/>
        </p:nvSpPr>
        <p:spPr bwMode="auto">
          <a:xfrm>
            <a:off x="1168400" y="357188"/>
            <a:ext cx="7110413"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l"/>
            <a:r>
              <a:rPr lang="ko-KR" altLang="en-US" b="1">
                <a:solidFill>
                  <a:srgbClr val="FAFD00"/>
                </a:solidFill>
                <a:effectLst/>
                <a:latin typeface="Times" pitchFamily="2" charset="0"/>
                <a:ea typeface="Gulim" panose="020B0600000101010101" pitchFamily="34" charset="-127"/>
              </a:rPr>
              <a:t>                            </a:t>
            </a:r>
          </a:p>
        </p:txBody>
      </p:sp>
      <p:grpSp>
        <p:nvGrpSpPr>
          <p:cNvPr id="575562" name="Group 1098">
            <a:extLst>
              <a:ext uri="{FF2B5EF4-FFF2-40B4-BE49-F238E27FC236}">
                <a16:creationId xmlns:a16="http://schemas.microsoft.com/office/drawing/2014/main" id="{7684D597-D454-374B-BC17-EC6C4ABE604F}"/>
              </a:ext>
            </a:extLst>
          </p:cNvPr>
          <p:cNvGrpSpPr>
            <a:grpSpLocks/>
          </p:cNvGrpSpPr>
          <p:nvPr/>
        </p:nvGrpSpPr>
        <p:grpSpPr bwMode="auto">
          <a:xfrm>
            <a:off x="4630738" y="6000750"/>
            <a:ext cx="2870200" cy="625475"/>
            <a:chOff x="2488" y="3104"/>
            <a:chExt cx="1808" cy="394"/>
          </a:xfrm>
        </p:grpSpPr>
        <p:sp>
          <p:nvSpPr>
            <p:cNvPr id="575496" name="Oval 1032">
              <a:extLst>
                <a:ext uri="{FF2B5EF4-FFF2-40B4-BE49-F238E27FC236}">
                  <a16:creationId xmlns:a16="http://schemas.microsoft.com/office/drawing/2014/main" id="{22334220-4C80-AD4B-A202-BE3015185BC1}"/>
                </a:ext>
              </a:extLst>
            </p:cNvPr>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575497" name="Rectangle 1033">
              <a:extLst>
                <a:ext uri="{FF2B5EF4-FFF2-40B4-BE49-F238E27FC236}">
                  <a16:creationId xmlns:a16="http://schemas.microsoft.com/office/drawing/2014/main" id="{3DFBA7E7-80F0-F648-AC4B-C0B466F2BB16}"/>
                </a:ext>
              </a:extLst>
            </p:cNvPr>
            <p:cNvSpPr>
              <a:spLocks noChangeArrowheads="1"/>
            </p:cNvSpPr>
            <p:nvPr/>
          </p:nvSpPr>
          <p:spPr bwMode="auto">
            <a:xfrm>
              <a:off x="2896" y="3147"/>
              <a:ext cx="1010" cy="3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a:solidFill>
                    <a:schemeClr val="hlink"/>
                  </a:solidFill>
                  <a:effectLst/>
                  <a:latin typeface="Times" pitchFamily="2" charset="0"/>
                  <a:ea typeface="Gulim" panose="020B0600000101010101" pitchFamily="34" charset="-127"/>
                </a:rPr>
                <a:t>BERKAT</a:t>
              </a:r>
            </a:p>
          </p:txBody>
        </p:sp>
      </p:grpSp>
      <p:sp>
        <p:nvSpPr>
          <p:cNvPr id="575499" name="Oval 1035">
            <a:extLst>
              <a:ext uri="{FF2B5EF4-FFF2-40B4-BE49-F238E27FC236}">
                <a16:creationId xmlns:a16="http://schemas.microsoft.com/office/drawing/2014/main" id="{87231678-594B-B24F-8719-4C407D9594A1}"/>
              </a:ext>
            </a:extLst>
          </p:cNvPr>
          <p:cNvSpPr>
            <a:spLocks noChangeArrowheads="1"/>
          </p:cNvSpPr>
          <p:nvPr/>
        </p:nvSpPr>
        <p:spPr bwMode="auto">
          <a:xfrm>
            <a:off x="234950" y="2959100"/>
            <a:ext cx="2166938" cy="525463"/>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575500" name="Rectangle 1036">
            <a:extLst>
              <a:ext uri="{FF2B5EF4-FFF2-40B4-BE49-F238E27FC236}">
                <a16:creationId xmlns:a16="http://schemas.microsoft.com/office/drawing/2014/main" id="{D81F153C-555A-F941-B78A-EFD7EA8B8A2F}"/>
              </a:ext>
            </a:extLst>
          </p:cNvPr>
          <p:cNvSpPr>
            <a:spLocks noChangeArrowheads="1"/>
          </p:cNvSpPr>
          <p:nvPr/>
        </p:nvSpPr>
        <p:spPr bwMode="auto">
          <a:xfrm>
            <a:off x="712788" y="2970213"/>
            <a:ext cx="1268412"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a:solidFill>
                  <a:schemeClr val="hlink"/>
                </a:solidFill>
                <a:effectLst/>
                <a:latin typeface="Times" pitchFamily="2" charset="0"/>
                <a:ea typeface="Gulim" panose="020B0600000101010101" pitchFamily="34" charset="-127"/>
              </a:rPr>
              <a:t>BENIH</a:t>
            </a:r>
          </a:p>
        </p:txBody>
      </p:sp>
      <p:grpSp>
        <p:nvGrpSpPr>
          <p:cNvPr id="575561" name="Group 1097">
            <a:extLst>
              <a:ext uri="{FF2B5EF4-FFF2-40B4-BE49-F238E27FC236}">
                <a16:creationId xmlns:a16="http://schemas.microsoft.com/office/drawing/2014/main" id="{AF56BB93-40DF-A74A-A23E-D82892C93F32}"/>
              </a:ext>
            </a:extLst>
          </p:cNvPr>
          <p:cNvGrpSpPr>
            <a:grpSpLocks/>
          </p:cNvGrpSpPr>
          <p:nvPr/>
        </p:nvGrpSpPr>
        <p:grpSpPr bwMode="auto">
          <a:xfrm>
            <a:off x="1209675" y="1611313"/>
            <a:ext cx="2252663" cy="530225"/>
            <a:chOff x="4165" y="741"/>
            <a:chExt cx="1419" cy="334"/>
          </a:xfrm>
        </p:grpSpPr>
        <p:sp>
          <p:nvSpPr>
            <p:cNvPr id="575502" name="Oval 1038">
              <a:extLst>
                <a:ext uri="{FF2B5EF4-FFF2-40B4-BE49-F238E27FC236}">
                  <a16:creationId xmlns:a16="http://schemas.microsoft.com/office/drawing/2014/main" id="{3A05E6F0-6972-504B-94BF-A5D372727A7E}"/>
                </a:ext>
              </a:extLst>
            </p:cNvPr>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575503" name="Rectangle 1039">
              <a:extLst>
                <a:ext uri="{FF2B5EF4-FFF2-40B4-BE49-F238E27FC236}">
                  <a16:creationId xmlns:a16="http://schemas.microsoft.com/office/drawing/2014/main" id="{3E465A96-C31E-BB48-BF60-6AE54FEF125B}"/>
                </a:ext>
              </a:extLst>
            </p:cNvPr>
            <p:cNvSpPr>
              <a:spLocks noChangeArrowheads="1"/>
            </p:cNvSpPr>
            <p:nvPr/>
          </p:nvSpPr>
          <p:spPr bwMode="auto">
            <a:xfrm>
              <a:off x="4470" y="750"/>
              <a:ext cx="899" cy="3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a:solidFill>
                    <a:schemeClr val="hlink"/>
                  </a:solidFill>
                  <a:effectLst/>
                  <a:latin typeface="Times" pitchFamily="2" charset="0"/>
                  <a:ea typeface="Gulim" panose="020B0600000101010101" pitchFamily="34" charset="-127"/>
                </a:rPr>
                <a:t>TANAH</a:t>
              </a:r>
            </a:p>
          </p:txBody>
        </p:sp>
      </p:grpSp>
      <p:sp>
        <p:nvSpPr>
          <p:cNvPr id="575504" name="Rectangle 1040">
            <a:extLst>
              <a:ext uri="{FF2B5EF4-FFF2-40B4-BE49-F238E27FC236}">
                <a16:creationId xmlns:a16="http://schemas.microsoft.com/office/drawing/2014/main" id="{59AC475B-D6F6-564F-BC96-492FFD0C019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75505" name="Line 1041">
            <a:extLst>
              <a:ext uri="{FF2B5EF4-FFF2-40B4-BE49-F238E27FC236}">
                <a16:creationId xmlns:a16="http://schemas.microsoft.com/office/drawing/2014/main" id="{97973F78-FD66-3F4F-8BB8-91B9059B3DD9}"/>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75529" name="Freeform 1065">
            <a:extLst>
              <a:ext uri="{FF2B5EF4-FFF2-40B4-BE49-F238E27FC236}">
                <a16:creationId xmlns:a16="http://schemas.microsoft.com/office/drawing/2014/main" id="{A846A0B5-07FC-9745-8294-77C48ED85A01}"/>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5530" name="AutoShape 1066">
            <a:extLst>
              <a:ext uri="{FF2B5EF4-FFF2-40B4-BE49-F238E27FC236}">
                <a16:creationId xmlns:a16="http://schemas.microsoft.com/office/drawing/2014/main" id="{0D8C1C30-7B58-934B-83F1-F5005F28CCD8}"/>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31" name="Rectangle 1067">
            <a:extLst>
              <a:ext uri="{FF2B5EF4-FFF2-40B4-BE49-F238E27FC236}">
                <a16:creationId xmlns:a16="http://schemas.microsoft.com/office/drawing/2014/main" id="{A7EFE53C-522B-054F-A802-E533D585A64F}"/>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32" name="AutoShape 1068">
            <a:extLst>
              <a:ext uri="{FF2B5EF4-FFF2-40B4-BE49-F238E27FC236}">
                <a16:creationId xmlns:a16="http://schemas.microsoft.com/office/drawing/2014/main" id="{3A95BE77-F28D-A448-99DC-0619222EA996}"/>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33" name="Line 1069">
            <a:extLst>
              <a:ext uri="{FF2B5EF4-FFF2-40B4-BE49-F238E27FC236}">
                <a16:creationId xmlns:a16="http://schemas.microsoft.com/office/drawing/2014/main" id="{6F525BC0-AB52-444D-84F8-6E62125140C2}"/>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34" name="Line 1070">
            <a:extLst>
              <a:ext uri="{FF2B5EF4-FFF2-40B4-BE49-F238E27FC236}">
                <a16:creationId xmlns:a16="http://schemas.microsoft.com/office/drawing/2014/main" id="{F5688CCF-54C8-A142-B8EC-F257A6967FDD}"/>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35" name="Rectangle 1071">
            <a:extLst>
              <a:ext uri="{FF2B5EF4-FFF2-40B4-BE49-F238E27FC236}">
                <a16:creationId xmlns:a16="http://schemas.microsoft.com/office/drawing/2014/main" id="{21717501-3C1B-9C48-8FD8-C8C0A6485A7D}"/>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36" name="Rectangle 1072">
            <a:extLst>
              <a:ext uri="{FF2B5EF4-FFF2-40B4-BE49-F238E27FC236}">
                <a16:creationId xmlns:a16="http://schemas.microsoft.com/office/drawing/2014/main" id="{1389B647-F172-9B43-B307-3CE4563683FF}"/>
              </a:ext>
            </a:extLst>
          </p:cNvPr>
          <p:cNvSpPr>
            <a:spLocks noChangeArrowheads="1"/>
          </p:cNvSpPr>
          <p:nvPr/>
        </p:nvSpPr>
        <p:spPr bwMode="auto">
          <a:xfrm>
            <a:off x="8186738" y="3832225"/>
            <a:ext cx="633412"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B</a:t>
            </a:r>
          </a:p>
        </p:txBody>
      </p:sp>
      <p:sp>
        <p:nvSpPr>
          <p:cNvPr id="575537" name="Rectangle 1073">
            <a:extLst>
              <a:ext uri="{FF2B5EF4-FFF2-40B4-BE49-F238E27FC236}">
                <a16:creationId xmlns:a16="http://schemas.microsoft.com/office/drawing/2014/main" id="{383FBD02-2C80-7943-A2C7-94A7713B43E2}"/>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575538" name="Rectangle 1074">
            <a:extLst>
              <a:ext uri="{FF2B5EF4-FFF2-40B4-BE49-F238E27FC236}">
                <a16:creationId xmlns:a16="http://schemas.microsoft.com/office/drawing/2014/main" id="{1DE9B772-8D45-C948-8EEF-F24E2C2262D9}"/>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575539" name="Line 1075">
            <a:extLst>
              <a:ext uri="{FF2B5EF4-FFF2-40B4-BE49-F238E27FC236}">
                <a16:creationId xmlns:a16="http://schemas.microsoft.com/office/drawing/2014/main" id="{6E17778A-1331-E749-86B1-2DA3CC14EC17}"/>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40" name="Line 1076">
            <a:extLst>
              <a:ext uri="{FF2B5EF4-FFF2-40B4-BE49-F238E27FC236}">
                <a16:creationId xmlns:a16="http://schemas.microsoft.com/office/drawing/2014/main" id="{02928E90-C312-6945-A1EB-50C7DF1A0BA1}"/>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41" name="Line 1077">
            <a:extLst>
              <a:ext uri="{FF2B5EF4-FFF2-40B4-BE49-F238E27FC236}">
                <a16:creationId xmlns:a16="http://schemas.microsoft.com/office/drawing/2014/main" id="{1CB5510C-2F7F-8949-B982-C6042D65A96F}"/>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42" name="Text Box 1078">
            <a:extLst>
              <a:ext uri="{FF2B5EF4-FFF2-40B4-BE49-F238E27FC236}">
                <a16:creationId xmlns:a16="http://schemas.microsoft.com/office/drawing/2014/main" id="{3530A931-74BC-004A-BBCD-096AA666000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75546" name="Text Box 1082">
            <a:extLst>
              <a:ext uri="{FF2B5EF4-FFF2-40B4-BE49-F238E27FC236}">
                <a16:creationId xmlns:a16="http://schemas.microsoft.com/office/drawing/2014/main" id="{925B1C8B-3796-7041-8D10-6DB8E62659BD}"/>
              </a:ext>
            </a:extLst>
          </p:cNvPr>
          <p:cNvSpPr txBox="1">
            <a:spLocks noChangeArrowheads="1"/>
          </p:cNvSpPr>
          <p:nvPr/>
        </p:nvSpPr>
        <p:spPr bwMode="auto">
          <a:xfrm>
            <a:off x="8591550"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575548" name="Rectangle 1084">
            <a:extLst>
              <a:ext uri="{FF2B5EF4-FFF2-40B4-BE49-F238E27FC236}">
                <a16:creationId xmlns:a16="http://schemas.microsoft.com/office/drawing/2014/main" id="{E0E9585E-980A-0041-9E25-AFDCCFA4524A}"/>
              </a:ext>
            </a:extLst>
          </p:cNvPr>
          <p:cNvSpPr>
            <a:spLocks noChangeArrowheads="1"/>
          </p:cNvSpPr>
          <p:nvPr/>
        </p:nvSpPr>
        <p:spPr bwMode="auto">
          <a:xfrm>
            <a:off x="8093075"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15</a:t>
            </a:r>
          </a:p>
        </p:txBody>
      </p:sp>
      <p:sp>
        <p:nvSpPr>
          <p:cNvPr id="575549" name="Text Box 1085">
            <a:extLst>
              <a:ext uri="{FF2B5EF4-FFF2-40B4-BE49-F238E27FC236}">
                <a16:creationId xmlns:a16="http://schemas.microsoft.com/office/drawing/2014/main" id="{E327A6E5-FE53-8D43-9C93-FEA5EE48EB16}"/>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5551"/>
                                        </p:tgtEl>
                                        <p:attrNameLst>
                                          <p:attrName>style.visibility</p:attrName>
                                        </p:attrNameLst>
                                      </p:cBhvr>
                                      <p:to>
                                        <p:strVal val="visible"/>
                                      </p:to>
                                    </p:set>
                                    <p:animEffect transition="in" filter="dissolve">
                                      <p:cBhvr>
                                        <p:cTn id="7" dur="500"/>
                                        <p:tgtEl>
                                          <p:spTgt spid="5755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75554"/>
                                        </p:tgtEl>
                                        <p:attrNameLst>
                                          <p:attrName>style.visibility</p:attrName>
                                        </p:attrNameLst>
                                      </p:cBhvr>
                                      <p:to>
                                        <p:strVal val="visible"/>
                                      </p:to>
                                    </p:set>
                                    <p:animEffect transition="in" filter="dissolve">
                                      <p:cBhvr>
                                        <p:cTn id="12" dur="500"/>
                                        <p:tgtEl>
                                          <p:spTgt spid="5755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75557"/>
                                        </p:tgtEl>
                                        <p:attrNameLst>
                                          <p:attrName>style.visibility</p:attrName>
                                        </p:attrNameLst>
                                      </p:cBhvr>
                                      <p:to>
                                        <p:strVal val="visible"/>
                                      </p:to>
                                    </p:set>
                                    <p:animEffect transition="in" filter="dissolve">
                                      <p:cBhvr>
                                        <p:cTn id="17" dur="500"/>
                                        <p:tgtEl>
                                          <p:spTgt spid="575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81" name="Rectangle 57" descr="Green marble">
            <a:extLst>
              <a:ext uri="{FF2B5EF4-FFF2-40B4-BE49-F238E27FC236}">
                <a16:creationId xmlns:a16="http://schemas.microsoft.com/office/drawing/2014/main" id="{AA6BBA46-200C-3F45-92D1-0A8EBACB487F}"/>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7" name="Freeform 33">
            <a:extLst>
              <a:ext uri="{FF2B5EF4-FFF2-40B4-BE49-F238E27FC236}">
                <a16:creationId xmlns:a16="http://schemas.microsoft.com/office/drawing/2014/main" id="{98A8A46C-8F02-CD43-8506-6CEB6142FAF7}"/>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58" name="AutoShape 34">
            <a:extLst>
              <a:ext uri="{FF2B5EF4-FFF2-40B4-BE49-F238E27FC236}">
                <a16:creationId xmlns:a16="http://schemas.microsoft.com/office/drawing/2014/main" id="{992D6BDE-9B13-7A44-8336-D224CE71E93B}"/>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9" name="Rectangle 35">
            <a:extLst>
              <a:ext uri="{FF2B5EF4-FFF2-40B4-BE49-F238E27FC236}">
                <a16:creationId xmlns:a16="http://schemas.microsoft.com/office/drawing/2014/main" id="{FEEF5AD3-D7DB-1C49-ADA3-B484742BF8A1}"/>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0" name="AutoShape 36">
            <a:extLst>
              <a:ext uri="{FF2B5EF4-FFF2-40B4-BE49-F238E27FC236}">
                <a16:creationId xmlns:a16="http://schemas.microsoft.com/office/drawing/2014/main" id="{4F5DD509-3C66-F24D-B34D-C32CD8EF6746}"/>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1" name="Line 37">
            <a:extLst>
              <a:ext uri="{FF2B5EF4-FFF2-40B4-BE49-F238E27FC236}">
                <a16:creationId xmlns:a16="http://schemas.microsoft.com/office/drawing/2014/main" id="{664A01E5-0D73-BB46-9008-EEE0753642D2}"/>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2" name="Line 38">
            <a:extLst>
              <a:ext uri="{FF2B5EF4-FFF2-40B4-BE49-F238E27FC236}">
                <a16:creationId xmlns:a16="http://schemas.microsoft.com/office/drawing/2014/main" id="{4435E3D7-30B2-C445-8ED6-54B632896DDC}"/>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3" name="Rectangle 39">
            <a:extLst>
              <a:ext uri="{FF2B5EF4-FFF2-40B4-BE49-F238E27FC236}">
                <a16:creationId xmlns:a16="http://schemas.microsoft.com/office/drawing/2014/main" id="{4F134C44-D704-FC44-883F-86A6F8577F15}"/>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4" name="Rectangle 40">
            <a:extLst>
              <a:ext uri="{FF2B5EF4-FFF2-40B4-BE49-F238E27FC236}">
                <a16:creationId xmlns:a16="http://schemas.microsoft.com/office/drawing/2014/main" id="{730038D7-6107-5443-864A-A5CB4D8D7421}"/>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52265" name="Rectangle 41">
            <a:extLst>
              <a:ext uri="{FF2B5EF4-FFF2-40B4-BE49-F238E27FC236}">
                <a16:creationId xmlns:a16="http://schemas.microsoft.com/office/drawing/2014/main" id="{7A1FAFB7-504D-6047-BFE3-E479CBFAC43C}"/>
              </a:ext>
            </a:extLst>
          </p:cNvPr>
          <p:cNvSpPr>
            <a:spLocks noChangeArrowheads="1"/>
          </p:cNvSpPr>
          <p:nvPr/>
        </p:nvSpPr>
        <p:spPr bwMode="auto">
          <a:xfrm>
            <a:off x="811847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52266" name="Rectangle 42">
            <a:extLst>
              <a:ext uri="{FF2B5EF4-FFF2-40B4-BE49-F238E27FC236}">
                <a16:creationId xmlns:a16="http://schemas.microsoft.com/office/drawing/2014/main" id="{6BD9E009-4D5D-974E-A089-BCB6E1770225}"/>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52267" name="Line 43">
            <a:extLst>
              <a:ext uri="{FF2B5EF4-FFF2-40B4-BE49-F238E27FC236}">
                <a16:creationId xmlns:a16="http://schemas.microsoft.com/office/drawing/2014/main" id="{B9AA4A56-B3A1-9944-A1B0-9AF98DA43506}"/>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8" name="Line 44">
            <a:extLst>
              <a:ext uri="{FF2B5EF4-FFF2-40B4-BE49-F238E27FC236}">
                <a16:creationId xmlns:a16="http://schemas.microsoft.com/office/drawing/2014/main" id="{468C07A5-ECDB-DE4E-8CA4-2F948AA7CED3}"/>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9" name="Line 45">
            <a:extLst>
              <a:ext uri="{FF2B5EF4-FFF2-40B4-BE49-F238E27FC236}">
                <a16:creationId xmlns:a16="http://schemas.microsoft.com/office/drawing/2014/main" id="{0AEAA0B3-393C-3C4C-8674-3DBCEDD653B7}"/>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0" name="Text Box 46">
            <a:extLst>
              <a:ext uri="{FF2B5EF4-FFF2-40B4-BE49-F238E27FC236}">
                <a16:creationId xmlns:a16="http://schemas.microsoft.com/office/drawing/2014/main" id="{DBA99609-94D0-5C49-A506-2905DD68C6C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2277" name="Rectangle 53">
            <a:extLst>
              <a:ext uri="{FF2B5EF4-FFF2-40B4-BE49-F238E27FC236}">
                <a16:creationId xmlns:a16="http://schemas.microsoft.com/office/drawing/2014/main" id="{89951930-B46B-FC46-8A31-BAF4A178699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16</a:t>
            </a:r>
          </a:p>
        </p:txBody>
      </p:sp>
      <p:sp>
        <p:nvSpPr>
          <p:cNvPr id="52278" name="Text Box 54">
            <a:extLst>
              <a:ext uri="{FF2B5EF4-FFF2-40B4-BE49-F238E27FC236}">
                <a16:creationId xmlns:a16="http://schemas.microsoft.com/office/drawing/2014/main" id="{A2D07214-6307-2540-8111-DB1EEF860AF7}"/>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52280" name="Text Box 56">
            <a:extLst>
              <a:ext uri="{FF2B5EF4-FFF2-40B4-BE49-F238E27FC236}">
                <a16:creationId xmlns:a16="http://schemas.microsoft.com/office/drawing/2014/main" id="{9AD054FB-5354-5F45-94A6-05C18F689D13}"/>
              </a:ext>
            </a:extLst>
          </p:cNvPr>
          <p:cNvSpPr txBox="1">
            <a:spLocks noChangeArrowheads="1"/>
          </p:cNvSpPr>
          <p:nvPr/>
        </p:nvSpPr>
        <p:spPr bwMode="auto">
          <a:xfrm>
            <a:off x="8591550"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52283" name="Rectangle 59">
            <a:extLst>
              <a:ext uri="{FF2B5EF4-FFF2-40B4-BE49-F238E27FC236}">
                <a16:creationId xmlns:a16="http://schemas.microsoft.com/office/drawing/2014/main" id="{F1ADA899-9802-4A49-99C5-811B45277CFA}"/>
              </a:ext>
            </a:extLst>
          </p:cNvPr>
          <p:cNvSpPr>
            <a:spLocks noChangeArrowheads="1"/>
          </p:cNvSpPr>
          <p:nvPr/>
        </p:nvSpPr>
        <p:spPr bwMode="auto">
          <a:xfrm>
            <a:off x="1019175" y="3354388"/>
            <a:ext cx="7086600" cy="1825625"/>
          </a:xfrm>
          <a:prstGeom prst="rect">
            <a:avLst/>
          </a:prstGeom>
          <a:noFill/>
          <a:ln w="76320">
            <a:solidFill>
              <a:srgbClr val="FAFD00"/>
            </a:solidFill>
            <a:miter lim="800000"/>
            <a:headEnd/>
            <a:tailEnd/>
          </a:ln>
          <a:effectLst>
            <a:outerShdw dist="107933"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84" name="Line 60">
            <a:extLst>
              <a:ext uri="{FF2B5EF4-FFF2-40B4-BE49-F238E27FC236}">
                <a16:creationId xmlns:a16="http://schemas.microsoft.com/office/drawing/2014/main" id="{883DAA92-C81A-6E4B-BBDF-5010F8E6CBB2}"/>
              </a:ext>
            </a:extLst>
          </p:cNvPr>
          <p:cNvSpPr>
            <a:spLocks noChangeShapeType="1"/>
          </p:cNvSpPr>
          <p:nvPr/>
        </p:nvSpPr>
        <p:spPr bwMode="auto">
          <a:xfrm flipH="1">
            <a:off x="2298700" y="2468563"/>
            <a:ext cx="2241550" cy="1203325"/>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endParaRPr lang="en-US"/>
          </a:p>
        </p:txBody>
      </p:sp>
      <p:sp>
        <p:nvSpPr>
          <p:cNvPr id="52285" name="Line 61">
            <a:extLst>
              <a:ext uri="{FF2B5EF4-FFF2-40B4-BE49-F238E27FC236}">
                <a16:creationId xmlns:a16="http://schemas.microsoft.com/office/drawing/2014/main" id="{5E60E1AC-6ABE-0C41-B72C-65AE46BD9912}"/>
              </a:ext>
            </a:extLst>
          </p:cNvPr>
          <p:cNvSpPr>
            <a:spLocks noChangeShapeType="1"/>
          </p:cNvSpPr>
          <p:nvPr/>
        </p:nvSpPr>
        <p:spPr bwMode="auto">
          <a:xfrm>
            <a:off x="4538663" y="2451100"/>
            <a:ext cx="1587" cy="1246188"/>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endParaRPr lang="en-US"/>
          </a:p>
        </p:txBody>
      </p:sp>
      <p:sp>
        <p:nvSpPr>
          <p:cNvPr id="52286" name="Line 62">
            <a:extLst>
              <a:ext uri="{FF2B5EF4-FFF2-40B4-BE49-F238E27FC236}">
                <a16:creationId xmlns:a16="http://schemas.microsoft.com/office/drawing/2014/main" id="{DE507C39-619E-BD44-BCE8-C1CF0FB86863}"/>
              </a:ext>
            </a:extLst>
          </p:cNvPr>
          <p:cNvSpPr>
            <a:spLocks noChangeShapeType="1"/>
          </p:cNvSpPr>
          <p:nvPr/>
        </p:nvSpPr>
        <p:spPr bwMode="auto">
          <a:xfrm>
            <a:off x="4524375" y="2465388"/>
            <a:ext cx="2163763" cy="1206500"/>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endParaRPr lang="en-US"/>
          </a:p>
        </p:txBody>
      </p:sp>
      <p:sp>
        <p:nvSpPr>
          <p:cNvPr id="52287" name="AutoShape 63">
            <a:extLst>
              <a:ext uri="{FF2B5EF4-FFF2-40B4-BE49-F238E27FC236}">
                <a16:creationId xmlns:a16="http://schemas.microsoft.com/office/drawing/2014/main" id="{B01CCE63-EBE3-3144-8089-68703158AF6A}"/>
              </a:ext>
            </a:extLst>
          </p:cNvPr>
          <p:cNvSpPr>
            <a:spLocks noChangeArrowheads="1"/>
          </p:cNvSpPr>
          <p:nvPr/>
        </p:nvSpPr>
        <p:spPr bwMode="auto">
          <a:xfrm>
            <a:off x="1443038" y="3705225"/>
            <a:ext cx="1765300" cy="1335088"/>
          </a:xfrm>
          <a:prstGeom prst="roundRect">
            <a:avLst>
              <a:gd name="adj" fmla="val 10546"/>
            </a:avLst>
          </a:prstGeom>
          <a:noFill/>
          <a:ln w="57240">
            <a:solidFill>
              <a:srgbClr val="FF0000"/>
            </a:solidFill>
            <a:miter lim="800000"/>
            <a:headEnd/>
            <a:tailEnd/>
          </a:ln>
          <a:effectLst>
            <a:outerShdw dist="52300" dir="4563565" algn="ctr" rotWithShape="0">
              <a:srgbClr val="80808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88" name="AutoShape 64">
            <a:extLst>
              <a:ext uri="{FF2B5EF4-FFF2-40B4-BE49-F238E27FC236}">
                <a16:creationId xmlns:a16="http://schemas.microsoft.com/office/drawing/2014/main" id="{B59799E0-1A2D-004F-86ED-9AA243385491}"/>
              </a:ext>
            </a:extLst>
          </p:cNvPr>
          <p:cNvSpPr>
            <a:spLocks noChangeArrowheads="1"/>
          </p:cNvSpPr>
          <p:nvPr/>
        </p:nvSpPr>
        <p:spPr bwMode="auto">
          <a:xfrm>
            <a:off x="3594100" y="3703638"/>
            <a:ext cx="1765300" cy="1335087"/>
          </a:xfrm>
          <a:prstGeom prst="roundRect">
            <a:avLst>
              <a:gd name="adj" fmla="val 10546"/>
            </a:avLst>
          </a:prstGeom>
          <a:noFill/>
          <a:ln w="57240">
            <a:solidFill>
              <a:srgbClr val="FF0000"/>
            </a:solidFill>
            <a:miter lim="800000"/>
            <a:headEnd/>
            <a:tailEnd/>
          </a:ln>
          <a:effectLst>
            <a:outerShdw dist="52300" dir="4563565" algn="ctr" rotWithShape="0">
              <a:srgbClr val="80808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89" name="AutoShape 65">
            <a:extLst>
              <a:ext uri="{FF2B5EF4-FFF2-40B4-BE49-F238E27FC236}">
                <a16:creationId xmlns:a16="http://schemas.microsoft.com/office/drawing/2014/main" id="{6920A968-B08F-D142-852A-FEBEE362887F}"/>
              </a:ext>
            </a:extLst>
          </p:cNvPr>
          <p:cNvSpPr>
            <a:spLocks noChangeArrowheads="1"/>
          </p:cNvSpPr>
          <p:nvPr/>
        </p:nvSpPr>
        <p:spPr bwMode="auto">
          <a:xfrm>
            <a:off x="5656263" y="3703638"/>
            <a:ext cx="2098675" cy="1335087"/>
          </a:xfrm>
          <a:prstGeom prst="roundRect">
            <a:avLst>
              <a:gd name="adj" fmla="val 10546"/>
            </a:avLst>
          </a:prstGeom>
          <a:noFill/>
          <a:ln w="57240">
            <a:solidFill>
              <a:srgbClr val="FF0000"/>
            </a:solidFill>
            <a:miter lim="800000"/>
            <a:headEnd/>
            <a:tailEnd/>
          </a:ln>
          <a:effectLst>
            <a:outerShdw dist="52300" dir="4563565" algn="ctr" rotWithShape="0">
              <a:srgbClr val="80808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90" name="Rectangle 66">
            <a:extLst>
              <a:ext uri="{FF2B5EF4-FFF2-40B4-BE49-F238E27FC236}">
                <a16:creationId xmlns:a16="http://schemas.microsoft.com/office/drawing/2014/main" id="{9425213E-D26A-E74E-A609-9E7E03D9BBC7}"/>
              </a:ext>
            </a:extLst>
          </p:cNvPr>
          <p:cNvSpPr>
            <a:spLocks noChangeArrowheads="1"/>
          </p:cNvSpPr>
          <p:nvPr/>
        </p:nvSpPr>
        <p:spPr bwMode="auto">
          <a:xfrm>
            <a:off x="852488" y="612775"/>
            <a:ext cx="7505700" cy="75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buClr>
                <a:srgbClr val="FAFD00"/>
              </a:buClr>
              <a:buSzPct val="100000"/>
              <a:buFont typeface="Arial" panose="020B0604020202020204" pitchFamily="34" charset="0"/>
              <a:buNone/>
            </a:pPr>
            <a:r>
              <a:rPr lang="en-GB" altLang="en-US" sz="4400" b="1">
                <a:solidFill>
                  <a:srgbClr val="FAFD00"/>
                </a:solidFill>
                <a:effectLst/>
                <a:latin typeface="Arial" panose="020B0604020202020204" pitchFamily="34" charset="0"/>
                <a:ea typeface="ＭＳ Ｐゴシック" panose="020B0600070205080204" pitchFamily="34" charset="-128"/>
              </a:rPr>
              <a:t>Perjanjian Abraham</a:t>
            </a:r>
          </a:p>
        </p:txBody>
      </p:sp>
      <p:sp>
        <p:nvSpPr>
          <p:cNvPr id="52291" name="Text Box 67">
            <a:extLst>
              <a:ext uri="{FF2B5EF4-FFF2-40B4-BE49-F238E27FC236}">
                <a16:creationId xmlns:a16="http://schemas.microsoft.com/office/drawing/2014/main" id="{2E6E7AB5-92A5-CE4A-8DFF-CAD3981637F8}"/>
              </a:ext>
            </a:extLst>
          </p:cNvPr>
          <p:cNvSpPr txBox="1">
            <a:spLocks noChangeArrowheads="1"/>
          </p:cNvSpPr>
          <p:nvPr/>
        </p:nvSpPr>
        <p:spPr bwMode="auto">
          <a:xfrm>
            <a:off x="5368925" y="3657600"/>
            <a:ext cx="27527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250"/>
              </a:spcBef>
              <a:buClr>
                <a:srgbClr val="00FF00"/>
              </a:buClr>
              <a:buSzPct val="100000"/>
              <a:buFont typeface="Arial" panose="020B0604020202020204" pitchFamily="34" charset="0"/>
              <a:buNone/>
            </a:pPr>
            <a:r>
              <a:rPr lang="en-GB" altLang="en-US" sz="3600" b="1">
                <a:solidFill>
                  <a:srgbClr val="00FF00"/>
                </a:solidFill>
                <a:effectLst/>
                <a:latin typeface="Arial" panose="020B0604020202020204" pitchFamily="34" charset="0"/>
                <a:ea typeface="ＭＳ Ｐゴシック" panose="020B0600070205080204" pitchFamily="34" charset="-128"/>
              </a:rPr>
              <a:t>BERKAT</a:t>
            </a:r>
          </a:p>
        </p:txBody>
      </p:sp>
      <p:sp>
        <p:nvSpPr>
          <p:cNvPr id="52292" name="Text Box 68">
            <a:extLst>
              <a:ext uri="{FF2B5EF4-FFF2-40B4-BE49-F238E27FC236}">
                <a16:creationId xmlns:a16="http://schemas.microsoft.com/office/drawing/2014/main" id="{A89D2393-BC0D-5841-B0D6-86DFA63007E3}"/>
              </a:ext>
            </a:extLst>
          </p:cNvPr>
          <p:cNvSpPr txBox="1">
            <a:spLocks noChangeArrowheads="1"/>
          </p:cNvSpPr>
          <p:nvPr/>
        </p:nvSpPr>
        <p:spPr bwMode="auto">
          <a:xfrm>
            <a:off x="3638550" y="3670300"/>
            <a:ext cx="173513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250"/>
              </a:spcBef>
              <a:buClr>
                <a:srgbClr val="00FF00"/>
              </a:buClr>
              <a:buSzPct val="100000"/>
              <a:buFont typeface="Arial" panose="020B0604020202020204" pitchFamily="34" charset="0"/>
              <a:buNone/>
            </a:pPr>
            <a:r>
              <a:rPr lang="en-GB" altLang="en-US" sz="3600" b="1">
                <a:solidFill>
                  <a:srgbClr val="00FF00"/>
                </a:solidFill>
                <a:effectLst/>
                <a:latin typeface="Arial" panose="020B0604020202020204" pitchFamily="34" charset="0"/>
                <a:ea typeface="ＭＳ Ｐゴシック" panose="020B0600070205080204" pitchFamily="34" charset="-128"/>
              </a:rPr>
              <a:t>BENIH</a:t>
            </a:r>
          </a:p>
        </p:txBody>
      </p:sp>
      <p:sp>
        <p:nvSpPr>
          <p:cNvPr id="52293" name="Text Box 69">
            <a:extLst>
              <a:ext uri="{FF2B5EF4-FFF2-40B4-BE49-F238E27FC236}">
                <a16:creationId xmlns:a16="http://schemas.microsoft.com/office/drawing/2014/main" id="{FE3CC3EC-4508-D74D-9BB5-4C993B4647DF}"/>
              </a:ext>
            </a:extLst>
          </p:cNvPr>
          <p:cNvSpPr txBox="1">
            <a:spLocks noChangeArrowheads="1"/>
          </p:cNvSpPr>
          <p:nvPr/>
        </p:nvSpPr>
        <p:spPr bwMode="auto">
          <a:xfrm>
            <a:off x="1390650" y="3659188"/>
            <a:ext cx="18780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250"/>
              </a:spcBef>
              <a:buClr>
                <a:srgbClr val="00FF00"/>
              </a:buClr>
              <a:buSzPct val="100000"/>
              <a:buFont typeface="Arial" panose="020B0604020202020204" pitchFamily="34" charset="0"/>
              <a:buNone/>
            </a:pPr>
            <a:r>
              <a:rPr lang="en-GB" altLang="en-US" sz="3600" b="1">
                <a:solidFill>
                  <a:srgbClr val="00FF00"/>
                </a:solidFill>
                <a:effectLst/>
                <a:latin typeface="Arial" panose="020B0604020202020204" pitchFamily="34" charset="0"/>
                <a:ea typeface="ＭＳ Ｐゴシック" panose="020B0600070205080204" pitchFamily="34" charset="-128"/>
              </a:rPr>
              <a:t>TANAH</a:t>
            </a:r>
          </a:p>
        </p:txBody>
      </p:sp>
      <p:sp>
        <p:nvSpPr>
          <p:cNvPr id="52294" name="Text Box 70">
            <a:extLst>
              <a:ext uri="{FF2B5EF4-FFF2-40B4-BE49-F238E27FC236}">
                <a16:creationId xmlns:a16="http://schemas.microsoft.com/office/drawing/2014/main" id="{D3E23E2D-8D02-9B4C-B40E-E6E864D40875}"/>
              </a:ext>
            </a:extLst>
          </p:cNvPr>
          <p:cNvSpPr txBox="1">
            <a:spLocks noChangeArrowheads="1"/>
          </p:cNvSpPr>
          <p:nvPr/>
        </p:nvSpPr>
        <p:spPr bwMode="auto">
          <a:xfrm>
            <a:off x="1460500" y="4364038"/>
            <a:ext cx="1684338"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500"/>
              </a:spcBef>
              <a:buClr>
                <a:srgbClr val="FAFD00"/>
              </a:buClr>
              <a:buSzPct val="100000"/>
              <a:buFont typeface="Arial" panose="020B0604020202020204" pitchFamily="34" charset="0"/>
              <a:buNone/>
            </a:pPr>
            <a:r>
              <a:rPr lang="en-GB" altLang="en-US" sz="4000" b="1">
                <a:solidFill>
                  <a:srgbClr val="FAFD00"/>
                </a:solidFill>
                <a:effectLst/>
                <a:latin typeface="Arial" panose="020B0604020202020204" pitchFamily="34" charset="0"/>
                <a:ea typeface="ＭＳ Ｐゴシック" panose="020B0600070205080204" pitchFamily="34" charset="-128"/>
              </a:rPr>
              <a:t>12:1</a:t>
            </a:r>
          </a:p>
        </p:txBody>
      </p:sp>
      <p:sp>
        <p:nvSpPr>
          <p:cNvPr id="52295" name="Text Box 71">
            <a:extLst>
              <a:ext uri="{FF2B5EF4-FFF2-40B4-BE49-F238E27FC236}">
                <a16:creationId xmlns:a16="http://schemas.microsoft.com/office/drawing/2014/main" id="{DEB3F613-1C64-4F4F-BF07-CA962C55A6B2}"/>
              </a:ext>
            </a:extLst>
          </p:cNvPr>
          <p:cNvSpPr txBox="1">
            <a:spLocks noChangeArrowheads="1"/>
          </p:cNvSpPr>
          <p:nvPr/>
        </p:nvSpPr>
        <p:spPr bwMode="auto">
          <a:xfrm>
            <a:off x="5607050" y="4364038"/>
            <a:ext cx="22002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500"/>
              </a:spcBef>
              <a:buClr>
                <a:srgbClr val="FAFD00"/>
              </a:buClr>
              <a:buSzPct val="100000"/>
              <a:buFont typeface="Arial" panose="020B0604020202020204" pitchFamily="34" charset="0"/>
              <a:buNone/>
            </a:pPr>
            <a:r>
              <a:rPr lang="en-GB" altLang="en-US" sz="4000" b="1">
                <a:solidFill>
                  <a:srgbClr val="FAFD00"/>
                </a:solidFill>
                <a:effectLst/>
                <a:latin typeface="Arial" panose="020B0604020202020204" pitchFamily="34" charset="0"/>
                <a:ea typeface="ＭＳ Ｐゴシック" panose="020B0600070205080204" pitchFamily="34" charset="-128"/>
              </a:rPr>
              <a:t>12:3</a:t>
            </a:r>
          </a:p>
        </p:txBody>
      </p:sp>
      <p:sp>
        <p:nvSpPr>
          <p:cNvPr id="52296" name="Text Box 72">
            <a:extLst>
              <a:ext uri="{FF2B5EF4-FFF2-40B4-BE49-F238E27FC236}">
                <a16:creationId xmlns:a16="http://schemas.microsoft.com/office/drawing/2014/main" id="{37084118-0490-B04C-9F8C-55EFBA1FBC57}"/>
              </a:ext>
            </a:extLst>
          </p:cNvPr>
          <p:cNvSpPr txBox="1">
            <a:spLocks noChangeArrowheads="1"/>
          </p:cNvSpPr>
          <p:nvPr/>
        </p:nvSpPr>
        <p:spPr bwMode="auto">
          <a:xfrm>
            <a:off x="3446463" y="4376738"/>
            <a:ext cx="22002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500"/>
              </a:spcBef>
              <a:buClr>
                <a:srgbClr val="FAFD00"/>
              </a:buClr>
              <a:buSzPct val="100000"/>
              <a:buFont typeface="Arial" panose="020B0604020202020204" pitchFamily="34" charset="0"/>
              <a:buNone/>
            </a:pPr>
            <a:r>
              <a:rPr lang="en-GB" altLang="en-US" sz="4000" b="1">
                <a:solidFill>
                  <a:srgbClr val="FAFD00"/>
                </a:solidFill>
                <a:effectLst/>
                <a:latin typeface="Arial" panose="020B0604020202020204" pitchFamily="34" charset="0"/>
                <a:ea typeface="ＭＳ Ｐゴシック" panose="020B0600070205080204" pitchFamily="34" charset="-128"/>
              </a:rPr>
              <a:t>12:2</a:t>
            </a:r>
          </a:p>
        </p:txBody>
      </p:sp>
      <p:sp>
        <p:nvSpPr>
          <p:cNvPr id="52297" name="Text Box 73">
            <a:extLst>
              <a:ext uri="{FF2B5EF4-FFF2-40B4-BE49-F238E27FC236}">
                <a16:creationId xmlns:a16="http://schemas.microsoft.com/office/drawing/2014/main" id="{FC12742D-51A5-D94D-AC2B-D2AE39BF8AC5}"/>
              </a:ext>
            </a:extLst>
          </p:cNvPr>
          <p:cNvSpPr txBox="1">
            <a:spLocks noChangeArrowheads="1"/>
          </p:cNvSpPr>
          <p:nvPr/>
        </p:nvSpPr>
        <p:spPr bwMode="auto">
          <a:xfrm>
            <a:off x="2555875" y="1878013"/>
            <a:ext cx="4062413"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000"/>
              </a:spcBef>
              <a:buClr>
                <a:srgbClr val="00FF00"/>
              </a:buClr>
              <a:buSzPct val="100000"/>
              <a:buFont typeface="Arial" panose="020B0604020202020204" pitchFamily="34" charset="0"/>
              <a:buNone/>
            </a:pPr>
            <a:r>
              <a:rPr lang="en-GB" altLang="en-US" sz="3200" b="1" i="1">
                <a:solidFill>
                  <a:srgbClr val="00FF00"/>
                </a:solidFill>
                <a:effectLst/>
                <a:latin typeface="Arial" panose="020B0604020202020204" pitchFamily="34" charset="0"/>
                <a:ea typeface="ＭＳ Ｐゴシック" panose="020B0600070205080204" pitchFamily="34" charset="-128"/>
              </a:rPr>
              <a:t>Kejadian 12:1-3</a:t>
            </a:r>
          </a:p>
        </p:txBody>
      </p:sp>
      <p:sp>
        <p:nvSpPr>
          <p:cNvPr id="52298" name="Rectangle 74">
            <a:extLst>
              <a:ext uri="{FF2B5EF4-FFF2-40B4-BE49-F238E27FC236}">
                <a16:creationId xmlns:a16="http://schemas.microsoft.com/office/drawing/2014/main" id="{54A4D5FE-0875-8D4D-858A-92E07BE3FD06}"/>
              </a:ext>
            </a:extLst>
          </p:cNvPr>
          <p:cNvSpPr>
            <a:spLocks noChangeArrowheads="1"/>
          </p:cNvSpPr>
          <p:nvPr/>
        </p:nvSpPr>
        <p:spPr bwMode="auto">
          <a:xfrm>
            <a:off x="3101975" y="1323975"/>
            <a:ext cx="29210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buClr>
                <a:srgbClr val="FAFD00"/>
              </a:buClr>
              <a:buSzPct val="100000"/>
              <a:buFont typeface="Arial" panose="020B0604020202020204" pitchFamily="34" charset="0"/>
              <a:buNone/>
            </a:pPr>
            <a:r>
              <a:rPr lang="en-GB" altLang="en-US" sz="3200" b="1">
                <a:solidFill>
                  <a:srgbClr val="FAFD00"/>
                </a:solidFill>
                <a:effectLst/>
                <a:latin typeface="Arial" panose="020B0604020202020204" pitchFamily="34" charset="0"/>
                <a:ea typeface="ＭＳ Ｐゴシック" panose="020B0600070205080204" pitchFamily="34" charset="-128"/>
              </a:rPr>
              <a:t>(“Panggilan”)</a:t>
            </a:r>
          </a:p>
        </p:txBody>
      </p:sp>
      <p:sp>
        <p:nvSpPr>
          <p:cNvPr id="52299" name="Rectangle 75">
            <a:extLst>
              <a:ext uri="{FF2B5EF4-FFF2-40B4-BE49-F238E27FC236}">
                <a16:creationId xmlns:a16="http://schemas.microsoft.com/office/drawing/2014/main" id="{0B513CDA-C080-AE45-9E8D-6C37DEED6BC0}"/>
              </a:ext>
            </a:extLst>
          </p:cNvPr>
          <p:cNvSpPr>
            <a:spLocks noChangeArrowheads="1"/>
          </p:cNvSpPr>
          <p:nvPr/>
        </p:nvSpPr>
        <p:spPr bwMode="auto">
          <a:xfrm>
            <a:off x="2668588" y="5116513"/>
            <a:ext cx="3794125"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buClr>
                <a:srgbClr val="FFFFFF"/>
              </a:buClr>
              <a:buSzPct val="100000"/>
              <a:buFont typeface="Times New Roman" panose="02020603050405020304" pitchFamily="18" charset="0"/>
              <a:buNone/>
            </a:pPr>
            <a:r>
              <a:rPr lang="en-GB" altLang="en-US" sz="8000" i="1">
                <a:solidFill>
                  <a:srgbClr val="FFFFFF"/>
                </a:solidFill>
                <a:effectLst/>
                <a:latin typeface="Times New Roman" panose="02020603050405020304" pitchFamily="18" charset="0"/>
                <a:ea typeface="ＭＳ Ｐゴシック" panose="020B0600070205080204" pitchFamily="34" charset="-128"/>
              </a:rPr>
              <a:t>“T-B-B”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2299"/>
                                        </p:tgtEl>
                                        <p:attrNameLst>
                                          <p:attrName>style.visibility</p:attrName>
                                        </p:attrNameLst>
                                      </p:cBhvr>
                                      <p:to>
                                        <p:strVal val="visible"/>
                                      </p:to>
                                    </p:set>
                                    <p:anim calcmode="lin" valueType="num">
                                      <p:cBhvr>
                                        <p:cTn id="7" dur="500" fill="hold"/>
                                        <p:tgtEl>
                                          <p:spTgt spid="52299"/>
                                        </p:tgtEl>
                                        <p:attrNameLst>
                                          <p:attrName>ppt_x</p:attrName>
                                        </p:attrNameLst>
                                      </p:cBhvr>
                                      <p:tavLst>
                                        <p:tav tm="100000">
                                          <p:val>
                                            <p:strVal val="0-#ppt_w/2"/>
                                          </p:val>
                                        </p:tav>
                                        <p:tav>
                                          <p:val>
                                            <p:strVal val="#ppt_x"/>
                                          </p:val>
                                        </p:tav>
                                      </p:tavLst>
                                    </p:anim>
                                    <p:anim calcmode="lin" valueType="num">
                                      <p:cBhvr>
                                        <p:cTn id="8" dur="500" fill="hold"/>
                                        <p:tgtEl>
                                          <p:spTgt spid="52299"/>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52283"/>
                                        </p:tgtEl>
                                        <p:attrNameLst>
                                          <p:attrName>style.visibility</p:attrName>
                                        </p:attrNameLst>
                                      </p:cBhvr>
                                      <p:to>
                                        <p:strVal val="visible"/>
                                      </p:to>
                                    </p:set>
                                    <p:animEffect transition="in" filter="wipe(left)">
                                      <p:cBhvr>
                                        <p:cTn id="12" dur="500"/>
                                        <p:tgtEl>
                                          <p:spTgt spid="522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2284"/>
                                        </p:tgtEl>
                                        <p:attrNameLst>
                                          <p:attrName>style.visibility</p:attrName>
                                        </p:attrNameLst>
                                      </p:cBhvr>
                                      <p:to>
                                        <p:strVal val="visible"/>
                                      </p:to>
                                    </p:set>
                                    <p:animEffect transition="in" filter="wipe(up)">
                                      <p:cBhvr>
                                        <p:cTn id="17" dur="500"/>
                                        <p:tgtEl>
                                          <p:spTgt spid="52284"/>
                                        </p:tgtEl>
                                      </p:cBhvr>
                                    </p:animEffect>
                                  </p:childTnLst>
                                </p:cTn>
                              </p:par>
                            </p:childTnLst>
                          </p:cTn>
                        </p:par>
                        <p:par>
                          <p:cTn id="18" fill="hold" nodeType="afterGroup">
                            <p:stCondLst>
                              <p:cond delay="500"/>
                            </p:stCondLst>
                            <p:childTnLst>
                              <p:par>
                                <p:cTn id="19" presetID="10" presetClass="entr" fill="hold" nodeType="afterEffect">
                                  <p:stCondLst>
                                    <p:cond delay="0"/>
                                  </p:stCondLst>
                                  <p:childTnLst>
                                    <p:set>
                                      <p:cBhvr>
                                        <p:cTn id="20" dur="1" fill="hold">
                                          <p:stCondLst>
                                            <p:cond delay="0"/>
                                          </p:stCondLst>
                                        </p:cTn>
                                        <p:tgtEl>
                                          <p:spTgt spid="52293"/>
                                        </p:tgtEl>
                                        <p:attrNameLst>
                                          <p:attrName>style.visibility</p:attrName>
                                        </p:attrNameLst>
                                      </p:cBhvr>
                                      <p:to>
                                        <p:strVal val="visible"/>
                                      </p:to>
                                    </p:set>
                                    <p:animEffect transition="in" filter="fade">
                                      <p:cBhvr>
                                        <p:cTn id="21" dur="1000"/>
                                        <p:tgtEl>
                                          <p:spTgt spid="52293"/>
                                        </p:tgtEl>
                                      </p:cBhvr>
                                    </p:animEffect>
                                  </p:childTnLst>
                                </p:cTn>
                              </p:par>
                              <p:par>
                                <p:cTn id="22" presetID="10" presetClass="entr" fill="hold" nodeType="withEffect">
                                  <p:stCondLst>
                                    <p:cond delay="0"/>
                                  </p:stCondLst>
                                  <p:childTnLst>
                                    <p:set>
                                      <p:cBhvr>
                                        <p:cTn id="23" dur="1" fill="hold">
                                          <p:stCondLst>
                                            <p:cond delay="0"/>
                                          </p:stCondLst>
                                        </p:cTn>
                                        <p:tgtEl>
                                          <p:spTgt spid="52287"/>
                                        </p:tgtEl>
                                        <p:attrNameLst>
                                          <p:attrName>style.visibility</p:attrName>
                                        </p:attrNameLst>
                                      </p:cBhvr>
                                      <p:to>
                                        <p:strVal val="visible"/>
                                      </p:to>
                                    </p:set>
                                    <p:animEffect transition="in" filter="fade">
                                      <p:cBhvr>
                                        <p:cTn id="24" dur="500"/>
                                        <p:tgtEl>
                                          <p:spTgt spid="52287"/>
                                        </p:tgtEl>
                                      </p:cBhvr>
                                    </p:animEffect>
                                  </p:childTnLst>
                                </p:cTn>
                              </p:par>
                              <p:par>
                                <p:cTn id="25" presetID="10" presetClass="entr" fill="hold" nodeType="withEffect">
                                  <p:stCondLst>
                                    <p:cond delay="0"/>
                                  </p:stCondLst>
                                  <p:childTnLst>
                                    <p:set>
                                      <p:cBhvr>
                                        <p:cTn id="26" dur="1" fill="hold">
                                          <p:stCondLst>
                                            <p:cond delay="0"/>
                                          </p:stCondLst>
                                        </p:cTn>
                                        <p:tgtEl>
                                          <p:spTgt spid="52294"/>
                                        </p:tgtEl>
                                        <p:attrNameLst>
                                          <p:attrName>style.visibility</p:attrName>
                                        </p:attrNameLst>
                                      </p:cBhvr>
                                      <p:to>
                                        <p:strVal val="visible"/>
                                      </p:to>
                                    </p:set>
                                    <p:animEffect transition="in" filter="fade">
                                      <p:cBhvr>
                                        <p:cTn id="27" dur="1000"/>
                                        <p:tgtEl>
                                          <p:spTgt spid="5229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52285"/>
                                        </p:tgtEl>
                                        <p:attrNameLst>
                                          <p:attrName>style.visibility</p:attrName>
                                        </p:attrNameLst>
                                      </p:cBhvr>
                                      <p:to>
                                        <p:strVal val="visible"/>
                                      </p:to>
                                    </p:set>
                                    <p:animEffect transition="in" filter="wipe(up)">
                                      <p:cBhvr>
                                        <p:cTn id="32" dur="500"/>
                                        <p:tgtEl>
                                          <p:spTgt spid="52285"/>
                                        </p:tgtEl>
                                      </p:cBhvr>
                                    </p:animEffect>
                                  </p:childTnLst>
                                </p:cTn>
                              </p:par>
                            </p:childTnLst>
                          </p:cTn>
                        </p:par>
                        <p:par>
                          <p:cTn id="33" fill="hold" nodeType="afterGroup">
                            <p:stCondLst>
                              <p:cond delay="500"/>
                            </p:stCondLst>
                            <p:childTnLst>
                              <p:par>
                                <p:cTn id="34" presetID="10" presetClass="entr" fill="hold" nodeType="afterEffect">
                                  <p:stCondLst>
                                    <p:cond delay="0"/>
                                  </p:stCondLst>
                                  <p:childTnLst>
                                    <p:set>
                                      <p:cBhvr>
                                        <p:cTn id="35" dur="1" fill="hold">
                                          <p:stCondLst>
                                            <p:cond delay="0"/>
                                          </p:stCondLst>
                                        </p:cTn>
                                        <p:tgtEl>
                                          <p:spTgt spid="52292"/>
                                        </p:tgtEl>
                                        <p:attrNameLst>
                                          <p:attrName>style.visibility</p:attrName>
                                        </p:attrNameLst>
                                      </p:cBhvr>
                                      <p:to>
                                        <p:strVal val="visible"/>
                                      </p:to>
                                    </p:set>
                                    <p:animEffect transition="in" filter="fade">
                                      <p:cBhvr>
                                        <p:cTn id="36" dur="1000"/>
                                        <p:tgtEl>
                                          <p:spTgt spid="52292"/>
                                        </p:tgtEl>
                                      </p:cBhvr>
                                    </p:animEffect>
                                  </p:childTnLst>
                                </p:cTn>
                              </p:par>
                              <p:par>
                                <p:cTn id="37" presetID="10" presetClass="entr" fill="hold" nodeType="withEffect">
                                  <p:stCondLst>
                                    <p:cond delay="0"/>
                                  </p:stCondLst>
                                  <p:childTnLst>
                                    <p:set>
                                      <p:cBhvr>
                                        <p:cTn id="38" dur="1" fill="hold">
                                          <p:stCondLst>
                                            <p:cond delay="0"/>
                                          </p:stCondLst>
                                        </p:cTn>
                                        <p:tgtEl>
                                          <p:spTgt spid="52288"/>
                                        </p:tgtEl>
                                        <p:attrNameLst>
                                          <p:attrName>style.visibility</p:attrName>
                                        </p:attrNameLst>
                                      </p:cBhvr>
                                      <p:to>
                                        <p:strVal val="visible"/>
                                      </p:to>
                                    </p:set>
                                    <p:animEffect transition="in" filter="fade">
                                      <p:cBhvr>
                                        <p:cTn id="39" dur="1000"/>
                                        <p:tgtEl>
                                          <p:spTgt spid="52288"/>
                                        </p:tgtEl>
                                      </p:cBhvr>
                                    </p:animEffect>
                                  </p:childTnLst>
                                </p:cTn>
                              </p:par>
                              <p:par>
                                <p:cTn id="40" presetID="10" presetClass="entr" fill="hold" nodeType="withEffect">
                                  <p:stCondLst>
                                    <p:cond delay="0"/>
                                  </p:stCondLst>
                                  <p:childTnLst>
                                    <p:set>
                                      <p:cBhvr>
                                        <p:cTn id="41" dur="1" fill="hold">
                                          <p:stCondLst>
                                            <p:cond delay="0"/>
                                          </p:stCondLst>
                                        </p:cTn>
                                        <p:tgtEl>
                                          <p:spTgt spid="52296"/>
                                        </p:tgtEl>
                                        <p:attrNameLst>
                                          <p:attrName>style.visibility</p:attrName>
                                        </p:attrNameLst>
                                      </p:cBhvr>
                                      <p:to>
                                        <p:strVal val="visible"/>
                                      </p:to>
                                    </p:set>
                                    <p:animEffect transition="in" filter="fade">
                                      <p:cBhvr>
                                        <p:cTn id="42" dur="1000"/>
                                        <p:tgtEl>
                                          <p:spTgt spid="522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52286"/>
                                        </p:tgtEl>
                                        <p:attrNameLst>
                                          <p:attrName>style.visibility</p:attrName>
                                        </p:attrNameLst>
                                      </p:cBhvr>
                                      <p:to>
                                        <p:strVal val="visible"/>
                                      </p:to>
                                    </p:set>
                                    <p:animEffect transition="in" filter="wipe(up)">
                                      <p:cBhvr>
                                        <p:cTn id="47" dur="500"/>
                                        <p:tgtEl>
                                          <p:spTgt spid="52286"/>
                                        </p:tgtEl>
                                      </p:cBhvr>
                                    </p:animEffect>
                                  </p:childTnLst>
                                </p:cTn>
                              </p:par>
                            </p:childTnLst>
                          </p:cTn>
                        </p:par>
                        <p:par>
                          <p:cTn id="48" fill="hold" nodeType="afterGroup">
                            <p:stCondLst>
                              <p:cond delay="500"/>
                            </p:stCondLst>
                            <p:childTnLst>
                              <p:par>
                                <p:cTn id="49" presetID="10" presetClass="entr" fill="hold" nodeType="afterEffect">
                                  <p:stCondLst>
                                    <p:cond delay="0"/>
                                  </p:stCondLst>
                                  <p:childTnLst>
                                    <p:set>
                                      <p:cBhvr>
                                        <p:cTn id="50" dur="1" fill="hold">
                                          <p:stCondLst>
                                            <p:cond delay="0"/>
                                          </p:stCondLst>
                                        </p:cTn>
                                        <p:tgtEl>
                                          <p:spTgt spid="52291"/>
                                        </p:tgtEl>
                                        <p:attrNameLst>
                                          <p:attrName>style.visibility</p:attrName>
                                        </p:attrNameLst>
                                      </p:cBhvr>
                                      <p:to>
                                        <p:strVal val="visible"/>
                                      </p:to>
                                    </p:set>
                                    <p:animEffect transition="in" filter="fade">
                                      <p:cBhvr>
                                        <p:cTn id="51" dur="1000"/>
                                        <p:tgtEl>
                                          <p:spTgt spid="52291"/>
                                        </p:tgtEl>
                                      </p:cBhvr>
                                    </p:animEffect>
                                  </p:childTnLst>
                                </p:cTn>
                              </p:par>
                              <p:par>
                                <p:cTn id="52" presetID="10" presetClass="entr" fill="hold" nodeType="withEffect">
                                  <p:stCondLst>
                                    <p:cond delay="0"/>
                                  </p:stCondLst>
                                  <p:childTnLst>
                                    <p:set>
                                      <p:cBhvr>
                                        <p:cTn id="53" dur="1" fill="hold">
                                          <p:stCondLst>
                                            <p:cond delay="0"/>
                                          </p:stCondLst>
                                        </p:cTn>
                                        <p:tgtEl>
                                          <p:spTgt spid="52289"/>
                                        </p:tgtEl>
                                        <p:attrNameLst>
                                          <p:attrName>style.visibility</p:attrName>
                                        </p:attrNameLst>
                                      </p:cBhvr>
                                      <p:to>
                                        <p:strVal val="visible"/>
                                      </p:to>
                                    </p:set>
                                    <p:animEffect transition="in" filter="fade">
                                      <p:cBhvr>
                                        <p:cTn id="54" dur="1000"/>
                                        <p:tgtEl>
                                          <p:spTgt spid="52289"/>
                                        </p:tgtEl>
                                      </p:cBhvr>
                                    </p:animEffect>
                                  </p:childTnLst>
                                </p:cTn>
                              </p:par>
                              <p:par>
                                <p:cTn id="55" presetID="10" presetClass="entr" fill="hold" nodeType="withEffect">
                                  <p:stCondLst>
                                    <p:cond delay="0"/>
                                  </p:stCondLst>
                                  <p:childTnLst>
                                    <p:set>
                                      <p:cBhvr>
                                        <p:cTn id="56" dur="1" fill="hold">
                                          <p:stCondLst>
                                            <p:cond delay="0"/>
                                          </p:stCondLst>
                                        </p:cTn>
                                        <p:tgtEl>
                                          <p:spTgt spid="52295"/>
                                        </p:tgtEl>
                                        <p:attrNameLst>
                                          <p:attrName>style.visibility</p:attrName>
                                        </p:attrNameLst>
                                      </p:cBhvr>
                                      <p:to>
                                        <p:strVal val="visible"/>
                                      </p:to>
                                    </p:set>
                                    <p:animEffect transition="in" filter="fade">
                                      <p:cBhvr>
                                        <p:cTn id="57" dur="1000"/>
                                        <p:tgtEl>
                                          <p:spTgt spid="5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6046" name="Rectangle 78" descr="Green marble">
            <a:extLst>
              <a:ext uri="{FF2B5EF4-FFF2-40B4-BE49-F238E27FC236}">
                <a16:creationId xmlns:a16="http://schemas.microsoft.com/office/drawing/2014/main" id="{1BA35C71-61AC-ED43-B7FB-8DAD89A58D6D}"/>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5976" name="Group 8">
            <a:extLst>
              <a:ext uri="{FF2B5EF4-FFF2-40B4-BE49-F238E27FC236}">
                <a16:creationId xmlns:a16="http://schemas.microsoft.com/office/drawing/2014/main" id="{967F92C1-3B74-6B43-8A0F-9C9993430424}"/>
              </a:ext>
            </a:extLst>
          </p:cNvPr>
          <p:cNvGrpSpPr>
            <a:grpSpLocks/>
          </p:cNvGrpSpPr>
          <p:nvPr/>
        </p:nvGrpSpPr>
        <p:grpSpPr bwMode="auto">
          <a:xfrm>
            <a:off x="620713" y="160338"/>
            <a:ext cx="739775" cy="1430337"/>
            <a:chOff x="391" y="101"/>
            <a:chExt cx="466" cy="901"/>
          </a:xfrm>
        </p:grpSpPr>
        <p:sp>
          <p:nvSpPr>
            <p:cNvPr id="595977" name="Rectangle 9">
              <a:extLst>
                <a:ext uri="{FF2B5EF4-FFF2-40B4-BE49-F238E27FC236}">
                  <a16:creationId xmlns:a16="http://schemas.microsoft.com/office/drawing/2014/main" id="{2DD7063F-3EB8-3A42-A0B0-299384C21E9F}"/>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95978" name="Line 10">
              <a:extLst>
                <a:ext uri="{FF2B5EF4-FFF2-40B4-BE49-F238E27FC236}">
                  <a16:creationId xmlns:a16="http://schemas.microsoft.com/office/drawing/2014/main" id="{9B24F072-9A98-DA49-9559-4466D27B6C9F}"/>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595997" name="Text Box 29">
            <a:extLst>
              <a:ext uri="{FF2B5EF4-FFF2-40B4-BE49-F238E27FC236}">
                <a16:creationId xmlns:a16="http://schemas.microsoft.com/office/drawing/2014/main" id="{3F797FC8-BB51-3349-80ED-67CC2D7D8DB2}"/>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595998" name="Text Box 30">
            <a:extLst>
              <a:ext uri="{FF2B5EF4-FFF2-40B4-BE49-F238E27FC236}">
                <a16:creationId xmlns:a16="http://schemas.microsoft.com/office/drawing/2014/main" id="{ADCBC3FD-667A-584D-9E4C-4225EBF79D4A}"/>
              </a:ext>
            </a:extLst>
          </p:cNvPr>
          <p:cNvSpPr txBox="1">
            <a:spLocks noChangeArrowheads="1"/>
          </p:cNvSpPr>
          <p:nvPr/>
        </p:nvSpPr>
        <p:spPr bwMode="auto">
          <a:xfrm>
            <a:off x="1785938"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13:15; Kej. 15</a:t>
            </a:r>
          </a:p>
        </p:txBody>
      </p:sp>
      <p:sp>
        <p:nvSpPr>
          <p:cNvPr id="596014" name="Text Box 46">
            <a:extLst>
              <a:ext uri="{FF2B5EF4-FFF2-40B4-BE49-F238E27FC236}">
                <a16:creationId xmlns:a16="http://schemas.microsoft.com/office/drawing/2014/main" id="{472A8F71-C4E6-A045-A23C-B2158BAEBCF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96017" name="Text Box 49">
            <a:extLst>
              <a:ext uri="{FF2B5EF4-FFF2-40B4-BE49-F238E27FC236}">
                <a16:creationId xmlns:a16="http://schemas.microsoft.com/office/drawing/2014/main" id="{8E671CAE-C6B5-8240-A1A5-D21866431E5E}"/>
              </a:ext>
            </a:extLst>
          </p:cNvPr>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596019" name="Rectangle 51">
            <a:extLst>
              <a:ext uri="{FF2B5EF4-FFF2-40B4-BE49-F238E27FC236}">
                <a16:creationId xmlns:a16="http://schemas.microsoft.com/office/drawing/2014/main" id="{650A8457-DBCC-A24C-B5BE-DF8428AD4E7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17</a:t>
            </a:r>
          </a:p>
        </p:txBody>
      </p:sp>
      <p:sp>
        <p:nvSpPr>
          <p:cNvPr id="596020" name="Text Box 52">
            <a:extLst>
              <a:ext uri="{FF2B5EF4-FFF2-40B4-BE49-F238E27FC236}">
                <a16:creationId xmlns:a16="http://schemas.microsoft.com/office/drawing/2014/main" id="{972B885A-4D8A-EF4D-9138-FFA5369D8AE9}"/>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596025" name="Rectangle 57">
            <a:extLst>
              <a:ext uri="{FF2B5EF4-FFF2-40B4-BE49-F238E27FC236}">
                <a16:creationId xmlns:a16="http://schemas.microsoft.com/office/drawing/2014/main" id="{26AABA31-2DF9-C440-898A-FF4E1261EC69}"/>
              </a:ext>
            </a:extLst>
          </p:cNvPr>
          <p:cNvSpPr>
            <a:spLocks noChangeArrowheads="1"/>
          </p:cNvSpPr>
          <p:nvPr/>
        </p:nvSpPr>
        <p:spPr bwMode="auto">
          <a:xfrm>
            <a:off x="1019175" y="3303588"/>
            <a:ext cx="7086600" cy="2847975"/>
          </a:xfrm>
          <a:prstGeom prst="rect">
            <a:avLst/>
          </a:prstGeom>
          <a:noFill/>
          <a:ln w="76320">
            <a:solidFill>
              <a:srgbClr val="FAFD00"/>
            </a:solidFill>
            <a:miter lim="800000"/>
            <a:headEnd/>
            <a:tailEnd/>
          </a:ln>
          <a:effectLst>
            <a:outerShdw dist="107933"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6026" name="Text Box 58">
            <a:extLst>
              <a:ext uri="{FF2B5EF4-FFF2-40B4-BE49-F238E27FC236}">
                <a16:creationId xmlns:a16="http://schemas.microsoft.com/office/drawing/2014/main" id="{480FDF81-4286-B740-B4D6-19B9CF89CCD4}"/>
              </a:ext>
            </a:extLst>
          </p:cNvPr>
          <p:cNvSpPr txBox="1">
            <a:spLocks noChangeArrowheads="1"/>
          </p:cNvSpPr>
          <p:nvPr/>
        </p:nvSpPr>
        <p:spPr bwMode="auto">
          <a:xfrm>
            <a:off x="8723313" y="88900"/>
            <a:ext cx="250825"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250"/>
              </a:spcBef>
              <a:buClr>
                <a:srgbClr val="FFA27C"/>
              </a:buClr>
              <a:buSzPct val="100000"/>
              <a:buFont typeface="Arial" panose="020B0604020202020204" pitchFamily="34" charset="0"/>
              <a:buNone/>
            </a:pPr>
            <a:r>
              <a:rPr lang="en-GB" altLang="en-US" sz="2000">
                <a:solidFill>
                  <a:srgbClr val="FFA27C"/>
                </a:solidFill>
                <a:effectLst/>
                <a:latin typeface="Arial" panose="020B0604020202020204" pitchFamily="34" charset="0"/>
                <a:ea typeface="ＭＳ Ｐゴシック" panose="020B0600070205080204" pitchFamily="34" charset="-128"/>
              </a:rPr>
              <a:t> </a:t>
            </a:r>
          </a:p>
        </p:txBody>
      </p:sp>
      <p:sp>
        <p:nvSpPr>
          <p:cNvPr id="596027" name="Text Box 59">
            <a:extLst>
              <a:ext uri="{FF2B5EF4-FFF2-40B4-BE49-F238E27FC236}">
                <a16:creationId xmlns:a16="http://schemas.microsoft.com/office/drawing/2014/main" id="{8AE30345-7AB5-6B48-80A2-8F80ECFFB91B}"/>
              </a:ext>
            </a:extLst>
          </p:cNvPr>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96033" name="Line 65">
            <a:extLst>
              <a:ext uri="{FF2B5EF4-FFF2-40B4-BE49-F238E27FC236}">
                <a16:creationId xmlns:a16="http://schemas.microsoft.com/office/drawing/2014/main" id="{5AFF52E0-A435-E045-BA47-66D6F4865CB3}"/>
              </a:ext>
            </a:extLst>
          </p:cNvPr>
          <p:cNvSpPr>
            <a:spLocks noChangeShapeType="1"/>
          </p:cNvSpPr>
          <p:nvPr/>
        </p:nvSpPr>
        <p:spPr bwMode="auto">
          <a:xfrm flipH="1">
            <a:off x="2298700" y="2468563"/>
            <a:ext cx="2241550" cy="1203325"/>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endParaRPr lang="en-US"/>
          </a:p>
        </p:txBody>
      </p:sp>
      <p:sp>
        <p:nvSpPr>
          <p:cNvPr id="596034" name="Line 66">
            <a:extLst>
              <a:ext uri="{FF2B5EF4-FFF2-40B4-BE49-F238E27FC236}">
                <a16:creationId xmlns:a16="http://schemas.microsoft.com/office/drawing/2014/main" id="{225DAFC5-9603-644A-B134-BCF631012524}"/>
              </a:ext>
            </a:extLst>
          </p:cNvPr>
          <p:cNvSpPr>
            <a:spLocks noChangeShapeType="1"/>
          </p:cNvSpPr>
          <p:nvPr/>
        </p:nvSpPr>
        <p:spPr bwMode="auto">
          <a:xfrm>
            <a:off x="4538663" y="2451100"/>
            <a:ext cx="1587" cy="1246188"/>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endParaRPr lang="en-US"/>
          </a:p>
        </p:txBody>
      </p:sp>
      <p:sp>
        <p:nvSpPr>
          <p:cNvPr id="596035" name="Line 67">
            <a:extLst>
              <a:ext uri="{FF2B5EF4-FFF2-40B4-BE49-F238E27FC236}">
                <a16:creationId xmlns:a16="http://schemas.microsoft.com/office/drawing/2014/main" id="{C9DD905A-9306-5A40-986C-7AD503790A5F}"/>
              </a:ext>
            </a:extLst>
          </p:cNvPr>
          <p:cNvSpPr>
            <a:spLocks noChangeShapeType="1"/>
          </p:cNvSpPr>
          <p:nvPr/>
        </p:nvSpPr>
        <p:spPr bwMode="auto">
          <a:xfrm>
            <a:off x="4524375" y="2465388"/>
            <a:ext cx="2163763" cy="1206500"/>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endParaRPr lang="en-US"/>
          </a:p>
        </p:txBody>
      </p:sp>
      <p:sp>
        <p:nvSpPr>
          <p:cNvPr id="596036" name="Text Box 68">
            <a:extLst>
              <a:ext uri="{FF2B5EF4-FFF2-40B4-BE49-F238E27FC236}">
                <a16:creationId xmlns:a16="http://schemas.microsoft.com/office/drawing/2014/main" id="{B5734BA0-1626-7F43-9EED-52B499A07D0D}"/>
              </a:ext>
            </a:extLst>
          </p:cNvPr>
          <p:cNvSpPr txBox="1">
            <a:spLocks noChangeArrowheads="1"/>
          </p:cNvSpPr>
          <p:nvPr/>
        </p:nvSpPr>
        <p:spPr bwMode="auto">
          <a:xfrm>
            <a:off x="3276600" y="5273675"/>
            <a:ext cx="50165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spcBef>
                <a:spcPts val="2250"/>
              </a:spcBef>
              <a:buClr>
                <a:srgbClr val="FFEA18"/>
              </a:buClr>
              <a:buSzPct val="100000"/>
              <a:buFont typeface="Arial" panose="020B0604020202020204" pitchFamily="34" charset="0"/>
              <a:buNone/>
            </a:pPr>
            <a:r>
              <a:rPr lang="en-GB" altLang="en-US" sz="3600" b="1">
                <a:solidFill>
                  <a:srgbClr val="FFEA18"/>
                </a:solidFill>
                <a:effectLst/>
                <a:latin typeface="Arial" panose="020B0604020202020204" pitchFamily="34" charset="0"/>
                <a:ea typeface="ＭＳ Ｐゴシック" panose="020B0600070205080204" pitchFamily="34" charset="-128"/>
              </a:rPr>
              <a:t>• TIDAK BERSYARAT</a:t>
            </a:r>
          </a:p>
        </p:txBody>
      </p:sp>
      <p:sp>
        <p:nvSpPr>
          <p:cNvPr id="596037" name="Text Box 69">
            <a:extLst>
              <a:ext uri="{FF2B5EF4-FFF2-40B4-BE49-F238E27FC236}">
                <a16:creationId xmlns:a16="http://schemas.microsoft.com/office/drawing/2014/main" id="{479ADDF1-CCB5-CC48-AFDC-33B7F25C8973}"/>
              </a:ext>
            </a:extLst>
          </p:cNvPr>
          <p:cNvSpPr txBox="1">
            <a:spLocks noChangeArrowheads="1"/>
          </p:cNvSpPr>
          <p:nvPr/>
        </p:nvSpPr>
        <p:spPr bwMode="auto">
          <a:xfrm>
            <a:off x="2233613" y="4768850"/>
            <a:ext cx="28194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spcBef>
                <a:spcPts val="2250"/>
              </a:spcBef>
              <a:buClr>
                <a:srgbClr val="FFEA18"/>
              </a:buClr>
              <a:buSzPct val="100000"/>
              <a:buFont typeface="Arial" panose="020B0604020202020204" pitchFamily="34" charset="0"/>
              <a:buNone/>
            </a:pPr>
            <a:r>
              <a:rPr lang="en-GB" altLang="en-US" sz="3600" b="1">
                <a:solidFill>
                  <a:srgbClr val="FFEA18"/>
                </a:solidFill>
                <a:effectLst/>
                <a:latin typeface="Arial" panose="020B0604020202020204" pitchFamily="34" charset="0"/>
                <a:ea typeface="ＭＳ Ｐゴシック" panose="020B0600070205080204" pitchFamily="34" charset="-128"/>
              </a:rPr>
              <a:t>• KEKAL</a:t>
            </a:r>
          </a:p>
        </p:txBody>
      </p:sp>
      <p:sp>
        <p:nvSpPr>
          <p:cNvPr id="596038" name="Rectangle 70">
            <a:extLst>
              <a:ext uri="{FF2B5EF4-FFF2-40B4-BE49-F238E27FC236}">
                <a16:creationId xmlns:a16="http://schemas.microsoft.com/office/drawing/2014/main" id="{441ECD12-DCAE-B745-BD03-E006BAEEE268}"/>
              </a:ext>
            </a:extLst>
          </p:cNvPr>
          <p:cNvSpPr>
            <a:spLocks noChangeArrowheads="1"/>
          </p:cNvSpPr>
          <p:nvPr/>
        </p:nvSpPr>
        <p:spPr bwMode="auto">
          <a:xfrm>
            <a:off x="1055688" y="4235450"/>
            <a:ext cx="2855912"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buClr>
                <a:srgbClr val="FFEA18"/>
              </a:buClr>
              <a:buSzPct val="100000"/>
              <a:buFont typeface="Arial" panose="020B0604020202020204" pitchFamily="34" charset="0"/>
              <a:buNone/>
            </a:pPr>
            <a:r>
              <a:rPr lang="en-GB" altLang="en-US" sz="3600" b="1">
                <a:solidFill>
                  <a:srgbClr val="FFEA18"/>
                </a:solidFill>
                <a:effectLst/>
                <a:latin typeface="Arial" panose="020B0604020202020204" pitchFamily="34" charset="0"/>
                <a:ea typeface="ＭＳ Ｐゴシック" panose="020B0600070205080204" pitchFamily="34" charset="-128"/>
              </a:rPr>
              <a:t>• HARAFIAH</a:t>
            </a:r>
          </a:p>
        </p:txBody>
      </p:sp>
      <p:sp>
        <p:nvSpPr>
          <p:cNvPr id="596039" name="Text Box 71">
            <a:extLst>
              <a:ext uri="{FF2B5EF4-FFF2-40B4-BE49-F238E27FC236}">
                <a16:creationId xmlns:a16="http://schemas.microsoft.com/office/drawing/2014/main" id="{CA552293-FBF8-6141-880C-40603483DD81}"/>
              </a:ext>
            </a:extLst>
          </p:cNvPr>
          <p:cNvSpPr txBox="1">
            <a:spLocks noChangeArrowheads="1"/>
          </p:cNvSpPr>
          <p:nvPr/>
        </p:nvSpPr>
        <p:spPr bwMode="auto">
          <a:xfrm>
            <a:off x="1201738" y="2490788"/>
            <a:ext cx="6675437"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spcBef>
                <a:spcPts val="2250"/>
              </a:spcBef>
              <a:buClr>
                <a:srgbClr val="FF8F1E"/>
              </a:buClr>
              <a:buSzPct val="100000"/>
              <a:buFont typeface="Arial" panose="020B0604020202020204" pitchFamily="34" charset="0"/>
              <a:buNone/>
            </a:pPr>
            <a:r>
              <a:rPr lang="en-GB" altLang="en-US" sz="3600" b="1">
                <a:solidFill>
                  <a:srgbClr val="FF8F1E"/>
                </a:solidFill>
                <a:effectLst/>
                <a:latin typeface="Arial" panose="020B0604020202020204" pitchFamily="34" charset="0"/>
                <a:ea typeface="ＭＳ Ｐゴシック" panose="020B0600070205080204" pitchFamily="34" charset="-128"/>
              </a:rPr>
              <a:t>Tiga Karakteristik Tambahan!</a:t>
            </a:r>
          </a:p>
        </p:txBody>
      </p:sp>
      <p:sp>
        <p:nvSpPr>
          <p:cNvPr id="596040" name="Rectangle 72">
            <a:extLst>
              <a:ext uri="{FF2B5EF4-FFF2-40B4-BE49-F238E27FC236}">
                <a16:creationId xmlns:a16="http://schemas.microsoft.com/office/drawing/2014/main" id="{3B91DABC-DC24-1840-AD4D-A1019C2C1A20}"/>
              </a:ext>
            </a:extLst>
          </p:cNvPr>
          <p:cNvSpPr>
            <a:spLocks noChangeArrowheads="1"/>
          </p:cNvSpPr>
          <p:nvPr/>
        </p:nvSpPr>
        <p:spPr bwMode="auto">
          <a:xfrm>
            <a:off x="852488" y="612775"/>
            <a:ext cx="7505700" cy="75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buClr>
                <a:srgbClr val="FAFD00"/>
              </a:buClr>
              <a:buSzPct val="100000"/>
              <a:buFont typeface="Arial" panose="020B0604020202020204" pitchFamily="34" charset="0"/>
              <a:buNone/>
            </a:pPr>
            <a:r>
              <a:rPr lang="en-GB" altLang="en-US" sz="4400" b="1">
                <a:solidFill>
                  <a:srgbClr val="FAFD00"/>
                </a:solidFill>
                <a:effectLst/>
                <a:latin typeface="Arial" panose="020B0604020202020204" pitchFamily="34" charset="0"/>
                <a:ea typeface="ＭＳ Ｐゴシック" panose="020B0600070205080204" pitchFamily="34" charset="-128"/>
              </a:rPr>
              <a:t>Perjanjian Abraham</a:t>
            </a:r>
          </a:p>
        </p:txBody>
      </p:sp>
      <p:sp>
        <p:nvSpPr>
          <p:cNvPr id="596041" name="Text Box 73">
            <a:extLst>
              <a:ext uri="{FF2B5EF4-FFF2-40B4-BE49-F238E27FC236}">
                <a16:creationId xmlns:a16="http://schemas.microsoft.com/office/drawing/2014/main" id="{6E457BF6-9C95-E54F-A615-80D407E84D5B}"/>
              </a:ext>
            </a:extLst>
          </p:cNvPr>
          <p:cNvSpPr txBox="1">
            <a:spLocks noChangeArrowheads="1"/>
          </p:cNvSpPr>
          <p:nvPr/>
        </p:nvSpPr>
        <p:spPr bwMode="auto">
          <a:xfrm>
            <a:off x="2555875" y="1878013"/>
            <a:ext cx="4062413"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000"/>
              </a:spcBef>
              <a:buClr>
                <a:srgbClr val="00FF00"/>
              </a:buClr>
              <a:buSzPct val="100000"/>
              <a:buFont typeface="Arial" panose="020B0604020202020204" pitchFamily="34" charset="0"/>
              <a:buNone/>
            </a:pPr>
            <a:r>
              <a:rPr lang="en-GB" altLang="en-US" sz="3200" b="1" i="1">
                <a:solidFill>
                  <a:srgbClr val="00FF00"/>
                </a:solidFill>
                <a:effectLst/>
                <a:latin typeface="Arial" panose="020B0604020202020204" pitchFamily="34" charset="0"/>
                <a:ea typeface="ＭＳ Ｐゴシック" panose="020B0600070205080204" pitchFamily="34" charset="-128"/>
              </a:rPr>
              <a:t>Kejadian 12:1-3</a:t>
            </a:r>
          </a:p>
        </p:txBody>
      </p:sp>
      <p:sp>
        <p:nvSpPr>
          <p:cNvPr id="596042" name="Rectangle 74">
            <a:extLst>
              <a:ext uri="{FF2B5EF4-FFF2-40B4-BE49-F238E27FC236}">
                <a16:creationId xmlns:a16="http://schemas.microsoft.com/office/drawing/2014/main" id="{3EE86259-AB65-E84B-8169-653BD6197F0A}"/>
              </a:ext>
            </a:extLst>
          </p:cNvPr>
          <p:cNvSpPr>
            <a:spLocks noChangeArrowheads="1"/>
          </p:cNvSpPr>
          <p:nvPr/>
        </p:nvSpPr>
        <p:spPr bwMode="auto">
          <a:xfrm>
            <a:off x="3101975" y="1323975"/>
            <a:ext cx="29210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buClr>
                <a:srgbClr val="FAFD00"/>
              </a:buClr>
              <a:buSzPct val="100000"/>
              <a:buFont typeface="Arial" panose="020B0604020202020204" pitchFamily="34" charset="0"/>
              <a:buNone/>
            </a:pPr>
            <a:r>
              <a:rPr lang="en-GB" altLang="en-US" sz="3200" b="1">
                <a:solidFill>
                  <a:srgbClr val="FAFD00"/>
                </a:solidFill>
                <a:effectLst/>
                <a:latin typeface="Arial" panose="020B0604020202020204" pitchFamily="34" charset="0"/>
                <a:ea typeface="ＭＳ Ｐゴシック" panose="020B0600070205080204" pitchFamily="34" charset="-128"/>
              </a:rPr>
              <a:t>(“Panggilan”)</a:t>
            </a:r>
          </a:p>
        </p:txBody>
      </p:sp>
      <p:sp>
        <p:nvSpPr>
          <p:cNvPr id="596043" name="Text Box 75">
            <a:extLst>
              <a:ext uri="{FF2B5EF4-FFF2-40B4-BE49-F238E27FC236}">
                <a16:creationId xmlns:a16="http://schemas.microsoft.com/office/drawing/2014/main" id="{73E77280-A575-D84C-9A98-A713A073240F}"/>
              </a:ext>
            </a:extLst>
          </p:cNvPr>
          <p:cNvSpPr txBox="1">
            <a:spLocks noChangeArrowheads="1"/>
          </p:cNvSpPr>
          <p:nvPr/>
        </p:nvSpPr>
        <p:spPr bwMode="auto">
          <a:xfrm>
            <a:off x="5368925" y="3657600"/>
            <a:ext cx="27527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250"/>
              </a:spcBef>
              <a:buClr>
                <a:srgbClr val="00FF00"/>
              </a:buClr>
              <a:buSzPct val="100000"/>
              <a:buFont typeface="Arial" panose="020B0604020202020204" pitchFamily="34" charset="0"/>
              <a:buNone/>
            </a:pPr>
            <a:r>
              <a:rPr lang="en-GB" altLang="en-US" sz="3600" b="1">
                <a:solidFill>
                  <a:srgbClr val="00FF00"/>
                </a:solidFill>
                <a:effectLst/>
                <a:latin typeface="Arial" panose="020B0604020202020204" pitchFamily="34" charset="0"/>
                <a:ea typeface="ＭＳ Ｐゴシック" panose="020B0600070205080204" pitchFamily="34" charset="-128"/>
              </a:rPr>
              <a:t>BERKAT</a:t>
            </a:r>
          </a:p>
        </p:txBody>
      </p:sp>
      <p:sp>
        <p:nvSpPr>
          <p:cNvPr id="596044" name="Text Box 76">
            <a:extLst>
              <a:ext uri="{FF2B5EF4-FFF2-40B4-BE49-F238E27FC236}">
                <a16:creationId xmlns:a16="http://schemas.microsoft.com/office/drawing/2014/main" id="{31551691-B88E-4D4C-A178-F58743F78BBD}"/>
              </a:ext>
            </a:extLst>
          </p:cNvPr>
          <p:cNvSpPr txBox="1">
            <a:spLocks noChangeArrowheads="1"/>
          </p:cNvSpPr>
          <p:nvPr/>
        </p:nvSpPr>
        <p:spPr bwMode="auto">
          <a:xfrm>
            <a:off x="3638550" y="3670300"/>
            <a:ext cx="173513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250"/>
              </a:spcBef>
              <a:buClr>
                <a:srgbClr val="00FF00"/>
              </a:buClr>
              <a:buSzPct val="100000"/>
              <a:buFont typeface="Arial" panose="020B0604020202020204" pitchFamily="34" charset="0"/>
              <a:buNone/>
            </a:pPr>
            <a:r>
              <a:rPr lang="en-GB" altLang="en-US" sz="3600" b="1">
                <a:solidFill>
                  <a:srgbClr val="00FF00"/>
                </a:solidFill>
                <a:effectLst/>
                <a:latin typeface="Arial" panose="020B0604020202020204" pitchFamily="34" charset="0"/>
                <a:ea typeface="ＭＳ Ｐゴシック" panose="020B0600070205080204" pitchFamily="34" charset="-128"/>
              </a:rPr>
              <a:t>BENIH</a:t>
            </a:r>
          </a:p>
        </p:txBody>
      </p:sp>
      <p:sp>
        <p:nvSpPr>
          <p:cNvPr id="596045" name="Text Box 77">
            <a:extLst>
              <a:ext uri="{FF2B5EF4-FFF2-40B4-BE49-F238E27FC236}">
                <a16:creationId xmlns:a16="http://schemas.microsoft.com/office/drawing/2014/main" id="{941C99AD-8F8D-734D-A8AB-E89E131E9B6D}"/>
              </a:ext>
            </a:extLst>
          </p:cNvPr>
          <p:cNvSpPr txBox="1">
            <a:spLocks noChangeArrowheads="1"/>
          </p:cNvSpPr>
          <p:nvPr/>
        </p:nvSpPr>
        <p:spPr bwMode="auto">
          <a:xfrm>
            <a:off x="1390650" y="3659188"/>
            <a:ext cx="18780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250"/>
              </a:spcBef>
              <a:buClr>
                <a:srgbClr val="00FF00"/>
              </a:buClr>
              <a:buSzPct val="100000"/>
              <a:buFont typeface="Arial" panose="020B0604020202020204" pitchFamily="34" charset="0"/>
              <a:buNone/>
            </a:pPr>
            <a:r>
              <a:rPr lang="en-GB" altLang="en-US" sz="3600" b="1">
                <a:solidFill>
                  <a:srgbClr val="00FF00"/>
                </a:solidFill>
                <a:effectLst/>
                <a:latin typeface="Arial" panose="020B0604020202020204" pitchFamily="34" charset="0"/>
                <a:ea typeface="ＭＳ Ｐゴシック" panose="020B0600070205080204" pitchFamily="34" charset="-128"/>
              </a:rPr>
              <a:t>TANAH</a:t>
            </a:r>
          </a:p>
        </p:txBody>
      </p:sp>
      <p:sp>
        <p:nvSpPr>
          <p:cNvPr id="596001" name="Freeform 33">
            <a:extLst>
              <a:ext uri="{FF2B5EF4-FFF2-40B4-BE49-F238E27FC236}">
                <a16:creationId xmlns:a16="http://schemas.microsoft.com/office/drawing/2014/main" id="{71DE6086-D03E-0D4B-B793-716723096B7A}"/>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6002" name="AutoShape 34">
            <a:extLst>
              <a:ext uri="{FF2B5EF4-FFF2-40B4-BE49-F238E27FC236}">
                <a16:creationId xmlns:a16="http://schemas.microsoft.com/office/drawing/2014/main" id="{0307F4F0-8C1B-4646-9F83-1BD94CB0ED5D}"/>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03" name="Rectangle 35">
            <a:extLst>
              <a:ext uri="{FF2B5EF4-FFF2-40B4-BE49-F238E27FC236}">
                <a16:creationId xmlns:a16="http://schemas.microsoft.com/office/drawing/2014/main" id="{6D300F4F-2A0C-9648-A70F-0B6AE6936E27}"/>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04" name="AutoShape 36">
            <a:extLst>
              <a:ext uri="{FF2B5EF4-FFF2-40B4-BE49-F238E27FC236}">
                <a16:creationId xmlns:a16="http://schemas.microsoft.com/office/drawing/2014/main" id="{C472D08B-D03F-BB43-A71D-D21A3B299F0D}"/>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05" name="Line 37">
            <a:extLst>
              <a:ext uri="{FF2B5EF4-FFF2-40B4-BE49-F238E27FC236}">
                <a16:creationId xmlns:a16="http://schemas.microsoft.com/office/drawing/2014/main" id="{9FB42AF4-69ED-C844-A02E-D484E0F6CE18}"/>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06" name="Line 38">
            <a:extLst>
              <a:ext uri="{FF2B5EF4-FFF2-40B4-BE49-F238E27FC236}">
                <a16:creationId xmlns:a16="http://schemas.microsoft.com/office/drawing/2014/main" id="{24A65CE9-9D14-A94D-9B77-D85BAC9B46E5}"/>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07" name="Rectangle 39">
            <a:extLst>
              <a:ext uri="{FF2B5EF4-FFF2-40B4-BE49-F238E27FC236}">
                <a16:creationId xmlns:a16="http://schemas.microsoft.com/office/drawing/2014/main" id="{449C9A56-378B-304E-82C6-1F28A3FEF2B6}"/>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08" name="Rectangle 40">
            <a:extLst>
              <a:ext uri="{FF2B5EF4-FFF2-40B4-BE49-F238E27FC236}">
                <a16:creationId xmlns:a16="http://schemas.microsoft.com/office/drawing/2014/main" id="{83E5CFCD-A39A-7046-A9AA-F4326F7CB276}"/>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596009" name="Rectangle 41">
            <a:extLst>
              <a:ext uri="{FF2B5EF4-FFF2-40B4-BE49-F238E27FC236}">
                <a16:creationId xmlns:a16="http://schemas.microsoft.com/office/drawing/2014/main" id="{C181D785-DC27-E242-9624-B53D4620BEA1}"/>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596010" name="Rectangle 42">
            <a:extLst>
              <a:ext uri="{FF2B5EF4-FFF2-40B4-BE49-F238E27FC236}">
                <a16:creationId xmlns:a16="http://schemas.microsoft.com/office/drawing/2014/main" id="{41E0FDAA-9B12-2C47-B3D8-992769D4A4E1}"/>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596011" name="Line 43">
            <a:extLst>
              <a:ext uri="{FF2B5EF4-FFF2-40B4-BE49-F238E27FC236}">
                <a16:creationId xmlns:a16="http://schemas.microsoft.com/office/drawing/2014/main" id="{CBE4FB94-D830-B44B-B6D9-DA8E1B4D8988}"/>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12" name="Line 44">
            <a:extLst>
              <a:ext uri="{FF2B5EF4-FFF2-40B4-BE49-F238E27FC236}">
                <a16:creationId xmlns:a16="http://schemas.microsoft.com/office/drawing/2014/main" id="{B023C7B7-DBB1-7B40-A803-0EACF01E5446}"/>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13" name="Line 45">
            <a:extLst>
              <a:ext uri="{FF2B5EF4-FFF2-40B4-BE49-F238E27FC236}">
                <a16:creationId xmlns:a16="http://schemas.microsoft.com/office/drawing/2014/main" id="{73588845-B983-B34E-9D2F-9B8CE1B0C3A7}"/>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96039"/>
                                        </p:tgtEl>
                                        <p:attrNameLst>
                                          <p:attrName>style.visibility</p:attrName>
                                        </p:attrNameLst>
                                      </p:cBhvr>
                                      <p:to>
                                        <p:strVal val="visible"/>
                                      </p:to>
                                    </p:set>
                                    <p:animEffect transition="in" filter="wipe(left)">
                                      <p:cBhvr>
                                        <p:cTn id="7" dur="500"/>
                                        <p:tgtEl>
                                          <p:spTgt spid="5960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96038">
                                            <p:txEl>
                                              <p:pRg st="0" end="0"/>
                                            </p:txEl>
                                          </p:spTgt>
                                        </p:tgtEl>
                                        <p:attrNameLst>
                                          <p:attrName>style.visibility</p:attrName>
                                        </p:attrNameLst>
                                      </p:cBhvr>
                                      <p:to>
                                        <p:strVal val="visible"/>
                                      </p:to>
                                    </p:set>
                                    <p:animEffect transition="in" filter="box(out)">
                                      <p:cBhvr>
                                        <p:cTn id="12" dur="500"/>
                                        <p:tgtEl>
                                          <p:spTgt spid="59603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96037">
                                            <p:txEl>
                                              <p:pRg st="0" end="0"/>
                                            </p:txEl>
                                          </p:spTgt>
                                        </p:tgtEl>
                                        <p:attrNameLst>
                                          <p:attrName>style.visibility</p:attrName>
                                        </p:attrNameLst>
                                      </p:cBhvr>
                                      <p:to>
                                        <p:strVal val="visible"/>
                                      </p:to>
                                    </p:set>
                                    <p:animEffect transition="in" filter="box(out)">
                                      <p:cBhvr>
                                        <p:cTn id="17" dur="500"/>
                                        <p:tgtEl>
                                          <p:spTgt spid="59603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96036">
                                            <p:txEl>
                                              <p:pRg st="0" end="0"/>
                                            </p:txEl>
                                          </p:spTgt>
                                        </p:tgtEl>
                                        <p:attrNameLst>
                                          <p:attrName>style.visibility</p:attrName>
                                        </p:attrNameLst>
                                      </p:cBhvr>
                                      <p:to>
                                        <p:strVal val="visible"/>
                                      </p:to>
                                    </p:set>
                                    <p:animEffect transition="in" filter="box(out)">
                                      <p:cBhvr>
                                        <p:cTn id="22" dur="500"/>
                                        <p:tgtEl>
                                          <p:spTgt spid="5960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4514" name="Rectangle 2">
            <a:extLst>
              <a:ext uri="{FF2B5EF4-FFF2-40B4-BE49-F238E27FC236}">
                <a16:creationId xmlns:a16="http://schemas.microsoft.com/office/drawing/2014/main" id="{B9A5FAE8-03B0-9047-9560-C0240EE50578}"/>
              </a:ext>
            </a:extLst>
          </p:cNvPr>
          <p:cNvSpPr>
            <a:spLocks noChangeArrowheads="1"/>
          </p:cNvSpPr>
          <p:nvPr/>
        </p:nvSpPr>
        <p:spPr bwMode="auto">
          <a:xfrm>
            <a:off x="641350" y="850900"/>
            <a:ext cx="7823200" cy="5097463"/>
          </a:xfrm>
          <a:prstGeom prst="rect">
            <a:avLst/>
          </a:prstGeom>
          <a:solidFill>
            <a:schemeClr val="accent2"/>
          </a:solidFill>
          <a:ln w="762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4515" name="Rectangle 3">
            <a:extLst>
              <a:ext uri="{FF2B5EF4-FFF2-40B4-BE49-F238E27FC236}">
                <a16:creationId xmlns:a16="http://schemas.microsoft.com/office/drawing/2014/main" id="{EECD59C2-9DC7-AB4A-AA68-22503829A65F}"/>
              </a:ext>
            </a:extLst>
          </p:cNvPr>
          <p:cNvSpPr>
            <a:spLocks noChangeArrowheads="1"/>
          </p:cNvSpPr>
          <p:nvPr/>
        </p:nvSpPr>
        <p:spPr bwMode="auto">
          <a:xfrm>
            <a:off x="738188" y="900113"/>
            <a:ext cx="7921625" cy="33845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b="1">
                <a:solidFill>
                  <a:srgbClr val="FAFD00"/>
                </a:solidFill>
                <a:effectLst/>
                <a:latin typeface="Times" pitchFamily="2" charset="0"/>
                <a:ea typeface="Gulim" panose="020B0600000101010101" pitchFamily="34" charset="-127"/>
              </a:rPr>
              <a:t>PERKIRAAN WAKTU:</a:t>
            </a:r>
          </a:p>
          <a:p>
            <a:endParaRPr lang="en-US" altLang="ko-KR" sz="3600" b="1">
              <a:solidFill>
                <a:srgbClr val="FAFD00"/>
              </a:solidFill>
              <a:effectLst/>
              <a:latin typeface="Times" pitchFamily="2" charset="0"/>
              <a:ea typeface="Gulim" panose="020B0600000101010101" pitchFamily="34" charset="-127"/>
            </a:endParaRPr>
          </a:p>
          <a:p>
            <a:pPr algn="l"/>
            <a:r>
              <a:rPr lang="en-US" altLang="ko-KR" sz="3600" b="1">
                <a:solidFill>
                  <a:schemeClr val="hlink"/>
                </a:solidFill>
                <a:effectLst/>
                <a:latin typeface="Times" pitchFamily="2" charset="0"/>
                <a:ea typeface="Gulim" panose="020B0600000101010101" pitchFamily="34" charset="-127"/>
              </a:rPr>
              <a:t>ABRAHAM-YUSUF	  	2000 S.M.</a:t>
            </a:r>
          </a:p>
          <a:p>
            <a:pPr algn="l"/>
            <a:endParaRPr lang="en-US" altLang="ko-KR" sz="3600" b="1">
              <a:solidFill>
                <a:srgbClr val="FAFD00"/>
              </a:solidFill>
              <a:effectLst/>
              <a:latin typeface="Times" pitchFamily="2" charset="0"/>
              <a:ea typeface="Gulim" panose="020B0600000101010101" pitchFamily="34" charset="-127"/>
            </a:endParaRPr>
          </a:p>
          <a:p>
            <a:pPr algn="l"/>
            <a:endParaRPr lang="en-US" altLang="ko-KR" sz="3600" b="1">
              <a:solidFill>
                <a:srgbClr val="FAFD00"/>
              </a:solidFill>
              <a:effectLst/>
              <a:latin typeface="Times" pitchFamily="2" charset="0"/>
              <a:ea typeface="Gulim" panose="020B0600000101010101" pitchFamily="34" charset="-127"/>
            </a:endParaRPr>
          </a:p>
          <a:p>
            <a:endParaRPr lang="ko-KR" altLang="en-US" sz="3600" b="1">
              <a:solidFill>
                <a:srgbClr val="FAFD00"/>
              </a:solidFill>
              <a:effectLst/>
              <a:latin typeface="Times" pitchFamily="2" charset="0"/>
              <a:ea typeface="Gulim" panose="020B0600000101010101" pitchFamily="34" charset="-127"/>
            </a:endParaRPr>
          </a:p>
        </p:txBody>
      </p:sp>
      <p:sp>
        <p:nvSpPr>
          <p:cNvPr id="704516" name="Rectangle 4">
            <a:extLst>
              <a:ext uri="{FF2B5EF4-FFF2-40B4-BE49-F238E27FC236}">
                <a16:creationId xmlns:a16="http://schemas.microsoft.com/office/drawing/2014/main" id="{BDE43EFC-93DE-FA4A-B362-FBA8A61BE185}"/>
              </a:ext>
            </a:extLst>
          </p:cNvPr>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4518" name="Text Box 6">
            <a:extLst>
              <a:ext uri="{FF2B5EF4-FFF2-40B4-BE49-F238E27FC236}">
                <a16:creationId xmlns:a16="http://schemas.microsoft.com/office/drawing/2014/main" id="{81255F30-ED66-B24C-A4CF-DC85894D9A03}"/>
              </a:ext>
            </a:extLst>
          </p:cNvPr>
          <p:cNvSpPr txBox="1">
            <a:spLocks noChangeArrowheads="1"/>
          </p:cNvSpPr>
          <p:nvPr/>
        </p:nvSpPr>
        <p:spPr bwMode="auto">
          <a:xfrm>
            <a:off x="1473200" y="3175000"/>
            <a:ext cx="6248400" cy="25304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4000" b="1">
                <a:solidFill>
                  <a:srgbClr val="D6E008"/>
                </a:solidFill>
                <a:effectLst/>
                <a:ea typeface="Gulim" panose="020B0600000101010101" pitchFamily="34" charset="-127"/>
              </a:rPr>
              <a:t>SEMUA TANGGAL DIBULATKAN DENGAN PENAMBAHAN      500-TAHUN.</a:t>
            </a:r>
          </a:p>
        </p:txBody>
      </p:sp>
      <p:sp>
        <p:nvSpPr>
          <p:cNvPr id="704519" name="Text Box 7">
            <a:extLst>
              <a:ext uri="{FF2B5EF4-FFF2-40B4-BE49-F238E27FC236}">
                <a16:creationId xmlns:a16="http://schemas.microsoft.com/office/drawing/2014/main" id="{BDCF0FB8-AA99-DF46-BF44-4F5D0B398431}"/>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04524" name="Rectangle 12">
            <a:extLst>
              <a:ext uri="{FF2B5EF4-FFF2-40B4-BE49-F238E27FC236}">
                <a16:creationId xmlns:a16="http://schemas.microsoft.com/office/drawing/2014/main" id="{0B9AA003-2278-DC4E-834A-60ED088B38BF}"/>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01</a:t>
            </a:r>
          </a:p>
        </p:txBody>
      </p:sp>
      <p:sp>
        <p:nvSpPr>
          <p:cNvPr id="704526" name="Text Box 14">
            <a:extLst>
              <a:ext uri="{FF2B5EF4-FFF2-40B4-BE49-F238E27FC236}">
                <a16:creationId xmlns:a16="http://schemas.microsoft.com/office/drawing/2014/main" id="{DDD61DE8-615E-094E-B215-A01FADF668CC}"/>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04527" name="Text Box 15">
            <a:extLst>
              <a:ext uri="{FF2B5EF4-FFF2-40B4-BE49-F238E27FC236}">
                <a16:creationId xmlns:a16="http://schemas.microsoft.com/office/drawing/2014/main" id="{62F8C321-610C-8E4E-BB9C-DEE25833B34A}"/>
              </a:ext>
            </a:extLst>
          </p:cNvPr>
          <p:cNvSpPr txBox="1">
            <a:spLocks noChangeArrowheads="1"/>
          </p:cNvSpPr>
          <p:nvPr/>
        </p:nvSpPr>
        <p:spPr bwMode="auto">
          <a:xfrm>
            <a:off x="8637588" y="6411913"/>
            <a:ext cx="339725"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b="1">
                <a:solidFill>
                  <a:schemeClr val="tx1"/>
                </a:solidFill>
                <a:effectLst/>
                <a:ea typeface="Gulim" panose="020B0600000101010101" pitchFamily="34" charset="-127"/>
              </a:rPr>
              <a:t>1</a:t>
            </a:r>
            <a:endParaRPr lang="en-US" altLang="ko-KR" sz="2000">
              <a:solidFill>
                <a:srgbClr val="FFA27C"/>
              </a:solidFill>
              <a:effectLst/>
              <a:latin typeface="B VAG Rounded Bold" charset="0"/>
              <a:ea typeface="Gulim" panose="020B0600000101010101" pitchFamily="34" charset="-127"/>
            </a:endParaRPr>
          </a:p>
        </p:txBody>
      </p:sp>
      <p:sp>
        <p:nvSpPr>
          <p:cNvPr id="704529" name="Text Box 17">
            <a:extLst>
              <a:ext uri="{FF2B5EF4-FFF2-40B4-BE49-F238E27FC236}">
                <a16:creationId xmlns:a16="http://schemas.microsoft.com/office/drawing/2014/main" id="{65CDD90C-DE0E-304B-A52E-C2F4158C09EA}"/>
              </a:ext>
            </a:extLst>
          </p:cNvPr>
          <p:cNvSpPr txBox="1">
            <a:spLocks noChangeArrowheads="1"/>
          </p:cNvSpPr>
          <p:nvPr/>
        </p:nvSpPr>
        <p:spPr bwMode="auto">
          <a:xfrm>
            <a:off x="1781175"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11:26 - 25:8</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704515"/>
                                        </p:tgtEl>
                                        <p:attrNameLst>
                                          <p:attrName>style.visibility</p:attrName>
                                        </p:attrNameLst>
                                      </p:cBhvr>
                                      <p:to>
                                        <p:strVal val="visible"/>
                                      </p:to>
                                    </p:set>
                                    <p:anim calcmode="lin" valueType="num">
                                      <p:cBhvr>
                                        <p:cTn id="7" dur="500" fill="hold"/>
                                        <p:tgtEl>
                                          <p:spTgt spid="704515"/>
                                        </p:tgtEl>
                                        <p:attrNameLst>
                                          <p:attrName>ppt_x</p:attrName>
                                        </p:attrNameLst>
                                      </p:cBhvr>
                                      <p:tavLst>
                                        <p:tav tm="0">
                                          <p:val>
                                            <p:strVal val="#ppt_x"/>
                                          </p:val>
                                        </p:tav>
                                        <p:tav tm="100000">
                                          <p:val>
                                            <p:strVal val="#ppt_x"/>
                                          </p:val>
                                        </p:tav>
                                      </p:tavLst>
                                    </p:anim>
                                    <p:anim calcmode="lin" valueType="num">
                                      <p:cBhvr>
                                        <p:cTn id="8" dur="500" fill="hold"/>
                                        <p:tgtEl>
                                          <p:spTgt spid="704515"/>
                                        </p:tgtEl>
                                        <p:attrNameLst>
                                          <p:attrName>ppt_y</p:attrName>
                                        </p:attrNameLst>
                                      </p:cBhvr>
                                      <p:tavLst>
                                        <p:tav tm="0">
                                          <p:val>
                                            <p:strVal val="#ppt_y-#ppt_h/2"/>
                                          </p:val>
                                        </p:tav>
                                        <p:tav tm="100000">
                                          <p:val>
                                            <p:strVal val="#ppt_y"/>
                                          </p:val>
                                        </p:tav>
                                      </p:tavLst>
                                    </p:anim>
                                    <p:anim calcmode="lin" valueType="num">
                                      <p:cBhvr>
                                        <p:cTn id="9" dur="500" fill="hold"/>
                                        <p:tgtEl>
                                          <p:spTgt spid="704515"/>
                                        </p:tgtEl>
                                        <p:attrNameLst>
                                          <p:attrName>ppt_w</p:attrName>
                                        </p:attrNameLst>
                                      </p:cBhvr>
                                      <p:tavLst>
                                        <p:tav tm="0">
                                          <p:val>
                                            <p:strVal val="#ppt_w"/>
                                          </p:val>
                                        </p:tav>
                                        <p:tav tm="100000">
                                          <p:val>
                                            <p:strVal val="#ppt_w"/>
                                          </p:val>
                                        </p:tav>
                                      </p:tavLst>
                                    </p:anim>
                                    <p:anim calcmode="lin" valueType="num">
                                      <p:cBhvr>
                                        <p:cTn id="10" dur="500" fill="hold"/>
                                        <p:tgtEl>
                                          <p:spTgt spid="704515"/>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04518"/>
                                        </p:tgtEl>
                                        <p:attrNameLst>
                                          <p:attrName>style.visibility</p:attrName>
                                        </p:attrNameLst>
                                      </p:cBhvr>
                                      <p:to>
                                        <p:strVal val="visible"/>
                                      </p:to>
                                    </p:set>
                                    <p:anim calcmode="lin" valueType="num">
                                      <p:cBhvr>
                                        <p:cTn id="15" dur="500" fill="hold"/>
                                        <p:tgtEl>
                                          <p:spTgt spid="704518"/>
                                        </p:tgtEl>
                                        <p:attrNameLst>
                                          <p:attrName>ppt_w</p:attrName>
                                        </p:attrNameLst>
                                      </p:cBhvr>
                                      <p:tavLst>
                                        <p:tav tm="0">
                                          <p:val>
                                            <p:fltVal val="0"/>
                                          </p:val>
                                        </p:tav>
                                        <p:tav tm="100000">
                                          <p:val>
                                            <p:strVal val="#ppt_w"/>
                                          </p:val>
                                        </p:tav>
                                      </p:tavLst>
                                    </p:anim>
                                    <p:anim calcmode="lin" valueType="num">
                                      <p:cBhvr>
                                        <p:cTn id="16" dur="500" fill="hold"/>
                                        <p:tgtEl>
                                          <p:spTgt spid="704518"/>
                                        </p:tgtEl>
                                        <p:attrNameLst>
                                          <p:attrName>ppt_h</p:attrName>
                                        </p:attrNameLst>
                                      </p:cBhvr>
                                      <p:tavLst>
                                        <p:tav tm="0">
                                          <p:val>
                                            <p:fltVal val="0"/>
                                          </p:val>
                                        </p:tav>
                                        <p:tav tm="100000">
                                          <p:val>
                                            <p:strVal val="#ppt_h"/>
                                          </p:val>
                                        </p:tav>
                                      </p:tavLst>
                                    </p:anim>
                                    <p:anim calcmode="lin" valueType="num">
                                      <p:cBhvr>
                                        <p:cTn id="17" dur="500" fill="hold"/>
                                        <p:tgtEl>
                                          <p:spTgt spid="704518"/>
                                        </p:tgtEl>
                                        <p:attrNameLst>
                                          <p:attrName>ppt_x</p:attrName>
                                        </p:attrNameLst>
                                      </p:cBhvr>
                                      <p:tavLst>
                                        <p:tav tm="0">
                                          <p:val>
                                            <p:fltVal val="0.5"/>
                                          </p:val>
                                        </p:tav>
                                        <p:tav tm="100000">
                                          <p:val>
                                            <p:strVal val="#ppt_x"/>
                                          </p:val>
                                        </p:tav>
                                      </p:tavLst>
                                    </p:anim>
                                    <p:anim calcmode="lin" valueType="num">
                                      <p:cBhvr>
                                        <p:cTn id="18" dur="500" fill="hold"/>
                                        <p:tgtEl>
                                          <p:spTgt spid="704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autoUpdateAnimBg="0"/>
      <p:bldP spid="70451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3886" name="Rectangle 110">
            <a:extLst>
              <a:ext uri="{FF2B5EF4-FFF2-40B4-BE49-F238E27FC236}">
                <a16:creationId xmlns:a16="http://schemas.microsoft.com/office/drawing/2014/main" id="{D768BC8C-5E49-2840-A484-AC418C75D8FC}"/>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778" name="Freeform 2">
            <a:extLst>
              <a:ext uri="{FF2B5EF4-FFF2-40B4-BE49-F238E27FC236}">
                <a16:creationId xmlns:a16="http://schemas.microsoft.com/office/drawing/2014/main" id="{5954F51E-036D-9F40-92D9-B2BA3A9E6C6D}"/>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79" name="Rectangle 3">
            <a:extLst>
              <a:ext uri="{FF2B5EF4-FFF2-40B4-BE49-F238E27FC236}">
                <a16:creationId xmlns:a16="http://schemas.microsoft.com/office/drawing/2014/main" id="{7CBE478B-B8EC-874C-BB88-909BFF513817}"/>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03780" name="Rectangle 4">
            <a:extLst>
              <a:ext uri="{FF2B5EF4-FFF2-40B4-BE49-F238E27FC236}">
                <a16:creationId xmlns:a16="http://schemas.microsoft.com/office/drawing/2014/main" id="{0D497EB1-31B8-CC45-A36A-B0D980315E2D}"/>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781" name="Freeform 5">
            <a:extLst>
              <a:ext uri="{FF2B5EF4-FFF2-40B4-BE49-F238E27FC236}">
                <a16:creationId xmlns:a16="http://schemas.microsoft.com/office/drawing/2014/main" id="{4982AC0A-5A78-D64B-B82D-1C684A4E8FBF}"/>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2" name="Freeform 6">
            <a:extLst>
              <a:ext uri="{FF2B5EF4-FFF2-40B4-BE49-F238E27FC236}">
                <a16:creationId xmlns:a16="http://schemas.microsoft.com/office/drawing/2014/main" id="{F262C199-F35D-3F47-A309-D3E8A0566579}"/>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3" name="Rectangle 7">
            <a:extLst>
              <a:ext uri="{FF2B5EF4-FFF2-40B4-BE49-F238E27FC236}">
                <a16:creationId xmlns:a16="http://schemas.microsoft.com/office/drawing/2014/main" id="{81D9F573-C322-5B49-9ECE-E9F349D0C0E8}"/>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R</a:t>
            </a:r>
          </a:p>
        </p:txBody>
      </p:sp>
      <p:sp>
        <p:nvSpPr>
          <p:cNvPr id="203784" name="Freeform 8">
            <a:extLst>
              <a:ext uri="{FF2B5EF4-FFF2-40B4-BE49-F238E27FC236}">
                <a16:creationId xmlns:a16="http://schemas.microsoft.com/office/drawing/2014/main" id="{3EA55384-E1AC-F64C-A352-6103B3793C68}"/>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5" name="Rectangle 9">
            <a:extLst>
              <a:ext uri="{FF2B5EF4-FFF2-40B4-BE49-F238E27FC236}">
                <a16:creationId xmlns:a16="http://schemas.microsoft.com/office/drawing/2014/main" id="{05CA5497-4D64-C842-AC02-FEAED0E084DA}"/>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TP</a:t>
            </a:r>
          </a:p>
        </p:txBody>
      </p:sp>
      <p:sp>
        <p:nvSpPr>
          <p:cNvPr id="203786" name="Freeform 10">
            <a:extLst>
              <a:ext uri="{FF2B5EF4-FFF2-40B4-BE49-F238E27FC236}">
                <a16:creationId xmlns:a16="http://schemas.microsoft.com/office/drawing/2014/main" id="{AE0DEE77-7B96-3046-8D9D-A2B3C90B5C5B}"/>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7" name="Freeform 11">
            <a:extLst>
              <a:ext uri="{FF2B5EF4-FFF2-40B4-BE49-F238E27FC236}">
                <a16:creationId xmlns:a16="http://schemas.microsoft.com/office/drawing/2014/main" id="{9970E914-47A0-0948-9943-B3C1C7F0641E}"/>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8" name="Freeform 12">
            <a:extLst>
              <a:ext uri="{FF2B5EF4-FFF2-40B4-BE49-F238E27FC236}">
                <a16:creationId xmlns:a16="http://schemas.microsoft.com/office/drawing/2014/main" id="{E6ABFB59-C5F4-5143-A62E-C641CD020E26}"/>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9" name="Rectangle 13">
            <a:extLst>
              <a:ext uri="{FF2B5EF4-FFF2-40B4-BE49-F238E27FC236}">
                <a16:creationId xmlns:a16="http://schemas.microsoft.com/office/drawing/2014/main" id="{13F6AA14-1FE5-4D47-8510-273F1F597A92}"/>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DG</a:t>
            </a:r>
          </a:p>
        </p:txBody>
      </p:sp>
      <p:sp>
        <p:nvSpPr>
          <p:cNvPr id="203790" name="Rectangle 14">
            <a:extLst>
              <a:ext uri="{FF2B5EF4-FFF2-40B4-BE49-F238E27FC236}">
                <a16:creationId xmlns:a16="http://schemas.microsoft.com/office/drawing/2014/main" id="{2773FE1E-6128-3941-B065-4174178ACD64}"/>
              </a:ext>
            </a:extLst>
          </p:cNvPr>
          <p:cNvSpPr>
            <a:spLocks noChangeArrowheads="1"/>
          </p:cNvSpPr>
          <p:nvPr/>
        </p:nvSpPr>
        <p:spPr bwMode="auto">
          <a:xfrm>
            <a:off x="2516188" y="5640388"/>
            <a:ext cx="8937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a:t>
            </a:r>
          </a:p>
        </p:txBody>
      </p:sp>
      <p:sp>
        <p:nvSpPr>
          <p:cNvPr id="203791" name="Rectangle 15">
            <a:extLst>
              <a:ext uri="{FF2B5EF4-FFF2-40B4-BE49-F238E27FC236}">
                <a16:creationId xmlns:a16="http://schemas.microsoft.com/office/drawing/2014/main" id="{D59D8A53-4B71-6645-93C2-8B5848803445}"/>
              </a:ext>
            </a:extLst>
          </p:cNvPr>
          <p:cNvSpPr>
            <a:spLocks noChangeArrowheads="1"/>
          </p:cNvSpPr>
          <p:nvPr/>
        </p:nvSpPr>
        <p:spPr bwMode="auto">
          <a:xfrm>
            <a:off x="2020888" y="992188"/>
            <a:ext cx="13795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LMedit</a:t>
            </a:r>
          </a:p>
        </p:txBody>
      </p:sp>
      <p:sp>
        <p:nvSpPr>
          <p:cNvPr id="203792" name="Rectangle 16">
            <a:extLst>
              <a:ext uri="{FF2B5EF4-FFF2-40B4-BE49-F238E27FC236}">
                <a16:creationId xmlns:a16="http://schemas.microsoft.com/office/drawing/2014/main" id="{17DA7BCE-F011-184E-94AC-407DB5AC1445}"/>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793" name="Line 17">
            <a:extLst>
              <a:ext uri="{FF2B5EF4-FFF2-40B4-BE49-F238E27FC236}">
                <a16:creationId xmlns:a16="http://schemas.microsoft.com/office/drawing/2014/main" id="{7CA6B2EB-D861-5042-AE8D-A5702F2C489A}"/>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794" name="Line 18">
            <a:extLst>
              <a:ext uri="{FF2B5EF4-FFF2-40B4-BE49-F238E27FC236}">
                <a16:creationId xmlns:a16="http://schemas.microsoft.com/office/drawing/2014/main" id="{C7324890-D557-5847-AE68-A3D874FCF804}"/>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795" name="Rectangle 19">
            <a:extLst>
              <a:ext uri="{FF2B5EF4-FFF2-40B4-BE49-F238E27FC236}">
                <a16:creationId xmlns:a16="http://schemas.microsoft.com/office/drawing/2014/main" id="{8F29CAC1-36C5-F44C-A100-CBC0204E72AE}"/>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ko-KR" altLang="en-US" sz="2400" b="1">
                <a:solidFill>
                  <a:schemeClr val="tx2"/>
                </a:solidFill>
                <a:effectLst/>
                <a:latin typeface="Times" pitchFamily="2" charset="0"/>
                <a:ea typeface="Gulim" panose="020B0600000101010101" pitchFamily="34" charset="-127"/>
              </a:rPr>
              <a:t> </a:t>
            </a:r>
            <a:r>
              <a:rPr lang="en-US" altLang="ko-KR" sz="2400" b="1">
                <a:solidFill>
                  <a:schemeClr val="tx2"/>
                </a:solidFill>
                <a:effectLst/>
                <a:latin typeface="Times" pitchFamily="2" charset="0"/>
                <a:ea typeface="Gulim" panose="020B0600000101010101" pitchFamily="34" charset="-127"/>
              </a:rPr>
              <a:t>MENATA</a:t>
            </a:r>
          </a:p>
          <a:p>
            <a:pPr algn="l"/>
            <a:r>
              <a:rPr lang="en-US" altLang="ko-KR" sz="2400" b="1">
                <a:solidFill>
                  <a:schemeClr val="tx2"/>
                </a:solidFill>
                <a:effectLst/>
                <a:latin typeface="Times" pitchFamily="2" charset="0"/>
                <a:ea typeface="Gulim" panose="020B0600000101010101" pitchFamily="34" charset="-127"/>
              </a:rPr>
              <a:t>PANGGUNG</a:t>
            </a:r>
          </a:p>
        </p:txBody>
      </p:sp>
      <p:sp>
        <p:nvSpPr>
          <p:cNvPr id="203796" name="Rectangle 20">
            <a:extLst>
              <a:ext uri="{FF2B5EF4-FFF2-40B4-BE49-F238E27FC236}">
                <a16:creationId xmlns:a16="http://schemas.microsoft.com/office/drawing/2014/main" id="{3F29EC66-009E-FC40-8FAC-A9921A8FE9A9}"/>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03797" name="Line 21">
            <a:extLst>
              <a:ext uri="{FF2B5EF4-FFF2-40B4-BE49-F238E27FC236}">
                <a16:creationId xmlns:a16="http://schemas.microsoft.com/office/drawing/2014/main" id="{DFAD0594-9A9B-BA4F-B36F-D2F64609A128}"/>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03799" name="Rectangle 23">
            <a:extLst>
              <a:ext uri="{FF2B5EF4-FFF2-40B4-BE49-F238E27FC236}">
                <a16:creationId xmlns:a16="http://schemas.microsoft.com/office/drawing/2014/main" id="{5691689D-77F1-AB45-8A1D-58B2CDAF1F94}"/>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03800" name="Rectangle 24">
            <a:extLst>
              <a:ext uri="{FF2B5EF4-FFF2-40B4-BE49-F238E27FC236}">
                <a16:creationId xmlns:a16="http://schemas.microsoft.com/office/drawing/2014/main" id="{8AAA64AC-8848-A24D-88C1-345C6361DDEF}"/>
              </a:ext>
            </a:extLst>
          </p:cNvPr>
          <p:cNvSpPr>
            <a:spLocks noChangeArrowheads="1"/>
          </p:cNvSpPr>
          <p:nvPr/>
        </p:nvSpPr>
        <p:spPr bwMode="auto">
          <a:xfrm>
            <a:off x="6896100" y="4395788"/>
            <a:ext cx="835025"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4000" b="1">
                <a:solidFill>
                  <a:srgbClr val="EEFF4B"/>
                </a:solidFill>
                <a:effectLst/>
                <a:latin typeface="Times" pitchFamily="2" charset="0"/>
                <a:ea typeface="Gulim" panose="020B0600000101010101" pitchFamily="34" charset="-127"/>
              </a:rPr>
              <a:t>U</a:t>
            </a:r>
          </a:p>
        </p:txBody>
      </p:sp>
      <p:sp>
        <p:nvSpPr>
          <p:cNvPr id="203801" name="Rectangle 25">
            <a:extLst>
              <a:ext uri="{FF2B5EF4-FFF2-40B4-BE49-F238E27FC236}">
                <a16:creationId xmlns:a16="http://schemas.microsoft.com/office/drawing/2014/main" id="{E4C54BF2-1987-1D49-9F90-AF984F33A2CD}"/>
              </a:ext>
            </a:extLst>
          </p:cNvPr>
          <p:cNvSpPr>
            <a:spLocks noChangeArrowheads="1"/>
          </p:cNvSpPr>
          <p:nvPr/>
        </p:nvSpPr>
        <p:spPr bwMode="auto">
          <a:xfrm>
            <a:off x="5830888" y="2884488"/>
            <a:ext cx="835025"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4000" b="1">
                <a:solidFill>
                  <a:srgbClr val="EEFF4B"/>
                </a:solidFill>
                <a:effectLst/>
                <a:latin typeface="Times" pitchFamily="2" charset="0"/>
                <a:ea typeface="Gulim" panose="020B0600000101010101" pitchFamily="34" charset="-127"/>
              </a:rPr>
              <a:t>B</a:t>
            </a:r>
          </a:p>
        </p:txBody>
      </p:sp>
      <p:sp>
        <p:nvSpPr>
          <p:cNvPr id="203802" name="Oval 26">
            <a:extLst>
              <a:ext uri="{FF2B5EF4-FFF2-40B4-BE49-F238E27FC236}">
                <a16:creationId xmlns:a16="http://schemas.microsoft.com/office/drawing/2014/main" id="{D226F0A8-20AF-7245-AD2F-D39181C7A824}"/>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03" name="Rectangle 27">
            <a:extLst>
              <a:ext uri="{FF2B5EF4-FFF2-40B4-BE49-F238E27FC236}">
                <a16:creationId xmlns:a16="http://schemas.microsoft.com/office/drawing/2014/main" id="{1E6C2F86-641F-024A-9F55-C4385AE80C63}"/>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H</a:t>
            </a:r>
          </a:p>
        </p:txBody>
      </p:sp>
      <p:sp>
        <p:nvSpPr>
          <p:cNvPr id="203804" name="Oval 28">
            <a:extLst>
              <a:ext uri="{FF2B5EF4-FFF2-40B4-BE49-F238E27FC236}">
                <a16:creationId xmlns:a16="http://schemas.microsoft.com/office/drawing/2014/main" id="{AA9F1559-FBAF-6346-AB64-CA368D0066AF}"/>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05" name="Rectangle 29">
            <a:extLst>
              <a:ext uri="{FF2B5EF4-FFF2-40B4-BE49-F238E27FC236}">
                <a16:creationId xmlns:a16="http://schemas.microsoft.com/office/drawing/2014/main" id="{C902020A-AD0A-FE47-B1FE-810145295535}"/>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N(A)</a:t>
            </a:r>
          </a:p>
        </p:txBody>
      </p:sp>
      <p:sp>
        <p:nvSpPr>
          <p:cNvPr id="203806" name="Oval 30">
            <a:extLst>
              <a:ext uri="{FF2B5EF4-FFF2-40B4-BE49-F238E27FC236}">
                <a16:creationId xmlns:a16="http://schemas.microsoft.com/office/drawing/2014/main" id="{9A52A1C7-52CA-6A44-A33F-EF74CA3EF744}"/>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07" name="Oval 31">
            <a:extLst>
              <a:ext uri="{FF2B5EF4-FFF2-40B4-BE49-F238E27FC236}">
                <a16:creationId xmlns:a16="http://schemas.microsoft.com/office/drawing/2014/main" id="{19CFD078-FD69-B047-AA8E-0DE21FE9A7EC}"/>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08" name="Rectangle 32">
            <a:extLst>
              <a:ext uri="{FF2B5EF4-FFF2-40B4-BE49-F238E27FC236}">
                <a16:creationId xmlns:a16="http://schemas.microsoft.com/office/drawing/2014/main" id="{A20CC84B-C2D4-614F-8B8F-CB5A9DBF6C0B}"/>
              </a:ext>
            </a:extLst>
          </p:cNvPr>
          <p:cNvSpPr>
            <a:spLocks noChangeArrowheads="1"/>
          </p:cNvSpPr>
          <p:nvPr/>
        </p:nvSpPr>
        <p:spPr bwMode="auto">
          <a:xfrm>
            <a:off x="3055938" y="2568575"/>
            <a:ext cx="4572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b="1">
                <a:solidFill>
                  <a:schemeClr val="tx1"/>
                </a:solidFill>
                <a:effectLst/>
                <a:latin typeface="Times" pitchFamily="2" charset="0"/>
                <a:ea typeface="Gulim" panose="020B0600000101010101" pitchFamily="34" charset="-127"/>
              </a:rPr>
              <a:t>K</a:t>
            </a:r>
          </a:p>
        </p:txBody>
      </p:sp>
      <p:sp>
        <p:nvSpPr>
          <p:cNvPr id="203809" name="Oval 33">
            <a:extLst>
              <a:ext uri="{FF2B5EF4-FFF2-40B4-BE49-F238E27FC236}">
                <a16:creationId xmlns:a16="http://schemas.microsoft.com/office/drawing/2014/main" id="{1904A935-DBFF-8E40-82E0-19F1FC704DF2}"/>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10" name="Rectangle 34">
            <a:extLst>
              <a:ext uri="{FF2B5EF4-FFF2-40B4-BE49-F238E27FC236}">
                <a16:creationId xmlns:a16="http://schemas.microsoft.com/office/drawing/2014/main" id="{0E3702F9-15B2-064E-A5DE-1340ACEBE746}"/>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Y</a:t>
            </a:r>
          </a:p>
        </p:txBody>
      </p:sp>
      <p:sp>
        <p:nvSpPr>
          <p:cNvPr id="203811" name="Oval 35">
            <a:extLst>
              <a:ext uri="{FF2B5EF4-FFF2-40B4-BE49-F238E27FC236}">
                <a16:creationId xmlns:a16="http://schemas.microsoft.com/office/drawing/2014/main" id="{529AED5B-6798-B844-B1F3-B9589F279987}"/>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12" name="Oval 36">
            <a:extLst>
              <a:ext uri="{FF2B5EF4-FFF2-40B4-BE49-F238E27FC236}">
                <a16:creationId xmlns:a16="http://schemas.microsoft.com/office/drawing/2014/main" id="{97796544-C848-344F-98A9-0A384AE34F2A}"/>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13" name="Rectangle 37">
            <a:extLst>
              <a:ext uri="{FF2B5EF4-FFF2-40B4-BE49-F238E27FC236}">
                <a16:creationId xmlns:a16="http://schemas.microsoft.com/office/drawing/2014/main" id="{FB2AA582-9606-A649-A11F-F317C18DEA70}"/>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KB</a:t>
            </a:r>
          </a:p>
        </p:txBody>
      </p:sp>
      <p:sp>
        <p:nvSpPr>
          <p:cNvPr id="203814" name="Oval 38">
            <a:extLst>
              <a:ext uri="{FF2B5EF4-FFF2-40B4-BE49-F238E27FC236}">
                <a16:creationId xmlns:a16="http://schemas.microsoft.com/office/drawing/2014/main" id="{226960AD-3793-794B-B729-EA3AB5D1C66A}"/>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15" name="Rectangle 39">
            <a:extLst>
              <a:ext uri="{FF2B5EF4-FFF2-40B4-BE49-F238E27FC236}">
                <a16:creationId xmlns:a16="http://schemas.microsoft.com/office/drawing/2014/main" id="{56BB5416-8BC6-0944-B23D-1C1056C79306}"/>
              </a:ext>
            </a:extLst>
          </p:cNvPr>
          <p:cNvSpPr>
            <a:spLocks noChangeArrowheads="1"/>
          </p:cNvSpPr>
          <p:nvPr/>
        </p:nvSpPr>
        <p:spPr bwMode="auto">
          <a:xfrm>
            <a:off x="3179763" y="5164138"/>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MS</a:t>
            </a:r>
          </a:p>
        </p:txBody>
      </p:sp>
      <p:sp>
        <p:nvSpPr>
          <p:cNvPr id="203816" name="Oval 40">
            <a:extLst>
              <a:ext uri="{FF2B5EF4-FFF2-40B4-BE49-F238E27FC236}">
                <a16:creationId xmlns:a16="http://schemas.microsoft.com/office/drawing/2014/main" id="{52A2DDCC-A004-EB48-8D69-023AD6A9E58D}"/>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17" name="Rectangle 41">
            <a:extLst>
              <a:ext uri="{FF2B5EF4-FFF2-40B4-BE49-F238E27FC236}">
                <a16:creationId xmlns:a16="http://schemas.microsoft.com/office/drawing/2014/main" id="{D31AC41A-4ED5-4245-899D-2F79078EDB29}"/>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M</a:t>
            </a:r>
          </a:p>
        </p:txBody>
      </p:sp>
      <p:sp>
        <p:nvSpPr>
          <p:cNvPr id="203818" name="Rectangle 42">
            <a:extLst>
              <a:ext uri="{FF2B5EF4-FFF2-40B4-BE49-F238E27FC236}">
                <a16:creationId xmlns:a16="http://schemas.microsoft.com/office/drawing/2014/main" id="{99F8F2A4-9E26-0E4F-B0EA-487F13AC3FD5}"/>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GN</a:t>
            </a:r>
          </a:p>
        </p:txBody>
      </p:sp>
      <p:sp>
        <p:nvSpPr>
          <p:cNvPr id="203831" name="AutoShape 55">
            <a:extLst>
              <a:ext uri="{FF2B5EF4-FFF2-40B4-BE49-F238E27FC236}">
                <a16:creationId xmlns:a16="http://schemas.microsoft.com/office/drawing/2014/main" id="{3FC0B635-C264-A249-A681-C9E6A6C91993}"/>
              </a:ext>
            </a:extLst>
          </p:cNvPr>
          <p:cNvSpPr>
            <a:spLocks noChangeArrowheads="1"/>
          </p:cNvSpPr>
          <p:nvPr/>
        </p:nvSpPr>
        <p:spPr bwMode="auto">
          <a:xfrm rot="7507952">
            <a:off x="7353300" y="28956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endParaRPr lang="en-US"/>
          </a:p>
        </p:txBody>
      </p:sp>
      <p:sp>
        <p:nvSpPr>
          <p:cNvPr id="203850" name="Text Box 74">
            <a:extLst>
              <a:ext uri="{FF2B5EF4-FFF2-40B4-BE49-F238E27FC236}">
                <a16:creationId xmlns:a16="http://schemas.microsoft.com/office/drawing/2014/main" id="{3554BAB2-80FD-B94C-BA47-14816893C78D}"/>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203851" name="Text Box 75">
            <a:extLst>
              <a:ext uri="{FF2B5EF4-FFF2-40B4-BE49-F238E27FC236}">
                <a16:creationId xmlns:a16="http://schemas.microsoft.com/office/drawing/2014/main" id="{53B91DAE-E7A6-E541-94EF-751E936CBE16}"/>
              </a:ext>
            </a:extLst>
          </p:cNvPr>
          <p:cNvSpPr txBox="1">
            <a:spLocks noChangeArrowheads="1"/>
          </p:cNvSpPr>
          <p:nvPr/>
        </p:nvSpPr>
        <p:spPr bwMode="auto">
          <a:xfrm>
            <a:off x="1790700" y="0"/>
            <a:ext cx="1662113"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12:4</a:t>
            </a:r>
          </a:p>
        </p:txBody>
      </p:sp>
      <p:pic>
        <p:nvPicPr>
          <p:cNvPr id="203852" name="Picture 76">
            <a:extLst>
              <a:ext uri="{FF2B5EF4-FFF2-40B4-BE49-F238E27FC236}">
                <a16:creationId xmlns:a16="http://schemas.microsoft.com/office/drawing/2014/main" id="{C5B96353-01AF-BE4F-840F-1DBE7FB95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096"/>
          <a:stretch>
            <a:fillRect/>
          </a:stretch>
        </p:blipFill>
        <p:spPr bwMode="auto">
          <a:xfrm>
            <a:off x="3335338" y="4557713"/>
            <a:ext cx="3189287" cy="173990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203798" name="Oval 22">
            <a:extLst>
              <a:ext uri="{FF2B5EF4-FFF2-40B4-BE49-F238E27FC236}">
                <a16:creationId xmlns:a16="http://schemas.microsoft.com/office/drawing/2014/main" id="{BD7BE6A3-B199-6B48-8B2B-0899B95CF7CD}"/>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19" name="Freeform 43">
            <a:extLst>
              <a:ext uri="{FF2B5EF4-FFF2-40B4-BE49-F238E27FC236}">
                <a16:creationId xmlns:a16="http://schemas.microsoft.com/office/drawing/2014/main" id="{C8D7AAD8-6867-D040-9EDC-557A30BB776A}"/>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03830" name="Oval 54">
            <a:extLst>
              <a:ext uri="{FF2B5EF4-FFF2-40B4-BE49-F238E27FC236}">
                <a16:creationId xmlns:a16="http://schemas.microsoft.com/office/drawing/2014/main" id="{74F504E9-7BB7-2B44-B7FD-ACCB1925C77B}"/>
              </a:ext>
            </a:extLst>
          </p:cNvPr>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3836" name="WordArt 60">
            <a:extLst>
              <a:ext uri="{FF2B5EF4-FFF2-40B4-BE49-F238E27FC236}">
                <a16:creationId xmlns:a16="http://schemas.microsoft.com/office/drawing/2014/main" id="{057AE850-D935-7B48-BA62-A716A4958717}"/>
              </a:ext>
            </a:extLst>
          </p:cNvPr>
          <p:cNvSpPr>
            <a:spLocks noChangeArrowheads="1" noChangeShapeType="1" noTextEdit="1"/>
          </p:cNvSpPr>
          <p:nvPr/>
        </p:nvSpPr>
        <p:spPr bwMode="auto">
          <a:xfrm>
            <a:off x="492125" y="774700"/>
            <a:ext cx="7950200" cy="6083300"/>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MEREKA PERGI</a:t>
            </a:r>
          </a:p>
          <a:p>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DENGAN</a:t>
            </a:r>
          </a:p>
          <a:p>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IMAN!</a:t>
            </a:r>
          </a:p>
        </p:txBody>
      </p:sp>
      <p:sp>
        <p:nvSpPr>
          <p:cNvPr id="203853" name="Freeform 77">
            <a:extLst>
              <a:ext uri="{FF2B5EF4-FFF2-40B4-BE49-F238E27FC236}">
                <a16:creationId xmlns:a16="http://schemas.microsoft.com/office/drawing/2014/main" id="{22EB55EF-02F6-7749-8F02-15507B9D7537}"/>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854" name="AutoShape 78">
            <a:extLst>
              <a:ext uri="{FF2B5EF4-FFF2-40B4-BE49-F238E27FC236}">
                <a16:creationId xmlns:a16="http://schemas.microsoft.com/office/drawing/2014/main" id="{8DDDDE3D-74F5-F24B-99F3-10C14F287BE6}"/>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55" name="Rectangle 79">
            <a:extLst>
              <a:ext uri="{FF2B5EF4-FFF2-40B4-BE49-F238E27FC236}">
                <a16:creationId xmlns:a16="http://schemas.microsoft.com/office/drawing/2014/main" id="{BC6BDD61-3C36-D341-BA64-B1DA6CCE1256}"/>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56" name="AutoShape 80">
            <a:extLst>
              <a:ext uri="{FF2B5EF4-FFF2-40B4-BE49-F238E27FC236}">
                <a16:creationId xmlns:a16="http://schemas.microsoft.com/office/drawing/2014/main" id="{A360D878-8FF4-4B48-9F39-BD67DD70F2E5}"/>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57" name="Line 81">
            <a:extLst>
              <a:ext uri="{FF2B5EF4-FFF2-40B4-BE49-F238E27FC236}">
                <a16:creationId xmlns:a16="http://schemas.microsoft.com/office/drawing/2014/main" id="{30C24A78-86F1-C84E-B373-701C53607410}"/>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58" name="Line 82">
            <a:extLst>
              <a:ext uri="{FF2B5EF4-FFF2-40B4-BE49-F238E27FC236}">
                <a16:creationId xmlns:a16="http://schemas.microsoft.com/office/drawing/2014/main" id="{8726CD72-47A7-5045-B16F-4302915BC148}"/>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59" name="Rectangle 83">
            <a:extLst>
              <a:ext uri="{FF2B5EF4-FFF2-40B4-BE49-F238E27FC236}">
                <a16:creationId xmlns:a16="http://schemas.microsoft.com/office/drawing/2014/main" id="{1CF84F91-CBD9-9646-B731-2B6FCEA7DBC0}"/>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60" name="Rectangle 84">
            <a:extLst>
              <a:ext uri="{FF2B5EF4-FFF2-40B4-BE49-F238E27FC236}">
                <a16:creationId xmlns:a16="http://schemas.microsoft.com/office/drawing/2014/main" id="{F2D55AB8-FF27-B946-909B-B9B4C905B5FB}"/>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203861" name="Rectangle 85">
            <a:extLst>
              <a:ext uri="{FF2B5EF4-FFF2-40B4-BE49-F238E27FC236}">
                <a16:creationId xmlns:a16="http://schemas.microsoft.com/office/drawing/2014/main" id="{61CE377C-C216-5844-90F1-FB426E7E8081}"/>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203862" name="Line 86">
            <a:extLst>
              <a:ext uri="{FF2B5EF4-FFF2-40B4-BE49-F238E27FC236}">
                <a16:creationId xmlns:a16="http://schemas.microsoft.com/office/drawing/2014/main" id="{60CFDB7C-419F-6A47-A4FE-7114A108F5D8}"/>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63" name="Line 87">
            <a:extLst>
              <a:ext uri="{FF2B5EF4-FFF2-40B4-BE49-F238E27FC236}">
                <a16:creationId xmlns:a16="http://schemas.microsoft.com/office/drawing/2014/main" id="{D96C064A-4047-0543-BF21-B8E41E97D73D}"/>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64" name="Line 88">
            <a:extLst>
              <a:ext uri="{FF2B5EF4-FFF2-40B4-BE49-F238E27FC236}">
                <a16:creationId xmlns:a16="http://schemas.microsoft.com/office/drawing/2014/main" id="{9A14D7ED-8621-104B-ABD2-7FE0E0B4DBDA}"/>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65" name="Text Box 89">
            <a:extLst>
              <a:ext uri="{FF2B5EF4-FFF2-40B4-BE49-F238E27FC236}">
                <a16:creationId xmlns:a16="http://schemas.microsoft.com/office/drawing/2014/main" id="{49D7FC5F-6076-5148-9D22-51351B1BB7F8}"/>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203870" name="Rectangle 94">
            <a:extLst>
              <a:ext uri="{FF2B5EF4-FFF2-40B4-BE49-F238E27FC236}">
                <a16:creationId xmlns:a16="http://schemas.microsoft.com/office/drawing/2014/main" id="{84A179C3-9924-2A43-9634-9E15FF68B36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18</a:t>
            </a:r>
          </a:p>
        </p:txBody>
      </p:sp>
      <p:sp>
        <p:nvSpPr>
          <p:cNvPr id="203871" name="Text Box 95">
            <a:extLst>
              <a:ext uri="{FF2B5EF4-FFF2-40B4-BE49-F238E27FC236}">
                <a16:creationId xmlns:a16="http://schemas.microsoft.com/office/drawing/2014/main" id="{A206E2D9-D840-5A4C-B277-99681DBEC90D}"/>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203884" name="Text Box 108">
            <a:extLst>
              <a:ext uri="{FF2B5EF4-FFF2-40B4-BE49-F238E27FC236}">
                <a16:creationId xmlns:a16="http://schemas.microsoft.com/office/drawing/2014/main" id="{DC8073EF-D6FC-3A4D-8047-20F7539A17EC}"/>
              </a:ext>
            </a:extLst>
          </p:cNvPr>
          <p:cNvSpPr txBox="1">
            <a:spLocks noChangeArrowheads="1"/>
          </p:cNvSpPr>
          <p:nvPr/>
        </p:nvSpPr>
        <p:spPr bwMode="auto">
          <a:xfrm>
            <a:off x="8661400" y="641667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FFFF"/>
              </a:solidFill>
              <a:effectLst/>
              <a:latin typeface="Arial" panose="020B0604020202020204" pitchFamily="34" charset="0"/>
              <a:ea typeface="Gulim" panose="020B0600000101010101" pitchFamily="34" charset="-127"/>
            </a:endParaRPr>
          </a:p>
        </p:txBody>
      </p:sp>
      <p:sp>
        <p:nvSpPr>
          <p:cNvPr id="203885" name="Text Box 109">
            <a:extLst>
              <a:ext uri="{FF2B5EF4-FFF2-40B4-BE49-F238E27FC236}">
                <a16:creationId xmlns:a16="http://schemas.microsoft.com/office/drawing/2014/main" id="{F633C36F-2186-3942-9018-2AF1BCDE89A7}"/>
              </a:ext>
            </a:extLst>
          </p:cNvPr>
          <p:cNvSpPr txBox="1">
            <a:spLocks noChangeArrowheads="1"/>
          </p:cNvSpPr>
          <p:nvPr/>
        </p:nvSpPr>
        <p:spPr bwMode="auto">
          <a:xfrm>
            <a:off x="8591550"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03836"/>
                                        </p:tgtEl>
                                        <p:attrNameLst>
                                          <p:attrName>style.visibility</p:attrName>
                                        </p:attrNameLst>
                                      </p:cBhvr>
                                      <p:to>
                                        <p:strVal val="visible"/>
                                      </p:to>
                                    </p:set>
                                    <p:anim calcmode="lin" valueType="num">
                                      <p:cBhvr>
                                        <p:cTn id="12" dur="500" fill="hold"/>
                                        <p:tgtEl>
                                          <p:spTgt spid="203836"/>
                                        </p:tgtEl>
                                        <p:attrNameLst>
                                          <p:attrName>ppt_w</p:attrName>
                                        </p:attrNameLst>
                                      </p:cBhvr>
                                      <p:tavLst>
                                        <p:tav tm="0">
                                          <p:val>
                                            <p:fltVal val="0"/>
                                          </p:val>
                                        </p:tav>
                                        <p:tav tm="100000">
                                          <p:val>
                                            <p:strVal val="#ppt_w"/>
                                          </p:val>
                                        </p:tav>
                                      </p:tavLst>
                                    </p:anim>
                                    <p:anim calcmode="lin" valueType="num">
                                      <p:cBhvr>
                                        <p:cTn id="13" dur="500" fill="hold"/>
                                        <p:tgtEl>
                                          <p:spTgt spid="203836"/>
                                        </p:tgtEl>
                                        <p:attrNameLst>
                                          <p:attrName>ppt_h</p:attrName>
                                        </p:attrNameLst>
                                      </p:cBhvr>
                                      <p:tavLst>
                                        <p:tav tm="0">
                                          <p:val>
                                            <p:fltVal val="0"/>
                                          </p:val>
                                        </p:tav>
                                        <p:tav tm="100000">
                                          <p:val>
                                            <p:strVal val="#ppt_h"/>
                                          </p:val>
                                        </p:tav>
                                      </p:tavLst>
                                    </p:anim>
                                    <p:anim calcmode="lin" valueType="num">
                                      <p:cBhvr>
                                        <p:cTn id="14" dur="500" fill="hold"/>
                                        <p:tgtEl>
                                          <p:spTgt spid="203836"/>
                                        </p:tgtEl>
                                        <p:attrNameLst>
                                          <p:attrName>ppt_x</p:attrName>
                                        </p:attrNameLst>
                                      </p:cBhvr>
                                      <p:tavLst>
                                        <p:tav tm="0">
                                          <p:val>
                                            <p:fltVal val="0.5"/>
                                          </p:val>
                                        </p:tav>
                                        <p:tav tm="100000">
                                          <p:val>
                                            <p:strVal val="#ppt_x"/>
                                          </p:val>
                                        </p:tav>
                                      </p:tavLst>
                                    </p:anim>
                                    <p:anim calcmode="lin" valueType="num">
                                      <p:cBhvr>
                                        <p:cTn id="15" dur="500" fill="hold"/>
                                        <p:tgtEl>
                                          <p:spTgt spid="2038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0162" name="Rectangle 1026">
            <a:extLst>
              <a:ext uri="{FF2B5EF4-FFF2-40B4-BE49-F238E27FC236}">
                <a16:creationId xmlns:a16="http://schemas.microsoft.com/office/drawing/2014/main" id="{D9EEDFFF-954D-4346-BACB-3C9D5FF603A3}"/>
              </a:ext>
            </a:extLst>
          </p:cNvPr>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63" name="Freeform 1027">
            <a:extLst>
              <a:ext uri="{FF2B5EF4-FFF2-40B4-BE49-F238E27FC236}">
                <a16:creationId xmlns:a16="http://schemas.microsoft.com/office/drawing/2014/main" id="{8EC37D2E-3D8F-4445-9884-368B4BC36C65}"/>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164" name="Rectangle 1028">
            <a:extLst>
              <a:ext uri="{FF2B5EF4-FFF2-40B4-BE49-F238E27FC236}">
                <a16:creationId xmlns:a16="http://schemas.microsoft.com/office/drawing/2014/main" id="{36D6F69C-7DE4-8F49-8B6F-C00EA9150695}"/>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20165" name="Rectangle 1029">
            <a:extLst>
              <a:ext uri="{FF2B5EF4-FFF2-40B4-BE49-F238E27FC236}">
                <a16:creationId xmlns:a16="http://schemas.microsoft.com/office/drawing/2014/main" id="{195856BB-6CAC-2F4C-8D40-A2F261D2BB82}"/>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66" name="Freeform 1030">
            <a:extLst>
              <a:ext uri="{FF2B5EF4-FFF2-40B4-BE49-F238E27FC236}">
                <a16:creationId xmlns:a16="http://schemas.microsoft.com/office/drawing/2014/main" id="{0047B6E9-FD0D-A34D-8D1D-391827D377ED}"/>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167" name="Freeform 1031">
            <a:extLst>
              <a:ext uri="{FF2B5EF4-FFF2-40B4-BE49-F238E27FC236}">
                <a16:creationId xmlns:a16="http://schemas.microsoft.com/office/drawing/2014/main" id="{CD22C418-81ED-624D-844D-9AD9C927A7B4}"/>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168" name="Rectangle 1032">
            <a:extLst>
              <a:ext uri="{FF2B5EF4-FFF2-40B4-BE49-F238E27FC236}">
                <a16:creationId xmlns:a16="http://schemas.microsoft.com/office/drawing/2014/main" id="{859422EC-2C69-6E47-A1DC-7B026863C5EA}"/>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SE</a:t>
            </a:r>
          </a:p>
        </p:txBody>
      </p:sp>
      <p:sp>
        <p:nvSpPr>
          <p:cNvPr id="220169" name="Freeform 1033">
            <a:extLst>
              <a:ext uri="{FF2B5EF4-FFF2-40B4-BE49-F238E27FC236}">
                <a16:creationId xmlns:a16="http://schemas.microsoft.com/office/drawing/2014/main" id="{7C0A55C7-C62A-044B-9279-772B87344E76}"/>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170" name="Rectangle 1034">
            <a:extLst>
              <a:ext uri="{FF2B5EF4-FFF2-40B4-BE49-F238E27FC236}">
                <a16:creationId xmlns:a16="http://schemas.microsoft.com/office/drawing/2014/main" id="{680CAB3A-91B1-8046-8F71-EF19B11C02E5}"/>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TP</a:t>
            </a:r>
          </a:p>
        </p:txBody>
      </p:sp>
      <p:sp>
        <p:nvSpPr>
          <p:cNvPr id="220171" name="Freeform 1035">
            <a:extLst>
              <a:ext uri="{FF2B5EF4-FFF2-40B4-BE49-F238E27FC236}">
                <a16:creationId xmlns:a16="http://schemas.microsoft.com/office/drawing/2014/main" id="{6C756F33-638E-D141-A88A-5FC0B06DE32A}"/>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172" name="Freeform 1036">
            <a:extLst>
              <a:ext uri="{FF2B5EF4-FFF2-40B4-BE49-F238E27FC236}">
                <a16:creationId xmlns:a16="http://schemas.microsoft.com/office/drawing/2014/main" id="{CC1FAF78-000E-AF41-B473-0AA78C5A0E95}"/>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173" name="Freeform 1037">
            <a:extLst>
              <a:ext uri="{FF2B5EF4-FFF2-40B4-BE49-F238E27FC236}">
                <a16:creationId xmlns:a16="http://schemas.microsoft.com/office/drawing/2014/main" id="{D594C376-B781-6B47-A6B8-7E73A69E6E21}"/>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174" name="Rectangle 1038">
            <a:extLst>
              <a:ext uri="{FF2B5EF4-FFF2-40B4-BE49-F238E27FC236}">
                <a16:creationId xmlns:a16="http://schemas.microsoft.com/office/drawing/2014/main" id="{A2589078-1F1C-3B4E-A74F-55C37F287D56}"/>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DG</a:t>
            </a:r>
          </a:p>
        </p:txBody>
      </p:sp>
      <p:sp>
        <p:nvSpPr>
          <p:cNvPr id="220175" name="Rectangle 1039">
            <a:extLst>
              <a:ext uri="{FF2B5EF4-FFF2-40B4-BE49-F238E27FC236}">
                <a16:creationId xmlns:a16="http://schemas.microsoft.com/office/drawing/2014/main" id="{1E6C8643-08E7-724B-9D3D-83A1DF0F4E43}"/>
              </a:ext>
            </a:extLst>
          </p:cNvPr>
          <p:cNvSpPr>
            <a:spLocks noChangeArrowheads="1"/>
          </p:cNvSpPr>
          <p:nvPr/>
        </p:nvSpPr>
        <p:spPr bwMode="auto">
          <a:xfrm>
            <a:off x="2516188" y="5640388"/>
            <a:ext cx="9667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a:t>
            </a:r>
          </a:p>
        </p:txBody>
      </p:sp>
      <p:sp>
        <p:nvSpPr>
          <p:cNvPr id="220176" name="Rectangle 1040">
            <a:extLst>
              <a:ext uri="{FF2B5EF4-FFF2-40B4-BE49-F238E27FC236}">
                <a16:creationId xmlns:a16="http://schemas.microsoft.com/office/drawing/2014/main" id="{38E4DEE0-BE93-8D4E-B29D-9A59BA57B737}"/>
              </a:ext>
            </a:extLst>
          </p:cNvPr>
          <p:cNvSpPr>
            <a:spLocks noChangeArrowheads="1"/>
          </p:cNvSpPr>
          <p:nvPr/>
        </p:nvSpPr>
        <p:spPr bwMode="auto">
          <a:xfrm>
            <a:off x="2020888" y="992188"/>
            <a:ext cx="13350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LMedit</a:t>
            </a:r>
          </a:p>
        </p:txBody>
      </p:sp>
      <p:sp>
        <p:nvSpPr>
          <p:cNvPr id="220177" name="Rectangle 1041">
            <a:extLst>
              <a:ext uri="{FF2B5EF4-FFF2-40B4-BE49-F238E27FC236}">
                <a16:creationId xmlns:a16="http://schemas.microsoft.com/office/drawing/2014/main" id="{F2F52ECD-165E-194F-8A7D-502B6105CE4C}"/>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78" name="Line 1042">
            <a:extLst>
              <a:ext uri="{FF2B5EF4-FFF2-40B4-BE49-F238E27FC236}">
                <a16:creationId xmlns:a16="http://schemas.microsoft.com/office/drawing/2014/main" id="{D5347107-ECFF-8A41-81CA-1D79D8F23450}"/>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79" name="Line 1043">
            <a:extLst>
              <a:ext uri="{FF2B5EF4-FFF2-40B4-BE49-F238E27FC236}">
                <a16:creationId xmlns:a16="http://schemas.microsoft.com/office/drawing/2014/main" id="{13937803-F50B-9046-9320-E0AA1217BC42}"/>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80" name="Rectangle 1044">
            <a:extLst>
              <a:ext uri="{FF2B5EF4-FFF2-40B4-BE49-F238E27FC236}">
                <a16:creationId xmlns:a16="http://schemas.microsoft.com/office/drawing/2014/main" id="{7140F8F9-06CA-2D49-93B2-42C7D03399C5}"/>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tx2"/>
                </a:solidFill>
                <a:effectLst/>
                <a:latin typeface="Times" pitchFamily="2" charset="0"/>
                <a:ea typeface="Gulim" panose="020B0600000101010101" pitchFamily="34" charset="-127"/>
              </a:rPr>
              <a:t>MENATA PANGGUNG</a:t>
            </a:r>
          </a:p>
        </p:txBody>
      </p:sp>
      <p:sp>
        <p:nvSpPr>
          <p:cNvPr id="220181" name="Rectangle 1045">
            <a:extLst>
              <a:ext uri="{FF2B5EF4-FFF2-40B4-BE49-F238E27FC236}">
                <a16:creationId xmlns:a16="http://schemas.microsoft.com/office/drawing/2014/main" id="{C67FAC3B-7455-8C49-8D36-6C8878F9D3E3}"/>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20182" name="Line 1046">
            <a:extLst>
              <a:ext uri="{FF2B5EF4-FFF2-40B4-BE49-F238E27FC236}">
                <a16:creationId xmlns:a16="http://schemas.microsoft.com/office/drawing/2014/main" id="{481B7FDA-5BAD-A941-BAC6-AD59D4668AB1}"/>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20183" name="Oval 1047">
            <a:extLst>
              <a:ext uri="{FF2B5EF4-FFF2-40B4-BE49-F238E27FC236}">
                <a16:creationId xmlns:a16="http://schemas.microsoft.com/office/drawing/2014/main" id="{E3052643-89B1-E04F-98FD-D2E8E90873E8}"/>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84" name="Rectangle 1048">
            <a:extLst>
              <a:ext uri="{FF2B5EF4-FFF2-40B4-BE49-F238E27FC236}">
                <a16:creationId xmlns:a16="http://schemas.microsoft.com/office/drawing/2014/main" id="{80B314AB-ADB9-3F4C-9ABF-A35AC1E289FB}"/>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20185" name="Rectangle 1049">
            <a:extLst>
              <a:ext uri="{FF2B5EF4-FFF2-40B4-BE49-F238E27FC236}">
                <a16:creationId xmlns:a16="http://schemas.microsoft.com/office/drawing/2014/main" id="{33ACAE9B-7953-A045-8F11-717DE512A44D}"/>
              </a:ext>
            </a:extLst>
          </p:cNvPr>
          <p:cNvSpPr>
            <a:spLocks noChangeArrowheads="1"/>
          </p:cNvSpPr>
          <p:nvPr/>
        </p:nvSpPr>
        <p:spPr bwMode="auto">
          <a:xfrm>
            <a:off x="6896100" y="4395788"/>
            <a:ext cx="835025"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4000" b="1">
                <a:solidFill>
                  <a:srgbClr val="EEFF4B"/>
                </a:solidFill>
                <a:effectLst/>
                <a:latin typeface="Times" pitchFamily="2" charset="0"/>
                <a:ea typeface="Gulim" panose="020B0600000101010101" pitchFamily="34" charset="-127"/>
              </a:rPr>
              <a:t>U</a:t>
            </a:r>
          </a:p>
        </p:txBody>
      </p:sp>
      <p:sp>
        <p:nvSpPr>
          <p:cNvPr id="220186" name="Rectangle 1050">
            <a:extLst>
              <a:ext uri="{FF2B5EF4-FFF2-40B4-BE49-F238E27FC236}">
                <a16:creationId xmlns:a16="http://schemas.microsoft.com/office/drawing/2014/main" id="{FDAEA110-1ED4-AD45-B927-26D8CA01226F}"/>
              </a:ext>
            </a:extLst>
          </p:cNvPr>
          <p:cNvSpPr>
            <a:spLocks noChangeArrowheads="1"/>
          </p:cNvSpPr>
          <p:nvPr/>
        </p:nvSpPr>
        <p:spPr bwMode="auto">
          <a:xfrm>
            <a:off x="5830888" y="2884488"/>
            <a:ext cx="835025"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4000" b="1">
                <a:solidFill>
                  <a:srgbClr val="EEFF4B"/>
                </a:solidFill>
                <a:effectLst/>
                <a:latin typeface="Times" pitchFamily="2" charset="0"/>
                <a:ea typeface="Gulim" panose="020B0600000101010101" pitchFamily="34" charset="-127"/>
              </a:rPr>
              <a:t>B</a:t>
            </a:r>
          </a:p>
        </p:txBody>
      </p:sp>
      <p:sp>
        <p:nvSpPr>
          <p:cNvPr id="220187" name="Oval 1051">
            <a:extLst>
              <a:ext uri="{FF2B5EF4-FFF2-40B4-BE49-F238E27FC236}">
                <a16:creationId xmlns:a16="http://schemas.microsoft.com/office/drawing/2014/main" id="{D633DD35-E95C-8945-B49F-35A9F5233CAD}"/>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88" name="Rectangle 1052">
            <a:extLst>
              <a:ext uri="{FF2B5EF4-FFF2-40B4-BE49-F238E27FC236}">
                <a16:creationId xmlns:a16="http://schemas.microsoft.com/office/drawing/2014/main" id="{E05577FD-B4F6-C34D-8211-4EFB90952927}"/>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H</a:t>
            </a:r>
          </a:p>
        </p:txBody>
      </p:sp>
      <p:sp>
        <p:nvSpPr>
          <p:cNvPr id="220189" name="Oval 1053">
            <a:extLst>
              <a:ext uri="{FF2B5EF4-FFF2-40B4-BE49-F238E27FC236}">
                <a16:creationId xmlns:a16="http://schemas.microsoft.com/office/drawing/2014/main" id="{F0845C05-8C5B-BE42-A421-BFEEC07052A2}"/>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90" name="Rectangle 1054">
            <a:extLst>
              <a:ext uri="{FF2B5EF4-FFF2-40B4-BE49-F238E27FC236}">
                <a16:creationId xmlns:a16="http://schemas.microsoft.com/office/drawing/2014/main" id="{58C410C8-0B2D-BD4E-BE5F-536AE5B658AD}"/>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N(A)</a:t>
            </a:r>
          </a:p>
        </p:txBody>
      </p:sp>
      <p:sp>
        <p:nvSpPr>
          <p:cNvPr id="220191" name="Oval 1055">
            <a:extLst>
              <a:ext uri="{FF2B5EF4-FFF2-40B4-BE49-F238E27FC236}">
                <a16:creationId xmlns:a16="http://schemas.microsoft.com/office/drawing/2014/main" id="{C08D3754-5731-2842-B9DA-6E8F34A7D322}"/>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92" name="Oval 1056">
            <a:extLst>
              <a:ext uri="{FF2B5EF4-FFF2-40B4-BE49-F238E27FC236}">
                <a16:creationId xmlns:a16="http://schemas.microsoft.com/office/drawing/2014/main" id="{E6BAEFDC-CB38-C64D-B2AD-5733683DA28D}"/>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93" name="Rectangle 1057">
            <a:extLst>
              <a:ext uri="{FF2B5EF4-FFF2-40B4-BE49-F238E27FC236}">
                <a16:creationId xmlns:a16="http://schemas.microsoft.com/office/drawing/2014/main" id="{F7A66759-D3A9-394E-B6A1-7AE5F1D932AC}"/>
              </a:ext>
            </a:extLst>
          </p:cNvPr>
          <p:cNvSpPr>
            <a:spLocks noChangeArrowheads="1"/>
          </p:cNvSpPr>
          <p:nvPr/>
        </p:nvSpPr>
        <p:spPr bwMode="auto">
          <a:xfrm>
            <a:off x="3055938" y="2568575"/>
            <a:ext cx="4572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b="1">
                <a:solidFill>
                  <a:schemeClr val="tx1"/>
                </a:solidFill>
                <a:effectLst/>
                <a:latin typeface="Times" pitchFamily="2" charset="0"/>
                <a:ea typeface="Gulim" panose="020B0600000101010101" pitchFamily="34" charset="-127"/>
              </a:rPr>
              <a:t>K</a:t>
            </a:r>
          </a:p>
        </p:txBody>
      </p:sp>
      <p:sp>
        <p:nvSpPr>
          <p:cNvPr id="220194" name="Oval 1058">
            <a:extLst>
              <a:ext uri="{FF2B5EF4-FFF2-40B4-BE49-F238E27FC236}">
                <a16:creationId xmlns:a16="http://schemas.microsoft.com/office/drawing/2014/main" id="{C215EA9B-B19F-BC40-86F0-869B31E82348}"/>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95" name="Rectangle 1059">
            <a:extLst>
              <a:ext uri="{FF2B5EF4-FFF2-40B4-BE49-F238E27FC236}">
                <a16:creationId xmlns:a16="http://schemas.microsoft.com/office/drawing/2014/main" id="{C5386E92-327A-BE4D-B116-1F6A604CBC96}"/>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Y</a:t>
            </a:r>
          </a:p>
        </p:txBody>
      </p:sp>
      <p:sp>
        <p:nvSpPr>
          <p:cNvPr id="220196" name="Oval 1060">
            <a:extLst>
              <a:ext uri="{FF2B5EF4-FFF2-40B4-BE49-F238E27FC236}">
                <a16:creationId xmlns:a16="http://schemas.microsoft.com/office/drawing/2014/main" id="{6ACD491B-B1AD-7443-B8E2-355F96CAF8D0}"/>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97" name="Oval 1061">
            <a:extLst>
              <a:ext uri="{FF2B5EF4-FFF2-40B4-BE49-F238E27FC236}">
                <a16:creationId xmlns:a16="http://schemas.microsoft.com/office/drawing/2014/main" id="{60AAAF15-F573-DB45-B4A7-821D8D414A26}"/>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98" name="Rectangle 1062">
            <a:extLst>
              <a:ext uri="{FF2B5EF4-FFF2-40B4-BE49-F238E27FC236}">
                <a16:creationId xmlns:a16="http://schemas.microsoft.com/office/drawing/2014/main" id="{C0BFCA2C-CEBE-D745-BC95-5AA6E66F1735}"/>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KB</a:t>
            </a:r>
          </a:p>
        </p:txBody>
      </p:sp>
      <p:sp>
        <p:nvSpPr>
          <p:cNvPr id="220199" name="Oval 1063">
            <a:extLst>
              <a:ext uri="{FF2B5EF4-FFF2-40B4-BE49-F238E27FC236}">
                <a16:creationId xmlns:a16="http://schemas.microsoft.com/office/drawing/2014/main" id="{8FEB0292-54AC-0E47-92BF-20521F7247C9}"/>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00" name="Rectangle 1064">
            <a:extLst>
              <a:ext uri="{FF2B5EF4-FFF2-40B4-BE49-F238E27FC236}">
                <a16:creationId xmlns:a16="http://schemas.microsoft.com/office/drawing/2014/main" id="{460B3753-1459-7A40-AE4F-51A3A4B3790E}"/>
              </a:ext>
            </a:extLst>
          </p:cNvPr>
          <p:cNvSpPr>
            <a:spLocks noChangeArrowheads="1"/>
          </p:cNvSpPr>
          <p:nvPr/>
        </p:nvSpPr>
        <p:spPr bwMode="auto">
          <a:xfrm>
            <a:off x="3206750"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GS</a:t>
            </a:r>
          </a:p>
        </p:txBody>
      </p:sp>
      <p:sp>
        <p:nvSpPr>
          <p:cNvPr id="220201" name="Oval 1065">
            <a:extLst>
              <a:ext uri="{FF2B5EF4-FFF2-40B4-BE49-F238E27FC236}">
                <a16:creationId xmlns:a16="http://schemas.microsoft.com/office/drawing/2014/main" id="{421B332B-0C4C-904C-A63D-22110A107C08}"/>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02" name="Rectangle 1066">
            <a:extLst>
              <a:ext uri="{FF2B5EF4-FFF2-40B4-BE49-F238E27FC236}">
                <a16:creationId xmlns:a16="http://schemas.microsoft.com/office/drawing/2014/main" id="{2A8F0998-AC33-BD46-AC5A-C1998E0CAB95}"/>
              </a:ext>
            </a:extLst>
          </p:cNvPr>
          <p:cNvSpPr>
            <a:spLocks noChangeArrowheads="1"/>
          </p:cNvSpPr>
          <p:nvPr/>
        </p:nvSpPr>
        <p:spPr bwMode="auto">
          <a:xfrm>
            <a:off x="1809750" y="4081463"/>
            <a:ext cx="384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E</a:t>
            </a:r>
          </a:p>
        </p:txBody>
      </p:sp>
      <p:sp>
        <p:nvSpPr>
          <p:cNvPr id="220203" name="Rectangle 1067">
            <a:extLst>
              <a:ext uri="{FF2B5EF4-FFF2-40B4-BE49-F238E27FC236}">
                <a16:creationId xmlns:a16="http://schemas.microsoft.com/office/drawing/2014/main" id="{28FD3CF8-F510-BB42-AE99-8D601E6ADFA3}"/>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GN</a:t>
            </a:r>
          </a:p>
        </p:txBody>
      </p:sp>
      <p:sp>
        <p:nvSpPr>
          <p:cNvPr id="220204" name="Freeform 1068">
            <a:extLst>
              <a:ext uri="{FF2B5EF4-FFF2-40B4-BE49-F238E27FC236}">
                <a16:creationId xmlns:a16="http://schemas.microsoft.com/office/drawing/2014/main" id="{A526684D-6D41-474E-A063-3BC646DD775D}"/>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20207" name="Oval 1071">
            <a:extLst>
              <a:ext uri="{FF2B5EF4-FFF2-40B4-BE49-F238E27FC236}">
                <a16:creationId xmlns:a16="http://schemas.microsoft.com/office/drawing/2014/main" id="{0E7841A9-2C25-7945-B829-326BC0E6D500}"/>
              </a:ext>
            </a:extLst>
          </p:cNvPr>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0208" name="AutoShape 1072">
            <a:extLst>
              <a:ext uri="{FF2B5EF4-FFF2-40B4-BE49-F238E27FC236}">
                <a16:creationId xmlns:a16="http://schemas.microsoft.com/office/drawing/2014/main" id="{621422FD-8D5F-0141-BB44-4C2D01E90459}"/>
              </a:ext>
            </a:extLst>
          </p:cNvPr>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endParaRPr lang="en-US"/>
          </a:p>
        </p:txBody>
      </p:sp>
      <p:sp>
        <p:nvSpPr>
          <p:cNvPr id="220223" name="Text Box 1087">
            <a:extLst>
              <a:ext uri="{FF2B5EF4-FFF2-40B4-BE49-F238E27FC236}">
                <a16:creationId xmlns:a16="http://schemas.microsoft.com/office/drawing/2014/main" id="{B07813FF-B991-C34A-B23E-FFD4484A7A0B}"/>
              </a:ext>
            </a:extLst>
          </p:cNvPr>
          <p:cNvSpPr txBox="1">
            <a:spLocks noChangeArrowheads="1"/>
          </p:cNvSpPr>
          <p:nvPr/>
        </p:nvSpPr>
        <p:spPr bwMode="auto">
          <a:xfrm>
            <a:off x="1579563" y="0"/>
            <a:ext cx="14351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b="1">
                <a:solidFill>
                  <a:schemeClr val="tx1"/>
                </a:solidFill>
                <a:effectLst/>
                <a:ea typeface="Gulim" panose="020B0600000101010101" pitchFamily="34" charset="-127"/>
              </a:rPr>
              <a:t>Kej. 11:31</a:t>
            </a:r>
          </a:p>
        </p:txBody>
      </p:sp>
      <p:sp>
        <p:nvSpPr>
          <p:cNvPr id="220225" name="Freeform 1089">
            <a:extLst>
              <a:ext uri="{FF2B5EF4-FFF2-40B4-BE49-F238E27FC236}">
                <a16:creationId xmlns:a16="http://schemas.microsoft.com/office/drawing/2014/main" id="{FD1776B8-9548-FD47-883B-9BC910D812E1}"/>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226" name="AutoShape 1090">
            <a:extLst>
              <a:ext uri="{FF2B5EF4-FFF2-40B4-BE49-F238E27FC236}">
                <a16:creationId xmlns:a16="http://schemas.microsoft.com/office/drawing/2014/main" id="{54238913-A95D-054E-812D-FF597E4442E5}"/>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27" name="Rectangle 1091">
            <a:extLst>
              <a:ext uri="{FF2B5EF4-FFF2-40B4-BE49-F238E27FC236}">
                <a16:creationId xmlns:a16="http://schemas.microsoft.com/office/drawing/2014/main" id="{6BC09E4D-2004-1F44-B395-3EE2EEAC5F8A}"/>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28" name="AutoShape 1092">
            <a:extLst>
              <a:ext uri="{FF2B5EF4-FFF2-40B4-BE49-F238E27FC236}">
                <a16:creationId xmlns:a16="http://schemas.microsoft.com/office/drawing/2014/main" id="{FB6CBBA5-A42A-D644-BDC9-7F67B910698F}"/>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29" name="Line 1093">
            <a:extLst>
              <a:ext uri="{FF2B5EF4-FFF2-40B4-BE49-F238E27FC236}">
                <a16:creationId xmlns:a16="http://schemas.microsoft.com/office/drawing/2014/main" id="{89956DFF-253D-7341-9FDF-0086C197831F}"/>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30" name="Line 1094">
            <a:extLst>
              <a:ext uri="{FF2B5EF4-FFF2-40B4-BE49-F238E27FC236}">
                <a16:creationId xmlns:a16="http://schemas.microsoft.com/office/drawing/2014/main" id="{9F8AF88D-B864-EB48-92FD-6345394EF557}"/>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31" name="Rectangle 1095">
            <a:extLst>
              <a:ext uri="{FF2B5EF4-FFF2-40B4-BE49-F238E27FC236}">
                <a16:creationId xmlns:a16="http://schemas.microsoft.com/office/drawing/2014/main" id="{3640581F-3B79-D240-A01F-687265156BE1}"/>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32" name="Rectangle 1096">
            <a:extLst>
              <a:ext uri="{FF2B5EF4-FFF2-40B4-BE49-F238E27FC236}">
                <a16:creationId xmlns:a16="http://schemas.microsoft.com/office/drawing/2014/main" id="{3022750C-9848-8C49-8E18-87CAAEBB65CC}"/>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220233" name="Rectangle 1097">
            <a:extLst>
              <a:ext uri="{FF2B5EF4-FFF2-40B4-BE49-F238E27FC236}">
                <a16:creationId xmlns:a16="http://schemas.microsoft.com/office/drawing/2014/main" id="{0BA26628-44E4-6040-8A7B-23810177913F}"/>
              </a:ext>
            </a:extLst>
          </p:cNvPr>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220234" name="Line 1098">
            <a:extLst>
              <a:ext uri="{FF2B5EF4-FFF2-40B4-BE49-F238E27FC236}">
                <a16:creationId xmlns:a16="http://schemas.microsoft.com/office/drawing/2014/main" id="{1E3A2440-0BEE-8B49-909F-EB0E654DAFC9}"/>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35" name="Line 1099">
            <a:extLst>
              <a:ext uri="{FF2B5EF4-FFF2-40B4-BE49-F238E27FC236}">
                <a16:creationId xmlns:a16="http://schemas.microsoft.com/office/drawing/2014/main" id="{DDCCE30C-CFA2-4848-AC62-131BF1F6D776}"/>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36" name="Line 1100">
            <a:extLst>
              <a:ext uri="{FF2B5EF4-FFF2-40B4-BE49-F238E27FC236}">
                <a16:creationId xmlns:a16="http://schemas.microsoft.com/office/drawing/2014/main" id="{4C8835C0-57DA-7946-9CD1-45B043DBE18E}"/>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37" name="Text Box 1101">
            <a:extLst>
              <a:ext uri="{FF2B5EF4-FFF2-40B4-BE49-F238E27FC236}">
                <a16:creationId xmlns:a16="http://schemas.microsoft.com/office/drawing/2014/main" id="{F9275BE1-8F88-1D4C-B488-6EC9F0FCED4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pic>
        <p:nvPicPr>
          <p:cNvPr id="220245" name="Picture 1109">
            <a:extLst>
              <a:ext uri="{FF2B5EF4-FFF2-40B4-BE49-F238E27FC236}">
                <a16:creationId xmlns:a16="http://schemas.microsoft.com/office/drawing/2014/main" id="{02D232F9-3E1D-1C4A-B259-DC287164E6AF}"/>
              </a:ext>
            </a:extLst>
          </p:cNvPr>
          <p:cNvPicPr>
            <a:picLocks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1271588" y="2501900"/>
            <a:ext cx="4175125" cy="307340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20246" name="Rectangle 1110">
            <a:extLst>
              <a:ext uri="{FF2B5EF4-FFF2-40B4-BE49-F238E27FC236}">
                <a16:creationId xmlns:a16="http://schemas.microsoft.com/office/drawing/2014/main" id="{A904D08D-E335-644E-95A6-C0BDBDBD59D7}"/>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19</a:t>
            </a:r>
          </a:p>
        </p:txBody>
      </p:sp>
      <p:sp>
        <p:nvSpPr>
          <p:cNvPr id="220247" name="Text Box 1111">
            <a:extLst>
              <a:ext uri="{FF2B5EF4-FFF2-40B4-BE49-F238E27FC236}">
                <a16:creationId xmlns:a16="http://schemas.microsoft.com/office/drawing/2014/main" id="{E317ABB7-347B-0F49-B0A0-86DDF7FD4297}"/>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220248" name="Text Box 1112">
            <a:extLst>
              <a:ext uri="{FF2B5EF4-FFF2-40B4-BE49-F238E27FC236}">
                <a16:creationId xmlns:a16="http://schemas.microsoft.com/office/drawing/2014/main" id="{B2C11328-C0F9-394F-9A6D-FFB4B1451BCB}"/>
              </a:ext>
            </a:extLst>
          </p:cNvPr>
          <p:cNvSpPr txBox="1">
            <a:spLocks noChangeArrowheads="1"/>
          </p:cNvSpPr>
          <p:nvPr/>
        </p:nvSpPr>
        <p:spPr bwMode="auto">
          <a:xfrm>
            <a:off x="1504950" y="4841875"/>
            <a:ext cx="3508375" cy="5191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l">
              <a:spcBef>
                <a:spcPct val="50000"/>
              </a:spcBef>
            </a:pPr>
            <a:r>
              <a:rPr lang="en-US" altLang="ko-KR" b="1">
                <a:solidFill>
                  <a:schemeClr val="tx1"/>
                </a:solidFill>
                <a:effectLst>
                  <a:outerShdw blurRad="38100" dist="38100" dir="2700000" algn="tl">
                    <a:srgbClr val="000000"/>
                  </a:outerShdw>
                </a:effectLst>
                <a:ea typeface="Gulim" panose="020B0600000101010101" pitchFamily="34" charset="-127"/>
              </a:rPr>
              <a:t>Kota Megah Babel</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dissolve">
                                      <p:cBhvr>
                                        <p:cTn id="7" dur="500"/>
                                        <p:tgtEl>
                                          <p:spTgt spid="22020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dissolve">
                                      <p:cBhvr>
                                        <p:cTn id="11" dur="500"/>
                                        <p:tgtEl>
                                          <p:spTgt spid="22024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dissolve">
                                      <p:cBhvr>
                                        <p:cTn id="15" dur="5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4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DCBA1A92-37C3-7C45-AE12-3396C55E884C}"/>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15" name="Freeform 3">
            <a:extLst>
              <a:ext uri="{FF2B5EF4-FFF2-40B4-BE49-F238E27FC236}">
                <a16:creationId xmlns:a16="http://schemas.microsoft.com/office/drawing/2014/main" id="{F45DDF47-CFE9-9F47-BEA2-411AFA6F7230}"/>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16" name="Rectangle 4">
            <a:extLst>
              <a:ext uri="{FF2B5EF4-FFF2-40B4-BE49-F238E27FC236}">
                <a16:creationId xmlns:a16="http://schemas.microsoft.com/office/drawing/2014/main" id="{06A877A9-791F-024F-AD8C-4AEE16C46BE0}"/>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18117" name="Rectangle 5">
            <a:extLst>
              <a:ext uri="{FF2B5EF4-FFF2-40B4-BE49-F238E27FC236}">
                <a16:creationId xmlns:a16="http://schemas.microsoft.com/office/drawing/2014/main" id="{CFC1D0AF-216A-1E49-A460-E15A7E7D9E3C}"/>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18" name="Freeform 6">
            <a:extLst>
              <a:ext uri="{FF2B5EF4-FFF2-40B4-BE49-F238E27FC236}">
                <a16:creationId xmlns:a16="http://schemas.microsoft.com/office/drawing/2014/main" id="{A4531E17-0286-B743-A353-07532757629E}"/>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19" name="Freeform 7">
            <a:extLst>
              <a:ext uri="{FF2B5EF4-FFF2-40B4-BE49-F238E27FC236}">
                <a16:creationId xmlns:a16="http://schemas.microsoft.com/office/drawing/2014/main" id="{C3007C67-D897-964A-BE3F-94DD0A5E9740}"/>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20" name="Rectangle 8">
            <a:extLst>
              <a:ext uri="{FF2B5EF4-FFF2-40B4-BE49-F238E27FC236}">
                <a16:creationId xmlns:a16="http://schemas.microsoft.com/office/drawing/2014/main" id="{5B53C6B9-49DE-5741-B137-CEF58582C76F}"/>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SE</a:t>
            </a:r>
          </a:p>
        </p:txBody>
      </p:sp>
      <p:sp>
        <p:nvSpPr>
          <p:cNvPr id="218121" name="Freeform 9">
            <a:extLst>
              <a:ext uri="{FF2B5EF4-FFF2-40B4-BE49-F238E27FC236}">
                <a16:creationId xmlns:a16="http://schemas.microsoft.com/office/drawing/2014/main" id="{30631E15-83E8-DE42-9F5A-10633E6A9136}"/>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22" name="Rectangle 10">
            <a:extLst>
              <a:ext uri="{FF2B5EF4-FFF2-40B4-BE49-F238E27FC236}">
                <a16:creationId xmlns:a16="http://schemas.microsoft.com/office/drawing/2014/main" id="{F434F203-B4E6-5549-A963-0012105BDEC5}"/>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TP</a:t>
            </a:r>
          </a:p>
        </p:txBody>
      </p:sp>
      <p:sp>
        <p:nvSpPr>
          <p:cNvPr id="218123" name="Freeform 11">
            <a:extLst>
              <a:ext uri="{FF2B5EF4-FFF2-40B4-BE49-F238E27FC236}">
                <a16:creationId xmlns:a16="http://schemas.microsoft.com/office/drawing/2014/main" id="{737488E8-24E3-7349-B64C-0765BEA7ABC9}"/>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24" name="Freeform 12">
            <a:extLst>
              <a:ext uri="{FF2B5EF4-FFF2-40B4-BE49-F238E27FC236}">
                <a16:creationId xmlns:a16="http://schemas.microsoft.com/office/drawing/2014/main" id="{032AB0DE-15FC-1C4D-9904-1A22224D7997}"/>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25" name="Freeform 13">
            <a:extLst>
              <a:ext uri="{FF2B5EF4-FFF2-40B4-BE49-F238E27FC236}">
                <a16:creationId xmlns:a16="http://schemas.microsoft.com/office/drawing/2014/main" id="{DAFC1A5D-22B2-8D4D-88AE-A460F64E06CD}"/>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26" name="Rectangle 14">
            <a:extLst>
              <a:ext uri="{FF2B5EF4-FFF2-40B4-BE49-F238E27FC236}">
                <a16:creationId xmlns:a16="http://schemas.microsoft.com/office/drawing/2014/main" id="{3C630DF8-9930-634E-BB58-AA858B927D85}"/>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DG</a:t>
            </a:r>
          </a:p>
        </p:txBody>
      </p:sp>
      <p:sp>
        <p:nvSpPr>
          <p:cNvPr id="218127" name="Rectangle 15">
            <a:extLst>
              <a:ext uri="{FF2B5EF4-FFF2-40B4-BE49-F238E27FC236}">
                <a16:creationId xmlns:a16="http://schemas.microsoft.com/office/drawing/2014/main" id="{23459FE4-E73C-4842-8537-223600E5BC2F}"/>
              </a:ext>
            </a:extLst>
          </p:cNvPr>
          <p:cNvSpPr>
            <a:spLocks noChangeArrowheads="1"/>
          </p:cNvSpPr>
          <p:nvPr/>
        </p:nvSpPr>
        <p:spPr bwMode="auto">
          <a:xfrm>
            <a:off x="2516188" y="5640388"/>
            <a:ext cx="7016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RS</a:t>
            </a:r>
          </a:p>
        </p:txBody>
      </p:sp>
      <p:sp>
        <p:nvSpPr>
          <p:cNvPr id="218128" name="Rectangle 16">
            <a:extLst>
              <a:ext uri="{FF2B5EF4-FFF2-40B4-BE49-F238E27FC236}">
                <a16:creationId xmlns:a16="http://schemas.microsoft.com/office/drawing/2014/main" id="{5368E6BF-756F-5E48-AC2F-3CEE3E9B8C0F}"/>
              </a:ext>
            </a:extLst>
          </p:cNvPr>
          <p:cNvSpPr>
            <a:spLocks noChangeArrowheads="1"/>
          </p:cNvSpPr>
          <p:nvPr/>
        </p:nvSpPr>
        <p:spPr bwMode="auto">
          <a:xfrm>
            <a:off x="2020888" y="992188"/>
            <a:ext cx="11747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LMedit</a:t>
            </a:r>
          </a:p>
        </p:txBody>
      </p:sp>
      <p:sp>
        <p:nvSpPr>
          <p:cNvPr id="218129" name="Rectangle 17">
            <a:extLst>
              <a:ext uri="{FF2B5EF4-FFF2-40B4-BE49-F238E27FC236}">
                <a16:creationId xmlns:a16="http://schemas.microsoft.com/office/drawing/2014/main" id="{28C97665-AFC6-A44C-B5DD-7E1425984DCF}"/>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30" name="Line 18">
            <a:extLst>
              <a:ext uri="{FF2B5EF4-FFF2-40B4-BE49-F238E27FC236}">
                <a16:creationId xmlns:a16="http://schemas.microsoft.com/office/drawing/2014/main" id="{2C40E735-1698-9A41-88CE-4D5DCB9B9309}"/>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31" name="Line 19">
            <a:extLst>
              <a:ext uri="{FF2B5EF4-FFF2-40B4-BE49-F238E27FC236}">
                <a16:creationId xmlns:a16="http://schemas.microsoft.com/office/drawing/2014/main" id="{50ACFF6E-B5BE-1840-83A2-1F5C1539E510}"/>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32" name="Rectangle 20">
            <a:extLst>
              <a:ext uri="{FF2B5EF4-FFF2-40B4-BE49-F238E27FC236}">
                <a16:creationId xmlns:a16="http://schemas.microsoft.com/office/drawing/2014/main" id="{1EFD961F-534D-1F46-878E-99280AAB8558}"/>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tx2"/>
                </a:solidFill>
                <a:effectLst/>
                <a:latin typeface="Times" pitchFamily="2" charset="0"/>
                <a:ea typeface="Gulim" panose="020B0600000101010101" pitchFamily="34" charset="-127"/>
              </a:rPr>
              <a:t>MENATA PANGGUNG</a:t>
            </a:r>
          </a:p>
        </p:txBody>
      </p:sp>
      <p:sp>
        <p:nvSpPr>
          <p:cNvPr id="218133" name="Rectangle 21">
            <a:extLst>
              <a:ext uri="{FF2B5EF4-FFF2-40B4-BE49-F238E27FC236}">
                <a16:creationId xmlns:a16="http://schemas.microsoft.com/office/drawing/2014/main" id="{7C9EF489-43D7-C847-A622-CB14A0BB632F}"/>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18134" name="Line 22">
            <a:extLst>
              <a:ext uri="{FF2B5EF4-FFF2-40B4-BE49-F238E27FC236}">
                <a16:creationId xmlns:a16="http://schemas.microsoft.com/office/drawing/2014/main" id="{CE5C9180-CF33-7E40-B647-5B677F571827}"/>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18136" name="Rectangle 24">
            <a:extLst>
              <a:ext uri="{FF2B5EF4-FFF2-40B4-BE49-F238E27FC236}">
                <a16:creationId xmlns:a16="http://schemas.microsoft.com/office/drawing/2014/main" id="{FAE3B9F0-ABD1-984E-95DB-EA62305BC363}"/>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18137" name="Rectangle 25">
            <a:extLst>
              <a:ext uri="{FF2B5EF4-FFF2-40B4-BE49-F238E27FC236}">
                <a16:creationId xmlns:a16="http://schemas.microsoft.com/office/drawing/2014/main" id="{A8BF2E7D-F9FE-6C4F-9C61-DB344336C9A4}"/>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U</a:t>
            </a:r>
          </a:p>
        </p:txBody>
      </p:sp>
      <p:sp>
        <p:nvSpPr>
          <p:cNvPr id="218138" name="Rectangle 26">
            <a:extLst>
              <a:ext uri="{FF2B5EF4-FFF2-40B4-BE49-F238E27FC236}">
                <a16:creationId xmlns:a16="http://schemas.microsoft.com/office/drawing/2014/main" id="{84FF5AEA-83C5-6542-8334-150C98A5C2C5}"/>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B</a:t>
            </a:r>
          </a:p>
        </p:txBody>
      </p:sp>
      <p:sp>
        <p:nvSpPr>
          <p:cNvPr id="218140" name="Rectangle 28">
            <a:extLst>
              <a:ext uri="{FF2B5EF4-FFF2-40B4-BE49-F238E27FC236}">
                <a16:creationId xmlns:a16="http://schemas.microsoft.com/office/drawing/2014/main" id="{BEE8756A-F22C-1745-9939-4FBDB0B008CD}"/>
              </a:ext>
            </a:extLst>
          </p:cNvPr>
          <p:cNvSpPr>
            <a:spLocks noChangeArrowheads="1"/>
          </p:cNvSpPr>
          <p:nvPr/>
        </p:nvSpPr>
        <p:spPr bwMode="auto">
          <a:xfrm>
            <a:off x="5413375" y="1676400"/>
            <a:ext cx="835025"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4000" b="1">
                <a:solidFill>
                  <a:srgbClr val="EEFF4B"/>
                </a:solidFill>
                <a:effectLst/>
                <a:latin typeface="Times" pitchFamily="2" charset="0"/>
                <a:ea typeface="Gulim" panose="020B0600000101010101" pitchFamily="34" charset="-127"/>
              </a:rPr>
              <a:t>H</a:t>
            </a:r>
          </a:p>
        </p:txBody>
      </p:sp>
      <p:sp>
        <p:nvSpPr>
          <p:cNvPr id="218142" name="Rectangle 30">
            <a:extLst>
              <a:ext uri="{FF2B5EF4-FFF2-40B4-BE49-F238E27FC236}">
                <a16:creationId xmlns:a16="http://schemas.microsoft.com/office/drawing/2014/main" id="{82DA6525-FF4D-CA4F-88B9-19FCC186A9F3}"/>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N(A)</a:t>
            </a:r>
          </a:p>
        </p:txBody>
      </p:sp>
      <p:sp>
        <p:nvSpPr>
          <p:cNvPr id="218143" name="Oval 31">
            <a:extLst>
              <a:ext uri="{FF2B5EF4-FFF2-40B4-BE49-F238E27FC236}">
                <a16:creationId xmlns:a16="http://schemas.microsoft.com/office/drawing/2014/main" id="{190021B5-5371-AB49-810B-7E47CDAFF1B5}"/>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44" name="Oval 32">
            <a:extLst>
              <a:ext uri="{FF2B5EF4-FFF2-40B4-BE49-F238E27FC236}">
                <a16:creationId xmlns:a16="http://schemas.microsoft.com/office/drawing/2014/main" id="{DC1EA9E7-F493-7946-9A62-D9B8B3B974D1}"/>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46" name="Oval 34">
            <a:extLst>
              <a:ext uri="{FF2B5EF4-FFF2-40B4-BE49-F238E27FC236}">
                <a16:creationId xmlns:a16="http://schemas.microsoft.com/office/drawing/2014/main" id="{C5D545D3-477B-E247-B920-0A7712897A0F}"/>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47" name="Rectangle 35">
            <a:extLst>
              <a:ext uri="{FF2B5EF4-FFF2-40B4-BE49-F238E27FC236}">
                <a16:creationId xmlns:a16="http://schemas.microsoft.com/office/drawing/2014/main" id="{2A6126E3-B13B-8443-813C-3F39247F6FA7}"/>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Y</a:t>
            </a:r>
          </a:p>
        </p:txBody>
      </p:sp>
      <p:sp>
        <p:nvSpPr>
          <p:cNvPr id="218148" name="Oval 36">
            <a:extLst>
              <a:ext uri="{FF2B5EF4-FFF2-40B4-BE49-F238E27FC236}">
                <a16:creationId xmlns:a16="http://schemas.microsoft.com/office/drawing/2014/main" id="{588FB9AE-89BD-3F42-9AB8-FC91E1EE57BC}"/>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49" name="Oval 37">
            <a:extLst>
              <a:ext uri="{FF2B5EF4-FFF2-40B4-BE49-F238E27FC236}">
                <a16:creationId xmlns:a16="http://schemas.microsoft.com/office/drawing/2014/main" id="{B605360C-04BB-2C41-8C3C-8071C4788A04}"/>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50" name="Rectangle 38">
            <a:extLst>
              <a:ext uri="{FF2B5EF4-FFF2-40B4-BE49-F238E27FC236}">
                <a16:creationId xmlns:a16="http://schemas.microsoft.com/office/drawing/2014/main" id="{DE020507-E041-9745-969B-F9C702767C48}"/>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KB</a:t>
            </a:r>
          </a:p>
        </p:txBody>
      </p:sp>
      <p:sp>
        <p:nvSpPr>
          <p:cNvPr id="218151" name="Oval 39">
            <a:extLst>
              <a:ext uri="{FF2B5EF4-FFF2-40B4-BE49-F238E27FC236}">
                <a16:creationId xmlns:a16="http://schemas.microsoft.com/office/drawing/2014/main" id="{ACEF0AE0-F6FC-BA4E-B0CF-47AA39C5404F}"/>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52" name="Rectangle 40">
            <a:extLst>
              <a:ext uri="{FF2B5EF4-FFF2-40B4-BE49-F238E27FC236}">
                <a16:creationId xmlns:a16="http://schemas.microsoft.com/office/drawing/2014/main" id="{982F7E14-673C-0C47-B4BF-007AE990391E}"/>
              </a:ext>
            </a:extLst>
          </p:cNvPr>
          <p:cNvSpPr>
            <a:spLocks noChangeArrowheads="1"/>
          </p:cNvSpPr>
          <p:nvPr/>
        </p:nvSpPr>
        <p:spPr bwMode="auto">
          <a:xfrm>
            <a:off x="3179763" y="5164138"/>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MS</a:t>
            </a:r>
          </a:p>
        </p:txBody>
      </p:sp>
      <p:sp>
        <p:nvSpPr>
          <p:cNvPr id="218153" name="Oval 41">
            <a:extLst>
              <a:ext uri="{FF2B5EF4-FFF2-40B4-BE49-F238E27FC236}">
                <a16:creationId xmlns:a16="http://schemas.microsoft.com/office/drawing/2014/main" id="{6E672D32-5DA9-5C4D-AE3C-8B3A81280BB5}"/>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54" name="Rectangle 42">
            <a:extLst>
              <a:ext uri="{FF2B5EF4-FFF2-40B4-BE49-F238E27FC236}">
                <a16:creationId xmlns:a16="http://schemas.microsoft.com/office/drawing/2014/main" id="{485991A1-C45B-3847-B930-27E84FBB14C4}"/>
              </a:ext>
            </a:extLst>
          </p:cNvPr>
          <p:cNvSpPr>
            <a:spLocks noChangeArrowheads="1"/>
          </p:cNvSpPr>
          <p:nvPr/>
        </p:nvSpPr>
        <p:spPr bwMode="auto">
          <a:xfrm>
            <a:off x="1809750" y="4081463"/>
            <a:ext cx="384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E</a:t>
            </a:r>
          </a:p>
        </p:txBody>
      </p:sp>
      <p:sp>
        <p:nvSpPr>
          <p:cNvPr id="218155" name="Rectangle 43">
            <a:extLst>
              <a:ext uri="{FF2B5EF4-FFF2-40B4-BE49-F238E27FC236}">
                <a16:creationId xmlns:a16="http://schemas.microsoft.com/office/drawing/2014/main" id="{5641D91D-2DFE-3446-896D-9B6ED5F4D251}"/>
              </a:ext>
            </a:extLst>
          </p:cNvPr>
          <p:cNvSpPr>
            <a:spLocks noChangeArrowheads="1"/>
          </p:cNvSpPr>
          <p:nvPr/>
        </p:nvSpPr>
        <p:spPr bwMode="auto">
          <a:xfrm>
            <a:off x="3751263" y="3078163"/>
            <a:ext cx="6889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MN</a:t>
            </a:r>
          </a:p>
        </p:txBody>
      </p:sp>
      <p:sp>
        <p:nvSpPr>
          <p:cNvPr id="218156" name="Freeform 44">
            <a:extLst>
              <a:ext uri="{FF2B5EF4-FFF2-40B4-BE49-F238E27FC236}">
                <a16:creationId xmlns:a16="http://schemas.microsoft.com/office/drawing/2014/main" id="{5B7C50BC-D824-3C49-8E49-8652DE612092}"/>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18161" name="AutoShape 49">
            <a:extLst>
              <a:ext uri="{FF2B5EF4-FFF2-40B4-BE49-F238E27FC236}">
                <a16:creationId xmlns:a16="http://schemas.microsoft.com/office/drawing/2014/main" id="{730B1AE3-CED8-E04D-A7C5-6A1CB35ACEEB}"/>
              </a:ext>
            </a:extLst>
          </p:cNvPr>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endParaRPr lang="en-US"/>
          </a:p>
        </p:txBody>
      </p:sp>
      <p:sp>
        <p:nvSpPr>
          <p:cNvPr id="218164" name="Freeform 52">
            <a:extLst>
              <a:ext uri="{FF2B5EF4-FFF2-40B4-BE49-F238E27FC236}">
                <a16:creationId xmlns:a16="http://schemas.microsoft.com/office/drawing/2014/main" id="{3AE4CC32-A9B8-644D-8457-DF1C15C71413}"/>
              </a:ext>
            </a:extLst>
          </p:cNvPr>
          <p:cNvSpPr>
            <a:spLocks/>
          </p:cNvSpPr>
          <p:nvPr/>
        </p:nvSpPr>
        <p:spPr bwMode="auto">
          <a:xfrm>
            <a:off x="5441950" y="2066925"/>
            <a:ext cx="349250" cy="1033463"/>
          </a:xfrm>
          <a:custGeom>
            <a:avLst/>
            <a:gdLst>
              <a:gd name="T0" fmla="*/ 0 w 220"/>
              <a:gd name="T1" fmla="*/ 0 h 651"/>
              <a:gd name="T2" fmla="*/ 94 w 220"/>
              <a:gd name="T3" fmla="*/ 94 h 651"/>
              <a:gd name="T4" fmla="*/ 102 w 220"/>
              <a:gd name="T5" fmla="*/ 118 h 651"/>
              <a:gd name="T6" fmla="*/ 118 w 220"/>
              <a:gd name="T7" fmla="*/ 141 h 651"/>
              <a:gd name="T8" fmla="*/ 141 w 220"/>
              <a:gd name="T9" fmla="*/ 220 h 651"/>
              <a:gd name="T10" fmla="*/ 157 w 220"/>
              <a:gd name="T11" fmla="*/ 267 h 651"/>
              <a:gd name="T12" fmla="*/ 165 w 220"/>
              <a:gd name="T13" fmla="*/ 290 h 651"/>
              <a:gd name="T14" fmla="*/ 220 w 220"/>
              <a:gd name="T15" fmla="*/ 651 h 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18139" name="Oval 27">
            <a:extLst>
              <a:ext uri="{FF2B5EF4-FFF2-40B4-BE49-F238E27FC236}">
                <a16:creationId xmlns:a16="http://schemas.microsoft.com/office/drawing/2014/main" id="{0CF82FE6-EAB5-F54D-899B-BE98E8102771}"/>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35" name="Oval 23">
            <a:extLst>
              <a:ext uri="{FF2B5EF4-FFF2-40B4-BE49-F238E27FC236}">
                <a16:creationId xmlns:a16="http://schemas.microsoft.com/office/drawing/2014/main" id="{59A7E2E9-7AD5-FF4E-AA7B-D121E13C1AF0}"/>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41" name="Oval 29">
            <a:extLst>
              <a:ext uri="{FF2B5EF4-FFF2-40B4-BE49-F238E27FC236}">
                <a16:creationId xmlns:a16="http://schemas.microsoft.com/office/drawing/2014/main" id="{34C3B9FB-1C21-D040-A7E6-6E633C1D5905}"/>
              </a:ext>
            </a:extLst>
          </p:cNvPr>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60" name="Oval 48">
            <a:extLst>
              <a:ext uri="{FF2B5EF4-FFF2-40B4-BE49-F238E27FC236}">
                <a16:creationId xmlns:a16="http://schemas.microsoft.com/office/drawing/2014/main" id="{DCBD705A-1949-534E-99B6-4DC8CDB6B3BF}"/>
              </a:ext>
            </a:extLst>
          </p:cNvPr>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18165" name="Rectangle 53">
            <a:extLst>
              <a:ext uri="{FF2B5EF4-FFF2-40B4-BE49-F238E27FC236}">
                <a16:creationId xmlns:a16="http://schemas.microsoft.com/office/drawing/2014/main" id="{A2F98FC9-5F32-5E4F-B8B8-AF32E522CF6A}"/>
              </a:ext>
            </a:extLst>
          </p:cNvPr>
          <p:cNvSpPr>
            <a:spLocks noChangeArrowheads="1"/>
          </p:cNvSpPr>
          <p:nvPr/>
        </p:nvSpPr>
        <p:spPr bwMode="auto">
          <a:xfrm>
            <a:off x="3055938" y="2568575"/>
            <a:ext cx="4572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b="1">
                <a:solidFill>
                  <a:schemeClr val="tx1"/>
                </a:solidFill>
                <a:effectLst/>
                <a:latin typeface="Times" pitchFamily="2" charset="0"/>
                <a:ea typeface="Gulim" panose="020B0600000101010101" pitchFamily="34" charset="-127"/>
              </a:rPr>
              <a:t>K</a:t>
            </a:r>
          </a:p>
        </p:txBody>
      </p:sp>
      <p:sp>
        <p:nvSpPr>
          <p:cNvPr id="218166" name="Text Box 54">
            <a:extLst>
              <a:ext uri="{FF2B5EF4-FFF2-40B4-BE49-F238E27FC236}">
                <a16:creationId xmlns:a16="http://schemas.microsoft.com/office/drawing/2014/main" id="{5D063C66-1C3D-F148-8300-59F069E27412}"/>
              </a:ext>
            </a:extLst>
          </p:cNvPr>
          <p:cNvSpPr txBox="1">
            <a:spLocks noChangeArrowheads="1"/>
          </p:cNvSpPr>
          <p:nvPr/>
        </p:nvSpPr>
        <p:spPr bwMode="auto">
          <a:xfrm>
            <a:off x="6248400" y="2044700"/>
            <a:ext cx="2692400" cy="18002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b="1">
                <a:solidFill>
                  <a:srgbClr val="EEFF4B"/>
                </a:solidFill>
                <a:effectLst/>
                <a:ea typeface="Gulim" panose="020B0600000101010101" pitchFamily="34" charset="-127"/>
              </a:rPr>
              <a:t>SANG AYAH, TERAH, MENINGGAL DI HARAN.</a:t>
            </a:r>
          </a:p>
        </p:txBody>
      </p:sp>
      <p:sp>
        <p:nvSpPr>
          <p:cNvPr id="218182" name="Text Box 70">
            <a:extLst>
              <a:ext uri="{FF2B5EF4-FFF2-40B4-BE49-F238E27FC236}">
                <a16:creationId xmlns:a16="http://schemas.microsoft.com/office/drawing/2014/main" id="{FFC3947D-1E3C-9C47-BE6A-C2271E95E1D4}"/>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218183" name="Text Box 71">
            <a:extLst>
              <a:ext uri="{FF2B5EF4-FFF2-40B4-BE49-F238E27FC236}">
                <a16:creationId xmlns:a16="http://schemas.microsoft.com/office/drawing/2014/main" id="{E9B67A6B-2499-0C4A-A65B-A064D5A03FDC}"/>
              </a:ext>
            </a:extLst>
          </p:cNvPr>
          <p:cNvSpPr txBox="1">
            <a:spLocks noChangeArrowheads="1"/>
          </p:cNvSpPr>
          <p:nvPr/>
        </p:nvSpPr>
        <p:spPr bwMode="auto">
          <a:xfrm>
            <a:off x="1706563" y="0"/>
            <a:ext cx="1458912"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b="1">
                <a:solidFill>
                  <a:schemeClr val="tx1"/>
                </a:solidFill>
                <a:effectLst/>
                <a:ea typeface="Gulim" panose="020B0600000101010101" pitchFamily="34" charset="-127"/>
              </a:rPr>
              <a:t>Kej. 11:31-32</a:t>
            </a:r>
          </a:p>
        </p:txBody>
      </p:sp>
      <p:sp>
        <p:nvSpPr>
          <p:cNvPr id="218185" name="Freeform 73">
            <a:extLst>
              <a:ext uri="{FF2B5EF4-FFF2-40B4-BE49-F238E27FC236}">
                <a16:creationId xmlns:a16="http://schemas.microsoft.com/office/drawing/2014/main" id="{2CA97FFF-17EF-B745-8054-256281E7D1FD}"/>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86" name="AutoShape 74">
            <a:extLst>
              <a:ext uri="{FF2B5EF4-FFF2-40B4-BE49-F238E27FC236}">
                <a16:creationId xmlns:a16="http://schemas.microsoft.com/office/drawing/2014/main" id="{5E4CD14D-55A9-3245-9AFA-C141C91C247F}"/>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87" name="Rectangle 75">
            <a:extLst>
              <a:ext uri="{FF2B5EF4-FFF2-40B4-BE49-F238E27FC236}">
                <a16:creationId xmlns:a16="http://schemas.microsoft.com/office/drawing/2014/main" id="{EEC041ED-AF09-684C-8CD0-DF6B74EB5243}"/>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88" name="AutoShape 76">
            <a:extLst>
              <a:ext uri="{FF2B5EF4-FFF2-40B4-BE49-F238E27FC236}">
                <a16:creationId xmlns:a16="http://schemas.microsoft.com/office/drawing/2014/main" id="{96D38003-DF04-994F-AB11-F4E4A494F059}"/>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89" name="Line 77">
            <a:extLst>
              <a:ext uri="{FF2B5EF4-FFF2-40B4-BE49-F238E27FC236}">
                <a16:creationId xmlns:a16="http://schemas.microsoft.com/office/drawing/2014/main" id="{B312941E-BA1F-2745-AB33-0F4B2E2A68F5}"/>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90" name="Line 78">
            <a:extLst>
              <a:ext uri="{FF2B5EF4-FFF2-40B4-BE49-F238E27FC236}">
                <a16:creationId xmlns:a16="http://schemas.microsoft.com/office/drawing/2014/main" id="{C3434A73-7511-5E4F-81A5-55C629382681}"/>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91" name="Rectangle 79">
            <a:extLst>
              <a:ext uri="{FF2B5EF4-FFF2-40B4-BE49-F238E27FC236}">
                <a16:creationId xmlns:a16="http://schemas.microsoft.com/office/drawing/2014/main" id="{27FCA0AE-B652-F043-97F3-35A6FB817F2F}"/>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92" name="Rectangle 80">
            <a:extLst>
              <a:ext uri="{FF2B5EF4-FFF2-40B4-BE49-F238E27FC236}">
                <a16:creationId xmlns:a16="http://schemas.microsoft.com/office/drawing/2014/main" id="{60C96FCD-B021-564D-AD0A-F22125A6B005}"/>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218193" name="Rectangle 81">
            <a:extLst>
              <a:ext uri="{FF2B5EF4-FFF2-40B4-BE49-F238E27FC236}">
                <a16:creationId xmlns:a16="http://schemas.microsoft.com/office/drawing/2014/main" id="{A8B3AB4A-6147-D848-BE29-926702490C8C}"/>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218194" name="Line 82">
            <a:extLst>
              <a:ext uri="{FF2B5EF4-FFF2-40B4-BE49-F238E27FC236}">
                <a16:creationId xmlns:a16="http://schemas.microsoft.com/office/drawing/2014/main" id="{7F8F611E-B670-B544-B884-5F2A5E91BA0F}"/>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95" name="Line 83">
            <a:extLst>
              <a:ext uri="{FF2B5EF4-FFF2-40B4-BE49-F238E27FC236}">
                <a16:creationId xmlns:a16="http://schemas.microsoft.com/office/drawing/2014/main" id="{37710FC7-1301-4445-9157-316A4CFFEAF3}"/>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96" name="Line 84">
            <a:extLst>
              <a:ext uri="{FF2B5EF4-FFF2-40B4-BE49-F238E27FC236}">
                <a16:creationId xmlns:a16="http://schemas.microsoft.com/office/drawing/2014/main" id="{521AA186-ADAC-4848-A65E-C9B594CF1FB5}"/>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97" name="Text Box 85">
            <a:extLst>
              <a:ext uri="{FF2B5EF4-FFF2-40B4-BE49-F238E27FC236}">
                <a16:creationId xmlns:a16="http://schemas.microsoft.com/office/drawing/2014/main" id="{9A877CC4-301B-104D-AB00-8A94342DCFD5}"/>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218203" name="Group 91">
            <a:extLst>
              <a:ext uri="{FF2B5EF4-FFF2-40B4-BE49-F238E27FC236}">
                <a16:creationId xmlns:a16="http://schemas.microsoft.com/office/drawing/2014/main" id="{AC9330FB-B984-9547-8CDE-E018F2C9F695}"/>
              </a:ext>
            </a:extLst>
          </p:cNvPr>
          <p:cNvGrpSpPr>
            <a:grpSpLocks/>
          </p:cNvGrpSpPr>
          <p:nvPr/>
        </p:nvGrpSpPr>
        <p:grpSpPr bwMode="auto">
          <a:xfrm>
            <a:off x="1143000" y="1955800"/>
            <a:ext cx="4025900" cy="4343400"/>
            <a:chOff x="720" y="1232"/>
            <a:chExt cx="2536" cy="2736"/>
          </a:xfrm>
        </p:grpSpPr>
        <p:pic>
          <p:nvPicPr>
            <p:cNvPr id="218181" name="Picture 69">
              <a:extLst>
                <a:ext uri="{FF2B5EF4-FFF2-40B4-BE49-F238E27FC236}">
                  <a16:creationId xmlns:a16="http://schemas.microsoft.com/office/drawing/2014/main" id="{F0043720-2B9A-6047-A109-89021D53DB18}"/>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20" y="1232"/>
              <a:ext cx="2536" cy="2736"/>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218202" name="Text Box 90">
              <a:extLst>
                <a:ext uri="{FF2B5EF4-FFF2-40B4-BE49-F238E27FC236}">
                  <a16:creationId xmlns:a16="http://schemas.microsoft.com/office/drawing/2014/main" id="{5B01E0B9-C77E-0246-87A3-862F3F9E5C55}"/>
                </a:ext>
              </a:extLst>
            </p:cNvPr>
            <p:cNvSpPr txBox="1">
              <a:spLocks noChangeArrowheads="1"/>
            </p:cNvSpPr>
            <p:nvPr/>
          </p:nvSpPr>
          <p:spPr bwMode="auto">
            <a:xfrm>
              <a:off x="839" y="3380"/>
              <a:ext cx="2336" cy="5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ko-KR" altLang="en-US" sz="2400" b="1">
                  <a:solidFill>
                    <a:schemeClr val="tx1"/>
                  </a:solidFill>
                  <a:effectLst>
                    <a:outerShdw blurRad="38100" dist="38100" dir="2700000" algn="tl">
                      <a:srgbClr val="000000"/>
                    </a:outerShdw>
                  </a:effectLst>
                  <a:ea typeface="Gulim" panose="020B0600000101010101" pitchFamily="34" charset="-127"/>
                </a:rPr>
                <a:t>“</a:t>
              </a:r>
              <a:r>
                <a:rPr lang="en-US" altLang="ko-KR" sz="2400" b="1">
                  <a:solidFill>
                    <a:schemeClr val="tx1"/>
                  </a:solidFill>
                  <a:effectLst>
                    <a:outerShdw blurRad="38100" dist="38100" dir="2700000" algn="tl">
                      <a:srgbClr val="000000"/>
                    </a:outerShdw>
                  </a:effectLst>
                  <a:ea typeface="Gulim" panose="020B0600000101010101" pitchFamily="34" charset="-127"/>
                </a:rPr>
                <a:t>Sarang Lebah” Kota di Haran sekarang ini</a:t>
              </a:r>
            </a:p>
          </p:txBody>
        </p:sp>
      </p:grpSp>
      <p:sp>
        <p:nvSpPr>
          <p:cNvPr id="218204" name="Rectangle 92">
            <a:extLst>
              <a:ext uri="{FF2B5EF4-FFF2-40B4-BE49-F238E27FC236}">
                <a16:creationId xmlns:a16="http://schemas.microsoft.com/office/drawing/2014/main" id="{8D9F5BA0-9407-1D47-BA31-B5CD2A7EC68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20</a:t>
            </a:r>
          </a:p>
        </p:txBody>
      </p:sp>
      <p:sp>
        <p:nvSpPr>
          <p:cNvPr id="218206" name="Text Box 94">
            <a:extLst>
              <a:ext uri="{FF2B5EF4-FFF2-40B4-BE49-F238E27FC236}">
                <a16:creationId xmlns:a16="http://schemas.microsoft.com/office/drawing/2014/main" id="{2B22EE06-485D-8847-9DA5-10414DC5DA84}"/>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218207" name="Text Box 95">
            <a:extLst>
              <a:ext uri="{FF2B5EF4-FFF2-40B4-BE49-F238E27FC236}">
                <a16:creationId xmlns:a16="http://schemas.microsoft.com/office/drawing/2014/main" id="{93B79993-89CC-D64C-9D89-0694D1141ADA}"/>
              </a:ext>
            </a:extLst>
          </p:cNvPr>
          <p:cNvSpPr txBox="1">
            <a:spLocks noChangeArrowheads="1"/>
          </p:cNvSpPr>
          <p:nvPr/>
        </p:nvSpPr>
        <p:spPr bwMode="auto">
          <a:xfrm>
            <a:off x="8597900" y="64404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800">
                <a:solidFill>
                  <a:srgbClr val="FFFFFF"/>
                </a:solidFill>
                <a:effectLst/>
                <a:latin typeface="Arial" panose="020B0604020202020204" pitchFamily="34" charset="0"/>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18203"/>
                                        </p:tgtEl>
                                        <p:attrNameLst>
                                          <p:attrName>style.visibility</p:attrName>
                                        </p:attrNameLst>
                                      </p:cBhvr>
                                      <p:to>
                                        <p:strVal val="visible"/>
                                      </p:to>
                                    </p:set>
                                    <p:animEffect transition="in" filter="dissolve">
                                      <p:cBhvr>
                                        <p:cTn id="11" dur="500"/>
                                        <p:tgtEl>
                                          <p:spTgt spid="21820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18166"/>
                                        </p:tgtEl>
                                        <p:attrNameLst>
                                          <p:attrName>style.visibility</p:attrName>
                                        </p:attrNameLst>
                                      </p:cBhvr>
                                      <p:to>
                                        <p:strVal val="visible"/>
                                      </p:to>
                                    </p:set>
                                    <p:animEffect transition="in" filter="dissolve">
                                      <p:cBhvr>
                                        <p:cTn id="16" dur="500"/>
                                        <p:tgtEl>
                                          <p:spTgt spid="218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6777ED1B-73A6-454B-9BCC-6AC192BDAE34}"/>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87" name="Freeform 3">
            <a:extLst>
              <a:ext uri="{FF2B5EF4-FFF2-40B4-BE49-F238E27FC236}">
                <a16:creationId xmlns:a16="http://schemas.microsoft.com/office/drawing/2014/main" id="{7132A0D9-8B92-F941-8D98-B901C087090A}"/>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88" name="Rectangle 4">
            <a:extLst>
              <a:ext uri="{FF2B5EF4-FFF2-40B4-BE49-F238E27FC236}">
                <a16:creationId xmlns:a16="http://schemas.microsoft.com/office/drawing/2014/main" id="{47BC72C1-F863-1249-9431-80B816D88F2A}"/>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21189" name="Rectangle 5">
            <a:extLst>
              <a:ext uri="{FF2B5EF4-FFF2-40B4-BE49-F238E27FC236}">
                <a16:creationId xmlns:a16="http://schemas.microsoft.com/office/drawing/2014/main" id="{CD03820D-FDEB-D94E-8307-E5AC2D203916}"/>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90" name="Freeform 6">
            <a:extLst>
              <a:ext uri="{FF2B5EF4-FFF2-40B4-BE49-F238E27FC236}">
                <a16:creationId xmlns:a16="http://schemas.microsoft.com/office/drawing/2014/main" id="{06D82C81-BC0B-3346-9659-D1924C858E9C}"/>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91" name="Freeform 7">
            <a:extLst>
              <a:ext uri="{FF2B5EF4-FFF2-40B4-BE49-F238E27FC236}">
                <a16:creationId xmlns:a16="http://schemas.microsoft.com/office/drawing/2014/main" id="{8B326EC0-7827-8B49-9B05-36D42DEED296}"/>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92" name="Rectangle 8">
            <a:extLst>
              <a:ext uri="{FF2B5EF4-FFF2-40B4-BE49-F238E27FC236}">
                <a16:creationId xmlns:a16="http://schemas.microsoft.com/office/drawing/2014/main" id="{9840588F-5691-F341-BDF6-7A86A9BAC8BA}"/>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SE</a:t>
            </a:r>
          </a:p>
        </p:txBody>
      </p:sp>
      <p:sp>
        <p:nvSpPr>
          <p:cNvPr id="221193" name="Freeform 9">
            <a:extLst>
              <a:ext uri="{FF2B5EF4-FFF2-40B4-BE49-F238E27FC236}">
                <a16:creationId xmlns:a16="http://schemas.microsoft.com/office/drawing/2014/main" id="{14F04454-8C37-0F4E-8CBD-BCD6B63DC47D}"/>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94" name="Rectangle 10">
            <a:extLst>
              <a:ext uri="{FF2B5EF4-FFF2-40B4-BE49-F238E27FC236}">
                <a16:creationId xmlns:a16="http://schemas.microsoft.com/office/drawing/2014/main" id="{7C20EB4D-B979-5242-BBD0-D134C7E1E265}"/>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TP</a:t>
            </a:r>
          </a:p>
        </p:txBody>
      </p:sp>
      <p:sp>
        <p:nvSpPr>
          <p:cNvPr id="221195" name="Freeform 11">
            <a:extLst>
              <a:ext uri="{FF2B5EF4-FFF2-40B4-BE49-F238E27FC236}">
                <a16:creationId xmlns:a16="http://schemas.microsoft.com/office/drawing/2014/main" id="{CE577B5D-1502-0F44-A6A4-088B138764BA}"/>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96" name="Freeform 12">
            <a:extLst>
              <a:ext uri="{FF2B5EF4-FFF2-40B4-BE49-F238E27FC236}">
                <a16:creationId xmlns:a16="http://schemas.microsoft.com/office/drawing/2014/main" id="{5B53AD4C-6EBE-AE46-97D5-4FAFE4145461}"/>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97" name="Freeform 13">
            <a:extLst>
              <a:ext uri="{FF2B5EF4-FFF2-40B4-BE49-F238E27FC236}">
                <a16:creationId xmlns:a16="http://schemas.microsoft.com/office/drawing/2014/main" id="{827FEA77-751E-E84C-A328-8A0CD0A2B63B}"/>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98" name="Rectangle 14">
            <a:extLst>
              <a:ext uri="{FF2B5EF4-FFF2-40B4-BE49-F238E27FC236}">
                <a16:creationId xmlns:a16="http://schemas.microsoft.com/office/drawing/2014/main" id="{AFC940CA-0BDC-104E-A3C1-95B93D7F9BD8}"/>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DG</a:t>
            </a:r>
          </a:p>
        </p:txBody>
      </p:sp>
      <p:sp>
        <p:nvSpPr>
          <p:cNvPr id="221199" name="Rectangle 15">
            <a:extLst>
              <a:ext uri="{FF2B5EF4-FFF2-40B4-BE49-F238E27FC236}">
                <a16:creationId xmlns:a16="http://schemas.microsoft.com/office/drawing/2014/main" id="{336F08D9-2E4C-1145-8BFD-A5C53601ABF8}"/>
              </a:ext>
            </a:extLst>
          </p:cNvPr>
          <p:cNvSpPr>
            <a:spLocks noChangeArrowheads="1"/>
          </p:cNvSpPr>
          <p:nvPr/>
        </p:nvSpPr>
        <p:spPr bwMode="auto">
          <a:xfrm>
            <a:off x="2516188" y="5640388"/>
            <a:ext cx="968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a:t>
            </a:r>
          </a:p>
        </p:txBody>
      </p:sp>
      <p:sp>
        <p:nvSpPr>
          <p:cNvPr id="221201" name="Rectangle 17">
            <a:extLst>
              <a:ext uri="{FF2B5EF4-FFF2-40B4-BE49-F238E27FC236}">
                <a16:creationId xmlns:a16="http://schemas.microsoft.com/office/drawing/2014/main" id="{19861A4C-8A58-0248-A8ED-F4D5F8C05F20}"/>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02" name="Line 18">
            <a:extLst>
              <a:ext uri="{FF2B5EF4-FFF2-40B4-BE49-F238E27FC236}">
                <a16:creationId xmlns:a16="http://schemas.microsoft.com/office/drawing/2014/main" id="{C6F34FCD-9606-AD4D-AF83-C7150F649C8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03" name="Line 19">
            <a:extLst>
              <a:ext uri="{FF2B5EF4-FFF2-40B4-BE49-F238E27FC236}">
                <a16:creationId xmlns:a16="http://schemas.microsoft.com/office/drawing/2014/main" id="{250CD1B5-D29E-A24F-A819-6EC0C31AA8EC}"/>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04" name="Rectangle 20">
            <a:extLst>
              <a:ext uri="{FF2B5EF4-FFF2-40B4-BE49-F238E27FC236}">
                <a16:creationId xmlns:a16="http://schemas.microsoft.com/office/drawing/2014/main" id="{B39F0D23-7E17-9645-A853-62D9586B23AD}"/>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tx2"/>
                </a:solidFill>
                <a:effectLst/>
                <a:latin typeface="Times" pitchFamily="2" charset="0"/>
                <a:ea typeface="Gulim" panose="020B0600000101010101" pitchFamily="34" charset="-127"/>
              </a:rPr>
              <a:t>MENATA PANGGUNG</a:t>
            </a:r>
          </a:p>
        </p:txBody>
      </p:sp>
      <p:sp>
        <p:nvSpPr>
          <p:cNvPr id="221205" name="Rectangle 21">
            <a:extLst>
              <a:ext uri="{FF2B5EF4-FFF2-40B4-BE49-F238E27FC236}">
                <a16:creationId xmlns:a16="http://schemas.microsoft.com/office/drawing/2014/main" id="{44867BB0-F431-DC4B-AD27-D813A7DD3840}"/>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21206" name="Line 22">
            <a:extLst>
              <a:ext uri="{FF2B5EF4-FFF2-40B4-BE49-F238E27FC236}">
                <a16:creationId xmlns:a16="http://schemas.microsoft.com/office/drawing/2014/main" id="{F1C7B5AD-B999-4640-BB7C-5930F60235FC}"/>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21208" name="Rectangle 24">
            <a:extLst>
              <a:ext uri="{FF2B5EF4-FFF2-40B4-BE49-F238E27FC236}">
                <a16:creationId xmlns:a16="http://schemas.microsoft.com/office/drawing/2014/main" id="{08130925-B5A2-FC49-89FC-B70E1F7D0680}"/>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21209" name="Rectangle 25">
            <a:extLst>
              <a:ext uri="{FF2B5EF4-FFF2-40B4-BE49-F238E27FC236}">
                <a16:creationId xmlns:a16="http://schemas.microsoft.com/office/drawing/2014/main" id="{47667503-5959-2746-A20F-4F9BAEBA799B}"/>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U</a:t>
            </a:r>
          </a:p>
        </p:txBody>
      </p:sp>
      <p:sp>
        <p:nvSpPr>
          <p:cNvPr id="221210" name="Rectangle 26">
            <a:extLst>
              <a:ext uri="{FF2B5EF4-FFF2-40B4-BE49-F238E27FC236}">
                <a16:creationId xmlns:a16="http://schemas.microsoft.com/office/drawing/2014/main" id="{0E4380C6-37BA-F348-A968-6BF488188F45}"/>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B</a:t>
            </a:r>
          </a:p>
        </p:txBody>
      </p:sp>
      <p:sp>
        <p:nvSpPr>
          <p:cNvPr id="221212" name="Rectangle 28">
            <a:extLst>
              <a:ext uri="{FF2B5EF4-FFF2-40B4-BE49-F238E27FC236}">
                <a16:creationId xmlns:a16="http://schemas.microsoft.com/office/drawing/2014/main" id="{7751894C-573F-5744-8564-E13BB4A25433}"/>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H</a:t>
            </a:r>
          </a:p>
        </p:txBody>
      </p:sp>
      <p:sp>
        <p:nvSpPr>
          <p:cNvPr id="221214" name="Rectangle 30">
            <a:extLst>
              <a:ext uri="{FF2B5EF4-FFF2-40B4-BE49-F238E27FC236}">
                <a16:creationId xmlns:a16="http://schemas.microsoft.com/office/drawing/2014/main" id="{8DB9C241-B5F9-214B-8C58-81F9CFCC1D28}"/>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N(A)</a:t>
            </a:r>
          </a:p>
        </p:txBody>
      </p:sp>
      <p:sp>
        <p:nvSpPr>
          <p:cNvPr id="221215" name="Oval 31">
            <a:extLst>
              <a:ext uri="{FF2B5EF4-FFF2-40B4-BE49-F238E27FC236}">
                <a16:creationId xmlns:a16="http://schemas.microsoft.com/office/drawing/2014/main" id="{626DE135-D75C-4244-94FE-8B95F6B5B150}"/>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17" name="Rectangle 33">
            <a:extLst>
              <a:ext uri="{FF2B5EF4-FFF2-40B4-BE49-F238E27FC236}">
                <a16:creationId xmlns:a16="http://schemas.microsoft.com/office/drawing/2014/main" id="{35FDFC73-ED61-BD4E-94BD-D8E537DB5A97}"/>
              </a:ext>
            </a:extLst>
          </p:cNvPr>
          <p:cNvSpPr>
            <a:spLocks noChangeArrowheads="1"/>
          </p:cNvSpPr>
          <p:nvPr/>
        </p:nvSpPr>
        <p:spPr bwMode="auto">
          <a:xfrm>
            <a:off x="2960688" y="2568575"/>
            <a:ext cx="655637" cy="8207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4800" b="1">
                <a:solidFill>
                  <a:srgbClr val="EEFF4B"/>
                </a:solidFill>
                <a:effectLst/>
                <a:latin typeface="Times" pitchFamily="2" charset="0"/>
                <a:ea typeface="Gulim" panose="020B0600000101010101" pitchFamily="34" charset="-127"/>
              </a:rPr>
              <a:t>K</a:t>
            </a:r>
          </a:p>
        </p:txBody>
      </p:sp>
      <p:sp>
        <p:nvSpPr>
          <p:cNvPr id="221218" name="Oval 34">
            <a:extLst>
              <a:ext uri="{FF2B5EF4-FFF2-40B4-BE49-F238E27FC236}">
                <a16:creationId xmlns:a16="http://schemas.microsoft.com/office/drawing/2014/main" id="{7D5325D3-DE97-8A47-843E-B430EEA2FF29}"/>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19" name="Rectangle 35">
            <a:extLst>
              <a:ext uri="{FF2B5EF4-FFF2-40B4-BE49-F238E27FC236}">
                <a16:creationId xmlns:a16="http://schemas.microsoft.com/office/drawing/2014/main" id="{AE519EA4-B891-7B46-92CF-59004EF79DBD}"/>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Y</a:t>
            </a:r>
          </a:p>
        </p:txBody>
      </p:sp>
      <p:sp>
        <p:nvSpPr>
          <p:cNvPr id="221220" name="Oval 36">
            <a:extLst>
              <a:ext uri="{FF2B5EF4-FFF2-40B4-BE49-F238E27FC236}">
                <a16:creationId xmlns:a16="http://schemas.microsoft.com/office/drawing/2014/main" id="{08F603D0-FBC9-7449-83EC-BBF6602795E5}"/>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21" name="Oval 37">
            <a:extLst>
              <a:ext uri="{FF2B5EF4-FFF2-40B4-BE49-F238E27FC236}">
                <a16:creationId xmlns:a16="http://schemas.microsoft.com/office/drawing/2014/main" id="{C387C65C-9FFC-CB4F-BD1D-C8134B0C3B4D}"/>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22" name="Rectangle 38">
            <a:extLst>
              <a:ext uri="{FF2B5EF4-FFF2-40B4-BE49-F238E27FC236}">
                <a16:creationId xmlns:a16="http://schemas.microsoft.com/office/drawing/2014/main" id="{8B416792-7B4A-6C4E-B813-F389AD74C022}"/>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KB</a:t>
            </a:r>
          </a:p>
        </p:txBody>
      </p:sp>
      <p:sp>
        <p:nvSpPr>
          <p:cNvPr id="221223" name="Oval 39">
            <a:extLst>
              <a:ext uri="{FF2B5EF4-FFF2-40B4-BE49-F238E27FC236}">
                <a16:creationId xmlns:a16="http://schemas.microsoft.com/office/drawing/2014/main" id="{75D07C32-642C-F04A-9AD2-953D4D95F129}"/>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24" name="Rectangle 40">
            <a:extLst>
              <a:ext uri="{FF2B5EF4-FFF2-40B4-BE49-F238E27FC236}">
                <a16:creationId xmlns:a16="http://schemas.microsoft.com/office/drawing/2014/main" id="{00ABF385-031F-134C-917C-62D97E011BEF}"/>
              </a:ext>
            </a:extLst>
          </p:cNvPr>
          <p:cNvSpPr>
            <a:spLocks noChangeArrowheads="1"/>
          </p:cNvSpPr>
          <p:nvPr/>
        </p:nvSpPr>
        <p:spPr bwMode="auto">
          <a:xfrm>
            <a:off x="3205163"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GS</a:t>
            </a:r>
          </a:p>
        </p:txBody>
      </p:sp>
      <p:sp>
        <p:nvSpPr>
          <p:cNvPr id="221225" name="Oval 41">
            <a:extLst>
              <a:ext uri="{FF2B5EF4-FFF2-40B4-BE49-F238E27FC236}">
                <a16:creationId xmlns:a16="http://schemas.microsoft.com/office/drawing/2014/main" id="{6FD05CC5-06BE-3B47-9EF3-D8F075E3CAF1}"/>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26" name="Rectangle 42">
            <a:extLst>
              <a:ext uri="{FF2B5EF4-FFF2-40B4-BE49-F238E27FC236}">
                <a16:creationId xmlns:a16="http://schemas.microsoft.com/office/drawing/2014/main" id="{5FB59AEF-B0AB-6A4F-BFFC-5EBDE0AE42A0}"/>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M</a:t>
            </a:r>
          </a:p>
        </p:txBody>
      </p:sp>
      <p:sp>
        <p:nvSpPr>
          <p:cNvPr id="221227" name="Rectangle 43">
            <a:extLst>
              <a:ext uri="{FF2B5EF4-FFF2-40B4-BE49-F238E27FC236}">
                <a16:creationId xmlns:a16="http://schemas.microsoft.com/office/drawing/2014/main" id="{6CB953A9-BB22-FF4D-8EE9-B6BD0BBE0307}"/>
              </a:ext>
            </a:extLst>
          </p:cNvPr>
          <p:cNvSpPr>
            <a:spLocks noChangeArrowheads="1"/>
          </p:cNvSpPr>
          <p:nvPr/>
        </p:nvSpPr>
        <p:spPr bwMode="auto">
          <a:xfrm>
            <a:off x="3751263" y="3078163"/>
            <a:ext cx="6889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MN</a:t>
            </a:r>
          </a:p>
        </p:txBody>
      </p:sp>
      <p:sp>
        <p:nvSpPr>
          <p:cNvPr id="221228" name="Freeform 44">
            <a:extLst>
              <a:ext uri="{FF2B5EF4-FFF2-40B4-BE49-F238E27FC236}">
                <a16:creationId xmlns:a16="http://schemas.microsoft.com/office/drawing/2014/main" id="{8BC716AB-1560-DD4A-A054-A4FDB27E6675}"/>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21230" name="Oval 46">
            <a:extLst>
              <a:ext uri="{FF2B5EF4-FFF2-40B4-BE49-F238E27FC236}">
                <a16:creationId xmlns:a16="http://schemas.microsoft.com/office/drawing/2014/main" id="{C55C428F-98E2-3E48-9E19-04EE27BAA22C}"/>
              </a:ext>
            </a:extLst>
          </p:cNvPr>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1231" name="AutoShape 47">
            <a:extLst>
              <a:ext uri="{FF2B5EF4-FFF2-40B4-BE49-F238E27FC236}">
                <a16:creationId xmlns:a16="http://schemas.microsoft.com/office/drawing/2014/main" id="{90125E82-E553-7147-B56E-C5B6595A6F26}"/>
              </a:ext>
            </a:extLst>
          </p:cNvPr>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endParaRPr lang="en-US"/>
          </a:p>
        </p:txBody>
      </p:sp>
      <p:sp>
        <p:nvSpPr>
          <p:cNvPr id="221232" name="Freeform 48">
            <a:extLst>
              <a:ext uri="{FF2B5EF4-FFF2-40B4-BE49-F238E27FC236}">
                <a16:creationId xmlns:a16="http://schemas.microsoft.com/office/drawing/2014/main" id="{E524590A-54DB-7945-B1FC-D4C35E352B26}"/>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21233" name="Freeform 49">
            <a:extLst>
              <a:ext uri="{FF2B5EF4-FFF2-40B4-BE49-F238E27FC236}">
                <a16:creationId xmlns:a16="http://schemas.microsoft.com/office/drawing/2014/main" id="{B7AD3839-B628-A744-91DB-A524C92991B6}"/>
              </a:ext>
            </a:extLst>
          </p:cNvPr>
          <p:cNvSpPr>
            <a:spLocks/>
          </p:cNvSpPr>
          <p:nvPr/>
        </p:nvSpPr>
        <p:spPr bwMode="auto">
          <a:xfrm>
            <a:off x="5441950" y="2066925"/>
            <a:ext cx="349250" cy="1033463"/>
          </a:xfrm>
          <a:custGeom>
            <a:avLst/>
            <a:gdLst>
              <a:gd name="T0" fmla="*/ 0 w 220"/>
              <a:gd name="T1" fmla="*/ 0 h 651"/>
              <a:gd name="T2" fmla="*/ 94 w 220"/>
              <a:gd name="T3" fmla="*/ 94 h 651"/>
              <a:gd name="T4" fmla="*/ 102 w 220"/>
              <a:gd name="T5" fmla="*/ 118 h 651"/>
              <a:gd name="T6" fmla="*/ 118 w 220"/>
              <a:gd name="T7" fmla="*/ 141 h 651"/>
              <a:gd name="T8" fmla="*/ 141 w 220"/>
              <a:gd name="T9" fmla="*/ 220 h 651"/>
              <a:gd name="T10" fmla="*/ 157 w 220"/>
              <a:gd name="T11" fmla="*/ 267 h 651"/>
              <a:gd name="T12" fmla="*/ 165 w 220"/>
              <a:gd name="T13" fmla="*/ 290 h 651"/>
              <a:gd name="T14" fmla="*/ 220 w 220"/>
              <a:gd name="T15" fmla="*/ 651 h 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1237" name="Freeform 53">
            <a:extLst>
              <a:ext uri="{FF2B5EF4-FFF2-40B4-BE49-F238E27FC236}">
                <a16:creationId xmlns:a16="http://schemas.microsoft.com/office/drawing/2014/main" id="{1CD80517-63F3-ED43-BA89-359EBBE64C27}"/>
              </a:ext>
            </a:extLst>
          </p:cNvPr>
          <p:cNvSpPr>
            <a:spLocks/>
          </p:cNvSpPr>
          <p:nvPr/>
        </p:nvSpPr>
        <p:spPr bwMode="auto">
          <a:xfrm>
            <a:off x="2987675" y="2003425"/>
            <a:ext cx="2354263" cy="773113"/>
          </a:xfrm>
          <a:custGeom>
            <a:avLst/>
            <a:gdLst>
              <a:gd name="T0" fmla="*/ 0 w 1483"/>
              <a:gd name="T1" fmla="*/ 487 h 487"/>
              <a:gd name="T2" fmla="*/ 40 w 1483"/>
              <a:gd name="T3" fmla="*/ 432 h 487"/>
              <a:gd name="T4" fmla="*/ 63 w 1483"/>
              <a:gd name="T5" fmla="*/ 409 h 487"/>
              <a:gd name="T6" fmla="*/ 330 w 1483"/>
              <a:gd name="T7" fmla="*/ 150 h 487"/>
              <a:gd name="T8" fmla="*/ 495 w 1483"/>
              <a:gd name="T9" fmla="*/ 87 h 487"/>
              <a:gd name="T10" fmla="*/ 1020 w 1483"/>
              <a:gd name="T11" fmla="*/ 17 h 487"/>
              <a:gd name="T12" fmla="*/ 1310 w 1483"/>
              <a:gd name="T13" fmla="*/ 17 h 487"/>
              <a:gd name="T14" fmla="*/ 1444 w 1483"/>
              <a:gd name="T15" fmla="*/ 32 h 487"/>
              <a:gd name="T16" fmla="*/ 1483 w 1483"/>
              <a:gd name="T17" fmla="*/ 4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1213" name="Oval 29">
            <a:extLst>
              <a:ext uri="{FF2B5EF4-FFF2-40B4-BE49-F238E27FC236}">
                <a16:creationId xmlns:a16="http://schemas.microsoft.com/office/drawing/2014/main" id="{2F4D6625-50CA-5A49-BD38-189F47BBFE9B}"/>
              </a:ext>
            </a:extLst>
          </p:cNvPr>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11" name="Oval 27">
            <a:extLst>
              <a:ext uri="{FF2B5EF4-FFF2-40B4-BE49-F238E27FC236}">
                <a16:creationId xmlns:a16="http://schemas.microsoft.com/office/drawing/2014/main" id="{5FFEE152-FD8C-5441-9308-582284673E52}"/>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07" name="Oval 23">
            <a:extLst>
              <a:ext uri="{FF2B5EF4-FFF2-40B4-BE49-F238E27FC236}">
                <a16:creationId xmlns:a16="http://schemas.microsoft.com/office/drawing/2014/main" id="{B758F233-13AA-FC41-BC75-6515320CE001}"/>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16" name="Oval 32">
            <a:extLst>
              <a:ext uri="{FF2B5EF4-FFF2-40B4-BE49-F238E27FC236}">
                <a16:creationId xmlns:a16="http://schemas.microsoft.com/office/drawing/2014/main" id="{96BFE944-BF5E-D64B-A37A-D33F796D7022}"/>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51" name="Text Box 67">
            <a:extLst>
              <a:ext uri="{FF2B5EF4-FFF2-40B4-BE49-F238E27FC236}">
                <a16:creationId xmlns:a16="http://schemas.microsoft.com/office/drawing/2014/main" id="{DD18D5D4-1D74-E44B-B7A1-3729FE3E97C0}"/>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221252" name="Text Box 68">
            <a:extLst>
              <a:ext uri="{FF2B5EF4-FFF2-40B4-BE49-F238E27FC236}">
                <a16:creationId xmlns:a16="http://schemas.microsoft.com/office/drawing/2014/main" id="{EA45E6F9-EE4A-6142-8CF2-E13C357E61FC}"/>
              </a:ext>
            </a:extLst>
          </p:cNvPr>
          <p:cNvSpPr txBox="1">
            <a:spLocks noChangeArrowheads="1"/>
          </p:cNvSpPr>
          <p:nvPr/>
        </p:nvSpPr>
        <p:spPr bwMode="auto">
          <a:xfrm>
            <a:off x="1779588" y="0"/>
            <a:ext cx="1617662"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12:5</a:t>
            </a:r>
          </a:p>
        </p:txBody>
      </p:sp>
      <p:sp>
        <p:nvSpPr>
          <p:cNvPr id="221253" name="Freeform 69">
            <a:extLst>
              <a:ext uri="{FF2B5EF4-FFF2-40B4-BE49-F238E27FC236}">
                <a16:creationId xmlns:a16="http://schemas.microsoft.com/office/drawing/2014/main" id="{37511C59-D52B-644B-AC00-84DB76387826}"/>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254" name="AutoShape 70">
            <a:extLst>
              <a:ext uri="{FF2B5EF4-FFF2-40B4-BE49-F238E27FC236}">
                <a16:creationId xmlns:a16="http://schemas.microsoft.com/office/drawing/2014/main" id="{E8FB7255-7D71-2043-90EA-566F388BCC39}"/>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55" name="Rectangle 71">
            <a:extLst>
              <a:ext uri="{FF2B5EF4-FFF2-40B4-BE49-F238E27FC236}">
                <a16:creationId xmlns:a16="http://schemas.microsoft.com/office/drawing/2014/main" id="{672A6738-E0D5-CE45-85F2-9705D87ACF4B}"/>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56" name="AutoShape 72">
            <a:extLst>
              <a:ext uri="{FF2B5EF4-FFF2-40B4-BE49-F238E27FC236}">
                <a16:creationId xmlns:a16="http://schemas.microsoft.com/office/drawing/2014/main" id="{D727324F-E24F-414D-B4FE-D2777AA390C7}"/>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57" name="Line 73">
            <a:extLst>
              <a:ext uri="{FF2B5EF4-FFF2-40B4-BE49-F238E27FC236}">
                <a16:creationId xmlns:a16="http://schemas.microsoft.com/office/drawing/2014/main" id="{276C656C-56DD-9144-AB32-10F43F4BC861}"/>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58" name="Line 74">
            <a:extLst>
              <a:ext uri="{FF2B5EF4-FFF2-40B4-BE49-F238E27FC236}">
                <a16:creationId xmlns:a16="http://schemas.microsoft.com/office/drawing/2014/main" id="{5F4DC16C-7B6C-DC4F-B03C-29339D0D4956}"/>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59" name="Rectangle 75">
            <a:extLst>
              <a:ext uri="{FF2B5EF4-FFF2-40B4-BE49-F238E27FC236}">
                <a16:creationId xmlns:a16="http://schemas.microsoft.com/office/drawing/2014/main" id="{21660FCB-4326-974B-A8C7-77E14A09EB0E}"/>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60" name="Rectangle 76">
            <a:extLst>
              <a:ext uri="{FF2B5EF4-FFF2-40B4-BE49-F238E27FC236}">
                <a16:creationId xmlns:a16="http://schemas.microsoft.com/office/drawing/2014/main" id="{5508E3A1-C8CD-8447-97D6-8BE39879FE6A}"/>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221261" name="Rectangle 77">
            <a:extLst>
              <a:ext uri="{FF2B5EF4-FFF2-40B4-BE49-F238E27FC236}">
                <a16:creationId xmlns:a16="http://schemas.microsoft.com/office/drawing/2014/main" id="{D8A9233E-41AC-614E-8403-45CAC76D0766}"/>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221262" name="Line 78">
            <a:extLst>
              <a:ext uri="{FF2B5EF4-FFF2-40B4-BE49-F238E27FC236}">
                <a16:creationId xmlns:a16="http://schemas.microsoft.com/office/drawing/2014/main" id="{484E6452-1988-7A4D-ACE0-69C8F3D990DB}"/>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63" name="Line 79">
            <a:extLst>
              <a:ext uri="{FF2B5EF4-FFF2-40B4-BE49-F238E27FC236}">
                <a16:creationId xmlns:a16="http://schemas.microsoft.com/office/drawing/2014/main" id="{9B1B191D-9AC4-784D-A13D-1256D8BB3F8C}"/>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64" name="Line 80">
            <a:extLst>
              <a:ext uri="{FF2B5EF4-FFF2-40B4-BE49-F238E27FC236}">
                <a16:creationId xmlns:a16="http://schemas.microsoft.com/office/drawing/2014/main" id="{B487E696-69A4-294B-91BF-E4D97337961E}"/>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65" name="Text Box 81">
            <a:extLst>
              <a:ext uri="{FF2B5EF4-FFF2-40B4-BE49-F238E27FC236}">
                <a16:creationId xmlns:a16="http://schemas.microsoft.com/office/drawing/2014/main" id="{DAF95E6E-2932-A244-8C7D-AD77141245D9}"/>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221270" name="Rectangle 86">
            <a:extLst>
              <a:ext uri="{FF2B5EF4-FFF2-40B4-BE49-F238E27FC236}">
                <a16:creationId xmlns:a16="http://schemas.microsoft.com/office/drawing/2014/main" id="{94F2A3ED-680D-9C4D-A155-43ACE84C306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21</a:t>
            </a:r>
          </a:p>
        </p:txBody>
      </p:sp>
      <p:sp>
        <p:nvSpPr>
          <p:cNvPr id="221271" name="Text Box 87">
            <a:extLst>
              <a:ext uri="{FF2B5EF4-FFF2-40B4-BE49-F238E27FC236}">
                <a16:creationId xmlns:a16="http://schemas.microsoft.com/office/drawing/2014/main" id="{E8DB0A5F-5AF3-5548-9952-FC5D1AC2BAE0}"/>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221272" name="Rectangle 88">
            <a:extLst>
              <a:ext uri="{FF2B5EF4-FFF2-40B4-BE49-F238E27FC236}">
                <a16:creationId xmlns:a16="http://schemas.microsoft.com/office/drawing/2014/main" id="{E8B2A6BE-7878-134F-9B91-3BF8654592C5}"/>
              </a:ext>
            </a:extLst>
          </p:cNvPr>
          <p:cNvSpPr>
            <a:spLocks noChangeArrowheads="1"/>
          </p:cNvSpPr>
          <p:nvPr/>
        </p:nvSpPr>
        <p:spPr bwMode="auto">
          <a:xfrm>
            <a:off x="2020888" y="992188"/>
            <a:ext cx="11747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LMedit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100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5778" name="Picture 2">
            <a:extLst>
              <a:ext uri="{FF2B5EF4-FFF2-40B4-BE49-F238E27FC236}">
                <a16:creationId xmlns:a16="http://schemas.microsoft.com/office/drawing/2014/main" id="{0ED6D62A-9908-A34F-9DFE-53BF65E0A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213" y="509588"/>
            <a:ext cx="7015162" cy="5688012"/>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pic>
      <p:sp>
        <p:nvSpPr>
          <p:cNvPr id="715779" name="Rectangle 3">
            <a:extLst>
              <a:ext uri="{FF2B5EF4-FFF2-40B4-BE49-F238E27FC236}">
                <a16:creationId xmlns:a16="http://schemas.microsoft.com/office/drawing/2014/main" id="{FDB39A85-0CF6-6F4A-BBC9-F3A4C202A3A3}"/>
              </a:ext>
            </a:extLst>
          </p:cNvPr>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80" name="Text Box 4">
            <a:extLst>
              <a:ext uri="{FF2B5EF4-FFF2-40B4-BE49-F238E27FC236}">
                <a16:creationId xmlns:a16="http://schemas.microsoft.com/office/drawing/2014/main" id="{3A1BE084-A924-6547-B468-5A71A41B4A89}"/>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15781" name="Text Box 5">
            <a:extLst>
              <a:ext uri="{FF2B5EF4-FFF2-40B4-BE49-F238E27FC236}">
                <a16:creationId xmlns:a16="http://schemas.microsoft.com/office/drawing/2014/main" id="{F7422E7B-AB23-6245-8900-BCDB1C5F8E9A}"/>
              </a:ext>
            </a:extLst>
          </p:cNvPr>
          <p:cNvSpPr txBox="1">
            <a:spLocks noChangeArrowheads="1"/>
          </p:cNvSpPr>
          <p:nvPr/>
        </p:nvSpPr>
        <p:spPr bwMode="auto">
          <a:xfrm>
            <a:off x="1463675" y="938213"/>
            <a:ext cx="7162800" cy="4970462"/>
          </a:xfrm>
          <a:prstGeom prst="rect">
            <a:avLst/>
          </a:prstGeom>
          <a:noFill/>
          <a:ln>
            <a:noFill/>
          </a:ln>
          <a:effectLst>
            <a:outerShdw dist="53882" dir="2700000" algn="ctr" rotWithShape="0">
              <a:srgbClr val="5F5F5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Lst>
        </p:spPr>
        <p:txBody>
          <a:bodyPr>
            <a:spAutoFit/>
          </a:bodyPr>
          <a:lstStyle/>
          <a:p>
            <a:pPr>
              <a:spcBef>
                <a:spcPct val="50000"/>
              </a:spcBef>
            </a:pPr>
            <a:r>
              <a:rPr lang="en-US" altLang="ko-KR" sz="3200" b="1">
                <a:solidFill>
                  <a:schemeClr val="tx1"/>
                </a:solidFill>
                <a:effectLst/>
                <a:ea typeface="Gulim" panose="020B0600000101010101" pitchFamily="34" charset="-127"/>
              </a:rPr>
              <a:t>Ketika Abraham memasuki</a:t>
            </a:r>
          </a:p>
          <a:p>
            <a:pPr>
              <a:spcBef>
                <a:spcPct val="50000"/>
              </a:spcBef>
            </a:pPr>
            <a:r>
              <a:rPr lang="en-US" altLang="ko-KR" sz="3200" b="1">
                <a:solidFill>
                  <a:schemeClr val="tx1"/>
                </a:solidFill>
                <a:effectLst/>
                <a:ea typeface="Gulim" panose="020B0600000101010101" pitchFamily="34" charset="-127"/>
              </a:rPr>
              <a:t>Negeri Itu…</a:t>
            </a:r>
          </a:p>
          <a:p>
            <a:pPr>
              <a:spcBef>
                <a:spcPct val="50000"/>
              </a:spcBef>
            </a:pPr>
            <a:r>
              <a:rPr lang="en-US" altLang="ko-KR" sz="3200" b="1">
                <a:solidFill>
                  <a:schemeClr val="tx1"/>
                </a:solidFill>
                <a:effectLst/>
                <a:ea typeface="Gulim" panose="020B0600000101010101" pitchFamily="34" charset="-127"/>
              </a:rPr>
              <a:t>Dia sudah berusia 75 tahun…</a:t>
            </a:r>
          </a:p>
          <a:p>
            <a:pPr>
              <a:spcBef>
                <a:spcPct val="50000"/>
              </a:spcBef>
            </a:pPr>
            <a:endParaRPr lang="en-US" altLang="ko-KR" sz="3200" b="1">
              <a:solidFill>
                <a:schemeClr val="tx1"/>
              </a:solidFill>
              <a:effectLst/>
              <a:ea typeface="Gulim" panose="020B0600000101010101" pitchFamily="34" charset="-127"/>
            </a:endParaRPr>
          </a:p>
          <a:p>
            <a:pPr>
              <a:spcBef>
                <a:spcPct val="50000"/>
              </a:spcBef>
            </a:pPr>
            <a:endParaRPr lang="en-US" altLang="ko-KR" sz="3200" b="1">
              <a:solidFill>
                <a:schemeClr val="tx1"/>
              </a:solidFill>
              <a:effectLst/>
              <a:ea typeface="Gulim" panose="020B0600000101010101" pitchFamily="34" charset="-127"/>
            </a:endParaRPr>
          </a:p>
          <a:p>
            <a:pPr>
              <a:spcBef>
                <a:spcPct val="50000"/>
              </a:spcBef>
            </a:pPr>
            <a:r>
              <a:rPr lang="en-US" altLang="ko-KR" sz="3200" b="1">
                <a:solidFill>
                  <a:schemeClr val="tx1"/>
                </a:solidFill>
                <a:effectLst/>
                <a:ea typeface="Gulim" panose="020B0600000101010101" pitchFamily="34" charset="-127"/>
              </a:rPr>
              <a:t>Istrinya, Sarah, 65.</a:t>
            </a:r>
          </a:p>
          <a:p>
            <a:pPr>
              <a:spcBef>
                <a:spcPct val="50000"/>
              </a:spcBef>
            </a:pPr>
            <a:r>
              <a:rPr lang="en-US" altLang="ko-KR" sz="3200" b="1">
                <a:solidFill>
                  <a:schemeClr val="tx1"/>
                </a:solidFill>
                <a:effectLst/>
                <a:ea typeface="Gulim" panose="020B0600000101010101" pitchFamily="34" charset="-127"/>
              </a:rPr>
              <a:t>Akan tetapi…anak masih dijanjikan!</a:t>
            </a:r>
            <a:endParaRPr lang="en-US" altLang="ko-KR" sz="3200" b="1">
              <a:solidFill>
                <a:srgbClr val="000066"/>
              </a:solidFill>
              <a:effectLst/>
              <a:ea typeface="Gulim" panose="020B0600000101010101" pitchFamily="34" charset="-127"/>
            </a:endParaRPr>
          </a:p>
        </p:txBody>
      </p:sp>
      <p:grpSp>
        <p:nvGrpSpPr>
          <p:cNvPr id="715783" name="Group 7">
            <a:extLst>
              <a:ext uri="{FF2B5EF4-FFF2-40B4-BE49-F238E27FC236}">
                <a16:creationId xmlns:a16="http://schemas.microsoft.com/office/drawing/2014/main" id="{5880C2DA-3742-3540-83F4-1902FC8AF17F}"/>
              </a:ext>
            </a:extLst>
          </p:cNvPr>
          <p:cNvGrpSpPr>
            <a:grpSpLocks/>
          </p:cNvGrpSpPr>
          <p:nvPr/>
        </p:nvGrpSpPr>
        <p:grpSpPr bwMode="auto">
          <a:xfrm>
            <a:off x="620713" y="160338"/>
            <a:ext cx="739775" cy="1430337"/>
            <a:chOff x="391" y="101"/>
            <a:chExt cx="466" cy="901"/>
          </a:xfrm>
        </p:grpSpPr>
        <p:sp>
          <p:nvSpPr>
            <p:cNvPr id="715784" name="Rectangle 8">
              <a:extLst>
                <a:ext uri="{FF2B5EF4-FFF2-40B4-BE49-F238E27FC236}">
                  <a16:creationId xmlns:a16="http://schemas.microsoft.com/office/drawing/2014/main" id="{729149F6-3DBE-6244-BADD-D790F19C20DA}"/>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15785" name="Line 9">
              <a:extLst>
                <a:ext uri="{FF2B5EF4-FFF2-40B4-BE49-F238E27FC236}">
                  <a16:creationId xmlns:a16="http://schemas.microsoft.com/office/drawing/2014/main" id="{5586F602-155D-3243-965D-FAA33BC4180A}"/>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15786" name="Freeform 10">
            <a:extLst>
              <a:ext uri="{FF2B5EF4-FFF2-40B4-BE49-F238E27FC236}">
                <a16:creationId xmlns:a16="http://schemas.microsoft.com/office/drawing/2014/main" id="{5F7C310F-203E-5440-96AF-03B71BD24BCA}"/>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5787" name="AutoShape 11">
            <a:extLst>
              <a:ext uri="{FF2B5EF4-FFF2-40B4-BE49-F238E27FC236}">
                <a16:creationId xmlns:a16="http://schemas.microsoft.com/office/drawing/2014/main" id="{C558BD6D-13F5-0E4B-B0BD-CA868FB678EA}"/>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88" name="Rectangle 12">
            <a:extLst>
              <a:ext uri="{FF2B5EF4-FFF2-40B4-BE49-F238E27FC236}">
                <a16:creationId xmlns:a16="http://schemas.microsoft.com/office/drawing/2014/main" id="{A11F2389-C633-1448-A629-BAA5A659B643}"/>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89" name="AutoShape 13">
            <a:extLst>
              <a:ext uri="{FF2B5EF4-FFF2-40B4-BE49-F238E27FC236}">
                <a16:creationId xmlns:a16="http://schemas.microsoft.com/office/drawing/2014/main" id="{CDE0BD77-AF08-4247-92BB-A97A0F4D255B}"/>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90" name="Line 14">
            <a:extLst>
              <a:ext uri="{FF2B5EF4-FFF2-40B4-BE49-F238E27FC236}">
                <a16:creationId xmlns:a16="http://schemas.microsoft.com/office/drawing/2014/main" id="{B0BF3BCB-F1F0-9A4E-8A7B-58C534C74971}"/>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91" name="Line 15">
            <a:extLst>
              <a:ext uri="{FF2B5EF4-FFF2-40B4-BE49-F238E27FC236}">
                <a16:creationId xmlns:a16="http://schemas.microsoft.com/office/drawing/2014/main" id="{342C2F60-80AD-8343-8146-BE0D34D34F16}"/>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92" name="Rectangle 16">
            <a:extLst>
              <a:ext uri="{FF2B5EF4-FFF2-40B4-BE49-F238E27FC236}">
                <a16:creationId xmlns:a16="http://schemas.microsoft.com/office/drawing/2014/main" id="{C8440175-E140-4B48-8C22-7E2B96E89ACC}"/>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93" name="Rectangle 17">
            <a:extLst>
              <a:ext uri="{FF2B5EF4-FFF2-40B4-BE49-F238E27FC236}">
                <a16:creationId xmlns:a16="http://schemas.microsoft.com/office/drawing/2014/main" id="{28E54878-16E9-294C-ACCE-15E87352B5D7}"/>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15794" name="Rectangle 18">
            <a:extLst>
              <a:ext uri="{FF2B5EF4-FFF2-40B4-BE49-F238E27FC236}">
                <a16:creationId xmlns:a16="http://schemas.microsoft.com/office/drawing/2014/main" id="{DE129C59-BE22-AD46-A868-4C32F31710B9}"/>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15795" name="Rectangle 19">
            <a:extLst>
              <a:ext uri="{FF2B5EF4-FFF2-40B4-BE49-F238E27FC236}">
                <a16:creationId xmlns:a16="http://schemas.microsoft.com/office/drawing/2014/main" id="{10663BCE-0331-B248-9D6A-167A960B63E6}"/>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15796" name="Line 20">
            <a:extLst>
              <a:ext uri="{FF2B5EF4-FFF2-40B4-BE49-F238E27FC236}">
                <a16:creationId xmlns:a16="http://schemas.microsoft.com/office/drawing/2014/main" id="{8F9F98F4-6C3B-8C49-AF09-192CBC217F40}"/>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97" name="Line 21">
            <a:extLst>
              <a:ext uri="{FF2B5EF4-FFF2-40B4-BE49-F238E27FC236}">
                <a16:creationId xmlns:a16="http://schemas.microsoft.com/office/drawing/2014/main" id="{0C2B4155-F3F5-8840-99FA-6BB6CA22D2A9}"/>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98" name="Line 22">
            <a:extLst>
              <a:ext uri="{FF2B5EF4-FFF2-40B4-BE49-F238E27FC236}">
                <a16:creationId xmlns:a16="http://schemas.microsoft.com/office/drawing/2014/main" id="{803F1A7E-9522-7948-BC6B-F87196BC6881}"/>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99" name="Text Box 23">
            <a:extLst>
              <a:ext uri="{FF2B5EF4-FFF2-40B4-BE49-F238E27FC236}">
                <a16:creationId xmlns:a16="http://schemas.microsoft.com/office/drawing/2014/main" id="{7AEB66F6-B435-344A-ABDC-B25F3494F0B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15802" name="Text Box 26">
            <a:extLst>
              <a:ext uri="{FF2B5EF4-FFF2-40B4-BE49-F238E27FC236}">
                <a16:creationId xmlns:a16="http://schemas.microsoft.com/office/drawing/2014/main" id="{42BA6139-095A-B543-B68B-A4786AF36972}"/>
              </a:ext>
            </a:extLst>
          </p:cNvPr>
          <p:cNvSpPr txBox="1">
            <a:spLocks noChangeArrowheads="1"/>
          </p:cNvSpPr>
          <p:nvPr/>
        </p:nvSpPr>
        <p:spPr bwMode="auto">
          <a:xfrm>
            <a:off x="8588375" y="642778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4</a:t>
            </a:r>
          </a:p>
        </p:txBody>
      </p:sp>
      <p:sp>
        <p:nvSpPr>
          <p:cNvPr id="715804" name="Rectangle 28">
            <a:extLst>
              <a:ext uri="{FF2B5EF4-FFF2-40B4-BE49-F238E27FC236}">
                <a16:creationId xmlns:a16="http://schemas.microsoft.com/office/drawing/2014/main" id="{85BBCC2D-7CC2-AF4E-9703-35E829E2D6A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22</a:t>
            </a:r>
          </a:p>
        </p:txBody>
      </p:sp>
      <p:sp>
        <p:nvSpPr>
          <p:cNvPr id="715805" name="Text Box 29">
            <a:extLst>
              <a:ext uri="{FF2B5EF4-FFF2-40B4-BE49-F238E27FC236}">
                <a16:creationId xmlns:a16="http://schemas.microsoft.com/office/drawing/2014/main" id="{4FDD19B5-E1CD-2C45-8AD2-C37097856169}"/>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0" end="0"/>
                                            </p:txEl>
                                          </p:spTgt>
                                        </p:tgtEl>
                                        <p:attrNameLst>
                                          <p:attrName>style.visibility</p:attrName>
                                        </p:attrNameLst>
                                      </p:cBhvr>
                                      <p:to>
                                        <p:strVal val="visible"/>
                                      </p:to>
                                    </p:set>
                                    <p:animEffect transition="in" filter="box(out)">
                                      <p:cBhvr>
                                        <p:cTn id="7" dur="500"/>
                                        <p:tgtEl>
                                          <p:spTgt spid="7157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1" end="1"/>
                                            </p:txEl>
                                          </p:spTgt>
                                        </p:tgtEl>
                                        <p:attrNameLst>
                                          <p:attrName>style.visibility</p:attrName>
                                        </p:attrNameLst>
                                      </p:cBhvr>
                                      <p:to>
                                        <p:strVal val="visible"/>
                                      </p:to>
                                    </p:set>
                                    <p:animEffect transition="in" filter="box(out)">
                                      <p:cBhvr>
                                        <p:cTn id="12" dur="500"/>
                                        <p:tgtEl>
                                          <p:spTgt spid="7157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5781">
                                            <p:txEl>
                                              <p:pRg st="2" end="2"/>
                                            </p:txEl>
                                          </p:spTgt>
                                        </p:tgtEl>
                                        <p:attrNameLst>
                                          <p:attrName>style.visibility</p:attrName>
                                        </p:attrNameLst>
                                      </p:cBhvr>
                                      <p:to>
                                        <p:strVal val="visible"/>
                                      </p:to>
                                    </p:set>
                                    <p:animEffect transition="in" filter="box(out)">
                                      <p:cBhvr>
                                        <p:cTn id="17" dur="500"/>
                                        <p:tgtEl>
                                          <p:spTgt spid="71578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5781">
                                            <p:txEl>
                                              <p:pRg st="5" end="5"/>
                                            </p:txEl>
                                          </p:spTgt>
                                        </p:tgtEl>
                                        <p:attrNameLst>
                                          <p:attrName>style.visibility</p:attrName>
                                        </p:attrNameLst>
                                      </p:cBhvr>
                                      <p:to>
                                        <p:strVal val="visible"/>
                                      </p:to>
                                    </p:set>
                                    <p:animEffect transition="in" filter="box(out)">
                                      <p:cBhvr>
                                        <p:cTn id="22" dur="500"/>
                                        <p:tgtEl>
                                          <p:spTgt spid="715781">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15781">
                                            <p:txEl>
                                              <p:pRg st="6" end="6"/>
                                            </p:txEl>
                                          </p:spTgt>
                                        </p:tgtEl>
                                        <p:attrNameLst>
                                          <p:attrName>style.visibility</p:attrName>
                                        </p:attrNameLst>
                                      </p:cBhvr>
                                      <p:to>
                                        <p:strVal val="visible"/>
                                      </p:to>
                                    </p:set>
                                    <p:animEffect transition="in" filter="box(out)">
                                      <p:cBhvr>
                                        <p:cTn id="27" dur="500"/>
                                        <p:tgtEl>
                                          <p:spTgt spid="71578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06" name="Picture 6">
            <a:extLst>
              <a:ext uri="{FF2B5EF4-FFF2-40B4-BE49-F238E27FC236}">
                <a16:creationId xmlns:a16="http://schemas.microsoft.com/office/drawing/2014/main" id="{5DEDE4E1-2FA7-FA4C-80D4-153287EFF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7" r="21768"/>
          <a:stretch>
            <a:fillRect/>
          </a:stretch>
        </p:blipFill>
        <p:spPr bwMode="auto">
          <a:xfrm>
            <a:off x="1595438" y="508000"/>
            <a:ext cx="6985000" cy="5784850"/>
          </a:xfrm>
          <a:prstGeom prst="rect">
            <a:avLst/>
          </a:prstGeom>
          <a:solidFill>
            <a:schemeClr val="accent2"/>
          </a:solidFill>
          <a:ln>
            <a:noFill/>
          </a:ln>
          <a:effectLst>
            <a:outerShdw dist="35921" dir="2700000" algn="ctr" rotWithShape="0">
              <a:srgbClr val="808080"/>
            </a:outerShdw>
          </a:effectLst>
          <a:extLst>
            <a:ext uri="{91240B29-F687-4F45-9708-019B960494DF}">
              <a14:hiddenLine xmlns:a14="http://schemas.microsoft.com/office/drawing/2010/main" w="76200">
                <a:solidFill>
                  <a:schemeClr val="accent2"/>
                </a:solidFill>
                <a:miter lim="800000"/>
                <a:headEnd/>
                <a:tailEnd/>
              </a14:hiddenLine>
            </a:ext>
          </a:extLst>
        </p:spPr>
      </p:pic>
      <p:grpSp>
        <p:nvGrpSpPr>
          <p:cNvPr id="716802" name="Group 2">
            <a:extLst>
              <a:ext uri="{FF2B5EF4-FFF2-40B4-BE49-F238E27FC236}">
                <a16:creationId xmlns:a16="http://schemas.microsoft.com/office/drawing/2014/main" id="{C2EFBB96-BDA1-CB47-863C-9B0ED450F943}"/>
              </a:ext>
            </a:extLst>
          </p:cNvPr>
          <p:cNvGrpSpPr>
            <a:grpSpLocks/>
          </p:cNvGrpSpPr>
          <p:nvPr/>
        </p:nvGrpSpPr>
        <p:grpSpPr bwMode="auto">
          <a:xfrm>
            <a:off x="620713" y="160338"/>
            <a:ext cx="739775" cy="1430337"/>
            <a:chOff x="391" y="101"/>
            <a:chExt cx="466" cy="901"/>
          </a:xfrm>
        </p:grpSpPr>
        <p:sp>
          <p:nvSpPr>
            <p:cNvPr id="716803" name="Rectangle 3">
              <a:extLst>
                <a:ext uri="{FF2B5EF4-FFF2-40B4-BE49-F238E27FC236}">
                  <a16:creationId xmlns:a16="http://schemas.microsoft.com/office/drawing/2014/main" id="{7C49AB1D-5ACD-614C-89F3-5C51C295CE16}"/>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16804" name="Line 4">
              <a:extLst>
                <a:ext uri="{FF2B5EF4-FFF2-40B4-BE49-F238E27FC236}">
                  <a16:creationId xmlns:a16="http://schemas.microsoft.com/office/drawing/2014/main" id="{CBDB04E6-1C29-B242-8ECF-12D1C69417A6}"/>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16805" name="Text Box 5">
            <a:extLst>
              <a:ext uri="{FF2B5EF4-FFF2-40B4-BE49-F238E27FC236}">
                <a16:creationId xmlns:a16="http://schemas.microsoft.com/office/drawing/2014/main" id="{E84CB5EF-DDB0-2040-864D-6D131DB9858B}"/>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16807" name="Text Box 7">
            <a:extLst>
              <a:ext uri="{FF2B5EF4-FFF2-40B4-BE49-F238E27FC236}">
                <a16:creationId xmlns:a16="http://schemas.microsoft.com/office/drawing/2014/main" id="{1A849566-DDB6-7C47-A348-3FCD2260F505}"/>
              </a:ext>
            </a:extLst>
          </p:cNvPr>
          <p:cNvSpPr txBox="1">
            <a:spLocks noChangeArrowheads="1"/>
          </p:cNvSpPr>
          <p:nvPr/>
        </p:nvSpPr>
        <p:spPr bwMode="auto">
          <a:xfrm>
            <a:off x="1730375" y="2597150"/>
            <a:ext cx="6599238" cy="3505200"/>
          </a:xfrm>
          <a:prstGeom prst="rect">
            <a:avLst/>
          </a:prstGeom>
          <a:noFill/>
          <a:ln>
            <a:noFill/>
          </a:ln>
          <a:effectLst>
            <a:outerShdw dist="53882" dir="2700000" algn="ctr" rotWithShape="0">
              <a:srgbClr val="5F5F5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200" b="1">
                <a:solidFill>
                  <a:schemeClr val="tx1"/>
                </a:solidFill>
                <a:effectLst/>
                <a:ea typeface="Gulim" panose="020B0600000101010101" pitchFamily="34" charset="-127"/>
              </a:rPr>
              <a:t>Kejadian 15:6!</a:t>
            </a:r>
            <a:endParaRPr lang="en-US" altLang="ko-KR" sz="3200" b="1">
              <a:solidFill>
                <a:srgbClr val="000066"/>
              </a:solidFill>
              <a:effectLst/>
              <a:ea typeface="Gulim" panose="020B0600000101010101" pitchFamily="34" charset="-127"/>
            </a:endParaRPr>
          </a:p>
          <a:p>
            <a:pPr>
              <a:spcBef>
                <a:spcPct val="50000"/>
              </a:spcBef>
            </a:pPr>
            <a:r>
              <a:rPr lang="en-US" altLang="ko-KR" sz="3200" b="1">
                <a:solidFill>
                  <a:schemeClr val="tx1"/>
                </a:solidFill>
                <a:effectLst/>
                <a:ea typeface="Gulim" panose="020B0600000101010101" pitchFamily="34" charset="-127"/>
              </a:rPr>
              <a:t>TUHAN memperhitungkan </a:t>
            </a:r>
            <a:r>
              <a:rPr lang="en-US" altLang="ko-KR" sz="3200" b="1" i="1" u="sng">
                <a:solidFill>
                  <a:schemeClr val="tx1"/>
                </a:solidFill>
                <a:effectLst/>
                <a:ea typeface="Gulim" panose="020B0600000101010101" pitchFamily="34" charset="-127"/>
              </a:rPr>
              <a:t>kepercayaannya</a:t>
            </a:r>
            <a:r>
              <a:rPr lang="en-US" altLang="ko-KR" sz="3200" b="1">
                <a:solidFill>
                  <a:schemeClr val="tx1"/>
                </a:solidFill>
                <a:effectLst/>
                <a:ea typeface="Gulim" panose="020B0600000101010101" pitchFamily="34" charset="-127"/>
              </a:rPr>
              <a:t> sebagai kebenaran                        pada pihak Abraham!</a:t>
            </a:r>
          </a:p>
          <a:p>
            <a:pPr>
              <a:spcBef>
                <a:spcPct val="50000"/>
              </a:spcBef>
            </a:pPr>
            <a:r>
              <a:rPr lang="en-US" altLang="ko-KR" sz="3200" b="1">
                <a:solidFill>
                  <a:srgbClr val="62D6AC"/>
                </a:solidFill>
                <a:effectLst/>
                <a:ea typeface="Gulim" panose="020B0600000101010101" pitchFamily="34" charset="-127"/>
              </a:rPr>
              <a:t>Hanya dengan percaya saja!</a:t>
            </a:r>
            <a:endParaRPr lang="en-US" altLang="ko-KR" sz="3200" b="1">
              <a:solidFill>
                <a:srgbClr val="000066"/>
              </a:solidFill>
              <a:effectLst/>
              <a:ea typeface="Gulim" panose="020B0600000101010101" pitchFamily="34" charset="-127"/>
            </a:endParaRPr>
          </a:p>
        </p:txBody>
      </p:sp>
      <p:sp>
        <p:nvSpPr>
          <p:cNvPr id="716823" name="Text Box 23">
            <a:extLst>
              <a:ext uri="{FF2B5EF4-FFF2-40B4-BE49-F238E27FC236}">
                <a16:creationId xmlns:a16="http://schemas.microsoft.com/office/drawing/2014/main" id="{3DD2F303-E7C8-1D4E-98A2-8A00D0E0B60C}"/>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16826" name="Text Box 26">
            <a:extLst>
              <a:ext uri="{FF2B5EF4-FFF2-40B4-BE49-F238E27FC236}">
                <a16:creationId xmlns:a16="http://schemas.microsoft.com/office/drawing/2014/main" id="{F9DD0B12-83FF-BD45-85F3-D781E9148C40}"/>
              </a:ext>
            </a:extLst>
          </p:cNvPr>
          <p:cNvSpPr txBox="1">
            <a:spLocks noChangeArrowheads="1"/>
          </p:cNvSpPr>
          <p:nvPr/>
        </p:nvSpPr>
        <p:spPr bwMode="auto">
          <a:xfrm>
            <a:off x="8585200"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716828" name="Text Box 28">
            <a:extLst>
              <a:ext uri="{FF2B5EF4-FFF2-40B4-BE49-F238E27FC236}">
                <a16:creationId xmlns:a16="http://schemas.microsoft.com/office/drawing/2014/main" id="{7134FC99-C656-0443-983F-E2D04BC53D74}"/>
              </a:ext>
            </a:extLst>
          </p:cNvPr>
          <p:cNvSpPr txBox="1">
            <a:spLocks noChangeArrowheads="1"/>
          </p:cNvSpPr>
          <p:nvPr/>
        </p:nvSpPr>
        <p:spPr bwMode="auto">
          <a:xfrm>
            <a:off x="1758950" y="0"/>
            <a:ext cx="180975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15:6</a:t>
            </a:r>
          </a:p>
        </p:txBody>
      </p:sp>
      <p:sp>
        <p:nvSpPr>
          <p:cNvPr id="716829" name="Rectangle 29">
            <a:extLst>
              <a:ext uri="{FF2B5EF4-FFF2-40B4-BE49-F238E27FC236}">
                <a16:creationId xmlns:a16="http://schemas.microsoft.com/office/drawing/2014/main" id="{541EAFAF-A0C6-0640-BC07-A250F1E9B1A0}"/>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23</a:t>
            </a:r>
          </a:p>
        </p:txBody>
      </p:sp>
      <p:sp>
        <p:nvSpPr>
          <p:cNvPr id="716830" name="Rectangle 30">
            <a:extLst>
              <a:ext uri="{FF2B5EF4-FFF2-40B4-BE49-F238E27FC236}">
                <a16:creationId xmlns:a16="http://schemas.microsoft.com/office/drawing/2014/main" id="{5FD9F7C6-622D-3C4E-9ABE-BAF6D685A294}"/>
              </a:ext>
            </a:extLst>
          </p:cNvPr>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09" name="Freeform 9">
            <a:extLst>
              <a:ext uri="{FF2B5EF4-FFF2-40B4-BE49-F238E27FC236}">
                <a16:creationId xmlns:a16="http://schemas.microsoft.com/office/drawing/2014/main" id="{0D4DFDAF-B1C5-D74E-B714-5C338D9E8AFB}"/>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10" name="AutoShape 10">
            <a:extLst>
              <a:ext uri="{FF2B5EF4-FFF2-40B4-BE49-F238E27FC236}">
                <a16:creationId xmlns:a16="http://schemas.microsoft.com/office/drawing/2014/main" id="{BC714A30-FBE3-2C40-AE75-BA78F858ABFB}"/>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11" name="Rectangle 11">
            <a:extLst>
              <a:ext uri="{FF2B5EF4-FFF2-40B4-BE49-F238E27FC236}">
                <a16:creationId xmlns:a16="http://schemas.microsoft.com/office/drawing/2014/main" id="{68C53AB0-5FF2-0C48-9EA8-411EAE00CB1A}"/>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12" name="AutoShape 12">
            <a:extLst>
              <a:ext uri="{FF2B5EF4-FFF2-40B4-BE49-F238E27FC236}">
                <a16:creationId xmlns:a16="http://schemas.microsoft.com/office/drawing/2014/main" id="{FBA94B99-7228-C847-9CAC-E65FA4D97263}"/>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13" name="Line 13">
            <a:extLst>
              <a:ext uri="{FF2B5EF4-FFF2-40B4-BE49-F238E27FC236}">
                <a16:creationId xmlns:a16="http://schemas.microsoft.com/office/drawing/2014/main" id="{EF2ED831-FCF3-F74C-B111-85365132C63C}"/>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14" name="Line 14">
            <a:extLst>
              <a:ext uri="{FF2B5EF4-FFF2-40B4-BE49-F238E27FC236}">
                <a16:creationId xmlns:a16="http://schemas.microsoft.com/office/drawing/2014/main" id="{F7531E67-6E3A-F14B-A175-A190B3E28D88}"/>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15" name="Rectangle 15">
            <a:extLst>
              <a:ext uri="{FF2B5EF4-FFF2-40B4-BE49-F238E27FC236}">
                <a16:creationId xmlns:a16="http://schemas.microsoft.com/office/drawing/2014/main" id="{965078AB-4C1B-E444-B121-2D4E89FC4E1F}"/>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16" name="Rectangle 16">
            <a:extLst>
              <a:ext uri="{FF2B5EF4-FFF2-40B4-BE49-F238E27FC236}">
                <a16:creationId xmlns:a16="http://schemas.microsoft.com/office/drawing/2014/main" id="{D866B94C-B352-B94E-817D-ACAB6549D68B}"/>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16817" name="Rectangle 17">
            <a:extLst>
              <a:ext uri="{FF2B5EF4-FFF2-40B4-BE49-F238E27FC236}">
                <a16:creationId xmlns:a16="http://schemas.microsoft.com/office/drawing/2014/main" id="{33F4C293-3175-2648-84C9-2B0F12C974EE}"/>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16818" name="Rectangle 18">
            <a:extLst>
              <a:ext uri="{FF2B5EF4-FFF2-40B4-BE49-F238E27FC236}">
                <a16:creationId xmlns:a16="http://schemas.microsoft.com/office/drawing/2014/main" id="{06FCD9CD-B94C-364C-80B2-81D2997505BC}"/>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16819" name="Line 19">
            <a:extLst>
              <a:ext uri="{FF2B5EF4-FFF2-40B4-BE49-F238E27FC236}">
                <a16:creationId xmlns:a16="http://schemas.microsoft.com/office/drawing/2014/main" id="{D9E598E6-9594-254E-99EB-284810BEA408}"/>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20" name="Line 20">
            <a:extLst>
              <a:ext uri="{FF2B5EF4-FFF2-40B4-BE49-F238E27FC236}">
                <a16:creationId xmlns:a16="http://schemas.microsoft.com/office/drawing/2014/main" id="{743BB004-8259-1F4F-8F19-CA8CBB7CE415}"/>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21" name="Line 21">
            <a:extLst>
              <a:ext uri="{FF2B5EF4-FFF2-40B4-BE49-F238E27FC236}">
                <a16:creationId xmlns:a16="http://schemas.microsoft.com/office/drawing/2014/main" id="{BFC4FCB4-9651-F743-A104-C2894020219E}"/>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31" name="Text Box 31">
            <a:extLst>
              <a:ext uri="{FF2B5EF4-FFF2-40B4-BE49-F238E27FC236}">
                <a16:creationId xmlns:a16="http://schemas.microsoft.com/office/drawing/2014/main" id="{D94FCE18-7A05-674C-A5DE-594241DB5E64}"/>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16832" name="Text Box 32">
            <a:extLst>
              <a:ext uri="{FF2B5EF4-FFF2-40B4-BE49-F238E27FC236}">
                <a16:creationId xmlns:a16="http://schemas.microsoft.com/office/drawing/2014/main" id="{0C3BF47E-8A9B-0744-90C0-A9D2B2DD3270}"/>
              </a:ext>
            </a:extLst>
          </p:cNvPr>
          <p:cNvSpPr txBox="1">
            <a:spLocks noChangeArrowheads="1"/>
          </p:cNvSpPr>
          <p:nvPr/>
        </p:nvSpPr>
        <p:spPr bwMode="auto">
          <a:xfrm>
            <a:off x="1601788" y="536575"/>
            <a:ext cx="6999287" cy="1416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4400" b="1" i="1" baseline="-25000">
                <a:solidFill>
                  <a:schemeClr val="accent1"/>
                </a:solidFill>
                <a:effectLst/>
                <a:latin typeface="Arial" panose="020B0604020202020204" pitchFamily="34" charset="0"/>
                <a:ea typeface="Gulim" panose="020B0600000101010101" pitchFamily="34" charset="-127"/>
              </a:rPr>
              <a:t>ABRAHAM PERCAYA                     JANJI ALLAH:                                                  TANAH, BENIH, DAN BERKAT!</a:t>
            </a:r>
            <a:endParaRPr lang="en-US" altLang="ko-KR" sz="4400" i="1" baseline="-25000">
              <a:solidFill>
                <a:schemeClr val="accent1"/>
              </a:solidFill>
              <a:effectLst/>
              <a:latin typeface="Arial" panose="020B0604020202020204" pitchFamily="34"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6807">
                                            <p:txEl>
                                              <p:pRg st="0" end="0"/>
                                            </p:txEl>
                                          </p:spTgt>
                                        </p:tgtEl>
                                        <p:attrNameLst>
                                          <p:attrName>style.visibility</p:attrName>
                                        </p:attrNameLst>
                                      </p:cBhvr>
                                      <p:to>
                                        <p:strVal val="visible"/>
                                      </p:to>
                                    </p:set>
                                    <p:animEffect transition="in" filter="box(out)">
                                      <p:cBhvr>
                                        <p:cTn id="7" dur="500"/>
                                        <p:tgtEl>
                                          <p:spTgt spid="7168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6807">
                                            <p:txEl>
                                              <p:pRg st="1" end="1"/>
                                            </p:txEl>
                                          </p:spTgt>
                                        </p:tgtEl>
                                        <p:attrNameLst>
                                          <p:attrName>style.visibility</p:attrName>
                                        </p:attrNameLst>
                                      </p:cBhvr>
                                      <p:to>
                                        <p:strVal val="visible"/>
                                      </p:to>
                                    </p:set>
                                    <p:animEffect transition="in" filter="box(out)">
                                      <p:cBhvr>
                                        <p:cTn id="12" dur="500"/>
                                        <p:tgtEl>
                                          <p:spTgt spid="7168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6807">
                                            <p:txEl>
                                              <p:pRg st="2" end="2"/>
                                            </p:txEl>
                                          </p:spTgt>
                                        </p:tgtEl>
                                        <p:attrNameLst>
                                          <p:attrName>style.visibility</p:attrName>
                                        </p:attrNameLst>
                                      </p:cBhvr>
                                      <p:to>
                                        <p:strVal val="visible"/>
                                      </p:to>
                                    </p:set>
                                    <p:animEffect transition="in" filter="box(out)">
                                      <p:cBhvr>
                                        <p:cTn id="17" dur="500"/>
                                        <p:tgtEl>
                                          <p:spTgt spid="7168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17827" name="Group 3">
            <a:extLst>
              <a:ext uri="{FF2B5EF4-FFF2-40B4-BE49-F238E27FC236}">
                <a16:creationId xmlns:a16="http://schemas.microsoft.com/office/drawing/2014/main" id="{DE9CCC64-DD46-844E-A726-A9C49DAC43BA}"/>
              </a:ext>
            </a:extLst>
          </p:cNvPr>
          <p:cNvGrpSpPr>
            <a:grpSpLocks/>
          </p:cNvGrpSpPr>
          <p:nvPr/>
        </p:nvGrpSpPr>
        <p:grpSpPr bwMode="auto">
          <a:xfrm>
            <a:off x="620713" y="160338"/>
            <a:ext cx="739775" cy="1430337"/>
            <a:chOff x="391" y="101"/>
            <a:chExt cx="466" cy="901"/>
          </a:xfrm>
        </p:grpSpPr>
        <p:sp>
          <p:nvSpPr>
            <p:cNvPr id="717828" name="Rectangle 4">
              <a:extLst>
                <a:ext uri="{FF2B5EF4-FFF2-40B4-BE49-F238E27FC236}">
                  <a16:creationId xmlns:a16="http://schemas.microsoft.com/office/drawing/2014/main" id="{60D243FA-C78C-9F4C-B0B7-C850A364774F}"/>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17829" name="Line 5">
              <a:extLst>
                <a:ext uri="{FF2B5EF4-FFF2-40B4-BE49-F238E27FC236}">
                  <a16:creationId xmlns:a16="http://schemas.microsoft.com/office/drawing/2014/main" id="{F3C319F2-6617-E246-ABFB-C9F9CBD8C98C}"/>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17831" name="Text Box 7">
            <a:extLst>
              <a:ext uri="{FF2B5EF4-FFF2-40B4-BE49-F238E27FC236}">
                <a16:creationId xmlns:a16="http://schemas.microsoft.com/office/drawing/2014/main" id="{6DD5DA07-B81A-F041-8BF8-FE36302B0363}"/>
              </a:ext>
            </a:extLst>
          </p:cNvPr>
          <p:cNvSpPr txBox="1">
            <a:spLocks noChangeArrowheads="1"/>
          </p:cNvSpPr>
          <p:nvPr/>
        </p:nvSpPr>
        <p:spPr bwMode="auto">
          <a:xfrm>
            <a:off x="1774825" y="0"/>
            <a:ext cx="180022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16:1-4</a:t>
            </a:r>
          </a:p>
        </p:txBody>
      </p:sp>
      <p:sp>
        <p:nvSpPr>
          <p:cNvPr id="717847" name="Text Box 23">
            <a:extLst>
              <a:ext uri="{FF2B5EF4-FFF2-40B4-BE49-F238E27FC236}">
                <a16:creationId xmlns:a16="http://schemas.microsoft.com/office/drawing/2014/main" id="{1EADA8DD-6797-A848-BF5B-EE33A850F05A}"/>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17850" name="Text Box 26">
            <a:extLst>
              <a:ext uri="{FF2B5EF4-FFF2-40B4-BE49-F238E27FC236}">
                <a16:creationId xmlns:a16="http://schemas.microsoft.com/office/drawing/2014/main" id="{2B795960-65BD-C842-AF31-5F4F4C4232AC}"/>
              </a:ext>
            </a:extLst>
          </p:cNvPr>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717852" name="Rectangle 28">
            <a:extLst>
              <a:ext uri="{FF2B5EF4-FFF2-40B4-BE49-F238E27FC236}">
                <a16:creationId xmlns:a16="http://schemas.microsoft.com/office/drawing/2014/main" id="{87B34489-04DB-0C4C-93A4-8A7C6BC2112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24</a:t>
            </a:r>
          </a:p>
        </p:txBody>
      </p:sp>
      <p:sp>
        <p:nvSpPr>
          <p:cNvPr id="717854" name="Text Box 30">
            <a:extLst>
              <a:ext uri="{FF2B5EF4-FFF2-40B4-BE49-F238E27FC236}">
                <a16:creationId xmlns:a16="http://schemas.microsoft.com/office/drawing/2014/main" id="{4483BCA8-4A48-2A42-ABB0-FDD007077E3E}"/>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pic>
        <p:nvPicPr>
          <p:cNvPr id="717855" name="Picture 31" descr="Nahal Darga from Murabaat caves, 95-22tb sr">
            <a:extLst>
              <a:ext uri="{FF2B5EF4-FFF2-40B4-BE49-F238E27FC236}">
                <a16:creationId xmlns:a16="http://schemas.microsoft.com/office/drawing/2014/main" id="{85B2C337-C57D-0E4F-8ED5-A2627BD942C9}"/>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r="11780"/>
          <a:stretch>
            <a:fillRect/>
          </a:stretch>
        </p:blipFill>
        <p:spPr bwMode="auto">
          <a:xfrm>
            <a:off x="1543050" y="584200"/>
            <a:ext cx="6940550" cy="5683250"/>
          </a:xfrm>
          <a:prstGeom prst="rect">
            <a:avLst/>
          </a:prstGeom>
          <a:noFill/>
          <a:ln>
            <a:noFill/>
          </a:ln>
          <a:effectLst/>
          <a:extLst>
            <a:ext uri="{909E8E84-426E-40DD-AFC4-6F175D3DCCD1}">
              <a14:hiddenFill xmlns:a14="http://schemas.microsoft.com/office/drawing/2010/main">
                <a:blipFill dpi="0" rotWithShape="0">
                  <a:blip r:embed="rId5"/>
                  <a:srcRect r="11780"/>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832" name="Text Box 8">
            <a:extLst>
              <a:ext uri="{FF2B5EF4-FFF2-40B4-BE49-F238E27FC236}">
                <a16:creationId xmlns:a16="http://schemas.microsoft.com/office/drawing/2014/main" id="{4BF0FB29-10A6-9B4E-99D2-BECDC4E28DEC}"/>
              </a:ext>
            </a:extLst>
          </p:cNvPr>
          <p:cNvSpPr txBox="1">
            <a:spLocks noChangeArrowheads="1"/>
          </p:cNvSpPr>
          <p:nvPr/>
        </p:nvSpPr>
        <p:spPr bwMode="auto">
          <a:xfrm>
            <a:off x="1773238" y="1400175"/>
            <a:ext cx="6440487" cy="423703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Lst>
        </p:spPr>
        <p:txBody>
          <a:bodyPr>
            <a:spAutoFit/>
          </a:bodyPr>
          <a:lstStyle/>
          <a:p>
            <a:pPr>
              <a:spcBef>
                <a:spcPct val="50000"/>
              </a:spcBef>
            </a:pPr>
            <a:r>
              <a:rPr lang="en-US" altLang="ko-KR" sz="3200" b="1">
                <a:solidFill>
                  <a:srgbClr val="68FFF8"/>
                </a:solidFill>
                <a:effectLst>
                  <a:outerShdw blurRad="38100" dist="38100" dir="2700000" algn="tl">
                    <a:srgbClr val="000000"/>
                  </a:outerShdw>
                </a:effectLst>
                <a:ea typeface="Gulim" panose="020B0600000101010101" pitchFamily="34" charset="-127"/>
              </a:rPr>
              <a:t>ABRAHAM MEMPERCAYAI ALLAH!</a:t>
            </a:r>
          </a:p>
          <a:p>
            <a:pPr>
              <a:spcBef>
                <a:spcPct val="50000"/>
              </a:spcBef>
            </a:pPr>
            <a:r>
              <a:rPr lang="en-US" altLang="ko-KR" sz="3200" b="1">
                <a:solidFill>
                  <a:schemeClr val="tx1"/>
                </a:solidFill>
                <a:effectLst>
                  <a:outerShdw blurRad="38100" dist="38100" dir="2700000" algn="tl">
                    <a:srgbClr val="000000"/>
                  </a:outerShdw>
                </a:effectLst>
                <a:ea typeface="Gulim" panose="020B0600000101010101" pitchFamily="34" charset="-127"/>
              </a:rPr>
              <a:t>Namun: Abraham dan Sarah  menjadi tidak sabar.</a:t>
            </a:r>
          </a:p>
          <a:p>
            <a:pPr>
              <a:spcBef>
                <a:spcPct val="50000"/>
              </a:spcBef>
            </a:pPr>
            <a:endParaRPr lang="en-US" altLang="ko-KR" sz="3200" b="1">
              <a:solidFill>
                <a:srgbClr val="68FFF8"/>
              </a:solidFill>
              <a:effectLst>
                <a:outerShdw blurRad="38100" dist="38100" dir="2700000" algn="tl">
                  <a:srgbClr val="000000"/>
                </a:outerShdw>
              </a:effectLst>
              <a:ea typeface="Gulim" panose="020B0600000101010101" pitchFamily="34" charset="-127"/>
            </a:endParaRPr>
          </a:p>
          <a:p>
            <a:pPr>
              <a:spcBef>
                <a:spcPct val="50000"/>
              </a:spcBef>
            </a:pPr>
            <a:r>
              <a:rPr lang="en-US" altLang="ko-KR" sz="3200" b="1">
                <a:solidFill>
                  <a:srgbClr val="FFFF00"/>
                </a:solidFill>
                <a:effectLst>
                  <a:outerShdw blurRad="38100" dist="38100" dir="2700000" algn="tl">
                    <a:srgbClr val="000000"/>
                  </a:outerShdw>
                </a:effectLst>
                <a:ea typeface="Gulim" panose="020B0600000101010101" pitchFamily="34" charset="-127"/>
              </a:rPr>
              <a:t>“Abraham…hampirilah Hagar!” (pelayan Sarah)</a:t>
            </a:r>
          </a:p>
        </p:txBody>
      </p:sp>
      <p:sp>
        <p:nvSpPr>
          <p:cNvPr id="717857" name="Rectangle 33">
            <a:extLst>
              <a:ext uri="{FF2B5EF4-FFF2-40B4-BE49-F238E27FC236}">
                <a16:creationId xmlns:a16="http://schemas.microsoft.com/office/drawing/2014/main" id="{FA316C6A-2A3C-FD44-AC2A-F6B204CD9101}"/>
              </a:ext>
            </a:extLst>
          </p:cNvPr>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33" name="Freeform 9">
            <a:extLst>
              <a:ext uri="{FF2B5EF4-FFF2-40B4-BE49-F238E27FC236}">
                <a16:creationId xmlns:a16="http://schemas.microsoft.com/office/drawing/2014/main" id="{5A3F5A04-6BF9-364A-AF87-1AB8EDE5BAF7}"/>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834" name="AutoShape 10">
            <a:extLst>
              <a:ext uri="{FF2B5EF4-FFF2-40B4-BE49-F238E27FC236}">
                <a16:creationId xmlns:a16="http://schemas.microsoft.com/office/drawing/2014/main" id="{051BD2A5-E6C9-134E-8D9A-1496DAD9EEC5}"/>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35" name="Rectangle 11">
            <a:extLst>
              <a:ext uri="{FF2B5EF4-FFF2-40B4-BE49-F238E27FC236}">
                <a16:creationId xmlns:a16="http://schemas.microsoft.com/office/drawing/2014/main" id="{812EBDB0-8BFD-E54F-8DB9-990026F521D5}"/>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36" name="AutoShape 12">
            <a:extLst>
              <a:ext uri="{FF2B5EF4-FFF2-40B4-BE49-F238E27FC236}">
                <a16:creationId xmlns:a16="http://schemas.microsoft.com/office/drawing/2014/main" id="{7391D45E-3BAC-344A-B268-9328B2600D88}"/>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37" name="Line 13">
            <a:extLst>
              <a:ext uri="{FF2B5EF4-FFF2-40B4-BE49-F238E27FC236}">
                <a16:creationId xmlns:a16="http://schemas.microsoft.com/office/drawing/2014/main" id="{E216F61D-BAAE-3F4A-90A6-F67109D99861}"/>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38" name="Line 14">
            <a:extLst>
              <a:ext uri="{FF2B5EF4-FFF2-40B4-BE49-F238E27FC236}">
                <a16:creationId xmlns:a16="http://schemas.microsoft.com/office/drawing/2014/main" id="{A9A9374E-7E96-9447-A6FB-D3AC0D971E6D}"/>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39" name="Rectangle 15">
            <a:extLst>
              <a:ext uri="{FF2B5EF4-FFF2-40B4-BE49-F238E27FC236}">
                <a16:creationId xmlns:a16="http://schemas.microsoft.com/office/drawing/2014/main" id="{20C78BB0-AE98-3543-A781-1346CF8C9B7F}"/>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40" name="Rectangle 16">
            <a:extLst>
              <a:ext uri="{FF2B5EF4-FFF2-40B4-BE49-F238E27FC236}">
                <a16:creationId xmlns:a16="http://schemas.microsoft.com/office/drawing/2014/main" id="{18C5CC8E-706F-D04A-BE72-935D76A5725D}"/>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17841" name="Rectangle 17">
            <a:extLst>
              <a:ext uri="{FF2B5EF4-FFF2-40B4-BE49-F238E27FC236}">
                <a16:creationId xmlns:a16="http://schemas.microsoft.com/office/drawing/2014/main" id="{CE67CF85-B79D-7E47-B619-91D6B3952B2B}"/>
              </a:ext>
            </a:extLst>
          </p:cNvPr>
          <p:cNvSpPr>
            <a:spLocks noChangeArrowheads="1"/>
          </p:cNvSpPr>
          <p:nvPr/>
        </p:nvSpPr>
        <p:spPr bwMode="auto">
          <a:xfrm>
            <a:off x="8075613"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17842" name="Rectangle 18">
            <a:extLst>
              <a:ext uri="{FF2B5EF4-FFF2-40B4-BE49-F238E27FC236}">
                <a16:creationId xmlns:a16="http://schemas.microsoft.com/office/drawing/2014/main" id="{FF4990AC-0FCC-514F-B77F-EFC95558C56D}"/>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17843" name="Line 19">
            <a:extLst>
              <a:ext uri="{FF2B5EF4-FFF2-40B4-BE49-F238E27FC236}">
                <a16:creationId xmlns:a16="http://schemas.microsoft.com/office/drawing/2014/main" id="{98542C8A-FC58-4145-B1EC-4FAB98B52E88}"/>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44" name="Line 20">
            <a:extLst>
              <a:ext uri="{FF2B5EF4-FFF2-40B4-BE49-F238E27FC236}">
                <a16:creationId xmlns:a16="http://schemas.microsoft.com/office/drawing/2014/main" id="{8C1C9850-B443-0A42-B607-758B22D7B99C}"/>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45" name="Line 21">
            <a:extLst>
              <a:ext uri="{FF2B5EF4-FFF2-40B4-BE49-F238E27FC236}">
                <a16:creationId xmlns:a16="http://schemas.microsoft.com/office/drawing/2014/main" id="{6DA01530-A19C-7944-BA34-480EB42E3112}"/>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832">
                                            <p:txEl>
                                              <p:pRg st="1" end="1"/>
                                            </p:txEl>
                                          </p:spTgt>
                                        </p:tgtEl>
                                        <p:attrNameLst>
                                          <p:attrName>style.visibility</p:attrName>
                                        </p:attrNameLst>
                                      </p:cBhvr>
                                      <p:to>
                                        <p:strVal val="visible"/>
                                      </p:to>
                                    </p:set>
                                    <p:animEffect transition="in" filter="box(out)">
                                      <p:cBhvr>
                                        <p:cTn id="12" dur="500"/>
                                        <p:tgtEl>
                                          <p:spTgt spid="7178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7832">
                                            <p:txEl>
                                              <p:pRg st="3" end="3"/>
                                            </p:txEl>
                                          </p:spTgt>
                                        </p:tgtEl>
                                        <p:attrNameLst>
                                          <p:attrName>style.visibility</p:attrName>
                                        </p:attrNameLst>
                                      </p:cBhvr>
                                      <p:to>
                                        <p:strVal val="visible"/>
                                      </p:to>
                                    </p:set>
                                    <p:animEffect transition="in" filter="box(out)">
                                      <p:cBhvr>
                                        <p:cTn id="17" dur="500"/>
                                        <p:tgtEl>
                                          <p:spTgt spid="7178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18850" name="Group 2">
            <a:extLst>
              <a:ext uri="{FF2B5EF4-FFF2-40B4-BE49-F238E27FC236}">
                <a16:creationId xmlns:a16="http://schemas.microsoft.com/office/drawing/2014/main" id="{9CCD8A14-89C4-5240-AC80-190FC027B9DF}"/>
              </a:ext>
            </a:extLst>
          </p:cNvPr>
          <p:cNvGrpSpPr>
            <a:grpSpLocks/>
          </p:cNvGrpSpPr>
          <p:nvPr/>
        </p:nvGrpSpPr>
        <p:grpSpPr bwMode="auto">
          <a:xfrm>
            <a:off x="620713" y="160338"/>
            <a:ext cx="739775" cy="1430337"/>
            <a:chOff x="391" y="101"/>
            <a:chExt cx="466" cy="901"/>
          </a:xfrm>
        </p:grpSpPr>
        <p:sp>
          <p:nvSpPr>
            <p:cNvPr id="718851" name="Rectangle 3">
              <a:extLst>
                <a:ext uri="{FF2B5EF4-FFF2-40B4-BE49-F238E27FC236}">
                  <a16:creationId xmlns:a16="http://schemas.microsoft.com/office/drawing/2014/main" id="{C22A980D-DD31-2C4D-A0D7-44A36BF26AD7}"/>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18852" name="Line 4">
              <a:extLst>
                <a:ext uri="{FF2B5EF4-FFF2-40B4-BE49-F238E27FC236}">
                  <a16:creationId xmlns:a16="http://schemas.microsoft.com/office/drawing/2014/main" id="{919627E6-BBB0-3449-8F31-5898F2838C90}"/>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18853" name="Text Box 5">
            <a:extLst>
              <a:ext uri="{FF2B5EF4-FFF2-40B4-BE49-F238E27FC236}">
                <a16:creationId xmlns:a16="http://schemas.microsoft.com/office/drawing/2014/main" id="{0F285B64-10ED-5342-BA21-251FBE7BB12E}"/>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18854" name="Text Box 6">
            <a:extLst>
              <a:ext uri="{FF2B5EF4-FFF2-40B4-BE49-F238E27FC236}">
                <a16:creationId xmlns:a16="http://schemas.microsoft.com/office/drawing/2014/main" id="{EA150D45-568C-0D46-BF94-41B470B331A3}"/>
              </a:ext>
            </a:extLst>
          </p:cNvPr>
          <p:cNvSpPr txBox="1">
            <a:spLocks noChangeArrowheads="1"/>
          </p:cNvSpPr>
          <p:nvPr/>
        </p:nvSpPr>
        <p:spPr bwMode="auto">
          <a:xfrm>
            <a:off x="1322388" y="-33338"/>
            <a:ext cx="3068637"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b="1">
                <a:solidFill>
                  <a:schemeClr val="tx1"/>
                </a:solidFill>
                <a:effectLst/>
                <a:ea typeface="Gulim" panose="020B0600000101010101" pitchFamily="34" charset="-127"/>
              </a:rPr>
              <a:t>Kej. 16:11-12; 17:20-21</a:t>
            </a:r>
          </a:p>
        </p:txBody>
      </p:sp>
      <p:pic>
        <p:nvPicPr>
          <p:cNvPr id="718855" name="Picture 7">
            <a:extLst>
              <a:ext uri="{FF2B5EF4-FFF2-40B4-BE49-F238E27FC236}">
                <a16:creationId xmlns:a16="http://schemas.microsoft.com/office/drawing/2014/main" id="{9F850048-E7ED-314B-BB56-82B88255AA35}"/>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2930" t="20313" r="47656" b="4688"/>
          <a:stretch>
            <a:fillRect/>
          </a:stretch>
        </p:blipFill>
        <p:spPr bwMode="auto">
          <a:xfrm>
            <a:off x="1592263" y="509588"/>
            <a:ext cx="6992937"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Lst>
        </p:spPr>
      </p:pic>
      <p:sp>
        <p:nvSpPr>
          <p:cNvPr id="718856" name="Text Box 8">
            <a:extLst>
              <a:ext uri="{FF2B5EF4-FFF2-40B4-BE49-F238E27FC236}">
                <a16:creationId xmlns:a16="http://schemas.microsoft.com/office/drawing/2014/main" id="{EAABDC93-9BB0-E347-8322-FEFC0D76F61F}"/>
              </a:ext>
            </a:extLst>
          </p:cNvPr>
          <p:cNvSpPr txBox="1">
            <a:spLocks noChangeArrowheads="1"/>
          </p:cNvSpPr>
          <p:nvPr/>
        </p:nvSpPr>
        <p:spPr bwMode="auto">
          <a:xfrm>
            <a:off x="2143125" y="1697038"/>
            <a:ext cx="5740400" cy="3505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200" b="1">
                <a:solidFill>
                  <a:schemeClr val="tx1"/>
                </a:solidFill>
                <a:effectLst/>
                <a:ea typeface="Gulim" panose="020B0600000101010101" pitchFamily="34" charset="-127"/>
              </a:rPr>
              <a:t>Pada saatnya…Hagar melahirkan seorang anak laki-laki bagi Abraham.</a:t>
            </a:r>
          </a:p>
          <a:p>
            <a:pPr>
              <a:spcBef>
                <a:spcPct val="50000"/>
              </a:spcBef>
            </a:pPr>
            <a:r>
              <a:rPr lang="en-US" altLang="ko-KR" sz="3200" b="1">
                <a:solidFill>
                  <a:srgbClr val="FFFF00"/>
                </a:solidFill>
                <a:effectLst/>
                <a:ea typeface="Gulim" panose="020B0600000101010101" pitchFamily="34" charset="-127"/>
              </a:rPr>
              <a:t>Namanya: ISMAEL.</a:t>
            </a:r>
          </a:p>
          <a:p>
            <a:pPr>
              <a:spcBef>
                <a:spcPct val="50000"/>
              </a:spcBef>
            </a:pPr>
            <a:r>
              <a:rPr lang="en-US" altLang="ko-KR" sz="3200" b="1">
                <a:solidFill>
                  <a:schemeClr val="tx1"/>
                </a:solidFill>
                <a:effectLst/>
                <a:ea typeface="Gulim" panose="020B0600000101010101" pitchFamily="34" charset="-127"/>
              </a:rPr>
              <a:t>(ISMAEL </a:t>
            </a:r>
            <a:r>
              <a:rPr lang="en-US" altLang="ko-KR" sz="3200" b="1" i="1" u="sng">
                <a:solidFill>
                  <a:schemeClr val="tx1"/>
                </a:solidFill>
                <a:effectLst/>
                <a:ea typeface="Gulim" panose="020B0600000101010101" pitchFamily="34" charset="-127"/>
              </a:rPr>
              <a:t>BUKAN</a:t>
            </a:r>
            <a:r>
              <a:rPr lang="en-US" altLang="ko-KR" sz="3200" b="1">
                <a:solidFill>
                  <a:schemeClr val="tx1"/>
                </a:solidFill>
                <a:effectLst/>
                <a:ea typeface="Gulim" panose="020B0600000101010101" pitchFamily="34" charset="-127"/>
              </a:rPr>
              <a:t> ANAK PERJANJIAN.)</a:t>
            </a:r>
          </a:p>
        </p:txBody>
      </p:sp>
      <p:sp>
        <p:nvSpPr>
          <p:cNvPr id="718871" name="Text Box 23">
            <a:extLst>
              <a:ext uri="{FF2B5EF4-FFF2-40B4-BE49-F238E27FC236}">
                <a16:creationId xmlns:a16="http://schemas.microsoft.com/office/drawing/2014/main" id="{A7F461E1-7B58-9D4A-8347-D71EFF704D3F}"/>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18875" name="Text Box 27">
            <a:extLst>
              <a:ext uri="{FF2B5EF4-FFF2-40B4-BE49-F238E27FC236}">
                <a16:creationId xmlns:a16="http://schemas.microsoft.com/office/drawing/2014/main" id="{7F024C9E-5F56-3D46-BDD9-8F1863213E9A}"/>
              </a:ext>
            </a:extLst>
          </p:cNvPr>
          <p:cNvSpPr txBox="1">
            <a:spLocks noChangeArrowheads="1"/>
          </p:cNvSpPr>
          <p:nvPr/>
        </p:nvSpPr>
        <p:spPr bwMode="auto">
          <a:xfrm>
            <a:off x="8588375"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718877" name="Rectangle 29">
            <a:extLst>
              <a:ext uri="{FF2B5EF4-FFF2-40B4-BE49-F238E27FC236}">
                <a16:creationId xmlns:a16="http://schemas.microsoft.com/office/drawing/2014/main" id="{1E2971AB-C5D7-104B-A001-16D591325F3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25</a:t>
            </a:r>
          </a:p>
        </p:txBody>
      </p:sp>
      <p:sp>
        <p:nvSpPr>
          <p:cNvPr id="718878" name="Rectangle 30">
            <a:extLst>
              <a:ext uri="{FF2B5EF4-FFF2-40B4-BE49-F238E27FC236}">
                <a16:creationId xmlns:a16="http://schemas.microsoft.com/office/drawing/2014/main" id="{EE618319-6BC8-C14C-B4C9-28E319FBBA00}"/>
              </a:ext>
            </a:extLst>
          </p:cNvPr>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58" name="Freeform 10">
            <a:extLst>
              <a:ext uri="{FF2B5EF4-FFF2-40B4-BE49-F238E27FC236}">
                <a16:creationId xmlns:a16="http://schemas.microsoft.com/office/drawing/2014/main" id="{8AA38E65-16FA-FA47-AFC8-F06BAAE3F471}"/>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859" name="AutoShape 11">
            <a:extLst>
              <a:ext uri="{FF2B5EF4-FFF2-40B4-BE49-F238E27FC236}">
                <a16:creationId xmlns:a16="http://schemas.microsoft.com/office/drawing/2014/main" id="{73605A32-1C16-C44A-860E-AD6C1E99D45A}"/>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0" name="Rectangle 12">
            <a:extLst>
              <a:ext uri="{FF2B5EF4-FFF2-40B4-BE49-F238E27FC236}">
                <a16:creationId xmlns:a16="http://schemas.microsoft.com/office/drawing/2014/main" id="{7F13AD92-7650-3647-A41C-21FBE6CF6D73}"/>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1" name="AutoShape 13">
            <a:extLst>
              <a:ext uri="{FF2B5EF4-FFF2-40B4-BE49-F238E27FC236}">
                <a16:creationId xmlns:a16="http://schemas.microsoft.com/office/drawing/2014/main" id="{60A9A70D-60B1-5040-B45F-60BC2E894A8E}"/>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2" name="Line 14">
            <a:extLst>
              <a:ext uri="{FF2B5EF4-FFF2-40B4-BE49-F238E27FC236}">
                <a16:creationId xmlns:a16="http://schemas.microsoft.com/office/drawing/2014/main" id="{D71D490C-289B-5D4D-B657-ACA5E2580AE0}"/>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3" name="Line 15">
            <a:extLst>
              <a:ext uri="{FF2B5EF4-FFF2-40B4-BE49-F238E27FC236}">
                <a16:creationId xmlns:a16="http://schemas.microsoft.com/office/drawing/2014/main" id="{8DA5220F-D88B-824B-B893-1D8D0F5C1ADA}"/>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4" name="Rectangle 16">
            <a:extLst>
              <a:ext uri="{FF2B5EF4-FFF2-40B4-BE49-F238E27FC236}">
                <a16:creationId xmlns:a16="http://schemas.microsoft.com/office/drawing/2014/main" id="{2B16AB07-E38E-B54E-8D6F-ECD21C91BC5F}"/>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5" name="Rectangle 17">
            <a:extLst>
              <a:ext uri="{FF2B5EF4-FFF2-40B4-BE49-F238E27FC236}">
                <a16:creationId xmlns:a16="http://schemas.microsoft.com/office/drawing/2014/main" id="{5FABBFE6-58DE-1A47-B847-83876FC16369}"/>
              </a:ext>
            </a:extLst>
          </p:cNvPr>
          <p:cNvSpPr>
            <a:spLocks noChangeArrowheads="1"/>
          </p:cNvSpPr>
          <p:nvPr/>
        </p:nvSpPr>
        <p:spPr bwMode="auto">
          <a:xfrm>
            <a:off x="8186738" y="3832225"/>
            <a:ext cx="647700"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N - B- B</a:t>
            </a:r>
          </a:p>
        </p:txBody>
      </p:sp>
      <p:sp>
        <p:nvSpPr>
          <p:cNvPr id="718866" name="Rectangle 18">
            <a:extLst>
              <a:ext uri="{FF2B5EF4-FFF2-40B4-BE49-F238E27FC236}">
                <a16:creationId xmlns:a16="http://schemas.microsoft.com/office/drawing/2014/main" id="{60D28716-6309-0946-A571-8FB451E1D7D1}"/>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18867" name="Line 19">
            <a:extLst>
              <a:ext uri="{FF2B5EF4-FFF2-40B4-BE49-F238E27FC236}">
                <a16:creationId xmlns:a16="http://schemas.microsoft.com/office/drawing/2014/main" id="{ED2D263A-6D23-624E-B271-25A3FB1C7459}"/>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8" name="Line 20">
            <a:extLst>
              <a:ext uri="{FF2B5EF4-FFF2-40B4-BE49-F238E27FC236}">
                <a16:creationId xmlns:a16="http://schemas.microsoft.com/office/drawing/2014/main" id="{817AE91F-E89F-6546-82E6-9223A3BF3718}"/>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9" name="Line 21">
            <a:extLst>
              <a:ext uri="{FF2B5EF4-FFF2-40B4-BE49-F238E27FC236}">
                <a16:creationId xmlns:a16="http://schemas.microsoft.com/office/drawing/2014/main" id="{7628575F-0553-3B46-B8F6-764F055FF6BB}"/>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73" name="Rectangle 25">
            <a:extLst>
              <a:ext uri="{FF2B5EF4-FFF2-40B4-BE49-F238E27FC236}">
                <a16:creationId xmlns:a16="http://schemas.microsoft.com/office/drawing/2014/main" id="{2B297F58-5B36-BD4D-9C39-B996496446A1}"/>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18879" name="Text Box 31">
            <a:extLst>
              <a:ext uri="{FF2B5EF4-FFF2-40B4-BE49-F238E27FC236}">
                <a16:creationId xmlns:a16="http://schemas.microsoft.com/office/drawing/2014/main" id="{5C26C204-32BC-4347-8095-68754904EE20}"/>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18880" name="AutoShape 32">
            <a:extLst>
              <a:ext uri="{FF2B5EF4-FFF2-40B4-BE49-F238E27FC236}">
                <a16:creationId xmlns:a16="http://schemas.microsoft.com/office/drawing/2014/main" id="{CBF297E3-1091-D44C-987A-6F26ED237D0D}"/>
              </a:ext>
            </a:extLst>
          </p:cNvPr>
          <p:cNvSpPr>
            <a:spLocks noChangeArrowheads="1"/>
          </p:cNvSpPr>
          <p:nvPr/>
        </p:nvSpPr>
        <p:spPr bwMode="auto">
          <a:xfrm>
            <a:off x="2116138" y="3952875"/>
            <a:ext cx="5762625" cy="1300163"/>
          </a:xfrm>
          <a:prstGeom prst="roundRect">
            <a:avLst>
              <a:gd name="adj" fmla="val 16667"/>
            </a:avLst>
          </a:prstGeom>
          <a:noFill/>
          <a:ln w="76200">
            <a:solidFill>
              <a:srgbClr val="FF0000"/>
            </a:solidFill>
            <a:round/>
            <a:headEnd/>
            <a:tailEnd/>
          </a:ln>
          <a:effectLst>
            <a:outerShdw dist="63500" dir="318780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8856">
                                            <p:txEl>
                                              <p:pRg st="2" end="2"/>
                                            </p:txEl>
                                          </p:spTgt>
                                        </p:tgtEl>
                                        <p:attrNameLst>
                                          <p:attrName>style.visibility</p:attrName>
                                        </p:attrNameLst>
                                      </p:cBhvr>
                                      <p:to>
                                        <p:strVal val="visible"/>
                                      </p:to>
                                    </p:set>
                                    <p:animEffect transition="in" filter="box(out)">
                                      <p:cBhvr>
                                        <p:cTn id="17" dur="500"/>
                                        <p:tgtEl>
                                          <p:spTgt spid="718856">
                                            <p:txEl>
                                              <p:pRg st="2" end="2"/>
                                            </p:txEl>
                                          </p:spTgt>
                                        </p:tgtEl>
                                      </p:cBhvr>
                                    </p:animEffect>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718880"/>
                                        </p:tgtEl>
                                        <p:attrNameLst>
                                          <p:attrName>style.visibility</p:attrName>
                                        </p:attrNameLst>
                                      </p:cBhvr>
                                      <p:to>
                                        <p:strVal val="visible"/>
                                      </p:to>
                                    </p:set>
                                    <p:animEffect transition="in" filter="dissolve">
                                      <p:cBhvr>
                                        <p:cTn id="21"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9879" name="Picture 7">
            <a:extLst>
              <a:ext uri="{FF2B5EF4-FFF2-40B4-BE49-F238E27FC236}">
                <a16:creationId xmlns:a16="http://schemas.microsoft.com/office/drawing/2014/main" id="{793C6B29-AD6E-A449-9980-353857FDF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Lst>
        </p:spPr>
      </p:pic>
      <p:sp>
        <p:nvSpPr>
          <p:cNvPr id="719905" name="Rectangle 33">
            <a:extLst>
              <a:ext uri="{FF2B5EF4-FFF2-40B4-BE49-F238E27FC236}">
                <a16:creationId xmlns:a16="http://schemas.microsoft.com/office/drawing/2014/main" id="{DA894AF6-91F0-2943-8961-FD0E327B5FC6}"/>
              </a:ext>
            </a:extLst>
          </p:cNvPr>
          <p:cNvSpPr>
            <a:spLocks noChangeArrowheads="1"/>
          </p:cNvSpPr>
          <p:nvPr/>
        </p:nvSpPr>
        <p:spPr bwMode="auto">
          <a:xfrm>
            <a:off x="1611313" y="604838"/>
            <a:ext cx="6881812" cy="5624512"/>
          </a:xfrm>
          <a:prstGeom prst="rect">
            <a:avLst/>
          </a:prstGeom>
          <a:solidFill>
            <a:srgbClr val="1A0004">
              <a:alpha val="45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719874" name="Group 2">
            <a:extLst>
              <a:ext uri="{FF2B5EF4-FFF2-40B4-BE49-F238E27FC236}">
                <a16:creationId xmlns:a16="http://schemas.microsoft.com/office/drawing/2014/main" id="{ADAECDED-637A-804C-827C-32BB2666247E}"/>
              </a:ext>
            </a:extLst>
          </p:cNvPr>
          <p:cNvGrpSpPr>
            <a:grpSpLocks/>
          </p:cNvGrpSpPr>
          <p:nvPr/>
        </p:nvGrpSpPr>
        <p:grpSpPr bwMode="auto">
          <a:xfrm>
            <a:off x="620713" y="160338"/>
            <a:ext cx="739775" cy="1430337"/>
            <a:chOff x="391" y="101"/>
            <a:chExt cx="466" cy="901"/>
          </a:xfrm>
        </p:grpSpPr>
        <p:sp>
          <p:nvSpPr>
            <p:cNvPr id="719875" name="Rectangle 3">
              <a:extLst>
                <a:ext uri="{FF2B5EF4-FFF2-40B4-BE49-F238E27FC236}">
                  <a16:creationId xmlns:a16="http://schemas.microsoft.com/office/drawing/2014/main" id="{3A9E29A4-B9DF-2F44-81A1-6C26267EBBB7}"/>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19876" name="Line 4">
              <a:extLst>
                <a:ext uri="{FF2B5EF4-FFF2-40B4-BE49-F238E27FC236}">
                  <a16:creationId xmlns:a16="http://schemas.microsoft.com/office/drawing/2014/main" id="{37342F79-9323-C645-A9D1-049938860981}"/>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19877" name="Text Box 5">
            <a:extLst>
              <a:ext uri="{FF2B5EF4-FFF2-40B4-BE49-F238E27FC236}">
                <a16:creationId xmlns:a16="http://schemas.microsoft.com/office/drawing/2014/main" id="{2C017167-3524-D14D-8011-ECBBCA0B33AF}"/>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19878" name="Text Box 6">
            <a:extLst>
              <a:ext uri="{FF2B5EF4-FFF2-40B4-BE49-F238E27FC236}">
                <a16:creationId xmlns:a16="http://schemas.microsoft.com/office/drawing/2014/main" id="{135F3094-FB4E-F546-B354-0DDAE025930E}"/>
              </a:ext>
            </a:extLst>
          </p:cNvPr>
          <p:cNvSpPr txBox="1">
            <a:spLocks noChangeArrowheads="1"/>
          </p:cNvSpPr>
          <p:nvPr/>
        </p:nvSpPr>
        <p:spPr bwMode="auto">
          <a:xfrm>
            <a:off x="1798638"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17:19</a:t>
            </a:r>
          </a:p>
        </p:txBody>
      </p:sp>
      <p:sp>
        <p:nvSpPr>
          <p:cNvPr id="719880" name="Text Box 8">
            <a:extLst>
              <a:ext uri="{FF2B5EF4-FFF2-40B4-BE49-F238E27FC236}">
                <a16:creationId xmlns:a16="http://schemas.microsoft.com/office/drawing/2014/main" id="{712D1C97-AC7B-A847-83D7-9DB5AC4AFF8A}"/>
              </a:ext>
            </a:extLst>
          </p:cNvPr>
          <p:cNvSpPr txBox="1">
            <a:spLocks noChangeArrowheads="1"/>
          </p:cNvSpPr>
          <p:nvPr/>
        </p:nvSpPr>
        <p:spPr bwMode="auto">
          <a:xfrm>
            <a:off x="2082800" y="1316038"/>
            <a:ext cx="5740400" cy="3749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200" b="1">
                <a:solidFill>
                  <a:schemeClr val="tx1"/>
                </a:solidFill>
                <a:effectLst/>
                <a:ea typeface="Gulim" panose="020B0600000101010101" pitchFamily="34" charset="-127"/>
              </a:rPr>
              <a:t>Sekarang…Abraham 85 tahun…Sarah 75.</a:t>
            </a:r>
          </a:p>
          <a:p>
            <a:pPr>
              <a:spcBef>
                <a:spcPct val="50000"/>
              </a:spcBef>
            </a:pPr>
            <a:r>
              <a:rPr lang="en-US" altLang="ko-KR" sz="3200" b="1">
                <a:solidFill>
                  <a:schemeClr val="tx1"/>
                </a:solidFill>
                <a:effectLst/>
                <a:ea typeface="Gulim" panose="020B0600000101010101" pitchFamily="34" charset="-127"/>
              </a:rPr>
              <a:t>Setelah 15 tahun…</a:t>
            </a:r>
          </a:p>
          <a:p>
            <a:pPr>
              <a:spcBef>
                <a:spcPct val="50000"/>
              </a:spcBef>
            </a:pPr>
            <a:r>
              <a:rPr lang="en-US" altLang="ko-KR" sz="3200" b="1">
                <a:solidFill>
                  <a:srgbClr val="FFFF00"/>
                </a:solidFill>
                <a:effectLst/>
                <a:ea typeface="Gulim" panose="020B0600000101010101" pitchFamily="34" charset="-127"/>
              </a:rPr>
              <a:t>ISHAK dilahirkan untuk ABRAHAM melalui SARAH.</a:t>
            </a:r>
          </a:p>
          <a:p>
            <a:pPr>
              <a:spcBef>
                <a:spcPct val="50000"/>
              </a:spcBef>
            </a:pPr>
            <a:r>
              <a:rPr lang="en-US" altLang="ko-KR" sz="3200" b="1">
                <a:solidFill>
                  <a:srgbClr val="6699FF"/>
                </a:solidFill>
                <a:effectLst/>
                <a:ea typeface="Gulim" panose="020B0600000101010101" pitchFamily="34" charset="-127"/>
              </a:rPr>
              <a:t>NAMA: “ISHAK”</a:t>
            </a:r>
          </a:p>
        </p:txBody>
      </p:sp>
      <p:sp>
        <p:nvSpPr>
          <p:cNvPr id="719896" name="Text Box 24">
            <a:extLst>
              <a:ext uri="{FF2B5EF4-FFF2-40B4-BE49-F238E27FC236}">
                <a16:creationId xmlns:a16="http://schemas.microsoft.com/office/drawing/2014/main" id="{410344A0-9630-E04C-A9CC-59092E70D6E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19899" name="Text Box 27">
            <a:extLst>
              <a:ext uri="{FF2B5EF4-FFF2-40B4-BE49-F238E27FC236}">
                <a16:creationId xmlns:a16="http://schemas.microsoft.com/office/drawing/2014/main" id="{BF2119FC-6073-F346-8B73-DA96EE8706C3}"/>
              </a:ext>
            </a:extLst>
          </p:cNvPr>
          <p:cNvSpPr txBox="1">
            <a:spLocks noChangeArrowheads="1"/>
          </p:cNvSpPr>
          <p:nvPr/>
        </p:nvSpPr>
        <p:spPr bwMode="auto">
          <a:xfrm>
            <a:off x="8588375" y="64309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4</a:t>
            </a:r>
          </a:p>
        </p:txBody>
      </p:sp>
      <p:sp>
        <p:nvSpPr>
          <p:cNvPr id="719901" name="Rectangle 29">
            <a:extLst>
              <a:ext uri="{FF2B5EF4-FFF2-40B4-BE49-F238E27FC236}">
                <a16:creationId xmlns:a16="http://schemas.microsoft.com/office/drawing/2014/main" id="{A75B7685-711E-B248-B3A9-AA11553F1AC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26</a:t>
            </a:r>
          </a:p>
        </p:txBody>
      </p:sp>
      <p:sp>
        <p:nvSpPr>
          <p:cNvPr id="719902" name="Rectangle 30">
            <a:extLst>
              <a:ext uri="{FF2B5EF4-FFF2-40B4-BE49-F238E27FC236}">
                <a16:creationId xmlns:a16="http://schemas.microsoft.com/office/drawing/2014/main" id="{E44C4145-16B6-6C4C-B2DB-735584368977}"/>
              </a:ext>
            </a:extLst>
          </p:cNvPr>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82" name="Freeform 10">
            <a:extLst>
              <a:ext uri="{FF2B5EF4-FFF2-40B4-BE49-F238E27FC236}">
                <a16:creationId xmlns:a16="http://schemas.microsoft.com/office/drawing/2014/main" id="{3D2D78DA-D263-BF4C-8673-ED40677186B7}"/>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883" name="AutoShape 11">
            <a:extLst>
              <a:ext uri="{FF2B5EF4-FFF2-40B4-BE49-F238E27FC236}">
                <a16:creationId xmlns:a16="http://schemas.microsoft.com/office/drawing/2014/main" id="{E0CEA8C6-BEBA-AE43-BAF6-D1EE67292B6B}"/>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84" name="Rectangle 12">
            <a:extLst>
              <a:ext uri="{FF2B5EF4-FFF2-40B4-BE49-F238E27FC236}">
                <a16:creationId xmlns:a16="http://schemas.microsoft.com/office/drawing/2014/main" id="{E200FD80-A6AB-3A4B-8773-863FB1C6FDEE}"/>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85" name="AutoShape 13">
            <a:extLst>
              <a:ext uri="{FF2B5EF4-FFF2-40B4-BE49-F238E27FC236}">
                <a16:creationId xmlns:a16="http://schemas.microsoft.com/office/drawing/2014/main" id="{00BFACCC-ED52-5E42-99D0-D51F43073370}"/>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86" name="Line 14">
            <a:extLst>
              <a:ext uri="{FF2B5EF4-FFF2-40B4-BE49-F238E27FC236}">
                <a16:creationId xmlns:a16="http://schemas.microsoft.com/office/drawing/2014/main" id="{51D0CDCF-7844-2E47-903A-8E50578E5CA5}"/>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87" name="Line 15">
            <a:extLst>
              <a:ext uri="{FF2B5EF4-FFF2-40B4-BE49-F238E27FC236}">
                <a16:creationId xmlns:a16="http://schemas.microsoft.com/office/drawing/2014/main" id="{9942D8BA-2F20-EA40-A360-05141074F92D}"/>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88" name="Rectangle 16">
            <a:extLst>
              <a:ext uri="{FF2B5EF4-FFF2-40B4-BE49-F238E27FC236}">
                <a16:creationId xmlns:a16="http://schemas.microsoft.com/office/drawing/2014/main" id="{5ACAF865-1212-7348-8CBB-2B4D38E32F16}"/>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89" name="Rectangle 17">
            <a:extLst>
              <a:ext uri="{FF2B5EF4-FFF2-40B4-BE49-F238E27FC236}">
                <a16:creationId xmlns:a16="http://schemas.microsoft.com/office/drawing/2014/main" id="{121FABB9-60FB-0C47-B35C-525FC2EFCD92}"/>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19890" name="Rectangle 18">
            <a:extLst>
              <a:ext uri="{FF2B5EF4-FFF2-40B4-BE49-F238E27FC236}">
                <a16:creationId xmlns:a16="http://schemas.microsoft.com/office/drawing/2014/main" id="{3E9A3F53-8345-3343-8C79-02AC911A4B79}"/>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19891" name="Rectangle 19">
            <a:extLst>
              <a:ext uri="{FF2B5EF4-FFF2-40B4-BE49-F238E27FC236}">
                <a16:creationId xmlns:a16="http://schemas.microsoft.com/office/drawing/2014/main" id="{2A1CE60B-B227-2640-8EBE-65A902194B8C}"/>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19892" name="Line 20">
            <a:extLst>
              <a:ext uri="{FF2B5EF4-FFF2-40B4-BE49-F238E27FC236}">
                <a16:creationId xmlns:a16="http://schemas.microsoft.com/office/drawing/2014/main" id="{8CDD1533-832B-E046-81C6-D7C1FA093DCC}"/>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93" name="Line 21">
            <a:extLst>
              <a:ext uri="{FF2B5EF4-FFF2-40B4-BE49-F238E27FC236}">
                <a16:creationId xmlns:a16="http://schemas.microsoft.com/office/drawing/2014/main" id="{BE2888A4-0D41-E04D-899F-732DCDFF7C6A}"/>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94" name="Line 22">
            <a:extLst>
              <a:ext uri="{FF2B5EF4-FFF2-40B4-BE49-F238E27FC236}">
                <a16:creationId xmlns:a16="http://schemas.microsoft.com/office/drawing/2014/main" id="{D9337B2E-B097-824D-B57A-8246CDA76BA8}"/>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903" name="Text Box 31">
            <a:extLst>
              <a:ext uri="{FF2B5EF4-FFF2-40B4-BE49-F238E27FC236}">
                <a16:creationId xmlns:a16="http://schemas.microsoft.com/office/drawing/2014/main" id="{B3B7BBEA-9B5F-1E43-A356-C0658F3C2ECB}"/>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19904" name="Rectangle 32">
            <a:extLst>
              <a:ext uri="{FF2B5EF4-FFF2-40B4-BE49-F238E27FC236}">
                <a16:creationId xmlns:a16="http://schemas.microsoft.com/office/drawing/2014/main" id="{3BCCB5EA-19DE-6A4C-A8AF-B2CA7DEEFB01}"/>
              </a:ext>
            </a:extLst>
          </p:cNvPr>
          <p:cNvSpPr>
            <a:spLocks noChangeArrowheads="1"/>
          </p:cNvSpPr>
          <p:nvPr/>
        </p:nvSpPr>
        <p:spPr bwMode="auto">
          <a:xfrm>
            <a:off x="7535863" y="5945188"/>
            <a:ext cx="214312" cy="187325"/>
          </a:xfrm>
          <a:prstGeom prst="rect">
            <a:avLst/>
          </a:prstGeom>
          <a:solidFill>
            <a:srgbClr val="C6BDB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2" end="2"/>
                                            </p:txEl>
                                          </p:spTgt>
                                        </p:tgtEl>
                                        <p:attrNameLst>
                                          <p:attrName>style.visibility</p:attrName>
                                        </p:attrNameLst>
                                      </p:cBhvr>
                                      <p:to>
                                        <p:strVal val="visible"/>
                                      </p:to>
                                    </p:set>
                                    <p:animEffect transition="in" filter="box(out)">
                                      <p:cBhvr>
                                        <p:cTn id="17" dur="500"/>
                                        <p:tgtEl>
                                          <p:spTgt spid="71988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3" end="3"/>
                                            </p:txEl>
                                          </p:spTgt>
                                        </p:tgtEl>
                                        <p:attrNameLst>
                                          <p:attrName>style.visibility</p:attrName>
                                        </p:attrNameLst>
                                      </p:cBhvr>
                                      <p:to>
                                        <p:strVal val="visible"/>
                                      </p:to>
                                    </p:set>
                                    <p:animEffect transition="in" filter="box(out)">
                                      <p:cBhvr>
                                        <p:cTn id="22" dur="500"/>
                                        <p:tgtEl>
                                          <p:spTgt spid="7198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0928" name="Picture 32" descr="Nahal Zin4, tb n062400 sr">
            <a:extLst>
              <a:ext uri="{FF2B5EF4-FFF2-40B4-BE49-F238E27FC236}">
                <a16:creationId xmlns:a16="http://schemas.microsoft.com/office/drawing/2014/main" id="{ACA6A007-AFA1-7F4A-AA62-FF77FC46CE8B}"/>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43050" y="508000"/>
            <a:ext cx="7043738" cy="5748338"/>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0933" name="Rectangle 37">
            <a:extLst>
              <a:ext uri="{FF2B5EF4-FFF2-40B4-BE49-F238E27FC236}">
                <a16:creationId xmlns:a16="http://schemas.microsoft.com/office/drawing/2014/main" id="{9ED2CA4A-F6DF-9B4E-8396-C436350D0C7C}"/>
              </a:ext>
            </a:extLst>
          </p:cNvPr>
          <p:cNvSpPr>
            <a:spLocks noChangeArrowheads="1"/>
          </p:cNvSpPr>
          <p:nvPr/>
        </p:nvSpPr>
        <p:spPr bwMode="auto">
          <a:xfrm>
            <a:off x="1611313" y="604838"/>
            <a:ext cx="6881812" cy="5624512"/>
          </a:xfrm>
          <a:prstGeom prst="rect">
            <a:avLst/>
          </a:prstGeom>
          <a:solidFill>
            <a:srgbClr val="1A0004">
              <a:alpha val="45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720898" name="Group 2">
            <a:extLst>
              <a:ext uri="{FF2B5EF4-FFF2-40B4-BE49-F238E27FC236}">
                <a16:creationId xmlns:a16="http://schemas.microsoft.com/office/drawing/2014/main" id="{F6670601-E2D7-DF44-A632-4C89801BE6E8}"/>
              </a:ext>
            </a:extLst>
          </p:cNvPr>
          <p:cNvGrpSpPr>
            <a:grpSpLocks/>
          </p:cNvGrpSpPr>
          <p:nvPr/>
        </p:nvGrpSpPr>
        <p:grpSpPr bwMode="auto">
          <a:xfrm>
            <a:off x="620713" y="160338"/>
            <a:ext cx="739775" cy="1430337"/>
            <a:chOff x="391" y="101"/>
            <a:chExt cx="466" cy="901"/>
          </a:xfrm>
        </p:grpSpPr>
        <p:sp>
          <p:nvSpPr>
            <p:cNvPr id="720899" name="Rectangle 3">
              <a:extLst>
                <a:ext uri="{FF2B5EF4-FFF2-40B4-BE49-F238E27FC236}">
                  <a16:creationId xmlns:a16="http://schemas.microsoft.com/office/drawing/2014/main" id="{AE45C68F-35C5-CC41-8D68-1F8C519A5367}"/>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20900" name="Line 4">
              <a:extLst>
                <a:ext uri="{FF2B5EF4-FFF2-40B4-BE49-F238E27FC236}">
                  <a16:creationId xmlns:a16="http://schemas.microsoft.com/office/drawing/2014/main" id="{2D4B890F-5924-D945-92AA-A3E17DDFF417}"/>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20901" name="Text Box 5">
            <a:extLst>
              <a:ext uri="{FF2B5EF4-FFF2-40B4-BE49-F238E27FC236}">
                <a16:creationId xmlns:a16="http://schemas.microsoft.com/office/drawing/2014/main" id="{D7C41097-BAEA-A84B-9F59-1834FBF1B6D4}"/>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20902" name="Text Box 6">
            <a:extLst>
              <a:ext uri="{FF2B5EF4-FFF2-40B4-BE49-F238E27FC236}">
                <a16:creationId xmlns:a16="http://schemas.microsoft.com/office/drawing/2014/main" id="{60D31CBD-8A56-354B-BF74-4C207F6EB009}"/>
              </a:ext>
            </a:extLst>
          </p:cNvPr>
          <p:cNvSpPr txBox="1">
            <a:spLocks noChangeArrowheads="1"/>
          </p:cNvSpPr>
          <p:nvPr/>
        </p:nvSpPr>
        <p:spPr bwMode="auto">
          <a:xfrm>
            <a:off x="1778000"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17:21</a:t>
            </a:r>
          </a:p>
        </p:txBody>
      </p:sp>
      <p:sp>
        <p:nvSpPr>
          <p:cNvPr id="720903" name="Rectangle 7">
            <a:extLst>
              <a:ext uri="{FF2B5EF4-FFF2-40B4-BE49-F238E27FC236}">
                <a16:creationId xmlns:a16="http://schemas.microsoft.com/office/drawing/2014/main" id="{3CF40B0E-3765-2346-957F-04C2F04180D0}"/>
              </a:ext>
            </a:extLst>
          </p:cNvPr>
          <p:cNvSpPr>
            <a:spLocks noChangeArrowheads="1"/>
          </p:cNvSpPr>
          <p:nvPr/>
        </p:nvSpPr>
        <p:spPr bwMode="auto">
          <a:xfrm>
            <a:off x="1498600" y="558800"/>
            <a:ext cx="70104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20" name="Text Box 24">
            <a:extLst>
              <a:ext uri="{FF2B5EF4-FFF2-40B4-BE49-F238E27FC236}">
                <a16:creationId xmlns:a16="http://schemas.microsoft.com/office/drawing/2014/main" id="{F8809E10-0A83-A047-9D98-ED073872C2A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20925" name="Rectangle 29">
            <a:extLst>
              <a:ext uri="{FF2B5EF4-FFF2-40B4-BE49-F238E27FC236}">
                <a16:creationId xmlns:a16="http://schemas.microsoft.com/office/drawing/2014/main" id="{6F396646-1B29-4F4D-B49D-006FEF864AD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27</a:t>
            </a:r>
          </a:p>
        </p:txBody>
      </p:sp>
      <p:sp>
        <p:nvSpPr>
          <p:cNvPr id="720927" name="Text Box 31">
            <a:extLst>
              <a:ext uri="{FF2B5EF4-FFF2-40B4-BE49-F238E27FC236}">
                <a16:creationId xmlns:a16="http://schemas.microsoft.com/office/drawing/2014/main" id="{ED6B96E3-C108-094B-95C9-98B7CCB72C31}"/>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20929" name="Rectangle 33">
            <a:extLst>
              <a:ext uri="{FF2B5EF4-FFF2-40B4-BE49-F238E27FC236}">
                <a16:creationId xmlns:a16="http://schemas.microsoft.com/office/drawing/2014/main" id="{8F9ACF51-6417-C74C-AAA4-070C7C0C1154}"/>
              </a:ext>
            </a:extLst>
          </p:cNvPr>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05" name="Text Box 9">
            <a:extLst>
              <a:ext uri="{FF2B5EF4-FFF2-40B4-BE49-F238E27FC236}">
                <a16:creationId xmlns:a16="http://schemas.microsoft.com/office/drawing/2014/main" id="{02BDD2B6-8869-6549-B8D2-2334B41AC670}"/>
              </a:ext>
            </a:extLst>
          </p:cNvPr>
          <p:cNvSpPr txBox="1">
            <a:spLocks noChangeArrowheads="1"/>
          </p:cNvSpPr>
          <p:nvPr/>
        </p:nvSpPr>
        <p:spPr bwMode="auto">
          <a:xfrm>
            <a:off x="2130425" y="1065213"/>
            <a:ext cx="5740400" cy="119062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b="1" i="1">
                <a:solidFill>
                  <a:schemeClr val="tx1"/>
                </a:solidFill>
                <a:effectLst/>
                <a:ea typeface="Gulim" panose="020B0600000101010101" pitchFamily="34" charset="-127"/>
              </a:rPr>
              <a:t>Sesungguhnya</a:t>
            </a:r>
            <a:r>
              <a:rPr lang="en-US" altLang="ko-KR" sz="3600" b="1">
                <a:solidFill>
                  <a:schemeClr val="tx1"/>
                </a:solidFill>
                <a:effectLst/>
                <a:ea typeface="Gulim" panose="020B0600000101010101" pitchFamily="34" charset="-127"/>
              </a:rPr>
              <a:t> Ishak lah anak yang dinantikan…</a:t>
            </a:r>
            <a:endParaRPr lang="en-US" altLang="ko-KR" sz="3600" b="1">
              <a:solidFill>
                <a:schemeClr val="bg2"/>
              </a:solidFill>
              <a:effectLst/>
              <a:ea typeface="Gulim" panose="020B0600000101010101" pitchFamily="34" charset="-127"/>
            </a:endParaRPr>
          </a:p>
        </p:txBody>
      </p:sp>
      <p:sp>
        <p:nvSpPr>
          <p:cNvPr id="720930" name="Text Box 34">
            <a:extLst>
              <a:ext uri="{FF2B5EF4-FFF2-40B4-BE49-F238E27FC236}">
                <a16:creationId xmlns:a16="http://schemas.microsoft.com/office/drawing/2014/main" id="{BD5D04E1-D99E-1842-8EED-6663B76C48CD}"/>
              </a:ext>
            </a:extLst>
          </p:cNvPr>
          <p:cNvSpPr txBox="1">
            <a:spLocks noChangeArrowheads="1"/>
          </p:cNvSpPr>
          <p:nvPr/>
        </p:nvSpPr>
        <p:spPr bwMode="auto">
          <a:xfrm>
            <a:off x="1920875" y="2428875"/>
            <a:ext cx="4141788" cy="20415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3200" b="1">
                <a:solidFill>
                  <a:srgbClr val="FFFF00"/>
                </a:solidFill>
                <a:effectLst/>
                <a:ea typeface="Gulim" panose="020B0600000101010101" pitchFamily="34" charset="-127"/>
              </a:rPr>
              <a:t>… yang melaluinya janji Allah kepada Abraham dinyatakan…</a:t>
            </a:r>
            <a:endParaRPr lang="en-US" altLang="ko-KR" sz="3200" b="1">
              <a:solidFill>
                <a:schemeClr val="bg2"/>
              </a:solidFill>
              <a:effectLst/>
              <a:ea typeface="Gulim" panose="020B0600000101010101" pitchFamily="34" charset="-127"/>
            </a:endParaRPr>
          </a:p>
        </p:txBody>
      </p:sp>
      <p:sp>
        <p:nvSpPr>
          <p:cNvPr id="720931" name="Text Box 35">
            <a:extLst>
              <a:ext uri="{FF2B5EF4-FFF2-40B4-BE49-F238E27FC236}">
                <a16:creationId xmlns:a16="http://schemas.microsoft.com/office/drawing/2014/main" id="{75176BBF-6CEF-204C-9C3B-C880B5490389}"/>
              </a:ext>
            </a:extLst>
          </p:cNvPr>
          <p:cNvSpPr txBox="1">
            <a:spLocks noChangeArrowheads="1"/>
          </p:cNvSpPr>
          <p:nvPr/>
        </p:nvSpPr>
        <p:spPr bwMode="auto">
          <a:xfrm>
            <a:off x="8588375" y="64309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2</a:t>
            </a:r>
          </a:p>
        </p:txBody>
      </p:sp>
      <p:sp>
        <p:nvSpPr>
          <p:cNvPr id="720907" name="Freeform 11">
            <a:extLst>
              <a:ext uri="{FF2B5EF4-FFF2-40B4-BE49-F238E27FC236}">
                <a16:creationId xmlns:a16="http://schemas.microsoft.com/office/drawing/2014/main" id="{F839DE6B-7A2D-8248-ABDB-BC1A60439A4C}"/>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908" name="AutoShape 12">
            <a:extLst>
              <a:ext uri="{FF2B5EF4-FFF2-40B4-BE49-F238E27FC236}">
                <a16:creationId xmlns:a16="http://schemas.microsoft.com/office/drawing/2014/main" id="{3916D4DF-4F49-3148-9602-B7EE52EB50BC}"/>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09" name="Rectangle 13">
            <a:extLst>
              <a:ext uri="{FF2B5EF4-FFF2-40B4-BE49-F238E27FC236}">
                <a16:creationId xmlns:a16="http://schemas.microsoft.com/office/drawing/2014/main" id="{DBCF29E3-4894-8C44-A109-AC7F09B97BA6}"/>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10" name="AutoShape 14">
            <a:extLst>
              <a:ext uri="{FF2B5EF4-FFF2-40B4-BE49-F238E27FC236}">
                <a16:creationId xmlns:a16="http://schemas.microsoft.com/office/drawing/2014/main" id="{936A1AE8-C233-7D4A-BF45-4C7D5F1CB625}"/>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11" name="Line 15">
            <a:extLst>
              <a:ext uri="{FF2B5EF4-FFF2-40B4-BE49-F238E27FC236}">
                <a16:creationId xmlns:a16="http://schemas.microsoft.com/office/drawing/2014/main" id="{8CD4A988-D23B-FC46-909B-5E97CFADCA5C}"/>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12" name="Line 16">
            <a:extLst>
              <a:ext uri="{FF2B5EF4-FFF2-40B4-BE49-F238E27FC236}">
                <a16:creationId xmlns:a16="http://schemas.microsoft.com/office/drawing/2014/main" id="{D91D7B57-7600-E74D-97EF-E1BA8C4E2917}"/>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13" name="Rectangle 17">
            <a:extLst>
              <a:ext uri="{FF2B5EF4-FFF2-40B4-BE49-F238E27FC236}">
                <a16:creationId xmlns:a16="http://schemas.microsoft.com/office/drawing/2014/main" id="{BF4557F4-B095-EB4D-AC04-8EF296E1EF26}"/>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14" name="Rectangle 18">
            <a:extLst>
              <a:ext uri="{FF2B5EF4-FFF2-40B4-BE49-F238E27FC236}">
                <a16:creationId xmlns:a16="http://schemas.microsoft.com/office/drawing/2014/main" id="{5C66E141-D75C-7F46-B827-6B02D5E902F9}"/>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20915" name="Rectangle 19">
            <a:extLst>
              <a:ext uri="{FF2B5EF4-FFF2-40B4-BE49-F238E27FC236}">
                <a16:creationId xmlns:a16="http://schemas.microsoft.com/office/drawing/2014/main" id="{8D0BE3EB-2527-0E47-B9C8-E3F334440D33}"/>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20916" name="Rectangle 20">
            <a:extLst>
              <a:ext uri="{FF2B5EF4-FFF2-40B4-BE49-F238E27FC236}">
                <a16:creationId xmlns:a16="http://schemas.microsoft.com/office/drawing/2014/main" id="{3E7354DB-020D-AA4B-86ED-0761399D5322}"/>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20917" name="Line 21">
            <a:extLst>
              <a:ext uri="{FF2B5EF4-FFF2-40B4-BE49-F238E27FC236}">
                <a16:creationId xmlns:a16="http://schemas.microsoft.com/office/drawing/2014/main" id="{052FB2FB-0761-5947-B82E-5DA450EF6C46}"/>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18" name="Line 22">
            <a:extLst>
              <a:ext uri="{FF2B5EF4-FFF2-40B4-BE49-F238E27FC236}">
                <a16:creationId xmlns:a16="http://schemas.microsoft.com/office/drawing/2014/main" id="{AB7DD71B-B595-1247-9560-83EAEB7AF30D}"/>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19" name="Line 23">
            <a:extLst>
              <a:ext uri="{FF2B5EF4-FFF2-40B4-BE49-F238E27FC236}">
                <a16:creationId xmlns:a16="http://schemas.microsoft.com/office/drawing/2014/main" id="{18087759-DFCE-EB4A-B86E-7ACE92DE8EEA}"/>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32" name="Text Box 36">
            <a:extLst>
              <a:ext uri="{FF2B5EF4-FFF2-40B4-BE49-F238E27FC236}">
                <a16:creationId xmlns:a16="http://schemas.microsoft.com/office/drawing/2014/main" id="{18B2ADC6-9030-8C4A-9A57-E5F908DE2E93}"/>
              </a:ext>
            </a:extLst>
          </p:cNvPr>
          <p:cNvSpPr txBox="1">
            <a:spLocks noChangeArrowheads="1"/>
          </p:cNvSpPr>
          <p:nvPr/>
        </p:nvSpPr>
        <p:spPr bwMode="auto">
          <a:xfrm>
            <a:off x="2365375" y="4956175"/>
            <a:ext cx="5346700" cy="1190625"/>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folHlink"/>
                  </a:outerShdw>
                </a:effectLst>
              </a14:hiddenEffects>
            </a:ext>
          </a:extLst>
        </p:spPr>
        <p:txBody>
          <a:bodyPr>
            <a:spAutoFit/>
            <a:flatTx/>
          </a:bodyPr>
          <a:lstStyle/>
          <a:p>
            <a:pPr algn="l">
              <a:spcBef>
                <a:spcPct val="50000"/>
              </a:spcBef>
            </a:pPr>
            <a:r>
              <a:rPr lang="en-US" altLang="ko-KR" sz="3600" b="1" i="1">
                <a:solidFill>
                  <a:schemeClr val="tx1"/>
                </a:solidFill>
                <a:effectLst/>
                <a:ea typeface="Gulim" panose="020B0600000101010101" pitchFamily="34" charset="-127"/>
              </a:rPr>
              <a:t>…MELALUI GARIS KETURUNAN </a:t>
            </a:r>
            <a:r>
              <a:rPr lang="en-US" altLang="ko-KR" sz="3600" b="1" i="1" u="sng">
                <a:solidFill>
                  <a:schemeClr val="tx1"/>
                </a:solidFill>
                <a:effectLst/>
                <a:ea typeface="Gulim" panose="020B0600000101010101" pitchFamily="34" charset="-127"/>
              </a:rPr>
              <a:t>ISHAK</a:t>
            </a:r>
            <a:r>
              <a:rPr lang="en-US" altLang="ko-KR" sz="3600" b="1" i="1">
                <a:solidFill>
                  <a:schemeClr val="tx1"/>
                </a:solidFill>
                <a:effectLst/>
                <a:ea typeface="Gulim" panose="020B0600000101010101" pitchFamily="34" charset="-127"/>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dissolve">
                                      <p:cBhvr>
                                        <p:cTn id="7" dur="5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dissolve">
                                      <p:cBhvr>
                                        <p:cTn id="12" dur="5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dissolve">
                                      <p:cBhvr>
                                        <p:cTn id="17" dur="5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68002" name="Group 2">
            <a:extLst>
              <a:ext uri="{FF2B5EF4-FFF2-40B4-BE49-F238E27FC236}">
                <a16:creationId xmlns:a16="http://schemas.microsoft.com/office/drawing/2014/main" id="{7BC2AAD4-5020-054F-8712-9BE685C120C7}"/>
              </a:ext>
            </a:extLst>
          </p:cNvPr>
          <p:cNvGrpSpPr>
            <a:grpSpLocks/>
          </p:cNvGrpSpPr>
          <p:nvPr/>
        </p:nvGrpSpPr>
        <p:grpSpPr bwMode="auto">
          <a:xfrm>
            <a:off x="2425700" y="1531938"/>
            <a:ext cx="4362450" cy="3598862"/>
            <a:chOff x="1512" y="1397"/>
            <a:chExt cx="2748" cy="2267"/>
          </a:xfrm>
        </p:grpSpPr>
        <p:sp>
          <p:nvSpPr>
            <p:cNvPr id="768003" name="Rectangle 3">
              <a:extLst>
                <a:ext uri="{FF2B5EF4-FFF2-40B4-BE49-F238E27FC236}">
                  <a16:creationId xmlns:a16="http://schemas.microsoft.com/office/drawing/2014/main" id="{842B9447-727A-3448-8B13-3E5680640D8F}"/>
                </a:ext>
              </a:extLst>
            </p:cNvPr>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768004" name="Rectangle 4">
              <a:extLst>
                <a:ext uri="{FF2B5EF4-FFF2-40B4-BE49-F238E27FC236}">
                  <a16:creationId xmlns:a16="http://schemas.microsoft.com/office/drawing/2014/main" id="{20232A05-2943-9540-9F45-8AE0E8579870}"/>
                </a:ext>
              </a:extLst>
            </p:cNvPr>
            <p:cNvSpPr>
              <a:spLocks noChangeArrowheads="1"/>
            </p:cNvSpPr>
            <p:nvPr/>
          </p:nvSpPr>
          <p:spPr bwMode="auto">
            <a:xfrm>
              <a:off x="1592" y="143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1800">
                  <a:solidFill>
                    <a:srgbClr val="790015"/>
                  </a:solidFill>
                  <a:effectLst/>
                  <a:latin typeface="Times" pitchFamily="2" charset="0"/>
                  <a:ea typeface="Gulim" panose="020B0600000101010101" pitchFamily="34" charset="-127"/>
                </a:rPr>
                <a:t>ABRAHAM</a:t>
              </a:r>
              <a:endParaRPr lang="en-US" altLang="ko-KR">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768005" name="Rectangle 5">
              <a:extLst>
                <a:ext uri="{FF2B5EF4-FFF2-40B4-BE49-F238E27FC236}">
                  <a16:creationId xmlns:a16="http://schemas.microsoft.com/office/drawing/2014/main" id="{6B127368-223F-084D-8CBA-04B6603705F8}"/>
                </a:ext>
              </a:extLst>
            </p:cNvPr>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768006" name="AutoShape 6">
              <a:extLst>
                <a:ext uri="{FF2B5EF4-FFF2-40B4-BE49-F238E27FC236}">
                  <a16:creationId xmlns:a16="http://schemas.microsoft.com/office/drawing/2014/main" id="{B41DBE3F-0EAF-7D4F-A30B-CFD4A9242B03}"/>
                </a:ext>
              </a:extLst>
            </p:cNvPr>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07" name="Rectangle 7">
              <a:extLst>
                <a:ext uri="{FF2B5EF4-FFF2-40B4-BE49-F238E27FC236}">
                  <a16:creationId xmlns:a16="http://schemas.microsoft.com/office/drawing/2014/main" id="{A81B3159-2BD5-2E45-931A-708CD313F58A}"/>
                </a:ext>
              </a:extLst>
            </p:cNvPr>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768008" name="Rectangle 8">
              <a:extLst>
                <a:ext uri="{FF2B5EF4-FFF2-40B4-BE49-F238E27FC236}">
                  <a16:creationId xmlns:a16="http://schemas.microsoft.com/office/drawing/2014/main" id="{8F62A72A-6141-464D-8614-30A7F3AB0FCB}"/>
                </a:ext>
              </a:extLst>
            </p:cNvPr>
            <p:cNvSpPr>
              <a:spLocks noChangeArrowheads="1"/>
            </p:cNvSpPr>
            <p:nvPr/>
          </p:nvSpPr>
          <p:spPr bwMode="auto">
            <a:xfrm>
              <a:off x="1514" y="1399"/>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CIPTAAN</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09" name="Line 9">
              <a:extLst>
                <a:ext uri="{FF2B5EF4-FFF2-40B4-BE49-F238E27FC236}">
                  <a16:creationId xmlns:a16="http://schemas.microsoft.com/office/drawing/2014/main" id="{5F95F021-8409-B948-B76E-29C48A07F8D8}"/>
                </a:ext>
              </a:extLst>
            </p:cNvPr>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10" name="Line 10">
              <a:extLst>
                <a:ext uri="{FF2B5EF4-FFF2-40B4-BE49-F238E27FC236}">
                  <a16:creationId xmlns:a16="http://schemas.microsoft.com/office/drawing/2014/main" id="{7053247B-215B-EF4A-ABCF-854DD7D52F43}"/>
                </a:ext>
              </a:extLst>
            </p:cNvPr>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11" name="Rectangle 11">
              <a:extLst>
                <a:ext uri="{FF2B5EF4-FFF2-40B4-BE49-F238E27FC236}">
                  <a16:creationId xmlns:a16="http://schemas.microsoft.com/office/drawing/2014/main" id="{E2D5CFE9-B738-B247-9706-24D47BCFDF07}"/>
                </a:ext>
              </a:extLst>
            </p:cNvPr>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768012" name="Rectangle 12">
              <a:extLst>
                <a:ext uri="{FF2B5EF4-FFF2-40B4-BE49-F238E27FC236}">
                  <a16:creationId xmlns:a16="http://schemas.microsoft.com/office/drawing/2014/main" id="{CDB00D0A-A715-5D46-80F0-4A35817CCEF5}"/>
                </a:ext>
              </a:extLst>
            </p:cNvPr>
            <p:cNvSpPr>
              <a:spLocks noChangeArrowheads="1"/>
            </p:cNvSpPr>
            <p:nvPr/>
          </p:nvSpPr>
          <p:spPr bwMode="auto">
            <a:xfrm>
              <a:off x="1735" y="160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1800">
                  <a:solidFill>
                    <a:srgbClr val="790015"/>
                  </a:solidFill>
                  <a:effectLst/>
                  <a:latin typeface="Times" pitchFamily="2" charset="0"/>
                  <a:ea typeface="Gulim" panose="020B0600000101010101" pitchFamily="34" charset="-127"/>
                </a:rPr>
                <a:t>ABRAHAM</a:t>
              </a:r>
              <a:endParaRPr lang="en-US" altLang="ko-KR">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768013" name="Rectangle 13">
              <a:extLst>
                <a:ext uri="{FF2B5EF4-FFF2-40B4-BE49-F238E27FC236}">
                  <a16:creationId xmlns:a16="http://schemas.microsoft.com/office/drawing/2014/main" id="{8300F9D2-EF6D-C849-AE35-0EC8B2E4AB6E}"/>
                </a:ext>
              </a:extLst>
            </p:cNvPr>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14" name="AutoShape 14">
              <a:extLst>
                <a:ext uri="{FF2B5EF4-FFF2-40B4-BE49-F238E27FC236}">
                  <a16:creationId xmlns:a16="http://schemas.microsoft.com/office/drawing/2014/main" id="{243116D6-47B5-154B-8A93-05B8CF08CF7B}"/>
                </a:ext>
              </a:extLst>
            </p:cNvPr>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68015" name="Rectangle 15">
              <a:extLst>
                <a:ext uri="{FF2B5EF4-FFF2-40B4-BE49-F238E27FC236}">
                  <a16:creationId xmlns:a16="http://schemas.microsoft.com/office/drawing/2014/main" id="{1EC471A4-C7A3-9148-9A5A-421FE429AD65}"/>
                </a:ext>
              </a:extLst>
            </p:cNvPr>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768016" name="Rectangle 16">
              <a:extLst>
                <a:ext uri="{FF2B5EF4-FFF2-40B4-BE49-F238E27FC236}">
                  <a16:creationId xmlns:a16="http://schemas.microsoft.com/office/drawing/2014/main" id="{F6A97285-002C-D443-AA92-61850EDA0616}"/>
                </a:ext>
              </a:extLst>
            </p:cNvPr>
            <p:cNvSpPr>
              <a:spLocks noChangeArrowheads="1"/>
            </p:cNvSpPr>
            <p:nvPr/>
          </p:nvSpPr>
          <p:spPr bwMode="auto">
            <a:xfrm>
              <a:off x="1599" y="1566"/>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ABRAHAM</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17" name="Line 17">
              <a:extLst>
                <a:ext uri="{FF2B5EF4-FFF2-40B4-BE49-F238E27FC236}">
                  <a16:creationId xmlns:a16="http://schemas.microsoft.com/office/drawing/2014/main" id="{B740C758-29A6-2949-B757-9C4ECF0EF76A}"/>
                </a:ext>
              </a:extLst>
            </p:cNvPr>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18" name="Line 18">
              <a:extLst>
                <a:ext uri="{FF2B5EF4-FFF2-40B4-BE49-F238E27FC236}">
                  <a16:creationId xmlns:a16="http://schemas.microsoft.com/office/drawing/2014/main" id="{DFE9EE63-415A-8840-8CAA-3FD90531ABEA}"/>
                </a:ext>
              </a:extLst>
            </p:cNvPr>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19" name="Rectangle 19">
              <a:extLst>
                <a:ext uri="{FF2B5EF4-FFF2-40B4-BE49-F238E27FC236}">
                  <a16:creationId xmlns:a16="http://schemas.microsoft.com/office/drawing/2014/main" id="{D97072C0-AD90-4847-B314-26778466E0DC}"/>
                </a:ext>
              </a:extLst>
            </p:cNvPr>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768020" name="Rectangle 20">
              <a:extLst>
                <a:ext uri="{FF2B5EF4-FFF2-40B4-BE49-F238E27FC236}">
                  <a16:creationId xmlns:a16="http://schemas.microsoft.com/office/drawing/2014/main" id="{C68AA9C2-DA8D-BF46-B880-4DBF2188906C}"/>
                </a:ext>
              </a:extLst>
            </p:cNvPr>
            <p:cNvSpPr>
              <a:spLocks noChangeArrowheads="1"/>
            </p:cNvSpPr>
            <p:nvPr/>
          </p:nvSpPr>
          <p:spPr bwMode="auto">
            <a:xfrm>
              <a:off x="1878" y="1767"/>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1800">
                  <a:solidFill>
                    <a:srgbClr val="790015"/>
                  </a:solidFill>
                  <a:effectLst/>
                  <a:latin typeface="Times" pitchFamily="2" charset="0"/>
                  <a:ea typeface="Gulim" panose="020B0600000101010101" pitchFamily="34" charset="-127"/>
                </a:rPr>
                <a:t>ABRAHAM</a:t>
              </a:r>
              <a:endParaRPr lang="en-US" altLang="ko-KR">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768021" name="Rectangle 21">
              <a:extLst>
                <a:ext uri="{FF2B5EF4-FFF2-40B4-BE49-F238E27FC236}">
                  <a16:creationId xmlns:a16="http://schemas.microsoft.com/office/drawing/2014/main" id="{287F7BF0-BFC6-054D-9B17-4446FCCEF3A2}"/>
                </a:ext>
              </a:extLst>
            </p:cNvPr>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768022" name="AutoShape 22">
              <a:extLst>
                <a:ext uri="{FF2B5EF4-FFF2-40B4-BE49-F238E27FC236}">
                  <a16:creationId xmlns:a16="http://schemas.microsoft.com/office/drawing/2014/main" id="{70AB6057-DC5C-694C-8D67-1DDEE8F94F6C}"/>
                </a:ext>
              </a:extLst>
            </p:cNvPr>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23" name="Rectangle 23">
              <a:extLst>
                <a:ext uri="{FF2B5EF4-FFF2-40B4-BE49-F238E27FC236}">
                  <a16:creationId xmlns:a16="http://schemas.microsoft.com/office/drawing/2014/main" id="{4DA498B1-6B67-D94A-BF5B-C131C0436739}"/>
                </a:ext>
              </a:extLst>
            </p:cNvPr>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768024" name="Rectangle 24">
              <a:extLst>
                <a:ext uri="{FF2B5EF4-FFF2-40B4-BE49-F238E27FC236}">
                  <a16:creationId xmlns:a16="http://schemas.microsoft.com/office/drawing/2014/main" id="{3EC289E6-0E0D-9840-BFF8-EAE45296D9D0}"/>
                </a:ext>
              </a:extLst>
            </p:cNvPr>
            <p:cNvSpPr>
              <a:spLocks noChangeArrowheads="1"/>
            </p:cNvSpPr>
            <p:nvPr/>
          </p:nvSpPr>
          <p:spPr bwMode="auto">
            <a:xfrm>
              <a:off x="1843" y="1735"/>
              <a:ext cx="6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YUSUF</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25" name="Line 25">
              <a:extLst>
                <a:ext uri="{FF2B5EF4-FFF2-40B4-BE49-F238E27FC236}">
                  <a16:creationId xmlns:a16="http://schemas.microsoft.com/office/drawing/2014/main" id="{4974DBB2-F5DA-A343-9695-ED59A4F9C217}"/>
                </a:ext>
              </a:extLst>
            </p:cNvPr>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26" name="Line 26">
              <a:extLst>
                <a:ext uri="{FF2B5EF4-FFF2-40B4-BE49-F238E27FC236}">
                  <a16:creationId xmlns:a16="http://schemas.microsoft.com/office/drawing/2014/main" id="{D15D95BF-FC64-5A49-84F0-4505DCF10745}"/>
                </a:ext>
              </a:extLst>
            </p:cNvPr>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27" name="Rectangle 27">
              <a:extLst>
                <a:ext uri="{FF2B5EF4-FFF2-40B4-BE49-F238E27FC236}">
                  <a16:creationId xmlns:a16="http://schemas.microsoft.com/office/drawing/2014/main" id="{54BD99FE-CB6D-0042-BAE1-442BD7351554}"/>
                </a:ext>
              </a:extLst>
            </p:cNvPr>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28" name="AutoShape 28">
              <a:extLst>
                <a:ext uri="{FF2B5EF4-FFF2-40B4-BE49-F238E27FC236}">
                  <a16:creationId xmlns:a16="http://schemas.microsoft.com/office/drawing/2014/main" id="{83ED24F9-D1A5-D342-8246-AB0542DEFE38}"/>
                </a:ext>
              </a:extLst>
            </p:cNvPr>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29" name="Rectangle 29">
              <a:extLst>
                <a:ext uri="{FF2B5EF4-FFF2-40B4-BE49-F238E27FC236}">
                  <a16:creationId xmlns:a16="http://schemas.microsoft.com/office/drawing/2014/main" id="{FEA37342-FAB9-054A-9592-234322698F03}"/>
                </a:ext>
              </a:extLst>
            </p:cNvPr>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768030" name="Rectangle 30">
              <a:extLst>
                <a:ext uri="{FF2B5EF4-FFF2-40B4-BE49-F238E27FC236}">
                  <a16:creationId xmlns:a16="http://schemas.microsoft.com/office/drawing/2014/main" id="{F6A5A7E6-6FA0-BA41-B3C1-3F9F4F453389}"/>
                </a:ext>
              </a:extLst>
            </p:cNvPr>
            <p:cNvSpPr>
              <a:spLocks noChangeArrowheads="1"/>
            </p:cNvSpPr>
            <p:nvPr/>
          </p:nvSpPr>
          <p:spPr bwMode="auto">
            <a:xfrm>
              <a:off x="2058" y="1896"/>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MUSA</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31" name="Line 31">
              <a:extLst>
                <a:ext uri="{FF2B5EF4-FFF2-40B4-BE49-F238E27FC236}">
                  <a16:creationId xmlns:a16="http://schemas.microsoft.com/office/drawing/2014/main" id="{CD90D918-B4B5-874B-AF2C-B239993D4309}"/>
                </a:ext>
              </a:extLst>
            </p:cNvPr>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32" name="Line 32">
              <a:extLst>
                <a:ext uri="{FF2B5EF4-FFF2-40B4-BE49-F238E27FC236}">
                  <a16:creationId xmlns:a16="http://schemas.microsoft.com/office/drawing/2014/main" id="{9D25D173-3CD2-934A-87A4-B7CBD5E7A4CB}"/>
                </a:ext>
              </a:extLst>
            </p:cNvPr>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33" name="Rectangle 33">
              <a:extLst>
                <a:ext uri="{FF2B5EF4-FFF2-40B4-BE49-F238E27FC236}">
                  <a16:creationId xmlns:a16="http://schemas.microsoft.com/office/drawing/2014/main" id="{BC4ECEF3-2987-B541-A7BB-0D2C3A090ADE}"/>
                </a:ext>
              </a:extLst>
            </p:cNvPr>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34" name="AutoShape 34">
              <a:extLst>
                <a:ext uri="{FF2B5EF4-FFF2-40B4-BE49-F238E27FC236}">
                  <a16:creationId xmlns:a16="http://schemas.microsoft.com/office/drawing/2014/main" id="{8C8412F5-757A-FA41-93D7-AAD70583ACCB}"/>
                </a:ext>
              </a:extLst>
            </p:cNvPr>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35" name="Rectangle 35">
              <a:extLst>
                <a:ext uri="{FF2B5EF4-FFF2-40B4-BE49-F238E27FC236}">
                  <a16:creationId xmlns:a16="http://schemas.microsoft.com/office/drawing/2014/main" id="{42CC931F-F488-F449-96C3-7FC872E52C4A}"/>
                </a:ext>
              </a:extLst>
            </p:cNvPr>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768036" name="Rectangle 36">
              <a:extLst>
                <a:ext uri="{FF2B5EF4-FFF2-40B4-BE49-F238E27FC236}">
                  <a16:creationId xmlns:a16="http://schemas.microsoft.com/office/drawing/2014/main" id="{53A8B657-6370-E14D-A2FE-34AC3B8104E3}"/>
                </a:ext>
              </a:extLst>
            </p:cNvPr>
            <p:cNvSpPr>
              <a:spLocks noChangeArrowheads="1"/>
            </p:cNvSpPr>
            <p:nvPr/>
          </p:nvSpPr>
          <p:spPr bwMode="auto">
            <a:xfrm>
              <a:off x="2144" y="2071"/>
              <a:ext cx="6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YOSUA</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37" name="Line 37">
              <a:extLst>
                <a:ext uri="{FF2B5EF4-FFF2-40B4-BE49-F238E27FC236}">
                  <a16:creationId xmlns:a16="http://schemas.microsoft.com/office/drawing/2014/main" id="{DD3CFE8E-2E59-CF4A-A7A8-CF002EA17DD3}"/>
                </a:ext>
              </a:extLst>
            </p:cNvPr>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38" name="Rectangle 38">
              <a:extLst>
                <a:ext uri="{FF2B5EF4-FFF2-40B4-BE49-F238E27FC236}">
                  <a16:creationId xmlns:a16="http://schemas.microsoft.com/office/drawing/2014/main" id="{92EA7BF4-0E90-1A4A-8E98-F1AD9B9281AB}"/>
                </a:ext>
              </a:extLst>
            </p:cNvPr>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39" name="AutoShape 39">
              <a:extLst>
                <a:ext uri="{FF2B5EF4-FFF2-40B4-BE49-F238E27FC236}">
                  <a16:creationId xmlns:a16="http://schemas.microsoft.com/office/drawing/2014/main" id="{F3427273-7839-5F44-BF59-BA21976F15A2}"/>
                </a:ext>
              </a:extLst>
            </p:cNvPr>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768040" name="Rectangle 40">
              <a:extLst>
                <a:ext uri="{FF2B5EF4-FFF2-40B4-BE49-F238E27FC236}">
                  <a16:creationId xmlns:a16="http://schemas.microsoft.com/office/drawing/2014/main" id="{E344E273-12F2-1549-B5DD-4DAA5514EA06}"/>
                </a:ext>
              </a:extLst>
            </p:cNvPr>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768041" name="Rectangle 41">
              <a:extLst>
                <a:ext uri="{FF2B5EF4-FFF2-40B4-BE49-F238E27FC236}">
                  <a16:creationId xmlns:a16="http://schemas.microsoft.com/office/drawing/2014/main" id="{D43AD7A9-80BE-7842-81A1-9382521B8337}"/>
                </a:ext>
              </a:extLst>
            </p:cNvPr>
            <p:cNvSpPr>
              <a:spLocks noChangeArrowheads="1"/>
            </p:cNvSpPr>
            <p:nvPr/>
          </p:nvSpPr>
          <p:spPr bwMode="auto">
            <a:xfrm>
              <a:off x="2258" y="2233"/>
              <a:ext cx="6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ANARKI</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42" name="Line 42">
              <a:extLst>
                <a:ext uri="{FF2B5EF4-FFF2-40B4-BE49-F238E27FC236}">
                  <a16:creationId xmlns:a16="http://schemas.microsoft.com/office/drawing/2014/main" id="{4E50A428-8269-F04D-BE9F-BB98A91513C6}"/>
                </a:ext>
              </a:extLst>
            </p:cNvPr>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43" name="Rectangle 43">
              <a:extLst>
                <a:ext uri="{FF2B5EF4-FFF2-40B4-BE49-F238E27FC236}">
                  <a16:creationId xmlns:a16="http://schemas.microsoft.com/office/drawing/2014/main" id="{18650607-9F28-E14C-8B18-00EC07BED630}"/>
                </a:ext>
              </a:extLst>
            </p:cNvPr>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768044" name="AutoShape 44">
              <a:extLst>
                <a:ext uri="{FF2B5EF4-FFF2-40B4-BE49-F238E27FC236}">
                  <a16:creationId xmlns:a16="http://schemas.microsoft.com/office/drawing/2014/main" id="{3DDA186F-1EFC-3C44-ABA6-1FAA72EDA834}"/>
                </a:ext>
              </a:extLst>
            </p:cNvPr>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45" name="Rectangle 45">
              <a:extLst>
                <a:ext uri="{FF2B5EF4-FFF2-40B4-BE49-F238E27FC236}">
                  <a16:creationId xmlns:a16="http://schemas.microsoft.com/office/drawing/2014/main" id="{FD3C7E2A-A754-B84F-907A-2376DC862D23}"/>
                </a:ext>
              </a:extLst>
            </p:cNvPr>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768046" name="Rectangle 46">
              <a:extLst>
                <a:ext uri="{FF2B5EF4-FFF2-40B4-BE49-F238E27FC236}">
                  <a16:creationId xmlns:a16="http://schemas.microsoft.com/office/drawing/2014/main" id="{1454052E-A26A-D243-9BF7-E2ACEC5B450A}"/>
                </a:ext>
              </a:extLst>
            </p:cNvPr>
            <p:cNvSpPr>
              <a:spLocks noChangeArrowheads="1"/>
            </p:cNvSpPr>
            <p:nvPr/>
          </p:nvSpPr>
          <p:spPr bwMode="auto">
            <a:xfrm>
              <a:off x="2356" y="2416"/>
              <a:ext cx="8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1800" b="1">
                  <a:solidFill>
                    <a:srgbClr val="790015"/>
                  </a:solidFill>
                  <a:effectLst/>
                  <a:latin typeface="Helvetica" pitchFamily="2" charset="0"/>
                  <a:ea typeface="Gulim" panose="020B0600000101010101" pitchFamily="34" charset="-127"/>
                </a:rPr>
                <a:t>KERAJAAN</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47" name="Line 47">
              <a:extLst>
                <a:ext uri="{FF2B5EF4-FFF2-40B4-BE49-F238E27FC236}">
                  <a16:creationId xmlns:a16="http://schemas.microsoft.com/office/drawing/2014/main" id="{F5C68884-40C0-0549-9F18-06F1FA23D33A}"/>
                </a:ext>
              </a:extLst>
            </p:cNvPr>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48" name="Rectangle 48">
              <a:extLst>
                <a:ext uri="{FF2B5EF4-FFF2-40B4-BE49-F238E27FC236}">
                  <a16:creationId xmlns:a16="http://schemas.microsoft.com/office/drawing/2014/main" id="{984AF0AD-A754-224A-B178-BC9AF5EC4CA4}"/>
                </a:ext>
              </a:extLst>
            </p:cNvPr>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49" name="AutoShape 49">
              <a:extLst>
                <a:ext uri="{FF2B5EF4-FFF2-40B4-BE49-F238E27FC236}">
                  <a16:creationId xmlns:a16="http://schemas.microsoft.com/office/drawing/2014/main" id="{5943BE9C-81A0-FB40-80E1-3B33E500ECFD}"/>
                </a:ext>
              </a:extLst>
            </p:cNvPr>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68050" name="Rectangle 50">
              <a:extLst>
                <a:ext uri="{FF2B5EF4-FFF2-40B4-BE49-F238E27FC236}">
                  <a16:creationId xmlns:a16="http://schemas.microsoft.com/office/drawing/2014/main" id="{66B17673-8C1B-254A-9B6B-EC95E8AE7AFD}"/>
                </a:ext>
              </a:extLst>
            </p:cNvPr>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768051" name="Rectangle 51">
              <a:extLst>
                <a:ext uri="{FF2B5EF4-FFF2-40B4-BE49-F238E27FC236}">
                  <a16:creationId xmlns:a16="http://schemas.microsoft.com/office/drawing/2014/main" id="{D7508B21-0FE6-DD4F-B04E-5FBB93FCCDA1}"/>
                </a:ext>
              </a:extLst>
            </p:cNvPr>
            <p:cNvSpPr>
              <a:spLocks noChangeArrowheads="1"/>
            </p:cNvSpPr>
            <p:nvPr/>
          </p:nvSpPr>
          <p:spPr bwMode="auto">
            <a:xfrm>
              <a:off x="2297" y="2591"/>
              <a:ext cx="11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PEMBUANGAN</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52" name="Line 52">
              <a:extLst>
                <a:ext uri="{FF2B5EF4-FFF2-40B4-BE49-F238E27FC236}">
                  <a16:creationId xmlns:a16="http://schemas.microsoft.com/office/drawing/2014/main" id="{58E2F2F1-72C5-AA40-8FE8-A312F6A05152}"/>
                </a:ext>
              </a:extLst>
            </p:cNvPr>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53" name="Line 53">
              <a:extLst>
                <a:ext uri="{FF2B5EF4-FFF2-40B4-BE49-F238E27FC236}">
                  <a16:creationId xmlns:a16="http://schemas.microsoft.com/office/drawing/2014/main" id="{2C97BC82-F54B-3444-8B6E-6E6772700292}"/>
                </a:ext>
              </a:extLst>
            </p:cNvPr>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54" name="Rectangle 54">
              <a:extLst>
                <a:ext uri="{FF2B5EF4-FFF2-40B4-BE49-F238E27FC236}">
                  <a16:creationId xmlns:a16="http://schemas.microsoft.com/office/drawing/2014/main" id="{5919A359-56A7-B546-8B98-98F01F19F273}"/>
                </a:ext>
              </a:extLst>
            </p:cNvPr>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768055" name="AutoShape 55">
              <a:extLst>
                <a:ext uri="{FF2B5EF4-FFF2-40B4-BE49-F238E27FC236}">
                  <a16:creationId xmlns:a16="http://schemas.microsoft.com/office/drawing/2014/main" id="{29D9EB7D-388F-5D4A-87BC-18DB98EF0747}"/>
                </a:ext>
              </a:extLst>
            </p:cNvPr>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56" name="Rectangle 56">
              <a:extLst>
                <a:ext uri="{FF2B5EF4-FFF2-40B4-BE49-F238E27FC236}">
                  <a16:creationId xmlns:a16="http://schemas.microsoft.com/office/drawing/2014/main" id="{958E3024-3439-FA42-9209-87CCD0196D22}"/>
                </a:ext>
              </a:extLst>
            </p:cNvPr>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768057" name="Rectangle 57">
              <a:extLst>
                <a:ext uri="{FF2B5EF4-FFF2-40B4-BE49-F238E27FC236}">
                  <a16:creationId xmlns:a16="http://schemas.microsoft.com/office/drawing/2014/main" id="{0E6FE6B2-398E-554C-B4E7-BC2902397AF3}"/>
                </a:ext>
              </a:extLst>
            </p:cNvPr>
            <p:cNvSpPr>
              <a:spLocks noChangeArrowheads="1"/>
            </p:cNvSpPr>
            <p:nvPr/>
          </p:nvSpPr>
          <p:spPr bwMode="auto">
            <a:xfrm>
              <a:off x="2697" y="2777"/>
              <a:ext cx="7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SENYAP</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58" name="Line 58">
              <a:extLst>
                <a:ext uri="{FF2B5EF4-FFF2-40B4-BE49-F238E27FC236}">
                  <a16:creationId xmlns:a16="http://schemas.microsoft.com/office/drawing/2014/main" id="{0C80578C-A633-C241-A133-852428627C62}"/>
                </a:ext>
              </a:extLst>
            </p:cNvPr>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59" name="Line 59">
              <a:extLst>
                <a:ext uri="{FF2B5EF4-FFF2-40B4-BE49-F238E27FC236}">
                  <a16:creationId xmlns:a16="http://schemas.microsoft.com/office/drawing/2014/main" id="{CE9CEA9B-AC8F-1A45-A6E9-BDA41BE0FCA9}"/>
                </a:ext>
              </a:extLst>
            </p:cNvPr>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60" name="Rectangle 60">
              <a:extLst>
                <a:ext uri="{FF2B5EF4-FFF2-40B4-BE49-F238E27FC236}">
                  <a16:creationId xmlns:a16="http://schemas.microsoft.com/office/drawing/2014/main" id="{AC701C13-7AF5-6D44-B75D-184D98DF60EF}"/>
                </a:ext>
              </a:extLst>
            </p:cNvPr>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768061" name="AutoShape 61">
              <a:extLst>
                <a:ext uri="{FF2B5EF4-FFF2-40B4-BE49-F238E27FC236}">
                  <a16:creationId xmlns:a16="http://schemas.microsoft.com/office/drawing/2014/main" id="{73822A89-C766-7B48-BFC3-68BAF04BE3C8}"/>
                </a:ext>
              </a:extLst>
            </p:cNvPr>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62" name="Rectangle 62">
              <a:extLst>
                <a:ext uri="{FF2B5EF4-FFF2-40B4-BE49-F238E27FC236}">
                  <a16:creationId xmlns:a16="http://schemas.microsoft.com/office/drawing/2014/main" id="{B733F3C9-466F-FD41-8B06-B623170CB48B}"/>
                </a:ext>
              </a:extLst>
            </p:cNvPr>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768063" name="Group 63">
              <a:extLst>
                <a:ext uri="{FF2B5EF4-FFF2-40B4-BE49-F238E27FC236}">
                  <a16:creationId xmlns:a16="http://schemas.microsoft.com/office/drawing/2014/main" id="{AEF2188D-4578-FF4F-8101-E7A8CA50C587}"/>
                </a:ext>
              </a:extLst>
            </p:cNvPr>
            <p:cNvGrpSpPr>
              <a:grpSpLocks/>
            </p:cNvGrpSpPr>
            <p:nvPr/>
          </p:nvGrpSpPr>
          <p:grpSpPr bwMode="auto">
            <a:xfrm>
              <a:off x="2895" y="2965"/>
              <a:ext cx="788" cy="280"/>
              <a:chOff x="2983" y="3101"/>
              <a:chExt cx="788" cy="280"/>
            </a:xfrm>
          </p:grpSpPr>
          <p:sp>
            <p:nvSpPr>
              <p:cNvPr id="768064" name="Rectangle 64">
                <a:extLst>
                  <a:ext uri="{FF2B5EF4-FFF2-40B4-BE49-F238E27FC236}">
                    <a16:creationId xmlns:a16="http://schemas.microsoft.com/office/drawing/2014/main" id="{19E98FD0-712B-B64A-8DFC-89999B08116D}"/>
                  </a:ext>
                </a:extLst>
              </p:cNvPr>
              <p:cNvSpPr>
                <a:spLocks noChangeArrowheads="1"/>
              </p:cNvSpPr>
              <p:nvPr/>
            </p:nvSpPr>
            <p:spPr bwMode="auto">
              <a:xfrm>
                <a:off x="3062" y="3112"/>
                <a:ext cx="1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b="1">
                    <a:solidFill>
                      <a:schemeClr val="accent1"/>
                    </a:solidFill>
                    <a:effectLst/>
                    <a:latin typeface="Helvetica" pitchFamily="2" charset="0"/>
                    <a:ea typeface="Gulim" panose="020B0600000101010101" pitchFamily="34" charset="-127"/>
                  </a:rPr>
                  <a:t>   </a:t>
                </a:r>
                <a:endParaRPr lang="ko-KR" altLang="en-US" sz="4000" b="1">
                  <a:solidFill>
                    <a:schemeClr val="accent1"/>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65" name="Rectangle 65">
                <a:extLst>
                  <a:ext uri="{FF2B5EF4-FFF2-40B4-BE49-F238E27FC236}">
                    <a16:creationId xmlns:a16="http://schemas.microsoft.com/office/drawing/2014/main" id="{B83CE876-38D5-DA46-BBD3-AEF6E6FDD2C7}"/>
                  </a:ext>
                </a:extLst>
              </p:cNvPr>
              <p:cNvSpPr>
                <a:spLocks noChangeArrowheads="1"/>
              </p:cNvSpPr>
              <p:nvPr/>
            </p:nvSpPr>
            <p:spPr bwMode="auto">
              <a:xfrm>
                <a:off x="2983" y="3101"/>
                <a:ext cx="78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2900" b="1">
                    <a:solidFill>
                      <a:schemeClr val="accent1"/>
                    </a:solidFill>
                    <a:effectLst/>
                    <a:latin typeface="Helvetica" pitchFamily="2" charset="0"/>
                    <a:ea typeface="Gulim" panose="020B0600000101010101" pitchFamily="34" charset="-127"/>
                  </a:rPr>
                  <a:t>YESUS</a:t>
                </a:r>
                <a:endParaRPr lang="en-US" altLang="ko-KR" sz="4000" b="1">
                  <a:solidFill>
                    <a:schemeClr val="accent1"/>
                  </a:solidFill>
                  <a:effectLst>
                    <a:outerShdw blurRad="38100" dist="38100" dir="2700000" algn="tl">
                      <a:srgbClr val="000000"/>
                    </a:outerShdw>
                  </a:effectLst>
                  <a:latin typeface="Helvetica" pitchFamily="2" charset="0"/>
                  <a:ea typeface="Gulim" panose="020B0600000101010101" pitchFamily="34" charset="-127"/>
                </a:endParaRPr>
              </a:p>
            </p:txBody>
          </p:sp>
        </p:grpSp>
        <p:sp>
          <p:nvSpPr>
            <p:cNvPr id="768066" name="Line 66">
              <a:extLst>
                <a:ext uri="{FF2B5EF4-FFF2-40B4-BE49-F238E27FC236}">
                  <a16:creationId xmlns:a16="http://schemas.microsoft.com/office/drawing/2014/main" id="{9AF8F069-3E2A-A149-B4D2-D0F75D4A29F5}"/>
                </a:ext>
              </a:extLst>
            </p:cNvPr>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67" name="Line 67">
              <a:extLst>
                <a:ext uri="{FF2B5EF4-FFF2-40B4-BE49-F238E27FC236}">
                  <a16:creationId xmlns:a16="http://schemas.microsoft.com/office/drawing/2014/main" id="{97FA2F74-A8A1-E943-825B-35F3E839479B}"/>
                </a:ext>
              </a:extLst>
            </p:cNvPr>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68068" name="AutoShape 68">
            <a:extLst>
              <a:ext uri="{FF2B5EF4-FFF2-40B4-BE49-F238E27FC236}">
                <a16:creationId xmlns:a16="http://schemas.microsoft.com/office/drawing/2014/main" id="{17F1E52E-1148-A34F-8637-3CAFC08562C0}"/>
              </a:ext>
            </a:extLst>
          </p:cNvPr>
          <p:cNvSpPr>
            <a:spLocks noChangeArrowheads="1"/>
          </p:cNvSpPr>
          <p:nvPr/>
        </p:nvSpPr>
        <p:spPr bwMode="auto">
          <a:xfrm rot="20160000">
            <a:off x="1309688" y="188595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8069" name="Group 69">
            <a:extLst>
              <a:ext uri="{FF2B5EF4-FFF2-40B4-BE49-F238E27FC236}">
                <a16:creationId xmlns:a16="http://schemas.microsoft.com/office/drawing/2014/main" id="{8AA1DAFB-A2E7-6E4A-AF8A-067C2570906E}"/>
              </a:ext>
            </a:extLst>
          </p:cNvPr>
          <p:cNvGrpSpPr>
            <a:grpSpLocks/>
          </p:cNvGrpSpPr>
          <p:nvPr/>
        </p:nvGrpSpPr>
        <p:grpSpPr bwMode="auto">
          <a:xfrm>
            <a:off x="620713" y="160338"/>
            <a:ext cx="739775" cy="1430337"/>
            <a:chOff x="391" y="101"/>
            <a:chExt cx="466" cy="901"/>
          </a:xfrm>
        </p:grpSpPr>
        <p:sp>
          <p:nvSpPr>
            <p:cNvPr id="768070" name="Rectangle 70">
              <a:extLst>
                <a:ext uri="{FF2B5EF4-FFF2-40B4-BE49-F238E27FC236}">
                  <a16:creationId xmlns:a16="http://schemas.microsoft.com/office/drawing/2014/main" id="{E964EE9E-3E6F-114E-895D-F38E2BFD4562}"/>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68071" name="Line 71">
              <a:extLst>
                <a:ext uri="{FF2B5EF4-FFF2-40B4-BE49-F238E27FC236}">
                  <a16:creationId xmlns:a16="http://schemas.microsoft.com/office/drawing/2014/main" id="{4168AE60-2D52-744F-A8FF-0399FDE1CE85}"/>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68072" name="Text Box 72">
            <a:extLst>
              <a:ext uri="{FF2B5EF4-FFF2-40B4-BE49-F238E27FC236}">
                <a16:creationId xmlns:a16="http://schemas.microsoft.com/office/drawing/2014/main" id="{C781A1E8-DA17-1C46-9E83-7F6CA1900678}"/>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68073" name="Text Box 73">
            <a:extLst>
              <a:ext uri="{FF2B5EF4-FFF2-40B4-BE49-F238E27FC236}">
                <a16:creationId xmlns:a16="http://schemas.microsoft.com/office/drawing/2014/main" id="{F421232D-DE90-F843-A391-4B2D57322881}"/>
              </a:ext>
            </a:extLst>
          </p:cNvPr>
          <p:cNvSpPr txBox="1">
            <a:spLocks noChangeArrowheads="1"/>
          </p:cNvSpPr>
          <p:nvPr/>
        </p:nvSpPr>
        <p:spPr bwMode="auto">
          <a:xfrm>
            <a:off x="1781175"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37:2 - Kej. 50:26</a:t>
            </a:r>
          </a:p>
        </p:txBody>
      </p:sp>
      <p:sp>
        <p:nvSpPr>
          <p:cNvPr id="768074" name="Text Box 74">
            <a:extLst>
              <a:ext uri="{FF2B5EF4-FFF2-40B4-BE49-F238E27FC236}">
                <a16:creationId xmlns:a16="http://schemas.microsoft.com/office/drawing/2014/main" id="{315DA68A-FFF0-2443-A694-5A87BA4DD4F4}"/>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68075" name="Rectangle 75">
            <a:extLst>
              <a:ext uri="{FF2B5EF4-FFF2-40B4-BE49-F238E27FC236}">
                <a16:creationId xmlns:a16="http://schemas.microsoft.com/office/drawing/2014/main" id="{7D8FC032-3E48-F643-B442-4DB28435531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02</a:t>
            </a:r>
          </a:p>
        </p:txBody>
      </p:sp>
      <p:sp>
        <p:nvSpPr>
          <p:cNvPr id="768077" name="Text Box 77">
            <a:extLst>
              <a:ext uri="{FF2B5EF4-FFF2-40B4-BE49-F238E27FC236}">
                <a16:creationId xmlns:a16="http://schemas.microsoft.com/office/drawing/2014/main" id="{EDCA7E4F-E68A-EB49-885E-E78F0C4497E7}"/>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68078" name="Rectangle 78">
            <a:extLst>
              <a:ext uri="{FF2B5EF4-FFF2-40B4-BE49-F238E27FC236}">
                <a16:creationId xmlns:a16="http://schemas.microsoft.com/office/drawing/2014/main" id="{9259EF27-3693-0D4C-989D-C889476645E0}"/>
              </a:ext>
            </a:extLst>
          </p:cNvPr>
          <p:cNvSpPr>
            <a:spLocks noChangeArrowheads="1"/>
          </p:cNvSpPr>
          <p:nvPr/>
        </p:nvSpPr>
        <p:spPr bwMode="auto">
          <a:xfrm>
            <a:off x="688975" y="3708400"/>
            <a:ext cx="2903538" cy="25273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4000" i="1">
                <a:solidFill>
                  <a:schemeClr val="tx1"/>
                </a:solidFill>
                <a:effectLst/>
                <a:latin typeface="Times" pitchFamily="2" charset="0"/>
                <a:ea typeface="Gulim" panose="020B0600000101010101" pitchFamily="34" charset="-127"/>
              </a:rPr>
              <a:t>ORANG PERTAMA</a:t>
            </a:r>
            <a:r>
              <a:rPr lang="en-US" altLang="ko-KR" sz="4000">
                <a:solidFill>
                  <a:schemeClr val="tx2"/>
                </a:solidFill>
                <a:effectLst/>
                <a:latin typeface="Times" pitchFamily="2" charset="0"/>
                <a:ea typeface="Gulim" panose="020B0600000101010101" pitchFamily="34" charset="-127"/>
              </a:rPr>
              <a:t> </a:t>
            </a:r>
          </a:p>
          <a:p>
            <a:r>
              <a:rPr lang="en-US" altLang="ko-KR" sz="4000">
                <a:solidFill>
                  <a:srgbClr val="FAFD00"/>
                </a:solidFill>
                <a:effectLst/>
                <a:latin typeface="Times" pitchFamily="2" charset="0"/>
                <a:ea typeface="Gulim" panose="020B0600000101010101" pitchFamily="34" charset="-127"/>
              </a:rPr>
              <a:t>dari ke</a:t>
            </a:r>
          </a:p>
          <a:p>
            <a:r>
              <a:rPr lang="en-US" altLang="ko-KR" sz="4000" b="1">
                <a:solidFill>
                  <a:schemeClr val="tx1"/>
                </a:solidFill>
                <a:effectLst/>
                <a:latin typeface="Times" pitchFamily="2" charset="0"/>
                <a:ea typeface="Gulim" panose="020B0600000101010101" pitchFamily="34" charset="-127"/>
              </a:rPr>
              <a:t>4</a:t>
            </a:r>
            <a:r>
              <a:rPr lang="en-US" altLang="ko-KR" sz="4000" b="1">
                <a:solidFill>
                  <a:srgbClr val="00FF00"/>
                </a:solidFill>
                <a:effectLst/>
                <a:latin typeface="Times" pitchFamily="2" charset="0"/>
                <a:ea typeface="Gulim" panose="020B0600000101010101" pitchFamily="34" charset="-127"/>
              </a:rPr>
              <a:t> </a:t>
            </a:r>
            <a:r>
              <a:rPr lang="en-US" altLang="ko-KR" sz="4000" b="1">
                <a:solidFill>
                  <a:schemeClr val="tx1"/>
                </a:solidFill>
                <a:effectLst/>
                <a:latin typeface="Times" pitchFamily="2" charset="0"/>
                <a:ea typeface="Gulim" panose="020B0600000101010101" pitchFamily="34" charset="-127"/>
              </a:rPr>
              <a:t>TOKOH</a:t>
            </a:r>
            <a:endParaRPr lang="en-US" altLang="ko-KR" sz="4000">
              <a:solidFill>
                <a:srgbClr val="FAFD00"/>
              </a:solidFill>
              <a:effectLst/>
              <a:latin typeface="Times" pitchFamily="2" charset="0"/>
              <a:ea typeface="Gulim" panose="020B0600000101010101" pitchFamily="34" charset="-127"/>
            </a:endParaRPr>
          </a:p>
        </p:txBody>
      </p:sp>
      <p:sp>
        <p:nvSpPr>
          <p:cNvPr id="768081" name="AutoShape 81">
            <a:extLst>
              <a:ext uri="{FF2B5EF4-FFF2-40B4-BE49-F238E27FC236}">
                <a16:creationId xmlns:a16="http://schemas.microsoft.com/office/drawing/2014/main" id="{0E02CA91-E046-8F4A-8B7E-E90C98E963D0}"/>
              </a:ext>
            </a:extLst>
          </p:cNvPr>
          <p:cNvSpPr>
            <a:spLocks noChangeArrowheads="1"/>
          </p:cNvSpPr>
          <p:nvPr/>
        </p:nvSpPr>
        <p:spPr bwMode="auto">
          <a:xfrm>
            <a:off x="6542088" y="695325"/>
            <a:ext cx="1908175" cy="1563688"/>
          </a:xfrm>
          <a:prstGeom prst="roundRect">
            <a:avLst>
              <a:gd name="adj" fmla="val 16667"/>
            </a:avLst>
          </a:prstGeom>
          <a:gradFill rotWithShape="0">
            <a:gsLst>
              <a:gs pos="0">
                <a:srgbClr val="02278E">
                  <a:gamma/>
                  <a:shade val="0"/>
                  <a:invGamma/>
                </a:srgbClr>
              </a:gs>
              <a:gs pos="50000">
                <a:srgbClr val="02278E"/>
              </a:gs>
              <a:gs pos="100000">
                <a:srgbClr val="02278E">
                  <a:gamma/>
                  <a:shade val="0"/>
                  <a:invGamma/>
                </a:srgbClr>
              </a:gs>
            </a:gsLst>
            <a:lin ang="5400000" scaled="1"/>
          </a:gradFill>
          <a:ln w="38100">
            <a:solidFill>
              <a:schemeClr val="tx1"/>
            </a:solidFill>
            <a:round/>
            <a:headEnd/>
            <a:tailEnd/>
          </a:ln>
          <a:effectLst>
            <a:outerShdw dist="89803" dir="2700000" algn="ctr" rotWithShape="0">
              <a:schemeClr val="bg2"/>
            </a:outerShdw>
          </a:effectLst>
        </p:spPr>
        <p:txBody>
          <a:bodyPr wrap="none" anchor="ctr"/>
          <a:lstStyle/>
          <a:p>
            <a:endParaRPr lang="en-US"/>
          </a:p>
        </p:txBody>
      </p:sp>
      <p:sp>
        <p:nvSpPr>
          <p:cNvPr id="768079" name="Rectangle 79">
            <a:extLst>
              <a:ext uri="{FF2B5EF4-FFF2-40B4-BE49-F238E27FC236}">
                <a16:creationId xmlns:a16="http://schemas.microsoft.com/office/drawing/2014/main" id="{FFBA0704-C634-524A-951E-8BBF7C4AD8D5}"/>
              </a:ext>
            </a:extLst>
          </p:cNvPr>
          <p:cNvSpPr>
            <a:spLocks noChangeArrowheads="1"/>
          </p:cNvSpPr>
          <p:nvPr/>
        </p:nvSpPr>
        <p:spPr bwMode="auto">
          <a:xfrm>
            <a:off x="6538913" y="814388"/>
            <a:ext cx="1866900" cy="1308100"/>
          </a:xfrm>
          <a:prstGeom prst="rect">
            <a:avLst/>
          </a:prstGeom>
          <a:noFill/>
          <a:ln>
            <a:noFill/>
          </a:ln>
          <a:effectLst>
            <a:outerShdw dist="125724"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ko-KR" altLang="en-US" sz="2000" b="1">
                <a:solidFill>
                  <a:srgbClr val="62D6AC"/>
                </a:solidFill>
                <a:effectLst/>
                <a:latin typeface="Arial" panose="020B0604020202020204" pitchFamily="34" charset="0"/>
                <a:ea typeface="Gulim" panose="020B0600000101010101" pitchFamily="34" charset="-127"/>
              </a:rPr>
              <a:t>“</a:t>
            </a:r>
            <a:r>
              <a:rPr lang="en-US" altLang="ko-KR" sz="2000" b="1">
                <a:solidFill>
                  <a:srgbClr val="FAFD00"/>
                </a:solidFill>
                <a:effectLst/>
                <a:latin typeface="Arial" panose="020B0604020202020204" pitchFamily="34" charset="0"/>
                <a:ea typeface="Gulim" panose="020B0600000101010101" pitchFamily="34" charset="-127"/>
              </a:rPr>
              <a:t>A</a:t>
            </a:r>
            <a:r>
              <a:rPr lang="en-US" altLang="ko-KR" sz="2000" b="1">
                <a:solidFill>
                  <a:srgbClr val="62D6AC"/>
                </a:solidFill>
                <a:effectLst/>
                <a:ea typeface="Gulim" panose="020B0600000101010101" pitchFamily="34" charset="-127"/>
              </a:rPr>
              <a:t>nugerah</a:t>
            </a:r>
            <a:r>
              <a:rPr lang="en-US" altLang="ko-KR" sz="2000" b="1">
                <a:solidFill>
                  <a:srgbClr val="FAFD00"/>
                </a:solidFill>
                <a:effectLst/>
                <a:latin typeface="Arial" panose="020B0604020202020204" pitchFamily="34" charset="0"/>
                <a:ea typeface="Gulim" panose="020B0600000101010101" pitchFamily="34" charset="-127"/>
              </a:rPr>
              <a:t>           Y</a:t>
            </a:r>
            <a:r>
              <a:rPr lang="en-US" altLang="ko-KR" sz="2000" b="1">
                <a:solidFill>
                  <a:srgbClr val="62D6AC"/>
                </a:solidFill>
                <a:effectLst/>
                <a:latin typeface="Arial" panose="020B0604020202020204" pitchFamily="34" charset="0"/>
                <a:ea typeface="Gulim" panose="020B0600000101010101" pitchFamily="34" charset="-127"/>
              </a:rPr>
              <a:t>ang </a:t>
            </a:r>
            <a:r>
              <a:rPr lang="en-US" altLang="ko-KR" sz="2000" b="1">
                <a:solidFill>
                  <a:srgbClr val="FAFD00"/>
                </a:solidFill>
                <a:effectLst/>
                <a:latin typeface="Arial" panose="020B0604020202020204" pitchFamily="34" charset="0"/>
                <a:ea typeface="Gulim" panose="020B0600000101010101" pitchFamily="34" charset="-127"/>
              </a:rPr>
              <a:t>M</a:t>
            </a:r>
            <a:r>
              <a:rPr lang="en-US" altLang="ko-KR" sz="2000" b="1">
                <a:solidFill>
                  <a:srgbClr val="62D6AC"/>
                </a:solidFill>
                <a:effectLst/>
                <a:latin typeface="Arial" panose="020B0604020202020204" pitchFamily="34" charset="0"/>
                <a:ea typeface="Gulim" panose="020B0600000101010101" pitchFamily="34" charset="-127"/>
              </a:rPr>
              <a:t>enakjubkan  </a:t>
            </a:r>
            <a:r>
              <a:rPr lang="en-US" altLang="ko-KR" sz="2000" b="1">
                <a:solidFill>
                  <a:srgbClr val="FAFD00"/>
                </a:solidFill>
                <a:effectLst/>
                <a:latin typeface="Arial" panose="020B0604020202020204" pitchFamily="34" charset="0"/>
                <a:ea typeface="Gulim" panose="020B0600000101010101" pitchFamily="34" charset="-127"/>
              </a:rPr>
              <a:t>Y</a:t>
            </a:r>
            <a:r>
              <a:rPr lang="en-US" altLang="ko-KR" sz="2000" b="1">
                <a:solidFill>
                  <a:srgbClr val="62D6AC"/>
                </a:solidFill>
                <a:effectLst/>
                <a:latin typeface="Arial" panose="020B0604020202020204" pitchFamily="34" charset="0"/>
                <a:ea typeface="Gulim" panose="020B0600000101010101" pitchFamily="34" charset="-127"/>
              </a:rPr>
              <a:t>ah!”</a:t>
            </a:r>
          </a:p>
        </p:txBody>
      </p:sp>
      <p:sp>
        <p:nvSpPr>
          <p:cNvPr id="768080" name="Line 80">
            <a:extLst>
              <a:ext uri="{FF2B5EF4-FFF2-40B4-BE49-F238E27FC236}">
                <a16:creationId xmlns:a16="http://schemas.microsoft.com/office/drawing/2014/main" id="{0852DAAC-1A24-0945-9720-3EFD83276BFB}"/>
              </a:ext>
            </a:extLst>
          </p:cNvPr>
          <p:cNvSpPr>
            <a:spLocks noChangeShapeType="1"/>
          </p:cNvSpPr>
          <p:nvPr/>
        </p:nvSpPr>
        <p:spPr bwMode="auto">
          <a:xfrm flipH="1">
            <a:off x="4265613" y="1347788"/>
            <a:ext cx="2387600" cy="644525"/>
          </a:xfrm>
          <a:prstGeom prst="line">
            <a:avLst/>
          </a:prstGeom>
          <a:noFill/>
          <a:ln w="76200">
            <a:solidFill>
              <a:srgbClr val="00D500"/>
            </a:solidFill>
            <a:round/>
            <a:headEn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68083" name="Oval 83">
            <a:extLst>
              <a:ext uri="{FF2B5EF4-FFF2-40B4-BE49-F238E27FC236}">
                <a16:creationId xmlns:a16="http://schemas.microsoft.com/office/drawing/2014/main" id="{7E41E392-E3E0-EB41-AD2D-36233AACD034}"/>
              </a:ext>
            </a:extLst>
          </p:cNvPr>
          <p:cNvSpPr>
            <a:spLocks noChangeArrowheads="1"/>
          </p:cNvSpPr>
          <p:nvPr/>
        </p:nvSpPr>
        <p:spPr bwMode="auto">
          <a:xfrm>
            <a:off x="6813550" y="788988"/>
            <a:ext cx="1443038" cy="449262"/>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768083"/>
                                        </p:tgtEl>
                                        <p:attrNameLst>
                                          <p:attrName>style.visibility</p:attrName>
                                        </p:attrNameLst>
                                      </p:cBhvr>
                                      <p:to>
                                        <p:strVal val="visible"/>
                                      </p:to>
                                    </p:set>
                                    <p:animEffect transition="in" filter="dissolve">
                                      <p:cBhvr>
                                        <p:cTn id="12" dur="500"/>
                                        <p:tgtEl>
                                          <p:spTgt spid="768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1922" name="Rectangle 2">
            <a:extLst>
              <a:ext uri="{FF2B5EF4-FFF2-40B4-BE49-F238E27FC236}">
                <a16:creationId xmlns:a16="http://schemas.microsoft.com/office/drawing/2014/main" id="{89586FE4-667B-4740-B8DE-D4E9D20655FA}"/>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23" name="Rectangle 3">
            <a:extLst>
              <a:ext uri="{FF2B5EF4-FFF2-40B4-BE49-F238E27FC236}">
                <a16:creationId xmlns:a16="http://schemas.microsoft.com/office/drawing/2014/main" id="{578FD3B5-DF23-194C-A3A4-B70B8957AB59}"/>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721924" name="Rectangle 4">
            <a:extLst>
              <a:ext uri="{FF2B5EF4-FFF2-40B4-BE49-F238E27FC236}">
                <a16:creationId xmlns:a16="http://schemas.microsoft.com/office/drawing/2014/main" id="{94760F3C-992C-6B4C-AB6A-0E21845D212F}"/>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721925" name="AutoShape 5">
            <a:extLst>
              <a:ext uri="{FF2B5EF4-FFF2-40B4-BE49-F238E27FC236}">
                <a16:creationId xmlns:a16="http://schemas.microsoft.com/office/drawing/2014/main" id="{F7D556B4-28F1-C64D-82F0-D0F4EAC9CBAA}"/>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26" name="Rectangle 6">
            <a:extLst>
              <a:ext uri="{FF2B5EF4-FFF2-40B4-BE49-F238E27FC236}">
                <a16:creationId xmlns:a16="http://schemas.microsoft.com/office/drawing/2014/main" id="{918CDC4C-BB98-3C44-B084-D5C95F132B4A}"/>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27" name="Rectangle 7">
            <a:extLst>
              <a:ext uri="{FF2B5EF4-FFF2-40B4-BE49-F238E27FC236}">
                <a16:creationId xmlns:a16="http://schemas.microsoft.com/office/drawing/2014/main" id="{7202271A-FA56-7D47-A128-1DB0A099B3DE}"/>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721928" name="Line 8">
            <a:extLst>
              <a:ext uri="{FF2B5EF4-FFF2-40B4-BE49-F238E27FC236}">
                <a16:creationId xmlns:a16="http://schemas.microsoft.com/office/drawing/2014/main" id="{46D5B725-87B1-444E-8198-8FB66C34A7FB}"/>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29" name="Line 9">
            <a:extLst>
              <a:ext uri="{FF2B5EF4-FFF2-40B4-BE49-F238E27FC236}">
                <a16:creationId xmlns:a16="http://schemas.microsoft.com/office/drawing/2014/main" id="{BE69A0EC-E0B6-7042-86AA-B5FC055DB390}"/>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31" name="Rectangle 11">
            <a:extLst>
              <a:ext uri="{FF2B5EF4-FFF2-40B4-BE49-F238E27FC236}">
                <a16:creationId xmlns:a16="http://schemas.microsoft.com/office/drawing/2014/main" id="{16F0F9A9-5136-1941-8222-7CDEE3BA3DF3}"/>
              </a:ext>
            </a:extLst>
          </p:cNvPr>
          <p:cNvSpPr>
            <a:spLocks noChangeArrowheads="1"/>
          </p:cNvSpPr>
          <p:nvPr/>
        </p:nvSpPr>
        <p:spPr bwMode="auto">
          <a:xfrm>
            <a:off x="4802188" y="992188"/>
            <a:ext cx="32353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721932" name="Rectangle 12">
            <a:extLst>
              <a:ext uri="{FF2B5EF4-FFF2-40B4-BE49-F238E27FC236}">
                <a16:creationId xmlns:a16="http://schemas.microsoft.com/office/drawing/2014/main" id="{722D4731-DE3F-E942-9CF7-FB2751548E6A}"/>
              </a:ext>
            </a:extLst>
          </p:cNvPr>
          <p:cNvSpPr>
            <a:spLocks noChangeArrowheads="1"/>
          </p:cNvSpPr>
          <p:nvPr/>
        </p:nvSpPr>
        <p:spPr bwMode="auto">
          <a:xfrm>
            <a:off x="3424238" y="1603375"/>
            <a:ext cx="23542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PANGGILAN</a:t>
            </a:r>
          </a:p>
        </p:txBody>
      </p:sp>
      <p:sp>
        <p:nvSpPr>
          <p:cNvPr id="721933" name="Rectangle 13">
            <a:extLst>
              <a:ext uri="{FF2B5EF4-FFF2-40B4-BE49-F238E27FC236}">
                <a16:creationId xmlns:a16="http://schemas.microsoft.com/office/drawing/2014/main" id="{CAD57783-5263-C140-BDF3-76399032875D}"/>
              </a:ext>
            </a:extLst>
          </p:cNvPr>
          <p:cNvSpPr>
            <a:spLocks noChangeArrowheads="1"/>
          </p:cNvSpPr>
          <p:nvPr/>
        </p:nvSpPr>
        <p:spPr bwMode="auto">
          <a:xfrm>
            <a:off x="3897313" y="206057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T - B - B</a:t>
            </a:r>
          </a:p>
        </p:txBody>
      </p:sp>
      <p:sp>
        <p:nvSpPr>
          <p:cNvPr id="721934" name="Rectangle 14">
            <a:extLst>
              <a:ext uri="{FF2B5EF4-FFF2-40B4-BE49-F238E27FC236}">
                <a16:creationId xmlns:a16="http://schemas.microsoft.com/office/drawing/2014/main" id="{D1CA0E66-E8DE-7E45-94DA-D1CEAF9399F7}"/>
              </a:ext>
            </a:extLst>
          </p:cNvPr>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accent2"/>
                </a:solidFill>
                <a:effectLst/>
                <a:latin typeface="Times" pitchFamily="2" charset="0"/>
                <a:ea typeface="Gulim" panose="020B0600000101010101" pitchFamily="34" charset="-127"/>
              </a:rPr>
              <a:t>I - I      </a:t>
            </a:r>
          </a:p>
        </p:txBody>
      </p:sp>
      <p:sp>
        <p:nvSpPr>
          <p:cNvPr id="721936" name="Rectangle 16">
            <a:extLst>
              <a:ext uri="{FF2B5EF4-FFF2-40B4-BE49-F238E27FC236}">
                <a16:creationId xmlns:a16="http://schemas.microsoft.com/office/drawing/2014/main" id="{2F237BBA-E166-3F44-BF04-440F5F3BDC38}"/>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721937" name="Group 17">
            <a:extLst>
              <a:ext uri="{FF2B5EF4-FFF2-40B4-BE49-F238E27FC236}">
                <a16:creationId xmlns:a16="http://schemas.microsoft.com/office/drawing/2014/main" id="{5D928829-6F2C-1946-976A-F563A4C7659F}"/>
              </a:ext>
            </a:extLst>
          </p:cNvPr>
          <p:cNvGrpSpPr>
            <a:grpSpLocks/>
          </p:cNvGrpSpPr>
          <p:nvPr/>
        </p:nvGrpSpPr>
        <p:grpSpPr bwMode="auto">
          <a:xfrm>
            <a:off x="344488" y="2378075"/>
            <a:ext cx="2767012" cy="1446213"/>
            <a:chOff x="217" y="1498"/>
            <a:chExt cx="1743" cy="911"/>
          </a:xfrm>
        </p:grpSpPr>
        <p:sp>
          <p:nvSpPr>
            <p:cNvPr id="721938" name="Rectangle 18">
              <a:extLst>
                <a:ext uri="{FF2B5EF4-FFF2-40B4-BE49-F238E27FC236}">
                  <a16:creationId xmlns:a16="http://schemas.microsoft.com/office/drawing/2014/main" id="{CC7C55E2-4431-C44D-9EF8-8CB84E789ED8}"/>
                </a:ext>
              </a:extLst>
            </p:cNvPr>
            <p:cNvSpPr>
              <a:spLocks noChangeArrowheads="1"/>
            </p:cNvSpPr>
            <p:nvPr/>
          </p:nvSpPr>
          <p:spPr bwMode="auto">
            <a:xfrm>
              <a:off x="519" y="1546"/>
              <a:ext cx="562" cy="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721939" name="Rectangle 19">
              <a:extLst>
                <a:ext uri="{FF2B5EF4-FFF2-40B4-BE49-F238E27FC236}">
                  <a16:creationId xmlns:a16="http://schemas.microsoft.com/office/drawing/2014/main" id="{333C50E7-BCDD-8848-9EFB-6F16AC173903}"/>
                </a:ext>
              </a:extLst>
            </p:cNvPr>
            <p:cNvSpPr>
              <a:spLocks noChangeArrowheads="1"/>
            </p:cNvSpPr>
            <p:nvPr/>
          </p:nvSpPr>
          <p:spPr bwMode="auto">
            <a:xfrm>
              <a:off x="217" y="1498"/>
              <a:ext cx="1743"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grpSp>
      <p:sp>
        <p:nvSpPr>
          <p:cNvPr id="721940" name="Line 20">
            <a:extLst>
              <a:ext uri="{FF2B5EF4-FFF2-40B4-BE49-F238E27FC236}">
                <a16:creationId xmlns:a16="http://schemas.microsoft.com/office/drawing/2014/main" id="{5569C1C3-FAD0-5840-8651-9E95F1F8E6CD}"/>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41" name="Line 21">
            <a:extLst>
              <a:ext uri="{FF2B5EF4-FFF2-40B4-BE49-F238E27FC236}">
                <a16:creationId xmlns:a16="http://schemas.microsoft.com/office/drawing/2014/main" id="{F96C05EF-4D92-F14C-9B0B-6B293A96C51E}"/>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42" name="Line 22">
            <a:extLst>
              <a:ext uri="{FF2B5EF4-FFF2-40B4-BE49-F238E27FC236}">
                <a16:creationId xmlns:a16="http://schemas.microsoft.com/office/drawing/2014/main" id="{542B9F03-D0CA-3D45-9BA5-0FFA182E9920}"/>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43" name="Rectangle 23">
            <a:extLst>
              <a:ext uri="{FF2B5EF4-FFF2-40B4-BE49-F238E27FC236}">
                <a16:creationId xmlns:a16="http://schemas.microsoft.com/office/drawing/2014/main" id="{9D7D323A-EE20-F44D-94DE-CD394169448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21944" name="Line 24">
            <a:extLst>
              <a:ext uri="{FF2B5EF4-FFF2-40B4-BE49-F238E27FC236}">
                <a16:creationId xmlns:a16="http://schemas.microsoft.com/office/drawing/2014/main" id="{B0B8E39A-38F5-7D46-A2EF-00CF5C6218A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21948" name="Oval 28">
            <a:extLst>
              <a:ext uri="{FF2B5EF4-FFF2-40B4-BE49-F238E27FC236}">
                <a16:creationId xmlns:a16="http://schemas.microsoft.com/office/drawing/2014/main" id="{46157E1D-B001-2E46-A9C8-0DCDC675C069}"/>
              </a:ext>
            </a:extLst>
          </p:cNvPr>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21950" name="Text Box 30">
            <a:extLst>
              <a:ext uri="{FF2B5EF4-FFF2-40B4-BE49-F238E27FC236}">
                <a16:creationId xmlns:a16="http://schemas.microsoft.com/office/drawing/2014/main" id="{7F843E60-8C42-3A44-B677-AFF81A7DBF25}"/>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21951" name="Text Box 31">
            <a:extLst>
              <a:ext uri="{FF2B5EF4-FFF2-40B4-BE49-F238E27FC236}">
                <a16:creationId xmlns:a16="http://schemas.microsoft.com/office/drawing/2014/main" id="{10A0321F-6DB0-5E4A-B646-722F425048E9}"/>
              </a:ext>
            </a:extLst>
          </p:cNvPr>
          <p:cNvSpPr txBox="1">
            <a:spLocks noChangeArrowheads="1"/>
          </p:cNvSpPr>
          <p:nvPr/>
        </p:nvSpPr>
        <p:spPr bwMode="auto">
          <a:xfrm>
            <a:off x="1792288" y="0"/>
            <a:ext cx="1993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17</a:t>
            </a:r>
          </a:p>
        </p:txBody>
      </p:sp>
      <p:sp>
        <p:nvSpPr>
          <p:cNvPr id="721952" name="Text Box 32">
            <a:extLst>
              <a:ext uri="{FF2B5EF4-FFF2-40B4-BE49-F238E27FC236}">
                <a16:creationId xmlns:a16="http://schemas.microsoft.com/office/drawing/2014/main" id="{DCB66247-8A65-6543-9077-7395A58EBE29}"/>
              </a:ext>
            </a:extLst>
          </p:cNvPr>
          <p:cNvSpPr txBox="1">
            <a:spLocks noChangeArrowheads="1"/>
          </p:cNvSpPr>
          <p:nvPr/>
        </p:nvSpPr>
        <p:spPr bwMode="auto">
          <a:xfrm>
            <a:off x="1524000" y="4673600"/>
            <a:ext cx="6223000" cy="8239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4800" b="1">
                <a:effectLst>
                  <a:outerShdw blurRad="38100" dist="38100" dir="2700000" algn="tl">
                    <a:srgbClr val="000000"/>
                  </a:outerShdw>
                </a:effectLst>
                <a:ea typeface="Gulim" panose="020B0600000101010101" pitchFamily="34" charset="-127"/>
              </a:rPr>
              <a:t>ISMAEL &amp; ISHAK</a:t>
            </a:r>
          </a:p>
        </p:txBody>
      </p:sp>
      <p:sp>
        <p:nvSpPr>
          <p:cNvPr id="721953" name="Freeform 33">
            <a:extLst>
              <a:ext uri="{FF2B5EF4-FFF2-40B4-BE49-F238E27FC236}">
                <a16:creationId xmlns:a16="http://schemas.microsoft.com/office/drawing/2014/main" id="{02C42538-2DDE-1B40-879A-CC4D42EAC1D5}"/>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954" name="AutoShape 34">
            <a:extLst>
              <a:ext uri="{FF2B5EF4-FFF2-40B4-BE49-F238E27FC236}">
                <a16:creationId xmlns:a16="http://schemas.microsoft.com/office/drawing/2014/main" id="{C62A4B81-E85C-4B4B-9518-026018C075D7}"/>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55" name="Rectangle 35">
            <a:extLst>
              <a:ext uri="{FF2B5EF4-FFF2-40B4-BE49-F238E27FC236}">
                <a16:creationId xmlns:a16="http://schemas.microsoft.com/office/drawing/2014/main" id="{0304288F-2507-E647-A6C2-86867DE07700}"/>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56" name="AutoShape 36">
            <a:extLst>
              <a:ext uri="{FF2B5EF4-FFF2-40B4-BE49-F238E27FC236}">
                <a16:creationId xmlns:a16="http://schemas.microsoft.com/office/drawing/2014/main" id="{C38669C5-52B5-0141-842E-9B8CF3AAD5DB}"/>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57" name="Line 37">
            <a:extLst>
              <a:ext uri="{FF2B5EF4-FFF2-40B4-BE49-F238E27FC236}">
                <a16:creationId xmlns:a16="http://schemas.microsoft.com/office/drawing/2014/main" id="{157B3780-8ED0-0249-8504-5FD475C0115B}"/>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58" name="Line 38">
            <a:extLst>
              <a:ext uri="{FF2B5EF4-FFF2-40B4-BE49-F238E27FC236}">
                <a16:creationId xmlns:a16="http://schemas.microsoft.com/office/drawing/2014/main" id="{FFDCCF43-57F7-8244-957E-7C060F33C20D}"/>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59" name="Rectangle 39">
            <a:extLst>
              <a:ext uri="{FF2B5EF4-FFF2-40B4-BE49-F238E27FC236}">
                <a16:creationId xmlns:a16="http://schemas.microsoft.com/office/drawing/2014/main" id="{29471477-083F-EE42-BA14-DF0DB72005D1}"/>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60" name="Rectangle 40">
            <a:extLst>
              <a:ext uri="{FF2B5EF4-FFF2-40B4-BE49-F238E27FC236}">
                <a16:creationId xmlns:a16="http://schemas.microsoft.com/office/drawing/2014/main" id="{3B650805-AF7A-1F40-91AA-EDCC1A40A93E}"/>
              </a:ext>
            </a:extLst>
          </p:cNvPr>
          <p:cNvSpPr>
            <a:spLocks noChangeArrowheads="1"/>
          </p:cNvSpPr>
          <p:nvPr/>
        </p:nvSpPr>
        <p:spPr bwMode="auto">
          <a:xfrm>
            <a:off x="8186738" y="3832225"/>
            <a:ext cx="647700"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N - B- B</a:t>
            </a:r>
          </a:p>
        </p:txBody>
      </p:sp>
      <p:sp>
        <p:nvSpPr>
          <p:cNvPr id="721961" name="Rectangle 41">
            <a:extLst>
              <a:ext uri="{FF2B5EF4-FFF2-40B4-BE49-F238E27FC236}">
                <a16:creationId xmlns:a16="http://schemas.microsoft.com/office/drawing/2014/main" id="{FB1D99E6-FC4C-B84F-9B78-0A22E91985F5}"/>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21962" name="Rectangle 42">
            <a:extLst>
              <a:ext uri="{FF2B5EF4-FFF2-40B4-BE49-F238E27FC236}">
                <a16:creationId xmlns:a16="http://schemas.microsoft.com/office/drawing/2014/main" id="{101B53CE-71CB-B14B-87C4-DAC0EA113529}"/>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21963" name="Rectangle 43">
            <a:extLst>
              <a:ext uri="{FF2B5EF4-FFF2-40B4-BE49-F238E27FC236}">
                <a16:creationId xmlns:a16="http://schemas.microsoft.com/office/drawing/2014/main" id="{EED107C0-F01F-CA42-B810-495B3540DBE6}"/>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21964" name="Line 44">
            <a:extLst>
              <a:ext uri="{FF2B5EF4-FFF2-40B4-BE49-F238E27FC236}">
                <a16:creationId xmlns:a16="http://schemas.microsoft.com/office/drawing/2014/main" id="{300CECDB-821B-D748-AA7A-11A7EF3387F3}"/>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65" name="Line 45">
            <a:extLst>
              <a:ext uri="{FF2B5EF4-FFF2-40B4-BE49-F238E27FC236}">
                <a16:creationId xmlns:a16="http://schemas.microsoft.com/office/drawing/2014/main" id="{CE739C03-697C-3842-BC42-8FE67D7E07ED}"/>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66" name="Line 46">
            <a:extLst>
              <a:ext uri="{FF2B5EF4-FFF2-40B4-BE49-F238E27FC236}">
                <a16:creationId xmlns:a16="http://schemas.microsoft.com/office/drawing/2014/main" id="{E75FE6F2-BAF0-6940-8A38-4D9993D53EBE}"/>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67" name="Text Box 47">
            <a:extLst>
              <a:ext uri="{FF2B5EF4-FFF2-40B4-BE49-F238E27FC236}">
                <a16:creationId xmlns:a16="http://schemas.microsoft.com/office/drawing/2014/main" id="{854B4589-CCEE-6748-BFF0-0EC4D4E54BD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21972" name="Rectangle 52">
            <a:extLst>
              <a:ext uri="{FF2B5EF4-FFF2-40B4-BE49-F238E27FC236}">
                <a16:creationId xmlns:a16="http://schemas.microsoft.com/office/drawing/2014/main" id="{8C436EB8-062A-0446-8D4E-C944AAFC99F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28</a:t>
            </a:r>
          </a:p>
        </p:txBody>
      </p:sp>
      <p:sp>
        <p:nvSpPr>
          <p:cNvPr id="721973" name="Text Box 53">
            <a:extLst>
              <a:ext uri="{FF2B5EF4-FFF2-40B4-BE49-F238E27FC236}">
                <a16:creationId xmlns:a16="http://schemas.microsoft.com/office/drawing/2014/main" id="{95644DE5-1151-0944-B512-D12F90D51D25}"/>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721974" name="Group 54">
            <a:extLst>
              <a:ext uri="{FF2B5EF4-FFF2-40B4-BE49-F238E27FC236}">
                <a16:creationId xmlns:a16="http://schemas.microsoft.com/office/drawing/2014/main" id="{7E027625-3C4B-0F4E-BDFD-1273430A6842}"/>
              </a:ext>
            </a:extLst>
          </p:cNvPr>
          <p:cNvGrpSpPr>
            <a:grpSpLocks/>
          </p:cNvGrpSpPr>
          <p:nvPr/>
        </p:nvGrpSpPr>
        <p:grpSpPr bwMode="auto">
          <a:xfrm>
            <a:off x="5976938" y="1390650"/>
            <a:ext cx="1262062" cy="1347788"/>
            <a:chOff x="3765" y="876"/>
            <a:chExt cx="795" cy="849"/>
          </a:xfrm>
        </p:grpSpPr>
        <p:grpSp>
          <p:nvGrpSpPr>
            <p:cNvPr id="721975" name="Group 55">
              <a:extLst>
                <a:ext uri="{FF2B5EF4-FFF2-40B4-BE49-F238E27FC236}">
                  <a16:creationId xmlns:a16="http://schemas.microsoft.com/office/drawing/2014/main" id="{6FD50924-3041-5740-ADCA-22E62BBB7EAD}"/>
                </a:ext>
              </a:extLst>
            </p:cNvPr>
            <p:cNvGrpSpPr>
              <a:grpSpLocks/>
            </p:cNvGrpSpPr>
            <p:nvPr/>
          </p:nvGrpSpPr>
          <p:grpSpPr bwMode="auto">
            <a:xfrm>
              <a:off x="3765" y="876"/>
              <a:ext cx="795" cy="849"/>
              <a:chOff x="1084" y="711"/>
              <a:chExt cx="2950" cy="2769"/>
            </a:xfrm>
          </p:grpSpPr>
          <p:grpSp>
            <p:nvGrpSpPr>
              <p:cNvPr id="721976" name="Group 56">
                <a:extLst>
                  <a:ext uri="{FF2B5EF4-FFF2-40B4-BE49-F238E27FC236}">
                    <a16:creationId xmlns:a16="http://schemas.microsoft.com/office/drawing/2014/main" id="{C7B27E2F-AE06-224E-9BC6-40F2DA857A2B}"/>
                  </a:ext>
                </a:extLst>
              </p:cNvPr>
              <p:cNvGrpSpPr>
                <a:grpSpLocks/>
              </p:cNvGrpSpPr>
              <p:nvPr/>
            </p:nvGrpSpPr>
            <p:grpSpPr bwMode="auto">
              <a:xfrm>
                <a:off x="1084" y="711"/>
                <a:ext cx="2950" cy="2769"/>
                <a:chOff x="2707" y="548"/>
                <a:chExt cx="2950" cy="2769"/>
              </a:xfrm>
            </p:grpSpPr>
            <p:grpSp>
              <p:nvGrpSpPr>
                <p:cNvPr id="721977" name="Group 57">
                  <a:extLst>
                    <a:ext uri="{FF2B5EF4-FFF2-40B4-BE49-F238E27FC236}">
                      <a16:creationId xmlns:a16="http://schemas.microsoft.com/office/drawing/2014/main" id="{4A2F7BD7-C3A5-AA44-B9C2-7593DBF854DE}"/>
                    </a:ext>
                  </a:extLst>
                </p:cNvPr>
                <p:cNvGrpSpPr>
                  <a:grpSpLocks/>
                </p:cNvGrpSpPr>
                <p:nvPr/>
              </p:nvGrpSpPr>
              <p:grpSpPr bwMode="auto">
                <a:xfrm>
                  <a:off x="3180" y="1046"/>
                  <a:ext cx="2105" cy="1421"/>
                  <a:chOff x="578" y="2316"/>
                  <a:chExt cx="2105" cy="1421"/>
                </a:xfrm>
              </p:grpSpPr>
              <p:sp>
                <p:nvSpPr>
                  <p:cNvPr id="721978" name="Freeform 58" descr="Cork">
                    <a:extLst>
                      <a:ext uri="{FF2B5EF4-FFF2-40B4-BE49-F238E27FC236}">
                        <a16:creationId xmlns:a16="http://schemas.microsoft.com/office/drawing/2014/main" id="{3AE5A900-25BD-6B45-8F71-F36ECE970663}"/>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79" name="Freeform 59" descr="Cork">
                    <a:extLst>
                      <a:ext uri="{FF2B5EF4-FFF2-40B4-BE49-F238E27FC236}">
                        <a16:creationId xmlns:a16="http://schemas.microsoft.com/office/drawing/2014/main" id="{DC766D36-B5C7-4C44-9E66-85943587D4B7}"/>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721980" name="Picture 60">
                  <a:extLst>
                    <a:ext uri="{FF2B5EF4-FFF2-40B4-BE49-F238E27FC236}">
                      <a16:creationId xmlns:a16="http://schemas.microsoft.com/office/drawing/2014/main" id="{29755FB5-966F-9441-BFE4-C49E22DF4D8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1981" name="Freeform 61">
                <a:extLst>
                  <a:ext uri="{FF2B5EF4-FFF2-40B4-BE49-F238E27FC236}">
                    <a16:creationId xmlns:a16="http://schemas.microsoft.com/office/drawing/2014/main" id="{F357A1DB-D705-B240-A471-D75575B79669}"/>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82" name="Freeform 62">
                <a:extLst>
                  <a:ext uri="{FF2B5EF4-FFF2-40B4-BE49-F238E27FC236}">
                    <a16:creationId xmlns:a16="http://schemas.microsoft.com/office/drawing/2014/main" id="{3EAEBF49-9C9A-A94D-BD69-D723C9E5AFE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83" name="Freeform 63">
                <a:extLst>
                  <a:ext uri="{FF2B5EF4-FFF2-40B4-BE49-F238E27FC236}">
                    <a16:creationId xmlns:a16="http://schemas.microsoft.com/office/drawing/2014/main" id="{CAFBC35D-D4AF-7C40-AD36-16482910C222}"/>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84" name="Freeform 64">
                <a:extLst>
                  <a:ext uri="{FF2B5EF4-FFF2-40B4-BE49-F238E27FC236}">
                    <a16:creationId xmlns:a16="http://schemas.microsoft.com/office/drawing/2014/main" id="{D9C75E9F-A058-E74C-9010-AEDD92249008}"/>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85" name="Freeform 65">
                <a:extLst>
                  <a:ext uri="{FF2B5EF4-FFF2-40B4-BE49-F238E27FC236}">
                    <a16:creationId xmlns:a16="http://schemas.microsoft.com/office/drawing/2014/main" id="{B5BBCEC8-6254-EE4F-9C75-EE5F5DDF474C}"/>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21986" name="Rectangle 66">
              <a:extLst>
                <a:ext uri="{FF2B5EF4-FFF2-40B4-BE49-F238E27FC236}">
                  <a16:creationId xmlns:a16="http://schemas.microsoft.com/office/drawing/2014/main" id="{2E821472-B7BD-1449-BD8E-3C1561ACEE53}"/>
                </a:ext>
              </a:extLst>
            </p:cNvPr>
            <p:cNvSpPr>
              <a:spLocks noChangeArrowheads="1"/>
            </p:cNvSpPr>
            <p:nvPr/>
          </p:nvSpPr>
          <p:spPr bwMode="auto">
            <a:xfrm>
              <a:off x="3922" y="991"/>
              <a:ext cx="558"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algn="l"/>
              <a:r>
                <a:rPr lang="en-US" altLang="ko-KR" sz="4000" b="1" i="1">
                  <a:solidFill>
                    <a:srgbClr val="FFFFFF"/>
                  </a:solidFill>
                  <a:effectLst/>
                  <a:latin typeface="Kosher-Normal" charset="0"/>
                  <a:ea typeface="Gulim" panose="020B0600000101010101" pitchFamily="34" charset="-127"/>
                </a:rPr>
                <a:t>PA</a:t>
              </a:r>
              <a:endParaRPr lang="en-US" altLang="ko-KR" sz="2400" i="1">
                <a:solidFill>
                  <a:srgbClr val="FFFFFF"/>
                </a:solidFill>
                <a:effectLst/>
                <a:latin typeface="Helvetica" pitchFamily="2" charset="0"/>
                <a:ea typeface="Gulim" panose="020B0600000101010101" pitchFamily="34" charset="-127"/>
              </a:endParaRPr>
            </a:p>
          </p:txBody>
        </p:sp>
      </p:grpSp>
      <p:sp>
        <p:nvSpPr>
          <p:cNvPr id="721987" name="Rectangle 67">
            <a:extLst>
              <a:ext uri="{FF2B5EF4-FFF2-40B4-BE49-F238E27FC236}">
                <a16:creationId xmlns:a16="http://schemas.microsoft.com/office/drawing/2014/main" id="{202FC6B4-A9C5-3847-B5CC-053B522DB0CE}"/>
              </a:ext>
            </a:extLst>
          </p:cNvPr>
          <p:cNvSpPr>
            <a:spLocks noChangeArrowheads="1"/>
          </p:cNvSpPr>
          <p:nvPr/>
        </p:nvSpPr>
        <p:spPr bwMode="auto">
          <a:xfrm>
            <a:off x="5983288" y="2384425"/>
            <a:ext cx="2597150" cy="6413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1"/>
                </a:solidFill>
                <a:effectLst/>
                <a:latin typeface="Helvetica" pitchFamily="2" charset="0"/>
                <a:ea typeface="Gulim" panose="020B0600000101010101" pitchFamily="34" charset="-127"/>
              </a:rPr>
              <a:t>Kej. 12: 1-3</a:t>
            </a:r>
            <a:endParaRPr lang="en-US" altLang="ko-KR" b="1" i="1">
              <a:solidFill>
                <a:schemeClr val="tx1"/>
              </a:solidFill>
              <a:effectLst/>
              <a:latin typeface="Helvetica" pitchFamily="2"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23" presetClass="entr" presetSubtype="36" fill="hold"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5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2946" name="Rectangle 1026">
            <a:extLst>
              <a:ext uri="{FF2B5EF4-FFF2-40B4-BE49-F238E27FC236}">
                <a16:creationId xmlns:a16="http://schemas.microsoft.com/office/drawing/2014/main" id="{1BA69AC8-12A5-9044-96C2-E5BB1818C433}"/>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47" name="Rectangle 1027">
            <a:extLst>
              <a:ext uri="{FF2B5EF4-FFF2-40B4-BE49-F238E27FC236}">
                <a16:creationId xmlns:a16="http://schemas.microsoft.com/office/drawing/2014/main" id="{502F0897-2C59-3C4C-92D8-ADA4AF0048D2}"/>
              </a:ext>
            </a:extLst>
          </p:cNvPr>
          <p:cNvSpPr>
            <a:spLocks noChangeArrowheads="1"/>
          </p:cNvSpPr>
          <p:nvPr/>
        </p:nvSpPr>
        <p:spPr bwMode="auto">
          <a:xfrm>
            <a:off x="3332163" y="96202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722948" name="Rectangle 1028">
            <a:extLst>
              <a:ext uri="{FF2B5EF4-FFF2-40B4-BE49-F238E27FC236}">
                <a16:creationId xmlns:a16="http://schemas.microsoft.com/office/drawing/2014/main" id="{F47C8C75-5B62-F943-B85B-C74647D3B7A5}"/>
              </a:ext>
            </a:extLst>
          </p:cNvPr>
          <p:cNvSpPr>
            <a:spLocks noChangeArrowheads="1"/>
          </p:cNvSpPr>
          <p:nvPr/>
        </p:nvSpPr>
        <p:spPr bwMode="auto">
          <a:xfrm>
            <a:off x="3124200" y="1371600"/>
            <a:ext cx="2895600" cy="312420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722949" name="AutoShape 1029">
            <a:extLst>
              <a:ext uri="{FF2B5EF4-FFF2-40B4-BE49-F238E27FC236}">
                <a16:creationId xmlns:a16="http://schemas.microsoft.com/office/drawing/2014/main" id="{B0E8437C-782E-914C-93A2-C0C2B6E9867E}"/>
              </a:ext>
            </a:extLst>
          </p:cNvPr>
          <p:cNvSpPr>
            <a:spLocks noChangeArrowheads="1"/>
          </p:cNvSpPr>
          <p:nvPr/>
        </p:nvSpPr>
        <p:spPr bwMode="auto">
          <a:xfrm>
            <a:off x="3146425" y="860425"/>
            <a:ext cx="1663700" cy="1054100"/>
          </a:xfrm>
          <a:prstGeom prst="roundRect">
            <a:avLst>
              <a:gd name="adj" fmla="val 12495"/>
            </a:avLst>
          </a:prstGeom>
          <a:solidFill>
            <a:schemeClr val="accent2"/>
          </a:solidFill>
          <a:ln>
            <a:noFill/>
          </a:ln>
          <a:effectLst/>
          <a:extLst>
            <a:ext uri="{91240B29-F687-4F45-9708-019B960494DF}">
              <a14:hiddenLine xmlns:a14="http://schemas.microsoft.com/office/drawing/2010/main" w="12700">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50" name="Rectangle 1030">
            <a:extLst>
              <a:ext uri="{FF2B5EF4-FFF2-40B4-BE49-F238E27FC236}">
                <a16:creationId xmlns:a16="http://schemas.microsoft.com/office/drawing/2014/main" id="{15543E2B-5A82-7941-BE80-741139F452BA}"/>
              </a:ext>
            </a:extLst>
          </p:cNvPr>
          <p:cNvSpPr>
            <a:spLocks noChangeArrowheads="1"/>
          </p:cNvSpPr>
          <p:nvPr/>
        </p:nvSpPr>
        <p:spPr bwMode="auto">
          <a:xfrm>
            <a:off x="3124200" y="1355725"/>
            <a:ext cx="2057400" cy="10668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51" name="Line 1031">
            <a:extLst>
              <a:ext uri="{FF2B5EF4-FFF2-40B4-BE49-F238E27FC236}">
                <a16:creationId xmlns:a16="http://schemas.microsoft.com/office/drawing/2014/main" id="{D63C5D64-3750-424E-9893-F9966D5F4FE2}"/>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52" name="Line 1032">
            <a:extLst>
              <a:ext uri="{FF2B5EF4-FFF2-40B4-BE49-F238E27FC236}">
                <a16:creationId xmlns:a16="http://schemas.microsoft.com/office/drawing/2014/main" id="{A70B14DE-0484-1940-B46D-976903FF9752}"/>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22953" name="Picture 1033">
            <a:extLst>
              <a:ext uri="{FF2B5EF4-FFF2-40B4-BE49-F238E27FC236}">
                <a16:creationId xmlns:a16="http://schemas.microsoft.com/office/drawing/2014/main" id="{FA5C2625-F3EC-1147-AF38-22F32AE06CD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1155700"/>
            <a:ext cx="1320800"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2954" name="Rectangle 1034">
            <a:extLst>
              <a:ext uri="{FF2B5EF4-FFF2-40B4-BE49-F238E27FC236}">
                <a16:creationId xmlns:a16="http://schemas.microsoft.com/office/drawing/2014/main" id="{EA4CE145-7E00-304C-A1D8-C95D2986D8B6}"/>
              </a:ext>
            </a:extLst>
          </p:cNvPr>
          <p:cNvSpPr>
            <a:spLocks noChangeArrowheads="1"/>
          </p:cNvSpPr>
          <p:nvPr/>
        </p:nvSpPr>
        <p:spPr bwMode="auto">
          <a:xfrm>
            <a:off x="4802188" y="1068388"/>
            <a:ext cx="2416175" cy="3635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1800" b="1">
                <a:solidFill>
                  <a:srgbClr val="FFFF00"/>
                </a:solidFill>
                <a:effectLst/>
                <a:latin typeface="Times" pitchFamily="2" charset="0"/>
                <a:ea typeface="Gulim" panose="020B0600000101010101" pitchFamily="34" charset="-127"/>
              </a:rPr>
              <a:t>kira-kira 2000 S.M.</a:t>
            </a:r>
          </a:p>
        </p:txBody>
      </p:sp>
      <p:sp>
        <p:nvSpPr>
          <p:cNvPr id="722955" name="Rectangle 1035">
            <a:extLst>
              <a:ext uri="{FF2B5EF4-FFF2-40B4-BE49-F238E27FC236}">
                <a16:creationId xmlns:a16="http://schemas.microsoft.com/office/drawing/2014/main" id="{97EDBB26-D627-D54A-A14D-541CF9CAF50F}"/>
              </a:ext>
            </a:extLst>
          </p:cNvPr>
          <p:cNvSpPr>
            <a:spLocks noChangeArrowheads="1"/>
          </p:cNvSpPr>
          <p:nvPr/>
        </p:nvSpPr>
        <p:spPr bwMode="auto">
          <a:xfrm>
            <a:off x="3703638" y="1597025"/>
            <a:ext cx="23542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PANGGILAN</a:t>
            </a:r>
          </a:p>
        </p:txBody>
      </p:sp>
      <p:sp>
        <p:nvSpPr>
          <p:cNvPr id="722956" name="Rectangle 1036">
            <a:extLst>
              <a:ext uri="{FF2B5EF4-FFF2-40B4-BE49-F238E27FC236}">
                <a16:creationId xmlns:a16="http://schemas.microsoft.com/office/drawing/2014/main" id="{077B4C27-85B7-334B-B4FE-0793B6DE97C4}"/>
              </a:ext>
            </a:extLst>
          </p:cNvPr>
          <p:cNvSpPr>
            <a:spLocks noChangeArrowheads="1"/>
          </p:cNvSpPr>
          <p:nvPr/>
        </p:nvSpPr>
        <p:spPr bwMode="auto">
          <a:xfrm>
            <a:off x="3890963" y="205422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T - B - B</a:t>
            </a:r>
          </a:p>
        </p:txBody>
      </p:sp>
      <p:sp>
        <p:nvSpPr>
          <p:cNvPr id="722957" name="Rectangle 1037">
            <a:extLst>
              <a:ext uri="{FF2B5EF4-FFF2-40B4-BE49-F238E27FC236}">
                <a16:creationId xmlns:a16="http://schemas.microsoft.com/office/drawing/2014/main" id="{C00551F8-CF71-A544-94C3-FE8C0F6F1A20}"/>
              </a:ext>
            </a:extLst>
          </p:cNvPr>
          <p:cNvSpPr>
            <a:spLocks noChangeArrowheads="1"/>
          </p:cNvSpPr>
          <p:nvPr/>
        </p:nvSpPr>
        <p:spPr bwMode="auto">
          <a:xfrm>
            <a:off x="4151313" y="2466975"/>
            <a:ext cx="14462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hlink"/>
                </a:solidFill>
                <a:effectLst/>
                <a:latin typeface="Times" pitchFamily="2" charset="0"/>
                <a:ea typeface="Gulim" panose="020B0600000101010101" pitchFamily="34" charset="-127"/>
              </a:rPr>
              <a:t>I - I      </a:t>
            </a:r>
          </a:p>
        </p:txBody>
      </p:sp>
      <p:sp>
        <p:nvSpPr>
          <p:cNvPr id="722958" name="Rectangle 1038">
            <a:extLst>
              <a:ext uri="{FF2B5EF4-FFF2-40B4-BE49-F238E27FC236}">
                <a16:creationId xmlns:a16="http://schemas.microsoft.com/office/drawing/2014/main" id="{F2E51B66-CBD8-0C40-AE2F-8A612C38590C}"/>
              </a:ext>
            </a:extLst>
          </p:cNvPr>
          <p:cNvSpPr>
            <a:spLocks noChangeArrowheads="1"/>
          </p:cNvSpPr>
          <p:nvPr/>
        </p:nvSpPr>
        <p:spPr bwMode="auto">
          <a:xfrm>
            <a:off x="6324600" y="1524000"/>
            <a:ext cx="1219200" cy="5191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2959" name="Rectangle 1039">
            <a:extLst>
              <a:ext uri="{FF2B5EF4-FFF2-40B4-BE49-F238E27FC236}">
                <a16:creationId xmlns:a16="http://schemas.microsoft.com/office/drawing/2014/main" id="{B95749F7-859B-BD4E-84C6-6FAAF212200D}"/>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2960" name="Rectangle 1040">
            <a:extLst>
              <a:ext uri="{FF2B5EF4-FFF2-40B4-BE49-F238E27FC236}">
                <a16:creationId xmlns:a16="http://schemas.microsoft.com/office/drawing/2014/main" id="{05B67B3C-E77E-D940-812E-3F63E3BB13E4}"/>
              </a:ext>
            </a:extLst>
          </p:cNvPr>
          <p:cNvSpPr>
            <a:spLocks noChangeArrowheads="1"/>
          </p:cNvSpPr>
          <p:nvPr/>
        </p:nvSpPr>
        <p:spPr bwMode="auto">
          <a:xfrm>
            <a:off x="823913" y="2454275"/>
            <a:ext cx="892175" cy="13700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722961" name="Rectangle 1041">
            <a:extLst>
              <a:ext uri="{FF2B5EF4-FFF2-40B4-BE49-F238E27FC236}">
                <a16:creationId xmlns:a16="http://schemas.microsoft.com/office/drawing/2014/main" id="{DD5FB2A2-6C1A-3C4A-B636-DFEC888D9845}"/>
              </a:ext>
            </a:extLst>
          </p:cNvPr>
          <p:cNvSpPr>
            <a:spLocks noChangeArrowheads="1"/>
          </p:cNvSpPr>
          <p:nvPr/>
        </p:nvSpPr>
        <p:spPr bwMode="auto">
          <a:xfrm>
            <a:off x="344488" y="2378075"/>
            <a:ext cx="2767012" cy="14303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rgbClr val="FFFF00"/>
                </a:solidFill>
                <a:effectLst/>
                <a:latin typeface="Times" pitchFamily="2" charset="0"/>
                <a:ea typeface="Gulim" panose="020B0600000101010101" pitchFamily="34" charset="-127"/>
              </a:rPr>
              <a:t>YMY</a:t>
            </a:r>
            <a:endParaRPr lang="en-US" altLang="ko-KR" sz="6000">
              <a:solidFill>
                <a:schemeClr val="tx2"/>
              </a:solidFill>
              <a:effectLst/>
              <a:latin typeface="Times" pitchFamily="2" charset="0"/>
              <a:ea typeface="Gulim" panose="020B0600000101010101" pitchFamily="34" charset="-127"/>
            </a:endParaRPr>
          </a:p>
        </p:txBody>
      </p:sp>
      <p:sp>
        <p:nvSpPr>
          <p:cNvPr id="722962" name="Line 1042">
            <a:extLst>
              <a:ext uri="{FF2B5EF4-FFF2-40B4-BE49-F238E27FC236}">
                <a16:creationId xmlns:a16="http://schemas.microsoft.com/office/drawing/2014/main" id="{2A3F0FCE-3830-9E4E-9A7A-BFD226E57EAB}"/>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63" name="Line 1043">
            <a:extLst>
              <a:ext uri="{FF2B5EF4-FFF2-40B4-BE49-F238E27FC236}">
                <a16:creationId xmlns:a16="http://schemas.microsoft.com/office/drawing/2014/main" id="{821EEB41-6F20-8C45-B95A-A2605FACF000}"/>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64" name="Line 1044">
            <a:extLst>
              <a:ext uri="{FF2B5EF4-FFF2-40B4-BE49-F238E27FC236}">
                <a16:creationId xmlns:a16="http://schemas.microsoft.com/office/drawing/2014/main" id="{9ADD3EF2-389A-3F44-A2C1-9BE6A2251384}"/>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65" name="Rectangle 1045">
            <a:extLst>
              <a:ext uri="{FF2B5EF4-FFF2-40B4-BE49-F238E27FC236}">
                <a16:creationId xmlns:a16="http://schemas.microsoft.com/office/drawing/2014/main" id="{AF4B2F77-F0DE-7341-8708-3133764FD91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22966" name="Line 1046">
            <a:extLst>
              <a:ext uri="{FF2B5EF4-FFF2-40B4-BE49-F238E27FC236}">
                <a16:creationId xmlns:a16="http://schemas.microsoft.com/office/drawing/2014/main" id="{4EE0EDCB-7AB7-3B40-86F6-5AE64B57508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22967" name="Rectangle 1047">
            <a:extLst>
              <a:ext uri="{FF2B5EF4-FFF2-40B4-BE49-F238E27FC236}">
                <a16:creationId xmlns:a16="http://schemas.microsoft.com/office/drawing/2014/main" id="{B0011C25-A988-EA4F-AD37-51E1AC4DA67E}"/>
              </a:ext>
            </a:extLst>
          </p:cNvPr>
          <p:cNvSpPr>
            <a:spLocks noChangeArrowheads="1"/>
          </p:cNvSpPr>
          <p:nvPr/>
        </p:nvSpPr>
        <p:spPr bwMode="auto">
          <a:xfrm>
            <a:off x="3078163" y="93186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hlink"/>
                </a:solidFill>
                <a:effectLst/>
                <a:latin typeface="Times New Roman" panose="02020603050405020304" pitchFamily="18" charset="0"/>
                <a:ea typeface="Gulim" panose="020B0600000101010101" pitchFamily="34" charset="-127"/>
                <a:cs typeface="Times New Roman" panose="02020603050405020304" pitchFamily="18" charset="0"/>
              </a:rPr>
              <a:t>ABRAHAM</a:t>
            </a:r>
          </a:p>
        </p:txBody>
      </p:sp>
      <p:sp>
        <p:nvSpPr>
          <p:cNvPr id="722972" name="Oval 1052">
            <a:extLst>
              <a:ext uri="{FF2B5EF4-FFF2-40B4-BE49-F238E27FC236}">
                <a16:creationId xmlns:a16="http://schemas.microsoft.com/office/drawing/2014/main" id="{3DD3C7D8-376F-134E-94CE-61CFAF3AFE8E}"/>
              </a:ext>
            </a:extLst>
          </p:cNvPr>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EEFF4B"/>
                </a:solidFill>
              </a14:hiddenFill>
            </a:ext>
          </a:extLst>
        </p:spPr>
        <p:txBody>
          <a:bodyPr wrap="none" anchor="ctr"/>
          <a:lstStyle/>
          <a:p>
            <a:endParaRPr lang="en-US"/>
          </a:p>
        </p:txBody>
      </p:sp>
      <p:grpSp>
        <p:nvGrpSpPr>
          <p:cNvPr id="722987" name="Group 1067">
            <a:extLst>
              <a:ext uri="{FF2B5EF4-FFF2-40B4-BE49-F238E27FC236}">
                <a16:creationId xmlns:a16="http://schemas.microsoft.com/office/drawing/2014/main" id="{C909F538-5510-2547-A66E-EC7A4072D419}"/>
              </a:ext>
            </a:extLst>
          </p:cNvPr>
          <p:cNvGrpSpPr>
            <a:grpSpLocks/>
          </p:cNvGrpSpPr>
          <p:nvPr/>
        </p:nvGrpSpPr>
        <p:grpSpPr bwMode="auto">
          <a:xfrm>
            <a:off x="6121400" y="1514475"/>
            <a:ext cx="2381250" cy="1387475"/>
            <a:chOff x="3888" y="970"/>
            <a:chExt cx="1500" cy="874"/>
          </a:xfrm>
        </p:grpSpPr>
        <p:sp>
          <p:nvSpPr>
            <p:cNvPr id="722988" name="Rectangle 1068">
              <a:extLst>
                <a:ext uri="{FF2B5EF4-FFF2-40B4-BE49-F238E27FC236}">
                  <a16:creationId xmlns:a16="http://schemas.microsoft.com/office/drawing/2014/main" id="{90915FED-1D69-BD49-98FC-B9FD3E292844}"/>
                </a:ext>
              </a:extLst>
            </p:cNvPr>
            <p:cNvSpPr>
              <a:spLocks noChangeArrowheads="1"/>
            </p:cNvSpPr>
            <p:nvPr/>
          </p:nvSpPr>
          <p:spPr bwMode="auto">
            <a:xfrm>
              <a:off x="3975" y="970"/>
              <a:ext cx="441" cy="3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3200">
                  <a:solidFill>
                    <a:srgbClr val="FFFF00"/>
                  </a:solidFill>
                  <a:effectLst/>
                  <a:latin typeface="Times" pitchFamily="2" charset="0"/>
                  <a:ea typeface="Gulim" panose="020B0600000101010101" pitchFamily="34" charset="-127"/>
                </a:rPr>
                <a:t>PA</a:t>
              </a:r>
              <a:endParaRPr lang="en-US" altLang="ko-KR">
                <a:solidFill>
                  <a:srgbClr val="FFFF00"/>
                </a:solidFill>
                <a:effectLst/>
                <a:latin typeface="Times" pitchFamily="2" charset="0"/>
                <a:ea typeface="Gulim" panose="020B0600000101010101" pitchFamily="34" charset="-127"/>
              </a:endParaRPr>
            </a:p>
          </p:txBody>
        </p:sp>
        <p:sp>
          <p:nvSpPr>
            <p:cNvPr id="722989" name="Rectangle 1069">
              <a:extLst>
                <a:ext uri="{FF2B5EF4-FFF2-40B4-BE49-F238E27FC236}">
                  <a16:creationId xmlns:a16="http://schemas.microsoft.com/office/drawing/2014/main" id="{9E7D60AD-D13A-0748-B7C8-2B5F51448753}"/>
                </a:ext>
              </a:extLst>
            </p:cNvPr>
            <p:cNvSpPr>
              <a:spLocks noChangeArrowheads="1"/>
            </p:cNvSpPr>
            <p:nvPr/>
          </p:nvSpPr>
          <p:spPr bwMode="auto">
            <a:xfrm>
              <a:off x="3888" y="1440"/>
              <a:ext cx="1500" cy="404"/>
            </a:xfrm>
            <a:prstGeom prst="rect">
              <a:avLst/>
            </a:prstGeom>
            <a:noFill/>
            <a:ln>
              <a:noFill/>
            </a:ln>
            <a:effectLst>
              <a:outerShdw dist="9158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rgbClr val="FFFF00"/>
                  </a:solidFill>
                  <a:effectLst/>
                  <a:latin typeface="Times" pitchFamily="2" charset="0"/>
                  <a:ea typeface="Gulim" panose="020B0600000101010101" pitchFamily="34" charset="-127"/>
                </a:rPr>
                <a:t>Kej. 12: 1-3</a:t>
              </a:r>
              <a:endParaRPr lang="en-US" altLang="ko-KR" b="1" i="1">
                <a:solidFill>
                  <a:srgbClr val="FFFF00"/>
                </a:solidFill>
                <a:effectLst/>
                <a:latin typeface="Times" pitchFamily="2" charset="0"/>
                <a:ea typeface="Gulim" panose="020B0600000101010101" pitchFamily="34" charset="-127"/>
              </a:endParaRPr>
            </a:p>
          </p:txBody>
        </p:sp>
      </p:grpSp>
      <p:sp>
        <p:nvSpPr>
          <p:cNvPr id="722991" name="Freeform 1071">
            <a:extLst>
              <a:ext uri="{FF2B5EF4-FFF2-40B4-BE49-F238E27FC236}">
                <a16:creationId xmlns:a16="http://schemas.microsoft.com/office/drawing/2014/main" id="{81E042ED-058E-8744-830E-32C5E41FDA87}"/>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992" name="AutoShape 1072">
            <a:extLst>
              <a:ext uri="{FF2B5EF4-FFF2-40B4-BE49-F238E27FC236}">
                <a16:creationId xmlns:a16="http://schemas.microsoft.com/office/drawing/2014/main" id="{246FB700-934A-4847-9033-BC75CCF17B95}"/>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93" name="Rectangle 1073">
            <a:extLst>
              <a:ext uri="{FF2B5EF4-FFF2-40B4-BE49-F238E27FC236}">
                <a16:creationId xmlns:a16="http://schemas.microsoft.com/office/drawing/2014/main" id="{B556172A-0838-DB49-A84A-65A131AB1A9F}"/>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94" name="AutoShape 1074">
            <a:extLst>
              <a:ext uri="{FF2B5EF4-FFF2-40B4-BE49-F238E27FC236}">
                <a16:creationId xmlns:a16="http://schemas.microsoft.com/office/drawing/2014/main" id="{E393E056-48F4-4A45-A35C-E46FE89B7908}"/>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95" name="Line 1075">
            <a:extLst>
              <a:ext uri="{FF2B5EF4-FFF2-40B4-BE49-F238E27FC236}">
                <a16:creationId xmlns:a16="http://schemas.microsoft.com/office/drawing/2014/main" id="{CAA5788B-0A7E-C14D-85B3-C4B9FB7FF16D}"/>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96" name="Line 1076">
            <a:extLst>
              <a:ext uri="{FF2B5EF4-FFF2-40B4-BE49-F238E27FC236}">
                <a16:creationId xmlns:a16="http://schemas.microsoft.com/office/drawing/2014/main" id="{FC5BB72F-C697-E94A-8D8E-4ADC848F0A51}"/>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97" name="Rectangle 1077">
            <a:extLst>
              <a:ext uri="{FF2B5EF4-FFF2-40B4-BE49-F238E27FC236}">
                <a16:creationId xmlns:a16="http://schemas.microsoft.com/office/drawing/2014/main" id="{C4A66209-DEE1-964E-AA51-BB514D6D41B1}"/>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98" name="Rectangle 1078">
            <a:extLst>
              <a:ext uri="{FF2B5EF4-FFF2-40B4-BE49-F238E27FC236}">
                <a16:creationId xmlns:a16="http://schemas.microsoft.com/office/drawing/2014/main" id="{3564CC81-A12D-5646-893B-47EA9A7E86F1}"/>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22999" name="Rectangle 1079">
            <a:extLst>
              <a:ext uri="{FF2B5EF4-FFF2-40B4-BE49-F238E27FC236}">
                <a16:creationId xmlns:a16="http://schemas.microsoft.com/office/drawing/2014/main" id="{CE4C0410-6D42-6B47-9FCF-C99460E677D5}"/>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23000" name="Rectangle 1080">
            <a:extLst>
              <a:ext uri="{FF2B5EF4-FFF2-40B4-BE49-F238E27FC236}">
                <a16:creationId xmlns:a16="http://schemas.microsoft.com/office/drawing/2014/main" id="{132C1E54-23DB-A94C-8B92-C259B65FCB74}"/>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23001" name="Rectangle 1081">
            <a:extLst>
              <a:ext uri="{FF2B5EF4-FFF2-40B4-BE49-F238E27FC236}">
                <a16:creationId xmlns:a16="http://schemas.microsoft.com/office/drawing/2014/main" id="{7226C97E-3D32-1245-A375-F9731A73C980}"/>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23002" name="Line 1082">
            <a:extLst>
              <a:ext uri="{FF2B5EF4-FFF2-40B4-BE49-F238E27FC236}">
                <a16:creationId xmlns:a16="http://schemas.microsoft.com/office/drawing/2014/main" id="{688359B9-A840-4F45-84C3-3C9BA441CE24}"/>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03" name="Line 1083">
            <a:extLst>
              <a:ext uri="{FF2B5EF4-FFF2-40B4-BE49-F238E27FC236}">
                <a16:creationId xmlns:a16="http://schemas.microsoft.com/office/drawing/2014/main" id="{3BF659F5-766E-A644-BDC1-6FC10EAB5621}"/>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04" name="Line 1084">
            <a:extLst>
              <a:ext uri="{FF2B5EF4-FFF2-40B4-BE49-F238E27FC236}">
                <a16:creationId xmlns:a16="http://schemas.microsoft.com/office/drawing/2014/main" id="{DBCFDFCE-BD83-8E43-92B9-A9348B98E984}"/>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05" name="Text Box 1085">
            <a:extLst>
              <a:ext uri="{FF2B5EF4-FFF2-40B4-BE49-F238E27FC236}">
                <a16:creationId xmlns:a16="http://schemas.microsoft.com/office/drawing/2014/main" id="{4BE94284-4DA4-AB49-9D66-AC87B9CD6EC4}"/>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23010" name="Rectangle 1090">
            <a:extLst>
              <a:ext uri="{FF2B5EF4-FFF2-40B4-BE49-F238E27FC236}">
                <a16:creationId xmlns:a16="http://schemas.microsoft.com/office/drawing/2014/main" id="{D56E5C5F-D63E-D145-860E-DA462D17790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29</a:t>
            </a:r>
          </a:p>
        </p:txBody>
      </p:sp>
      <p:sp>
        <p:nvSpPr>
          <p:cNvPr id="723011" name="Text Box 1091">
            <a:extLst>
              <a:ext uri="{FF2B5EF4-FFF2-40B4-BE49-F238E27FC236}">
                <a16:creationId xmlns:a16="http://schemas.microsoft.com/office/drawing/2014/main" id="{14958FE4-F785-804A-90F2-D746172FDE3E}"/>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23013" name="Text Box 1093">
            <a:extLst>
              <a:ext uri="{FF2B5EF4-FFF2-40B4-BE49-F238E27FC236}">
                <a16:creationId xmlns:a16="http://schemas.microsoft.com/office/drawing/2014/main" id="{38A8C06C-134A-D148-9C15-2D09A2DFA984}"/>
              </a:ext>
            </a:extLst>
          </p:cNvPr>
          <p:cNvSpPr txBox="1">
            <a:spLocks noChangeArrowheads="1"/>
          </p:cNvSpPr>
          <p:nvPr/>
        </p:nvSpPr>
        <p:spPr bwMode="auto">
          <a:xfrm>
            <a:off x="8588375" y="64309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2</a:t>
            </a:r>
          </a:p>
        </p:txBody>
      </p:sp>
      <p:sp>
        <p:nvSpPr>
          <p:cNvPr id="723014" name="Rectangle 1094">
            <a:extLst>
              <a:ext uri="{FF2B5EF4-FFF2-40B4-BE49-F238E27FC236}">
                <a16:creationId xmlns:a16="http://schemas.microsoft.com/office/drawing/2014/main" id="{B42803C6-B0A9-714C-9842-489237984597}"/>
              </a:ext>
            </a:extLst>
          </p:cNvPr>
          <p:cNvSpPr>
            <a:spLocks noChangeArrowheads="1"/>
          </p:cNvSpPr>
          <p:nvPr/>
        </p:nvSpPr>
        <p:spPr bwMode="auto">
          <a:xfrm>
            <a:off x="736600" y="4775200"/>
            <a:ext cx="7734300" cy="1346200"/>
          </a:xfrm>
          <a:prstGeom prst="rect">
            <a:avLst/>
          </a:prstGeom>
          <a:gradFill rotWithShape="0">
            <a:gsLst>
              <a:gs pos="0">
                <a:srgbClr val="000000"/>
              </a:gs>
              <a:gs pos="100000">
                <a:srgbClr val="2D1A74"/>
              </a:gs>
            </a:gsLst>
            <a:lin ang="5400000" scaled="1"/>
          </a:gradFill>
          <a:ln w="57240">
            <a:solidFill>
              <a:srgbClr val="79001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723015" name="Group 1095">
            <a:extLst>
              <a:ext uri="{FF2B5EF4-FFF2-40B4-BE49-F238E27FC236}">
                <a16:creationId xmlns:a16="http://schemas.microsoft.com/office/drawing/2014/main" id="{814A1AD2-55A4-8143-84F5-AD3FAFCC4E15}"/>
              </a:ext>
            </a:extLst>
          </p:cNvPr>
          <p:cNvGrpSpPr>
            <a:grpSpLocks/>
          </p:cNvGrpSpPr>
          <p:nvPr/>
        </p:nvGrpSpPr>
        <p:grpSpPr bwMode="auto">
          <a:xfrm>
            <a:off x="4787900" y="4699000"/>
            <a:ext cx="3683000" cy="1549400"/>
            <a:chOff x="3016" y="2960"/>
            <a:chExt cx="2320" cy="976"/>
          </a:xfrm>
        </p:grpSpPr>
        <p:grpSp>
          <p:nvGrpSpPr>
            <p:cNvPr id="723016" name="Group 1096">
              <a:extLst>
                <a:ext uri="{FF2B5EF4-FFF2-40B4-BE49-F238E27FC236}">
                  <a16:creationId xmlns:a16="http://schemas.microsoft.com/office/drawing/2014/main" id="{C4A00169-DBA1-5349-900E-D9C6325E1B68}"/>
                </a:ext>
              </a:extLst>
            </p:cNvPr>
            <p:cNvGrpSpPr>
              <a:grpSpLocks/>
            </p:cNvGrpSpPr>
            <p:nvPr/>
          </p:nvGrpSpPr>
          <p:grpSpPr bwMode="auto">
            <a:xfrm>
              <a:off x="3032" y="3082"/>
              <a:ext cx="2301" cy="704"/>
              <a:chOff x="3032" y="3082"/>
              <a:chExt cx="2301" cy="704"/>
            </a:xfrm>
          </p:grpSpPr>
          <p:sp>
            <p:nvSpPr>
              <p:cNvPr id="723017" name="Rectangle 1097">
                <a:extLst>
                  <a:ext uri="{FF2B5EF4-FFF2-40B4-BE49-F238E27FC236}">
                    <a16:creationId xmlns:a16="http://schemas.microsoft.com/office/drawing/2014/main" id="{B97908B8-7ACC-034F-AAA3-EA7C3970E28B}"/>
                  </a:ext>
                </a:extLst>
              </p:cNvPr>
              <p:cNvSpPr>
                <a:spLocks noChangeArrowheads="1"/>
              </p:cNvSpPr>
              <p:nvPr/>
            </p:nvSpPr>
            <p:spPr bwMode="auto">
              <a:xfrm>
                <a:off x="3032" y="3082"/>
                <a:ext cx="2301" cy="7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3018" name="Rectangle 1098">
                <a:extLst>
                  <a:ext uri="{FF2B5EF4-FFF2-40B4-BE49-F238E27FC236}">
                    <a16:creationId xmlns:a16="http://schemas.microsoft.com/office/drawing/2014/main" id="{3C95C85D-00C5-4148-AF1B-01E11E8825F5}"/>
                  </a:ext>
                </a:extLst>
              </p:cNvPr>
              <p:cNvSpPr>
                <a:spLocks noChangeArrowheads="1"/>
              </p:cNvSpPr>
              <p:nvPr/>
            </p:nvSpPr>
            <p:spPr bwMode="auto">
              <a:xfrm>
                <a:off x="3131" y="3125"/>
                <a:ext cx="2013"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buClr>
                    <a:srgbClr val="FFFF00"/>
                  </a:buClr>
                  <a:buSzPct val="100000"/>
                  <a:buFont typeface="Times New Roman" panose="02020603050405020304" pitchFamily="18" charset="0"/>
                  <a:buNone/>
                </a:pPr>
                <a:r>
                  <a:rPr lang="en-GB" altLang="en-US" sz="2800" b="1">
                    <a:solidFill>
                      <a:srgbClr val="FFFF00"/>
                    </a:solidFill>
                    <a:effectLst/>
                    <a:latin typeface="Times New Roman" panose="02020603050405020304" pitchFamily="18" charset="0"/>
                    <a:ea typeface="ＭＳ Ｐゴシック" panose="020B0600070205080204" pitchFamily="34" charset="-128"/>
                  </a:rPr>
                  <a:t>BANGSA YAHUDI</a:t>
                </a:r>
              </a:p>
              <a:p>
                <a:pPr>
                  <a:buClr>
                    <a:srgbClr val="FFFFFF"/>
                  </a:buClr>
                  <a:buSzPct val="100000"/>
                  <a:buFont typeface="Times New Roman" panose="02020603050405020304" pitchFamily="18" charset="0"/>
                  <a:buNone/>
                </a:pPr>
                <a:r>
                  <a:rPr lang="en-GB" altLang="en-US" sz="2800" b="1">
                    <a:solidFill>
                      <a:srgbClr val="FFFFFF"/>
                    </a:solidFill>
                    <a:effectLst/>
                    <a:latin typeface="Times New Roman" panose="02020603050405020304" pitchFamily="18" charset="0"/>
                    <a:ea typeface="ＭＳ Ｐゴシック" panose="020B0600070205080204" pitchFamily="34" charset="-128"/>
                  </a:rPr>
                  <a:t>MELALUI </a:t>
                </a:r>
                <a:r>
                  <a:rPr lang="en-GB" altLang="en-US" sz="2800" b="1">
                    <a:solidFill>
                      <a:srgbClr val="00FFCC"/>
                    </a:solidFill>
                    <a:effectLst/>
                    <a:latin typeface="Times New Roman" panose="02020603050405020304" pitchFamily="18" charset="0"/>
                    <a:ea typeface="ＭＳ Ｐゴシック" panose="020B0600070205080204" pitchFamily="34" charset="-128"/>
                  </a:rPr>
                  <a:t>ISHAK</a:t>
                </a:r>
              </a:p>
            </p:txBody>
          </p:sp>
        </p:grpSp>
        <p:sp>
          <p:nvSpPr>
            <p:cNvPr id="723019" name="AutoShape 1099">
              <a:extLst>
                <a:ext uri="{FF2B5EF4-FFF2-40B4-BE49-F238E27FC236}">
                  <a16:creationId xmlns:a16="http://schemas.microsoft.com/office/drawing/2014/main" id="{4FFA39A0-14B1-AB4E-95F7-E3B83995AE0D}"/>
                </a:ext>
              </a:extLst>
            </p:cNvPr>
            <p:cNvSpPr>
              <a:spLocks noChangeArrowheads="1"/>
            </p:cNvSpPr>
            <p:nvPr/>
          </p:nvSpPr>
          <p:spPr bwMode="auto">
            <a:xfrm>
              <a:off x="3016" y="2960"/>
              <a:ext cx="2320" cy="976"/>
            </a:xfrm>
            <a:prstGeom prst="roundRect">
              <a:avLst>
                <a:gd name="adj" fmla="val 16667"/>
              </a:avLst>
            </a:prstGeom>
            <a:noFill/>
            <a:ln w="57240">
              <a:solidFill>
                <a:srgbClr val="FFFF00"/>
              </a:solidFill>
              <a:miter lim="800000"/>
              <a:headEnd/>
              <a:tailEnd/>
            </a:ln>
            <a:effectLst>
              <a:outerShdw dist="52300" dir="83643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23020" name="Group 1100">
            <a:extLst>
              <a:ext uri="{FF2B5EF4-FFF2-40B4-BE49-F238E27FC236}">
                <a16:creationId xmlns:a16="http://schemas.microsoft.com/office/drawing/2014/main" id="{0E8F275C-95F7-1C45-9EE9-9EA01EFD510D}"/>
              </a:ext>
            </a:extLst>
          </p:cNvPr>
          <p:cNvGrpSpPr>
            <a:grpSpLocks/>
          </p:cNvGrpSpPr>
          <p:nvPr/>
        </p:nvGrpSpPr>
        <p:grpSpPr bwMode="auto">
          <a:xfrm>
            <a:off x="601663" y="4686300"/>
            <a:ext cx="4046537" cy="1549400"/>
            <a:chOff x="379" y="2952"/>
            <a:chExt cx="2549" cy="976"/>
          </a:xfrm>
        </p:grpSpPr>
        <p:grpSp>
          <p:nvGrpSpPr>
            <p:cNvPr id="723021" name="Group 1101">
              <a:extLst>
                <a:ext uri="{FF2B5EF4-FFF2-40B4-BE49-F238E27FC236}">
                  <a16:creationId xmlns:a16="http://schemas.microsoft.com/office/drawing/2014/main" id="{679F919D-09F0-C245-A771-5ABEEF840FD1}"/>
                </a:ext>
              </a:extLst>
            </p:cNvPr>
            <p:cNvGrpSpPr>
              <a:grpSpLocks/>
            </p:cNvGrpSpPr>
            <p:nvPr/>
          </p:nvGrpSpPr>
          <p:grpSpPr bwMode="auto">
            <a:xfrm>
              <a:off x="379" y="3090"/>
              <a:ext cx="2517" cy="704"/>
              <a:chOff x="379" y="3090"/>
              <a:chExt cx="2517" cy="704"/>
            </a:xfrm>
          </p:grpSpPr>
          <p:sp>
            <p:nvSpPr>
              <p:cNvPr id="723022" name="Rectangle 1102">
                <a:extLst>
                  <a:ext uri="{FF2B5EF4-FFF2-40B4-BE49-F238E27FC236}">
                    <a16:creationId xmlns:a16="http://schemas.microsoft.com/office/drawing/2014/main" id="{741F55A4-55C9-D749-B40E-52B9D16DC297}"/>
                  </a:ext>
                </a:extLst>
              </p:cNvPr>
              <p:cNvSpPr>
                <a:spLocks noChangeArrowheads="1"/>
              </p:cNvSpPr>
              <p:nvPr/>
            </p:nvSpPr>
            <p:spPr bwMode="auto">
              <a:xfrm>
                <a:off x="379" y="3090"/>
                <a:ext cx="2517" cy="7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3023" name="Rectangle 1103">
                <a:extLst>
                  <a:ext uri="{FF2B5EF4-FFF2-40B4-BE49-F238E27FC236}">
                    <a16:creationId xmlns:a16="http://schemas.microsoft.com/office/drawing/2014/main" id="{903DDCBA-7F9D-C449-ADF5-45E9520A8E0B}"/>
                  </a:ext>
                </a:extLst>
              </p:cNvPr>
              <p:cNvSpPr>
                <a:spLocks noChangeArrowheads="1"/>
              </p:cNvSpPr>
              <p:nvPr/>
            </p:nvSpPr>
            <p:spPr bwMode="auto">
              <a:xfrm>
                <a:off x="761" y="3133"/>
                <a:ext cx="2122"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buClr>
                    <a:srgbClr val="FFFF00"/>
                  </a:buClr>
                  <a:buSzPct val="100000"/>
                  <a:buFont typeface="Times New Roman" panose="02020603050405020304" pitchFamily="18" charset="0"/>
                  <a:buNone/>
                </a:pPr>
                <a:r>
                  <a:rPr lang="en-GB" altLang="en-US" sz="2800" b="1">
                    <a:solidFill>
                      <a:srgbClr val="FFFF00"/>
                    </a:solidFill>
                    <a:effectLst/>
                    <a:latin typeface="Times New Roman" panose="02020603050405020304" pitchFamily="18" charset="0"/>
                    <a:ea typeface="ＭＳ Ｐゴシック" panose="020B0600070205080204" pitchFamily="34" charset="-128"/>
                  </a:rPr>
                  <a:t>  BANGSA ARAB</a:t>
                </a:r>
              </a:p>
              <a:p>
                <a:pPr>
                  <a:buClr>
                    <a:srgbClr val="FFFFFF"/>
                  </a:buClr>
                  <a:buSzPct val="100000"/>
                  <a:buFont typeface="Times New Roman" panose="02020603050405020304" pitchFamily="18" charset="0"/>
                  <a:buNone/>
                </a:pPr>
                <a:r>
                  <a:rPr lang="en-GB" altLang="en-US" sz="2800" b="1">
                    <a:solidFill>
                      <a:srgbClr val="FFFFFF"/>
                    </a:solidFill>
                    <a:effectLst/>
                    <a:latin typeface="Times New Roman" panose="02020603050405020304" pitchFamily="18" charset="0"/>
                    <a:ea typeface="ＭＳ Ｐゴシック" panose="020B0600070205080204" pitchFamily="34" charset="-128"/>
                  </a:rPr>
                  <a:t>MELALUI </a:t>
                </a:r>
                <a:r>
                  <a:rPr lang="en-GB" altLang="en-US" sz="2800" b="1">
                    <a:solidFill>
                      <a:srgbClr val="00FF00"/>
                    </a:solidFill>
                    <a:effectLst/>
                    <a:latin typeface="Times New Roman" panose="02020603050405020304" pitchFamily="18" charset="0"/>
                    <a:ea typeface="ＭＳ Ｐゴシック" panose="020B0600070205080204" pitchFamily="34" charset="-128"/>
                  </a:rPr>
                  <a:t>ISMAEL</a:t>
                </a:r>
              </a:p>
            </p:txBody>
          </p:sp>
        </p:grpSp>
        <p:sp>
          <p:nvSpPr>
            <p:cNvPr id="723024" name="AutoShape 1104">
              <a:extLst>
                <a:ext uri="{FF2B5EF4-FFF2-40B4-BE49-F238E27FC236}">
                  <a16:creationId xmlns:a16="http://schemas.microsoft.com/office/drawing/2014/main" id="{211962D2-730B-D24D-9F80-BCF6CDFF1AC9}"/>
                </a:ext>
              </a:extLst>
            </p:cNvPr>
            <p:cNvSpPr>
              <a:spLocks noChangeArrowheads="1"/>
            </p:cNvSpPr>
            <p:nvPr/>
          </p:nvSpPr>
          <p:spPr bwMode="auto">
            <a:xfrm>
              <a:off x="424" y="2952"/>
              <a:ext cx="2504" cy="976"/>
            </a:xfrm>
            <a:prstGeom prst="roundRect">
              <a:avLst>
                <a:gd name="adj" fmla="val 16667"/>
              </a:avLst>
            </a:prstGeom>
            <a:noFill/>
            <a:ln w="57240">
              <a:solidFill>
                <a:srgbClr val="FFFF00"/>
              </a:solidFill>
              <a:miter lim="800000"/>
              <a:headEnd/>
              <a:tailEnd/>
            </a:ln>
            <a:effectLst>
              <a:outerShdw dist="52300" dir="83643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23025" name="Oval 1105">
            <a:extLst>
              <a:ext uri="{FF2B5EF4-FFF2-40B4-BE49-F238E27FC236}">
                <a16:creationId xmlns:a16="http://schemas.microsoft.com/office/drawing/2014/main" id="{6365A686-4B2E-A549-B178-0BE4EAA46710}"/>
              </a:ext>
            </a:extLst>
          </p:cNvPr>
          <p:cNvSpPr>
            <a:spLocks noChangeArrowheads="1"/>
          </p:cNvSpPr>
          <p:nvPr/>
        </p:nvSpPr>
        <p:spPr bwMode="auto">
          <a:xfrm>
            <a:off x="6624638" y="5340350"/>
            <a:ext cx="1628775" cy="608013"/>
          </a:xfrm>
          <a:prstGeom prst="ellipse">
            <a:avLst/>
          </a:prstGeom>
          <a:noFill/>
          <a:ln w="76320">
            <a:solidFill>
              <a:srgbClr val="FF0000"/>
            </a:solidFill>
            <a:miter lim="800000"/>
            <a:headEnd/>
            <a:tailEnd/>
          </a:ln>
          <a:effectLst>
            <a:outerShdw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3026" name="Oval 1106">
            <a:extLst>
              <a:ext uri="{FF2B5EF4-FFF2-40B4-BE49-F238E27FC236}">
                <a16:creationId xmlns:a16="http://schemas.microsoft.com/office/drawing/2014/main" id="{8D0030B4-49AB-9E46-9D18-0512E89C2823}"/>
              </a:ext>
            </a:extLst>
          </p:cNvPr>
          <p:cNvSpPr>
            <a:spLocks noChangeArrowheads="1"/>
          </p:cNvSpPr>
          <p:nvPr/>
        </p:nvSpPr>
        <p:spPr bwMode="auto">
          <a:xfrm>
            <a:off x="2878138" y="5354638"/>
            <a:ext cx="1746250" cy="622300"/>
          </a:xfrm>
          <a:prstGeom prst="ellipse">
            <a:avLst/>
          </a:prstGeom>
          <a:noFill/>
          <a:ln w="76320">
            <a:solidFill>
              <a:srgbClr val="FF0000"/>
            </a:solidFill>
            <a:miter lim="800000"/>
            <a:headEnd/>
            <a:tailEnd/>
          </a:ln>
          <a:effectLst>
            <a:outerShdw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3027" name="AutoShape 1107">
            <a:extLst>
              <a:ext uri="{FF2B5EF4-FFF2-40B4-BE49-F238E27FC236}">
                <a16:creationId xmlns:a16="http://schemas.microsoft.com/office/drawing/2014/main" id="{8BDFE70F-A24D-5045-876B-D65AEF7CF4AE}"/>
              </a:ext>
            </a:extLst>
          </p:cNvPr>
          <p:cNvSpPr>
            <a:spLocks noChangeArrowheads="1"/>
          </p:cNvSpPr>
          <p:nvPr/>
        </p:nvSpPr>
        <p:spPr bwMode="auto">
          <a:xfrm rot="16980000">
            <a:off x="2997200" y="3683000"/>
            <a:ext cx="2160588" cy="560388"/>
          </a:xfrm>
          <a:custGeom>
            <a:avLst/>
            <a:gdLst>
              <a:gd name="T0" fmla="*/ 1620441 w 21600"/>
              <a:gd name="T1" fmla="*/ 0 h 21600"/>
              <a:gd name="T2" fmla="*/ 0 w 21600"/>
              <a:gd name="T3" fmla="*/ 280194 h 21600"/>
              <a:gd name="T4" fmla="*/ 1620441 w 21600"/>
              <a:gd name="T5" fmla="*/ 560388 h 21600"/>
              <a:gd name="T6" fmla="*/ 2160588 w 21600"/>
              <a:gd name="T7" fmla="*/ 280194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0000"/>
              </a:gs>
              <a:gs pos="100000">
                <a:srgbClr val="00CD00"/>
              </a:gs>
            </a:gsLst>
            <a:lin ang="5400000" scaled="1"/>
          </a:gradFill>
          <a:ln w="9360">
            <a:solidFill>
              <a:srgbClr val="000000"/>
            </a:solidFill>
            <a:miter lim="800000"/>
            <a:headEnd/>
            <a:tailEnd/>
          </a:ln>
          <a:effectLst>
            <a:outerShdw dist="81185" dir="3078031" algn="ctr" rotWithShape="0">
              <a:srgbClr val="808080">
                <a:alpha val="75014"/>
              </a:srgbClr>
            </a:outerShdw>
          </a:effectLst>
        </p:spPr>
        <p:txBody>
          <a:bodyPr wrap="none" anchor="ctr"/>
          <a:lstStyle/>
          <a:p>
            <a:endParaRPr lang="en-US"/>
          </a:p>
        </p:txBody>
      </p:sp>
      <p:sp>
        <p:nvSpPr>
          <p:cNvPr id="723028" name="AutoShape 1108">
            <a:extLst>
              <a:ext uri="{FF2B5EF4-FFF2-40B4-BE49-F238E27FC236}">
                <a16:creationId xmlns:a16="http://schemas.microsoft.com/office/drawing/2014/main" id="{C8E17A46-767C-4C44-8868-A74F438E69BA}"/>
              </a:ext>
            </a:extLst>
          </p:cNvPr>
          <p:cNvSpPr>
            <a:spLocks noChangeArrowheads="1"/>
          </p:cNvSpPr>
          <p:nvPr/>
        </p:nvSpPr>
        <p:spPr bwMode="auto">
          <a:xfrm rot="15120000">
            <a:off x="4034631" y="3679032"/>
            <a:ext cx="2163763" cy="539750"/>
          </a:xfrm>
          <a:custGeom>
            <a:avLst/>
            <a:gdLst>
              <a:gd name="T0" fmla="*/ 1622822 w 21600"/>
              <a:gd name="T1" fmla="*/ 0 h 21600"/>
              <a:gd name="T2" fmla="*/ 0 w 21600"/>
              <a:gd name="T3" fmla="*/ 269875 h 21600"/>
              <a:gd name="T4" fmla="*/ 1622822 w 21600"/>
              <a:gd name="T5" fmla="*/ 539750 h 21600"/>
              <a:gd name="T6" fmla="*/ 2163763 w 21600"/>
              <a:gd name="T7" fmla="*/ 269875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114FFB"/>
              </a:gs>
              <a:gs pos="50000">
                <a:srgbClr val="000206"/>
              </a:gs>
              <a:gs pos="100000">
                <a:srgbClr val="114FFB"/>
              </a:gs>
            </a:gsLst>
            <a:lin ang="5400000" scaled="1"/>
          </a:gradFill>
          <a:ln w="9360">
            <a:solidFill>
              <a:srgbClr val="2A186E"/>
            </a:solidFill>
            <a:miter lim="800000"/>
            <a:headEnd/>
            <a:tailEnd/>
          </a:ln>
          <a:effectLst>
            <a:outerShdw dist="127008" dir="2216092" algn="ctr" rotWithShape="0">
              <a:srgbClr val="808080">
                <a:alpha val="75014"/>
              </a:srgbClr>
            </a:outerShdw>
          </a:effectLst>
        </p:spPr>
        <p:txBody>
          <a:bodyPr wrap="none" anchor="ctr"/>
          <a:lstStyle/>
          <a:p>
            <a:endParaRPr lang="en-US"/>
          </a:p>
        </p:txBody>
      </p:sp>
      <p:sp>
        <p:nvSpPr>
          <p:cNvPr id="723029" name="AutoShape 1109">
            <a:extLst>
              <a:ext uri="{FF2B5EF4-FFF2-40B4-BE49-F238E27FC236}">
                <a16:creationId xmlns:a16="http://schemas.microsoft.com/office/drawing/2014/main" id="{9FE86F73-6038-8048-A763-92FE9D88A1FF}"/>
              </a:ext>
            </a:extLst>
          </p:cNvPr>
          <p:cNvSpPr>
            <a:spLocks noChangeArrowheads="1"/>
          </p:cNvSpPr>
          <p:nvPr/>
        </p:nvSpPr>
        <p:spPr bwMode="auto">
          <a:xfrm rot="9180000">
            <a:off x="2865438" y="603250"/>
            <a:ext cx="636587" cy="2730500"/>
          </a:xfrm>
          <a:prstGeom prst="curvedLeftArrow">
            <a:avLst>
              <a:gd name="adj1" fmla="val 83403"/>
              <a:gd name="adj2" fmla="val 170777"/>
              <a:gd name="adj3" fmla="val 66667"/>
            </a:avLst>
          </a:prstGeom>
          <a:gradFill rotWithShape="0">
            <a:gsLst>
              <a:gs pos="0">
                <a:srgbClr val="000000"/>
              </a:gs>
              <a:gs pos="50000">
                <a:srgbClr val="00FF00"/>
              </a:gs>
              <a:gs pos="100000">
                <a:srgbClr val="000000"/>
              </a:gs>
            </a:gsLst>
            <a:lin ang="5400000" scaled="1"/>
          </a:gradFill>
          <a:ln w="38160">
            <a:solidFill>
              <a:srgbClr val="1A0004"/>
            </a:solidFill>
            <a:miter lim="800000"/>
            <a:headEnd/>
            <a:tailEnd/>
          </a:ln>
          <a:effectLst>
            <a:outerShdw dist="81185" dir="2321969" algn="ctr" rotWithShape="0">
              <a:srgbClr val="1A0004">
                <a:alpha val="75014"/>
              </a:srgbClr>
            </a:outerShdw>
          </a:effectLst>
        </p:spPr>
        <p:txBody>
          <a:bodyPr wrap="none" anchor="ctr"/>
          <a:lstStyle/>
          <a:p>
            <a:endParaRPr lang="en-US"/>
          </a:p>
        </p:txBody>
      </p:sp>
      <p:sp>
        <p:nvSpPr>
          <p:cNvPr id="723030" name="AutoShape 1110">
            <a:extLst>
              <a:ext uri="{FF2B5EF4-FFF2-40B4-BE49-F238E27FC236}">
                <a16:creationId xmlns:a16="http://schemas.microsoft.com/office/drawing/2014/main" id="{A71C9815-10F4-1B40-A406-0D37BDED6464}"/>
              </a:ext>
            </a:extLst>
          </p:cNvPr>
          <p:cNvSpPr>
            <a:spLocks noChangeArrowheads="1"/>
          </p:cNvSpPr>
          <p:nvPr/>
        </p:nvSpPr>
        <p:spPr bwMode="auto">
          <a:xfrm rot="10380000" flipH="1">
            <a:off x="4924425" y="679450"/>
            <a:ext cx="495300" cy="2047875"/>
          </a:xfrm>
          <a:prstGeom prst="curvedLeftArrow">
            <a:avLst>
              <a:gd name="adj1" fmla="val 80395"/>
              <a:gd name="adj2" fmla="val 164619"/>
              <a:gd name="adj3" fmla="val 66667"/>
            </a:avLst>
          </a:prstGeom>
          <a:gradFill rotWithShape="0">
            <a:gsLst>
              <a:gs pos="0">
                <a:srgbClr val="000000"/>
              </a:gs>
              <a:gs pos="50000">
                <a:srgbClr val="114FFB"/>
              </a:gs>
              <a:gs pos="100000">
                <a:srgbClr val="000000"/>
              </a:gs>
            </a:gsLst>
            <a:lin ang="5400000" scaled="1"/>
          </a:gradFill>
          <a:ln w="38160">
            <a:solidFill>
              <a:srgbClr val="1A0004"/>
            </a:solidFill>
            <a:miter lim="800000"/>
            <a:headEnd/>
            <a:tailEnd/>
          </a:ln>
          <a:effectLst>
            <a:outerShdw dist="71785" dir="2700000" algn="ctr" rotWithShape="0">
              <a:srgbClr val="1A0004">
                <a:alpha val="75014"/>
              </a:srgbClr>
            </a:outerShdw>
          </a:effectLst>
        </p:spPr>
        <p:txBody>
          <a:bodyPr rot="10800000"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23014"/>
                                        </p:tgtEl>
                                        <p:attrNameLst>
                                          <p:attrName>style.visibility</p:attrName>
                                        </p:attrNameLst>
                                      </p:cBhvr>
                                      <p:to>
                                        <p:strVal val="visible"/>
                                      </p:to>
                                    </p:set>
                                    <p:anim calcmode="lin" valueType="num">
                                      <p:cBhvr>
                                        <p:cTn id="7" dur="500" fill="hold"/>
                                        <p:tgtEl>
                                          <p:spTgt spid="723014"/>
                                        </p:tgtEl>
                                        <p:attrNameLst>
                                          <p:attrName>ppt_w</p:attrName>
                                        </p:attrNameLst>
                                      </p:cBhvr>
                                      <p:tavLst>
                                        <p:tav tm="100000">
                                          <p:val>
                                            <p:fltVal val="0"/>
                                          </p:val>
                                        </p:tav>
                                        <p:tav>
                                          <p:val>
                                            <p:strVal val="#ppt_w"/>
                                          </p:val>
                                        </p:tav>
                                      </p:tavLst>
                                    </p:anim>
                                    <p:anim calcmode="lin" valueType="num">
                                      <p:cBhvr>
                                        <p:cTn id="8" dur="500" fill="hold"/>
                                        <p:tgtEl>
                                          <p:spTgt spid="723014"/>
                                        </p:tgtEl>
                                        <p:attrNameLst>
                                          <p:attrName>ppt_h</p:attrName>
                                        </p:attrNameLst>
                                      </p:cBhvr>
                                      <p:tavLst>
                                        <p:tav tm="100000">
                                          <p:val>
                                            <p:fltVal val="0"/>
                                          </p:val>
                                        </p:tav>
                                        <p:tav>
                                          <p:val>
                                            <p:strVal val="#ppt_h"/>
                                          </p:val>
                                        </p:tav>
                                      </p:tavLst>
                                    </p:anim>
                                    <p:anim calcmode="lin" valueType="num">
                                      <p:cBhvr>
                                        <p:cTn id="9" dur="500" fill="hold"/>
                                        <p:tgtEl>
                                          <p:spTgt spid="723014"/>
                                        </p:tgtEl>
                                        <p:attrNameLst>
                                          <p:attrName>ppt_x</p:attrName>
                                        </p:attrNameLst>
                                      </p:cBhvr>
                                      <p:tavLst>
                                        <p:tav tm="100000">
                                          <p:val>
                                            <p:fltVal val="0.5"/>
                                          </p:val>
                                        </p:tav>
                                        <p:tav>
                                          <p:val>
                                            <p:strVal val="#ppt_x"/>
                                          </p:val>
                                        </p:tav>
                                      </p:tavLst>
                                    </p:anim>
                                    <p:anim calcmode="lin" valueType="num">
                                      <p:cBhvr>
                                        <p:cTn id="10" dur="500" fill="hold"/>
                                        <p:tgtEl>
                                          <p:spTgt spid="723014"/>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723020"/>
                                        </p:tgtEl>
                                        <p:attrNameLst>
                                          <p:attrName>style.visibility</p:attrName>
                                        </p:attrNameLst>
                                      </p:cBhvr>
                                      <p:to>
                                        <p:strVal val="visible"/>
                                      </p:to>
                                    </p:set>
                                    <p:anim calcmode="lin" valueType="num">
                                      <p:cBhvr>
                                        <p:cTn id="15" dur="500" fill="hold"/>
                                        <p:tgtEl>
                                          <p:spTgt spid="723020"/>
                                        </p:tgtEl>
                                        <p:attrNameLst>
                                          <p:attrName>ppt_x</p:attrName>
                                        </p:attrNameLst>
                                      </p:cBhvr>
                                      <p:tavLst>
                                        <p:tav tm="100000">
                                          <p:val>
                                            <p:strVal val="0-#ppt_w/2"/>
                                          </p:val>
                                        </p:tav>
                                        <p:tav>
                                          <p:val>
                                            <p:strVal val="#ppt_x"/>
                                          </p:val>
                                        </p:tav>
                                      </p:tavLst>
                                    </p:anim>
                                    <p:anim calcmode="lin" valueType="num">
                                      <p:cBhvr>
                                        <p:cTn id="16" dur="500" fill="hold"/>
                                        <p:tgtEl>
                                          <p:spTgt spid="723020"/>
                                        </p:tgtEl>
                                        <p:attrNameLst>
                                          <p:attrName>ppt_y</p:attrName>
                                        </p:attrNameLst>
                                      </p:cBhvr>
                                      <p:tavLst>
                                        <p:tav tm="100000">
                                          <p:val>
                                            <p:strVal val="#ppt_y"/>
                                          </p:val>
                                        </p:tav>
                                        <p:tav>
                                          <p:val>
                                            <p:strVal val="#ppt_y"/>
                                          </p:val>
                                        </p:tav>
                                      </p:tavLst>
                                    </p:anim>
                                  </p:childTnLst>
                                </p:cTn>
                              </p:par>
                              <p:par>
                                <p:cTn id="17" presetID="9" presetClass="entr" fill="hold" nodeType="withEffect">
                                  <p:stCondLst>
                                    <p:cond delay="0"/>
                                  </p:stCondLst>
                                  <p:childTnLst>
                                    <p:set>
                                      <p:cBhvr>
                                        <p:cTn id="18" dur="1" fill="hold">
                                          <p:stCondLst>
                                            <p:cond delay="0"/>
                                          </p:stCondLst>
                                        </p:cTn>
                                        <p:tgtEl>
                                          <p:spTgt spid="723026"/>
                                        </p:tgtEl>
                                        <p:attrNameLst>
                                          <p:attrName>style.visibility</p:attrName>
                                        </p:attrNameLst>
                                      </p:cBhvr>
                                      <p:to>
                                        <p:strVal val="visible"/>
                                      </p:to>
                                    </p:set>
                                    <p:animEffect transition="in" filter="dissolve">
                                      <p:cBhvr>
                                        <p:cTn id="19" dur="500"/>
                                        <p:tgtEl>
                                          <p:spTgt spid="723026"/>
                                        </p:tgtEl>
                                      </p:cBhvr>
                                    </p:animEffect>
                                  </p:childTnLst>
                                </p:cTn>
                              </p:par>
                              <p:par>
                                <p:cTn id="20" presetID="22" presetClass="entr" presetSubtype="4" fill="hold" nodeType="withEffect">
                                  <p:stCondLst>
                                    <p:cond delay="0"/>
                                  </p:stCondLst>
                                  <p:childTnLst>
                                    <p:set>
                                      <p:cBhvr>
                                        <p:cTn id="21" dur="1" fill="hold">
                                          <p:stCondLst>
                                            <p:cond delay="0"/>
                                          </p:stCondLst>
                                        </p:cTn>
                                        <p:tgtEl>
                                          <p:spTgt spid="723027"/>
                                        </p:tgtEl>
                                        <p:attrNameLst>
                                          <p:attrName>style.visibility</p:attrName>
                                        </p:attrNameLst>
                                      </p:cBhvr>
                                      <p:to>
                                        <p:strVal val="visible"/>
                                      </p:to>
                                    </p:set>
                                    <p:animEffect transition="in" filter="wipe(down)">
                                      <p:cBhvr>
                                        <p:cTn id="22" dur="500"/>
                                        <p:tgtEl>
                                          <p:spTgt spid="723027"/>
                                        </p:tgtEl>
                                      </p:cBhvr>
                                    </p:animEffect>
                                  </p:childTnLst>
                                </p:cTn>
                              </p:par>
                              <p:par>
                                <p:cTn id="23" presetID="23" presetClass="entr" presetSubtype="16" fill="hold" nodeType="withEffect">
                                  <p:stCondLst>
                                    <p:cond delay="0"/>
                                  </p:stCondLst>
                                  <p:childTnLst>
                                    <p:set>
                                      <p:cBhvr>
                                        <p:cTn id="24" dur="1" fill="hold">
                                          <p:stCondLst>
                                            <p:cond delay="0"/>
                                          </p:stCondLst>
                                        </p:cTn>
                                        <p:tgtEl>
                                          <p:spTgt spid="723029"/>
                                        </p:tgtEl>
                                        <p:attrNameLst>
                                          <p:attrName>style.visibility</p:attrName>
                                        </p:attrNameLst>
                                      </p:cBhvr>
                                      <p:to>
                                        <p:strVal val="visible"/>
                                      </p:to>
                                    </p:set>
                                    <p:anim calcmode="lin" valueType="num">
                                      <p:cBhvr>
                                        <p:cTn id="25" dur="500" fill="hold"/>
                                        <p:tgtEl>
                                          <p:spTgt spid="723029"/>
                                        </p:tgtEl>
                                        <p:attrNameLst>
                                          <p:attrName>ppt_w</p:attrName>
                                        </p:attrNameLst>
                                      </p:cBhvr>
                                      <p:tavLst>
                                        <p:tav tm="100000">
                                          <p:val>
                                            <p:fltVal val="0"/>
                                          </p:val>
                                        </p:tav>
                                        <p:tav>
                                          <p:val>
                                            <p:strVal val="#ppt_w"/>
                                          </p:val>
                                        </p:tav>
                                      </p:tavLst>
                                    </p:anim>
                                    <p:anim calcmode="lin" valueType="num">
                                      <p:cBhvr>
                                        <p:cTn id="26" dur="500" fill="hold"/>
                                        <p:tgtEl>
                                          <p:spTgt spid="723029"/>
                                        </p:tgtEl>
                                        <p:attrNameLst>
                                          <p:attrName>ppt_h</p:attrName>
                                        </p:attrNameLst>
                                      </p:cBhvr>
                                      <p:tavLst>
                                        <p:tav tm="100000">
                                          <p:val>
                                            <p:fltVal val="0"/>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723015"/>
                                        </p:tgtEl>
                                        <p:attrNameLst>
                                          <p:attrName>style.visibility</p:attrName>
                                        </p:attrNameLst>
                                      </p:cBhvr>
                                      <p:to>
                                        <p:strVal val="visible"/>
                                      </p:to>
                                    </p:set>
                                    <p:anim calcmode="lin" valueType="num">
                                      <p:cBhvr>
                                        <p:cTn id="31" dur="500" fill="hold"/>
                                        <p:tgtEl>
                                          <p:spTgt spid="723015"/>
                                        </p:tgtEl>
                                        <p:attrNameLst>
                                          <p:attrName>ppt_x</p:attrName>
                                        </p:attrNameLst>
                                      </p:cBhvr>
                                      <p:tavLst>
                                        <p:tav tm="100000">
                                          <p:val>
                                            <p:strVal val="1+#ppt_w/2"/>
                                          </p:val>
                                        </p:tav>
                                        <p:tav>
                                          <p:val>
                                            <p:strVal val="#ppt_x"/>
                                          </p:val>
                                        </p:tav>
                                      </p:tavLst>
                                    </p:anim>
                                    <p:anim calcmode="lin" valueType="num">
                                      <p:cBhvr>
                                        <p:cTn id="32" dur="500" fill="hold"/>
                                        <p:tgtEl>
                                          <p:spTgt spid="723015"/>
                                        </p:tgtEl>
                                        <p:attrNameLst>
                                          <p:attrName>ppt_y</p:attrName>
                                        </p:attrNameLst>
                                      </p:cBhvr>
                                      <p:tavLst>
                                        <p:tav tm="100000">
                                          <p:val>
                                            <p:strVal val="#ppt_y"/>
                                          </p:val>
                                        </p:tav>
                                        <p:tav>
                                          <p:val>
                                            <p:strVal val="#ppt_y"/>
                                          </p:val>
                                        </p:tav>
                                      </p:tavLst>
                                    </p:anim>
                                  </p:childTnLst>
                                </p:cTn>
                              </p:par>
                              <p:par>
                                <p:cTn id="33" presetID="9" presetClass="entr" fill="hold" nodeType="withEffect">
                                  <p:stCondLst>
                                    <p:cond delay="0"/>
                                  </p:stCondLst>
                                  <p:childTnLst>
                                    <p:set>
                                      <p:cBhvr>
                                        <p:cTn id="34" dur="1" fill="hold">
                                          <p:stCondLst>
                                            <p:cond delay="0"/>
                                          </p:stCondLst>
                                        </p:cTn>
                                        <p:tgtEl>
                                          <p:spTgt spid="723025"/>
                                        </p:tgtEl>
                                        <p:attrNameLst>
                                          <p:attrName>style.visibility</p:attrName>
                                        </p:attrNameLst>
                                      </p:cBhvr>
                                      <p:to>
                                        <p:strVal val="visible"/>
                                      </p:to>
                                    </p:set>
                                    <p:animEffect transition="in" filter="dissolve">
                                      <p:cBhvr>
                                        <p:cTn id="35" dur="500"/>
                                        <p:tgtEl>
                                          <p:spTgt spid="723025"/>
                                        </p:tgtEl>
                                      </p:cBhvr>
                                    </p:animEffect>
                                  </p:childTnLst>
                                </p:cTn>
                              </p:par>
                              <p:par>
                                <p:cTn id="36" presetID="22" presetClass="entr" presetSubtype="4" fill="hold" nodeType="withEffect">
                                  <p:stCondLst>
                                    <p:cond delay="0"/>
                                  </p:stCondLst>
                                  <p:childTnLst>
                                    <p:set>
                                      <p:cBhvr>
                                        <p:cTn id="37" dur="1" fill="hold">
                                          <p:stCondLst>
                                            <p:cond delay="0"/>
                                          </p:stCondLst>
                                        </p:cTn>
                                        <p:tgtEl>
                                          <p:spTgt spid="723028"/>
                                        </p:tgtEl>
                                        <p:attrNameLst>
                                          <p:attrName>style.visibility</p:attrName>
                                        </p:attrNameLst>
                                      </p:cBhvr>
                                      <p:to>
                                        <p:strVal val="visible"/>
                                      </p:to>
                                    </p:set>
                                    <p:animEffect transition="in" filter="wipe(down)">
                                      <p:cBhvr>
                                        <p:cTn id="38" dur="500"/>
                                        <p:tgtEl>
                                          <p:spTgt spid="723028"/>
                                        </p:tgtEl>
                                      </p:cBhvr>
                                    </p:animEffect>
                                  </p:childTnLst>
                                </p:cTn>
                              </p:par>
                              <p:par>
                                <p:cTn id="39" presetID="23" presetClass="entr" presetSubtype="16" fill="hold" nodeType="withEffect">
                                  <p:stCondLst>
                                    <p:cond delay="0"/>
                                  </p:stCondLst>
                                  <p:childTnLst>
                                    <p:set>
                                      <p:cBhvr>
                                        <p:cTn id="40" dur="1" fill="hold">
                                          <p:stCondLst>
                                            <p:cond delay="0"/>
                                          </p:stCondLst>
                                        </p:cTn>
                                        <p:tgtEl>
                                          <p:spTgt spid="723030"/>
                                        </p:tgtEl>
                                        <p:attrNameLst>
                                          <p:attrName>style.visibility</p:attrName>
                                        </p:attrNameLst>
                                      </p:cBhvr>
                                      <p:to>
                                        <p:strVal val="visible"/>
                                      </p:to>
                                    </p:set>
                                    <p:anim calcmode="lin" valueType="num">
                                      <p:cBhvr>
                                        <p:cTn id="41" dur="500" fill="hold"/>
                                        <p:tgtEl>
                                          <p:spTgt spid="723030"/>
                                        </p:tgtEl>
                                        <p:attrNameLst>
                                          <p:attrName>ppt_w</p:attrName>
                                        </p:attrNameLst>
                                      </p:cBhvr>
                                      <p:tavLst>
                                        <p:tav tm="100000">
                                          <p:val>
                                            <p:fltVal val="0"/>
                                          </p:val>
                                        </p:tav>
                                        <p:tav>
                                          <p:val>
                                            <p:strVal val="#ppt_w"/>
                                          </p:val>
                                        </p:tav>
                                      </p:tavLst>
                                    </p:anim>
                                    <p:anim calcmode="lin" valueType="num">
                                      <p:cBhvr>
                                        <p:cTn id="42" dur="500" fill="hold"/>
                                        <p:tgtEl>
                                          <p:spTgt spid="723030"/>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3970" name="Rectangle 2">
            <a:extLst>
              <a:ext uri="{FF2B5EF4-FFF2-40B4-BE49-F238E27FC236}">
                <a16:creationId xmlns:a16="http://schemas.microsoft.com/office/drawing/2014/main" id="{E883DCC5-864C-9146-946B-2623481217C8}"/>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71" name="Rectangle 3">
            <a:extLst>
              <a:ext uri="{FF2B5EF4-FFF2-40B4-BE49-F238E27FC236}">
                <a16:creationId xmlns:a16="http://schemas.microsoft.com/office/drawing/2014/main" id="{523C7F04-0EC0-A143-B343-0F0FFDAA787B}"/>
              </a:ext>
            </a:extLst>
          </p:cNvPr>
          <p:cNvSpPr>
            <a:spLocks noChangeArrowheads="1"/>
          </p:cNvSpPr>
          <p:nvPr/>
        </p:nvSpPr>
        <p:spPr bwMode="auto">
          <a:xfrm>
            <a:off x="3332163" y="96202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723972" name="Rectangle 4">
            <a:extLst>
              <a:ext uri="{FF2B5EF4-FFF2-40B4-BE49-F238E27FC236}">
                <a16:creationId xmlns:a16="http://schemas.microsoft.com/office/drawing/2014/main" id="{E06482FC-9D67-1047-80AB-599125B9DA05}"/>
              </a:ext>
            </a:extLst>
          </p:cNvPr>
          <p:cNvSpPr>
            <a:spLocks noChangeArrowheads="1"/>
          </p:cNvSpPr>
          <p:nvPr/>
        </p:nvSpPr>
        <p:spPr bwMode="auto">
          <a:xfrm>
            <a:off x="3124200" y="1371600"/>
            <a:ext cx="2895600" cy="312420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723973" name="AutoShape 5">
            <a:extLst>
              <a:ext uri="{FF2B5EF4-FFF2-40B4-BE49-F238E27FC236}">
                <a16:creationId xmlns:a16="http://schemas.microsoft.com/office/drawing/2014/main" id="{B282E1E1-8E54-0144-87E0-BCC5F29D3C28}"/>
              </a:ext>
            </a:extLst>
          </p:cNvPr>
          <p:cNvSpPr>
            <a:spLocks noChangeArrowheads="1"/>
          </p:cNvSpPr>
          <p:nvPr/>
        </p:nvSpPr>
        <p:spPr bwMode="auto">
          <a:xfrm>
            <a:off x="3146425" y="860425"/>
            <a:ext cx="1663700" cy="1054100"/>
          </a:xfrm>
          <a:prstGeom prst="roundRect">
            <a:avLst>
              <a:gd name="adj" fmla="val 12495"/>
            </a:avLst>
          </a:prstGeom>
          <a:solidFill>
            <a:schemeClr val="accent2"/>
          </a:solidFill>
          <a:ln>
            <a:noFill/>
          </a:ln>
          <a:effectLst/>
          <a:extLst>
            <a:ext uri="{91240B29-F687-4F45-9708-019B960494DF}">
              <a14:hiddenLine xmlns:a14="http://schemas.microsoft.com/office/drawing/2010/main" w="12700">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74" name="Rectangle 6">
            <a:extLst>
              <a:ext uri="{FF2B5EF4-FFF2-40B4-BE49-F238E27FC236}">
                <a16:creationId xmlns:a16="http://schemas.microsoft.com/office/drawing/2014/main" id="{EA085878-D30F-5540-B6F9-97BA171B8D22}"/>
              </a:ext>
            </a:extLst>
          </p:cNvPr>
          <p:cNvSpPr>
            <a:spLocks noChangeArrowheads="1"/>
          </p:cNvSpPr>
          <p:nvPr/>
        </p:nvSpPr>
        <p:spPr bwMode="auto">
          <a:xfrm>
            <a:off x="3124200" y="1355725"/>
            <a:ext cx="2057400" cy="10668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75" name="Line 7">
            <a:extLst>
              <a:ext uri="{FF2B5EF4-FFF2-40B4-BE49-F238E27FC236}">
                <a16:creationId xmlns:a16="http://schemas.microsoft.com/office/drawing/2014/main" id="{94B118EF-8088-764A-88FA-1461FB21BFCB}"/>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76" name="Line 8">
            <a:extLst>
              <a:ext uri="{FF2B5EF4-FFF2-40B4-BE49-F238E27FC236}">
                <a16:creationId xmlns:a16="http://schemas.microsoft.com/office/drawing/2014/main" id="{0E5BB899-713A-4C41-B065-6ED5C6760152}"/>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23977" name="Picture 9">
            <a:extLst>
              <a:ext uri="{FF2B5EF4-FFF2-40B4-BE49-F238E27FC236}">
                <a16:creationId xmlns:a16="http://schemas.microsoft.com/office/drawing/2014/main" id="{31832B46-9FB2-6347-BEFC-EFED853BB2E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1155700"/>
            <a:ext cx="1320800"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3978" name="Rectangle 10">
            <a:extLst>
              <a:ext uri="{FF2B5EF4-FFF2-40B4-BE49-F238E27FC236}">
                <a16:creationId xmlns:a16="http://schemas.microsoft.com/office/drawing/2014/main" id="{B54675E7-FCDC-714E-A529-5959F85DB6B6}"/>
              </a:ext>
            </a:extLst>
          </p:cNvPr>
          <p:cNvSpPr>
            <a:spLocks noChangeArrowheads="1"/>
          </p:cNvSpPr>
          <p:nvPr/>
        </p:nvSpPr>
        <p:spPr bwMode="auto">
          <a:xfrm>
            <a:off x="4802188" y="1068388"/>
            <a:ext cx="2386012" cy="3635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1800" b="1">
                <a:solidFill>
                  <a:schemeClr val="tx2"/>
                </a:solidFill>
                <a:effectLst/>
                <a:latin typeface="Times" pitchFamily="2" charset="0"/>
                <a:ea typeface="Gulim" panose="020B0600000101010101" pitchFamily="34" charset="-127"/>
              </a:rPr>
              <a:t>kira-kira 2000 S.M.</a:t>
            </a:r>
          </a:p>
        </p:txBody>
      </p:sp>
      <p:sp>
        <p:nvSpPr>
          <p:cNvPr id="723979" name="Rectangle 11">
            <a:extLst>
              <a:ext uri="{FF2B5EF4-FFF2-40B4-BE49-F238E27FC236}">
                <a16:creationId xmlns:a16="http://schemas.microsoft.com/office/drawing/2014/main" id="{04E0641B-B6B5-304B-AB3B-8F17ECC4F63C}"/>
              </a:ext>
            </a:extLst>
          </p:cNvPr>
          <p:cNvSpPr>
            <a:spLocks noChangeArrowheads="1"/>
          </p:cNvSpPr>
          <p:nvPr/>
        </p:nvSpPr>
        <p:spPr bwMode="auto">
          <a:xfrm>
            <a:off x="3703638" y="1597025"/>
            <a:ext cx="23542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PANGGILAN</a:t>
            </a:r>
          </a:p>
        </p:txBody>
      </p:sp>
      <p:sp>
        <p:nvSpPr>
          <p:cNvPr id="723980" name="Rectangle 12">
            <a:extLst>
              <a:ext uri="{FF2B5EF4-FFF2-40B4-BE49-F238E27FC236}">
                <a16:creationId xmlns:a16="http://schemas.microsoft.com/office/drawing/2014/main" id="{072E3753-033C-6C49-87EE-5DC650DFC98E}"/>
              </a:ext>
            </a:extLst>
          </p:cNvPr>
          <p:cNvSpPr>
            <a:spLocks noChangeArrowheads="1"/>
          </p:cNvSpPr>
          <p:nvPr/>
        </p:nvSpPr>
        <p:spPr bwMode="auto">
          <a:xfrm>
            <a:off x="3890963" y="205422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T - B - B</a:t>
            </a:r>
          </a:p>
        </p:txBody>
      </p:sp>
      <p:sp>
        <p:nvSpPr>
          <p:cNvPr id="723981" name="Rectangle 13">
            <a:extLst>
              <a:ext uri="{FF2B5EF4-FFF2-40B4-BE49-F238E27FC236}">
                <a16:creationId xmlns:a16="http://schemas.microsoft.com/office/drawing/2014/main" id="{945368D1-DC20-EE43-9B4D-DAFF606463E7}"/>
              </a:ext>
            </a:extLst>
          </p:cNvPr>
          <p:cNvSpPr>
            <a:spLocks noChangeArrowheads="1"/>
          </p:cNvSpPr>
          <p:nvPr/>
        </p:nvSpPr>
        <p:spPr bwMode="auto">
          <a:xfrm>
            <a:off x="4151313" y="2466975"/>
            <a:ext cx="14462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hlink"/>
                </a:solidFill>
                <a:effectLst/>
                <a:latin typeface="Times" pitchFamily="2" charset="0"/>
                <a:ea typeface="Gulim" panose="020B0600000101010101" pitchFamily="34" charset="-127"/>
              </a:rPr>
              <a:t>I - I      </a:t>
            </a:r>
          </a:p>
        </p:txBody>
      </p:sp>
      <p:sp>
        <p:nvSpPr>
          <p:cNvPr id="723982" name="Rectangle 14">
            <a:extLst>
              <a:ext uri="{FF2B5EF4-FFF2-40B4-BE49-F238E27FC236}">
                <a16:creationId xmlns:a16="http://schemas.microsoft.com/office/drawing/2014/main" id="{2A2BD911-AD36-D846-9E27-5814E3FAB6B7}"/>
              </a:ext>
            </a:extLst>
          </p:cNvPr>
          <p:cNvSpPr>
            <a:spLocks noChangeArrowheads="1"/>
          </p:cNvSpPr>
          <p:nvPr/>
        </p:nvSpPr>
        <p:spPr bwMode="auto">
          <a:xfrm>
            <a:off x="6324600" y="1524000"/>
            <a:ext cx="1219200" cy="5191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3983" name="Rectangle 15">
            <a:extLst>
              <a:ext uri="{FF2B5EF4-FFF2-40B4-BE49-F238E27FC236}">
                <a16:creationId xmlns:a16="http://schemas.microsoft.com/office/drawing/2014/main" id="{0C200578-CC2A-FF43-BDF8-F5B28154522C}"/>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3984" name="Rectangle 16">
            <a:extLst>
              <a:ext uri="{FF2B5EF4-FFF2-40B4-BE49-F238E27FC236}">
                <a16:creationId xmlns:a16="http://schemas.microsoft.com/office/drawing/2014/main" id="{6F776BB7-413A-7740-8276-6CCDF5F70D97}"/>
              </a:ext>
            </a:extLst>
          </p:cNvPr>
          <p:cNvSpPr>
            <a:spLocks noChangeArrowheads="1"/>
          </p:cNvSpPr>
          <p:nvPr/>
        </p:nvSpPr>
        <p:spPr bwMode="auto">
          <a:xfrm>
            <a:off x="823913" y="2454275"/>
            <a:ext cx="892175" cy="13700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723985" name="Rectangle 17">
            <a:extLst>
              <a:ext uri="{FF2B5EF4-FFF2-40B4-BE49-F238E27FC236}">
                <a16:creationId xmlns:a16="http://schemas.microsoft.com/office/drawing/2014/main" id="{08C4F0B1-ECF6-4D41-BDE9-E9EBD090CA07}"/>
              </a:ext>
            </a:extLst>
          </p:cNvPr>
          <p:cNvSpPr>
            <a:spLocks noChangeArrowheads="1"/>
          </p:cNvSpPr>
          <p:nvPr/>
        </p:nvSpPr>
        <p:spPr bwMode="auto">
          <a:xfrm>
            <a:off x="344488" y="2378075"/>
            <a:ext cx="2767012" cy="14303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sp>
        <p:nvSpPr>
          <p:cNvPr id="723986" name="Line 18">
            <a:extLst>
              <a:ext uri="{FF2B5EF4-FFF2-40B4-BE49-F238E27FC236}">
                <a16:creationId xmlns:a16="http://schemas.microsoft.com/office/drawing/2014/main" id="{7C85FC63-0BF4-824B-A8FD-FE444584C4B6}"/>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87" name="Line 19">
            <a:extLst>
              <a:ext uri="{FF2B5EF4-FFF2-40B4-BE49-F238E27FC236}">
                <a16:creationId xmlns:a16="http://schemas.microsoft.com/office/drawing/2014/main" id="{6B72EC2F-D501-644E-A40B-B718E4B7ED4B}"/>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88" name="Line 20">
            <a:extLst>
              <a:ext uri="{FF2B5EF4-FFF2-40B4-BE49-F238E27FC236}">
                <a16:creationId xmlns:a16="http://schemas.microsoft.com/office/drawing/2014/main" id="{8543ADB3-D625-F74C-A526-80CCE1B3898F}"/>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89" name="Rectangle 21">
            <a:extLst>
              <a:ext uri="{FF2B5EF4-FFF2-40B4-BE49-F238E27FC236}">
                <a16:creationId xmlns:a16="http://schemas.microsoft.com/office/drawing/2014/main" id="{E8526A84-46DA-7847-A518-800A83E4DFCD}"/>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23990" name="Line 22">
            <a:extLst>
              <a:ext uri="{FF2B5EF4-FFF2-40B4-BE49-F238E27FC236}">
                <a16:creationId xmlns:a16="http://schemas.microsoft.com/office/drawing/2014/main" id="{54C4DE4E-9EF3-364C-93BF-47B2F16A866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23991" name="Rectangle 23">
            <a:extLst>
              <a:ext uri="{FF2B5EF4-FFF2-40B4-BE49-F238E27FC236}">
                <a16:creationId xmlns:a16="http://schemas.microsoft.com/office/drawing/2014/main" id="{C82D05CC-4479-1A41-8DE1-AC563E38BEDE}"/>
              </a:ext>
            </a:extLst>
          </p:cNvPr>
          <p:cNvSpPr>
            <a:spLocks noChangeArrowheads="1"/>
          </p:cNvSpPr>
          <p:nvPr/>
        </p:nvSpPr>
        <p:spPr bwMode="auto">
          <a:xfrm>
            <a:off x="3078163" y="93186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hlink"/>
                </a:solidFill>
                <a:effectLst/>
                <a:latin typeface="Times" pitchFamily="2" charset="0"/>
                <a:ea typeface="Gulim" panose="020B0600000101010101" pitchFamily="34" charset="-127"/>
              </a:rPr>
              <a:t>ABRAHAM</a:t>
            </a:r>
          </a:p>
        </p:txBody>
      </p:sp>
      <p:sp>
        <p:nvSpPr>
          <p:cNvPr id="724004" name="Oval 36">
            <a:extLst>
              <a:ext uri="{FF2B5EF4-FFF2-40B4-BE49-F238E27FC236}">
                <a16:creationId xmlns:a16="http://schemas.microsoft.com/office/drawing/2014/main" id="{2740D13F-DE9D-754D-A39C-B07E3DFDC028}"/>
              </a:ext>
            </a:extLst>
          </p:cNvPr>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EEFF4B"/>
                </a:solidFill>
              </a14:hiddenFill>
            </a:ext>
          </a:extLst>
        </p:spPr>
        <p:txBody>
          <a:bodyPr wrap="none" anchor="ctr"/>
          <a:lstStyle/>
          <a:p>
            <a:endParaRPr lang="en-US"/>
          </a:p>
        </p:txBody>
      </p:sp>
      <p:grpSp>
        <p:nvGrpSpPr>
          <p:cNvPr id="724008" name="Group 40">
            <a:extLst>
              <a:ext uri="{FF2B5EF4-FFF2-40B4-BE49-F238E27FC236}">
                <a16:creationId xmlns:a16="http://schemas.microsoft.com/office/drawing/2014/main" id="{41D21AFB-A0A1-1A49-8FA3-31D07E8E216A}"/>
              </a:ext>
            </a:extLst>
          </p:cNvPr>
          <p:cNvGrpSpPr>
            <a:grpSpLocks/>
          </p:cNvGrpSpPr>
          <p:nvPr/>
        </p:nvGrpSpPr>
        <p:grpSpPr bwMode="auto">
          <a:xfrm>
            <a:off x="6121400" y="1514475"/>
            <a:ext cx="2381250" cy="1387475"/>
            <a:chOff x="3888" y="970"/>
            <a:chExt cx="1500" cy="874"/>
          </a:xfrm>
        </p:grpSpPr>
        <p:sp>
          <p:nvSpPr>
            <p:cNvPr id="724009" name="Rectangle 41">
              <a:extLst>
                <a:ext uri="{FF2B5EF4-FFF2-40B4-BE49-F238E27FC236}">
                  <a16:creationId xmlns:a16="http://schemas.microsoft.com/office/drawing/2014/main" id="{FE38156A-A65D-7241-95BB-57E0B74D0D88}"/>
                </a:ext>
              </a:extLst>
            </p:cNvPr>
            <p:cNvSpPr>
              <a:spLocks noChangeArrowheads="1"/>
            </p:cNvSpPr>
            <p:nvPr/>
          </p:nvSpPr>
          <p:spPr bwMode="auto">
            <a:xfrm>
              <a:off x="3975" y="970"/>
              <a:ext cx="441" cy="3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3200">
                  <a:solidFill>
                    <a:schemeClr val="tx2"/>
                  </a:solidFill>
                  <a:effectLst/>
                  <a:latin typeface="Times" pitchFamily="2" charset="0"/>
                  <a:ea typeface="Gulim" panose="020B0600000101010101" pitchFamily="34" charset="-127"/>
                </a:rPr>
                <a:t>PA</a:t>
              </a:r>
              <a:endParaRPr lang="en-US" altLang="ko-KR">
                <a:solidFill>
                  <a:schemeClr val="tx2"/>
                </a:solidFill>
                <a:effectLst/>
                <a:latin typeface="Times" pitchFamily="2" charset="0"/>
                <a:ea typeface="Gulim" panose="020B0600000101010101" pitchFamily="34" charset="-127"/>
              </a:endParaRPr>
            </a:p>
          </p:txBody>
        </p:sp>
        <p:sp>
          <p:nvSpPr>
            <p:cNvPr id="724010" name="Rectangle 42">
              <a:extLst>
                <a:ext uri="{FF2B5EF4-FFF2-40B4-BE49-F238E27FC236}">
                  <a16:creationId xmlns:a16="http://schemas.microsoft.com/office/drawing/2014/main" id="{23A69C17-3413-FB4A-B93A-5C458ECF2C77}"/>
                </a:ext>
              </a:extLst>
            </p:cNvPr>
            <p:cNvSpPr>
              <a:spLocks noChangeArrowheads="1"/>
            </p:cNvSpPr>
            <p:nvPr/>
          </p:nvSpPr>
          <p:spPr bwMode="auto">
            <a:xfrm>
              <a:off x="3888" y="1440"/>
              <a:ext cx="1500" cy="404"/>
            </a:xfrm>
            <a:prstGeom prst="rect">
              <a:avLst/>
            </a:prstGeom>
            <a:noFill/>
            <a:ln>
              <a:noFill/>
            </a:ln>
            <a:effectLst>
              <a:outerShdw dist="9158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2"/>
                  </a:solidFill>
                  <a:effectLst/>
                  <a:latin typeface="Times" pitchFamily="2" charset="0"/>
                  <a:ea typeface="Gulim" panose="020B0600000101010101" pitchFamily="34" charset="-127"/>
                </a:rPr>
                <a:t>Kej. 12: 1-3</a:t>
              </a:r>
              <a:endParaRPr lang="en-US" altLang="ko-KR" b="1" i="1">
                <a:solidFill>
                  <a:schemeClr val="tx2"/>
                </a:solidFill>
                <a:effectLst/>
                <a:latin typeface="Times" pitchFamily="2" charset="0"/>
                <a:ea typeface="Gulim" panose="020B0600000101010101" pitchFamily="34" charset="-127"/>
              </a:endParaRPr>
            </a:p>
          </p:txBody>
        </p:sp>
      </p:grpSp>
      <p:sp>
        <p:nvSpPr>
          <p:cNvPr id="724012" name="Freeform 44">
            <a:extLst>
              <a:ext uri="{FF2B5EF4-FFF2-40B4-BE49-F238E27FC236}">
                <a16:creationId xmlns:a16="http://schemas.microsoft.com/office/drawing/2014/main" id="{D9FDE5AB-A73F-1642-809A-583DB5A916DD}"/>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4013" name="AutoShape 45">
            <a:extLst>
              <a:ext uri="{FF2B5EF4-FFF2-40B4-BE49-F238E27FC236}">
                <a16:creationId xmlns:a16="http://schemas.microsoft.com/office/drawing/2014/main" id="{81512B0A-3259-7848-873F-F0C0D32C5C70}"/>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14" name="Rectangle 46">
            <a:extLst>
              <a:ext uri="{FF2B5EF4-FFF2-40B4-BE49-F238E27FC236}">
                <a16:creationId xmlns:a16="http://schemas.microsoft.com/office/drawing/2014/main" id="{5E0F83D8-D34C-9347-9BAF-F4C51A62B167}"/>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15" name="AutoShape 47">
            <a:extLst>
              <a:ext uri="{FF2B5EF4-FFF2-40B4-BE49-F238E27FC236}">
                <a16:creationId xmlns:a16="http://schemas.microsoft.com/office/drawing/2014/main" id="{649013A0-1A77-6A46-815A-C26B553E2014}"/>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16" name="Line 48">
            <a:extLst>
              <a:ext uri="{FF2B5EF4-FFF2-40B4-BE49-F238E27FC236}">
                <a16:creationId xmlns:a16="http://schemas.microsoft.com/office/drawing/2014/main" id="{9ADBE9EF-47D0-4048-B13E-DE3664DA0263}"/>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17" name="Line 49">
            <a:extLst>
              <a:ext uri="{FF2B5EF4-FFF2-40B4-BE49-F238E27FC236}">
                <a16:creationId xmlns:a16="http://schemas.microsoft.com/office/drawing/2014/main" id="{0252EE21-645F-6344-977B-B25A08B4EF8F}"/>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18" name="Rectangle 50">
            <a:extLst>
              <a:ext uri="{FF2B5EF4-FFF2-40B4-BE49-F238E27FC236}">
                <a16:creationId xmlns:a16="http://schemas.microsoft.com/office/drawing/2014/main" id="{7A721E7A-535A-114A-AF9E-CC8326E99064}"/>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19" name="Rectangle 51">
            <a:extLst>
              <a:ext uri="{FF2B5EF4-FFF2-40B4-BE49-F238E27FC236}">
                <a16:creationId xmlns:a16="http://schemas.microsoft.com/office/drawing/2014/main" id="{3B8345E2-11B1-354D-8E6E-B98631FDF068}"/>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24020" name="Rectangle 52">
            <a:extLst>
              <a:ext uri="{FF2B5EF4-FFF2-40B4-BE49-F238E27FC236}">
                <a16:creationId xmlns:a16="http://schemas.microsoft.com/office/drawing/2014/main" id="{232C8539-81C0-9D4B-B0CD-00583BC96D0B}"/>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24021" name="Rectangle 53">
            <a:extLst>
              <a:ext uri="{FF2B5EF4-FFF2-40B4-BE49-F238E27FC236}">
                <a16:creationId xmlns:a16="http://schemas.microsoft.com/office/drawing/2014/main" id="{2F6B7E7E-CC62-A94B-8E87-36ACDEB409C6}"/>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24022" name="Rectangle 54">
            <a:extLst>
              <a:ext uri="{FF2B5EF4-FFF2-40B4-BE49-F238E27FC236}">
                <a16:creationId xmlns:a16="http://schemas.microsoft.com/office/drawing/2014/main" id="{AB1FE510-7CD0-C14F-99EE-95D5E3FE5C46}"/>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24023" name="Line 55">
            <a:extLst>
              <a:ext uri="{FF2B5EF4-FFF2-40B4-BE49-F238E27FC236}">
                <a16:creationId xmlns:a16="http://schemas.microsoft.com/office/drawing/2014/main" id="{A4667C0F-57F6-C747-BF18-FC106B871E22}"/>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24" name="Line 56">
            <a:extLst>
              <a:ext uri="{FF2B5EF4-FFF2-40B4-BE49-F238E27FC236}">
                <a16:creationId xmlns:a16="http://schemas.microsoft.com/office/drawing/2014/main" id="{23402024-0B52-9941-9568-C4E9F6D4B55C}"/>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25" name="Line 57">
            <a:extLst>
              <a:ext uri="{FF2B5EF4-FFF2-40B4-BE49-F238E27FC236}">
                <a16:creationId xmlns:a16="http://schemas.microsoft.com/office/drawing/2014/main" id="{58FFB474-25BE-FD46-BBD0-0B95F237ADF7}"/>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26" name="Text Box 58">
            <a:extLst>
              <a:ext uri="{FF2B5EF4-FFF2-40B4-BE49-F238E27FC236}">
                <a16:creationId xmlns:a16="http://schemas.microsoft.com/office/drawing/2014/main" id="{6469CF40-C9BB-684B-A980-1048109202D3}"/>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24031" name="Rectangle 63">
            <a:extLst>
              <a:ext uri="{FF2B5EF4-FFF2-40B4-BE49-F238E27FC236}">
                <a16:creationId xmlns:a16="http://schemas.microsoft.com/office/drawing/2014/main" id="{1F1131C8-F455-E642-85F6-35F58C15852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30</a:t>
            </a:r>
          </a:p>
        </p:txBody>
      </p:sp>
      <p:sp>
        <p:nvSpPr>
          <p:cNvPr id="724032" name="Text Box 64">
            <a:extLst>
              <a:ext uri="{FF2B5EF4-FFF2-40B4-BE49-F238E27FC236}">
                <a16:creationId xmlns:a16="http://schemas.microsoft.com/office/drawing/2014/main" id="{697405E7-2915-4C49-B5AC-220092346F30}"/>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724072" name="Group 104">
            <a:extLst>
              <a:ext uri="{FF2B5EF4-FFF2-40B4-BE49-F238E27FC236}">
                <a16:creationId xmlns:a16="http://schemas.microsoft.com/office/drawing/2014/main" id="{19F8BA61-F457-9741-8539-09E7C41E8457}"/>
              </a:ext>
            </a:extLst>
          </p:cNvPr>
          <p:cNvGrpSpPr>
            <a:grpSpLocks/>
          </p:cNvGrpSpPr>
          <p:nvPr/>
        </p:nvGrpSpPr>
        <p:grpSpPr bwMode="auto">
          <a:xfrm>
            <a:off x="2276475" y="608013"/>
            <a:ext cx="3270250" cy="2719387"/>
            <a:chOff x="1434" y="383"/>
            <a:chExt cx="2060" cy="1713"/>
          </a:xfrm>
        </p:grpSpPr>
        <p:grpSp>
          <p:nvGrpSpPr>
            <p:cNvPr id="724073" name="Group 105">
              <a:extLst>
                <a:ext uri="{FF2B5EF4-FFF2-40B4-BE49-F238E27FC236}">
                  <a16:creationId xmlns:a16="http://schemas.microsoft.com/office/drawing/2014/main" id="{1262DF93-DF7E-1A46-A5C0-54265F2AA926}"/>
                </a:ext>
              </a:extLst>
            </p:cNvPr>
            <p:cNvGrpSpPr>
              <a:grpSpLocks/>
            </p:cNvGrpSpPr>
            <p:nvPr/>
          </p:nvGrpSpPr>
          <p:grpSpPr bwMode="auto">
            <a:xfrm>
              <a:off x="1434" y="383"/>
              <a:ext cx="2060" cy="1713"/>
              <a:chOff x="1434" y="383"/>
              <a:chExt cx="2060" cy="1713"/>
            </a:xfrm>
          </p:grpSpPr>
          <p:sp>
            <p:nvSpPr>
              <p:cNvPr id="724074" name="AutoShape 106">
                <a:extLst>
                  <a:ext uri="{FF2B5EF4-FFF2-40B4-BE49-F238E27FC236}">
                    <a16:creationId xmlns:a16="http://schemas.microsoft.com/office/drawing/2014/main" id="{8C54F2E4-9902-F541-92C4-1904A63D342E}"/>
                  </a:ext>
                </a:extLst>
              </p:cNvPr>
              <p:cNvSpPr>
                <a:spLocks noChangeArrowheads="1"/>
              </p:cNvSpPr>
              <p:nvPr/>
            </p:nvSpPr>
            <p:spPr bwMode="auto">
              <a:xfrm rot="9180000">
                <a:off x="1805" y="380"/>
                <a:ext cx="401" cy="1720"/>
              </a:xfrm>
              <a:prstGeom prst="curvedLeftArrow">
                <a:avLst>
                  <a:gd name="adj1" fmla="val 83403"/>
                  <a:gd name="adj2" fmla="val 170777"/>
                  <a:gd name="adj3" fmla="val 66667"/>
                </a:avLst>
              </a:prstGeom>
              <a:gradFill rotWithShape="0">
                <a:gsLst>
                  <a:gs pos="0">
                    <a:srgbClr val="000000"/>
                  </a:gs>
                  <a:gs pos="50000">
                    <a:srgbClr val="00FF00"/>
                  </a:gs>
                  <a:gs pos="100000">
                    <a:srgbClr val="000000"/>
                  </a:gs>
                </a:gsLst>
                <a:lin ang="5400000" scaled="1"/>
              </a:gradFill>
              <a:ln w="38160">
                <a:solidFill>
                  <a:srgbClr val="1A0004"/>
                </a:solidFill>
                <a:miter lim="800000"/>
                <a:headEnd/>
                <a:tailEnd/>
              </a:ln>
              <a:effectLst>
                <a:outerShdw dist="81185" dir="2321969" algn="ctr" rotWithShape="0">
                  <a:srgbClr val="1A0004">
                    <a:alpha val="75014"/>
                  </a:srgbClr>
                </a:outerShdw>
              </a:effectLst>
            </p:spPr>
            <p:txBody>
              <a:bodyPr wrap="none" anchor="ctr"/>
              <a:lstStyle/>
              <a:p>
                <a:endParaRPr lang="en-US"/>
              </a:p>
            </p:txBody>
          </p:sp>
          <p:sp>
            <p:nvSpPr>
              <p:cNvPr id="724075" name="AutoShape 107">
                <a:extLst>
                  <a:ext uri="{FF2B5EF4-FFF2-40B4-BE49-F238E27FC236}">
                    <a16:creationId xmlns:a16="http://schemas.microsoft.com/office/drawing/2014/main" id="{379AE59C-B932-C54A-9284-D48A37397C3C}"/>
                  </a:ext>
                </a:extLst>
              </p:cNvPr>
              <p:cNvSpPr>
                <a:spLocks noChangeArrowheads="1"/>
              </p:cNvSpPr>
              <p:nvPr/>
            </p:nvSpPr>
            <p:spPr bwMode="auto">
              <a:xfrm rot="10380000" flipH="1">
                <a:off x="3102" y="428"/>
                <a:ext cx="312" cy="1290"/>
              </a:xfrm>
              <a:prstGeom prst="curvedLeftArrow">
                <a:avLst>
                  <a:gd name="adj1" fmla="val 80395"/>
                  <a:gd name="adj2" fmla="val 164619"/>
                  <a:gd name="adj3" fmla="val 66667"/>
                </a:avLst>
              </a:prstGeom>
              <a:gradFill rotWithShape="0">
                <a:gsLst>
                  <a:gs pos="0">
                    <a:srgbClr val="000000"/>
                  </a:gs>
                  <a:gs pos="50000">
                    <a:srgbClr val="114FFB"/>
                  </a:gs>
                  <a:gs pos="100000">
                    <a:srgbClr val="000000"/>
                  </a:gs>
                </a:gsLst>
                <a:lin ang="5400000" scaled="1"/>
              </a:gradFill>
              <a:ln w="38160">
                <a:solidFill>
                  <a:srgbClr val="1A0004"/>
                </a:solidFill>
                <a:miter lim="800000"/>
                <a:headEnd/>
                <a:tailEnd/>
              </a:ln>
              <a:effectLst>
                <a:outerShdw dist="71785" dir="2700000" algn="ctr" rotWithShape="0">
                  <a:srgbClr val="1A0004">
                    <a:alpha val="75014"/>
                  </a:srgbClr>
                </a:outerShdw>
              </a:effectLst>
            </p:spPr>
            <p:txBody>
              <a:bodyPr rot="10800000" wrap="none" anchor="ctr"/>
              <a:lstStyle/>
              <a:p>
                <a:endParaRPr lang="en-US"/>
              </a:p>
            </p:txBody>
          </p:sp>
        </p:grpSp>
        <p:sp>
          <p:nvSpPr>
            <p:cNvPr id="724076" name="AutoShape 108">
              <a:extLst>
                <a:ext uri="{FF2B5EF4-FFF2-40B4-BE49-F238E27FC236}">
                  <a16:creationId xmlns:a16="http://schemas.microsoft.com/office/drawing/2014/main" id="{88B8250D-CCB1-C54E-BFD5-2B54B6E28448}"/>
                </a:ext>
              </a:extLst>
            </p:cNvPr>
            <p:cNvSpPr>
              <a:spLocks noChangeArrowheads="1"/>
            </p:cNvSpPr>
            <p:nvPr/>
          </p:nvSpPr>
          <p:spPr bwMode="auto">
            <a:xfrm>
              <a:off x="2197" y="898"/>
              <a:ext cx="488" cy="361"/>
            </a:xfrm>
            <a:prstGeom prst="cloudCallout">
              <a:avLst>
                <a:gd name="adj1" fmla="val -7375"/>
                <a:gd name="adj2" fmla="val 61356"/>
              </a:avLst>
            </a:prstGeom>
            <a:solidFill>
              <a:srgbClr val="114FFB"/>
            </a:solidFill>
            <a:ln>
              <a:noFill/>
            </a:ln>
            <a:effectLst>
              <a:outerShdw dist="63504" dir="3183908" algn="ctr" rotWithShape="0">
                <a:srgbClr val="808080">
                  <a:alpha val="75014"/>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4077" name="AutoShape 109">
              <a:extLst>
                <a:ext uri="{FF2B5EF4-FFF2-40B4-BE49-F238E27FC236}">
                  <a16:creationId xmlns:a16="http://schemas.microsoft.com/office/drawing/2014/main" id="{BE52FC42-C2AC-AD49-90C8-1D4B202CAD96}"/>
                </a:ext>
              </a:extLst>
            </p:cNvPr>
            <p:cNvSpPr>
              <a:spLocks noChangeArrowheads="1"/>
            </p:cNvSpPr>
            <p:nvPr/>
          </p:nvSpPr>
          <p:spPr bwMode="auto">
            <a:xfrm>
              <a:off x="2641" y="1101"/>
              <a:ext cx="488" cy="361"/>
            </a:xfrm>
            <a:prstGeom prst="cloudCallout">
              <a:avLst>
                <a:gd name="adj1" fmla="val -28690"/>
                <a:gd name="adj2" fmla="val 26176"/>
              </a:avLst>
            </a:prstGeom>
            <a:solidFill>
              <a:srgbClr val="00FF00"/>
            </a:solidFill>
            <a:ln>
              <a:noFill/>
            </a:ln>
            <a:effectLst>
              <a:outerShdw dist="63504" dir="3183908" algn="ctr" rotWithShape="0">
                <a:srgbClr val="808080">
                  <a:alpha val="75014"/>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724078" name="Rectangle 110">
            <a:extLst>
              <a:ext uri="{FF2B5EF4-FFF2-40B4-BE49-F238E27FC236}">
                <a16:creationId xmlns:a16="http://schemas.microsoft.com/office/drawing/2014/main" id="{8ECCD1FA-2157-A547-8C95-BD88BE99112C}"/>
              </a:ext>
            </a:extLst>
          </p:cNvPr>
          <p:cNvSpPr>
            <a:spLocks noChangeArrowheads="1"/>
          </p:cNvSpPr>
          <p:nvPr/>
        </p:nvSpPr>
        <p:spPr bwMode="auto">
          <a:xfrm>
            <a:off x="736600" y="4775200"/>
            <a:ext cx="7734300" cy="1346200"/>
          </a:xfrm>
          <a:prstGeom prst="rect">
            <a:avLst/>
          </a:prstGeom>
          <a:gradFill rotWithShape="0">
            <a:gsLst>
              <a:gs pos="0">
                <a:srgbClr val="000000"/>
              </a:gs>
              <a:gs pos="100000">
                <a:srgbClr val="2D1A74"/>
              </a:gs>
            </a:gsLst>
            <a:lin ang="5400000" scaled="1"/>
          </a:gradFill>
          <a:ln w="57240">
            <a:solidFill>
              <a:srgbClr val="79001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724079" name="Group 111">
            <a:extLst>
              <a:ext uri="{FF2B5EF4-FFF2-40B4-BE49-F238E27FC236}">
                <a16:creationId xmlns:a16="http://schemas.microsoft.com/office/drawing/2014/main" id="{365555F9-2EC0-E843-89A9-2A4C305CC072}"/>
              </a:ext>
            </a:extLst>
          </p:cNvPr>
          <p:cNvGrpSpPr>
            <a:grpSpLocks/>
          </p:cNvGrpSpPr>
          <p:nvPr/>
        </p:nvGrpSpPr>
        <p:grpSpPr bwMode="auto">
          <a:xfrm>
            <a:off x="4787900" y="4699000"/>
            <a:ext cx="3683000" cy="1549400"/>
            <a:chOff x="3016" y="2960"/>
            <a:chExt cx="2320" cy="976"/>
          </a:xfrm>
        </p:grpSpPr>
        <p:grpSp>
          <p:nvGrpSpPr>
            <p:cNvPr id="724080" name="Group 112">
              <a:extLst>
                <a:ext uri="{FF2B5EF4-FFF2-40B4-BE49-F238E27FC236}">
                  <a16:creationId xmlns:a16="http://schemas.microsoft.com/office/drawing/2014/main" id="{FBBBBA2F-8F47-CB40-89DD-9029D6BF1224}"/>
                </a:ext>
              </a:extLst>
            </p:cNvPr>
            <p:cNvGrpSpPr>
              <a:grpSpLocks/>
            </p:cNvGrpSpPr>
            <p:nvPr/>
          </p:nvGrpSpPr>
          <p:grpSpPr bwMode="auto">
            <a:xfrm>
              <a:off x="3032" y="3082"/>
              <a:ext cx="2301" cy="704"/>
              <a:chOff x="3032" y="3082"/>
              <a:chExt cx="2301" cy="704"/>
            </a:xfrm>
          </p:grpSpPr>
          <p:sp>
            <p:nvSpPr>
              <p:cNvPr id="724081" name="Rectangle 113">
                <a:extLst>
                  <a:ext uri="{FF2B5EF4-FFF2-40B4-BE49-F238E27FC236}">
                    <a16:creationId xmlns:a16="http://schemas.microsoft.com/office/drawing/2014/main" id="{AFC3B37B-76FB-2E46-AE18-AF28D5E9FEEE}"/>
                  </a:ext>
                </a:extLst>
              </p:cNvPr>
              <p:cNvSpPr>
                <a:spLocks noChangeArrowheads="1"/>
              </p:cNvSpPr>
              <p:nvPr/>
            </p:nvSpPr>
            <p:spPr bwMode="auto">
              <a:xfrm>
                <a:off x="3032" y="3082"/>
                <a:ext cx="2301" cy="7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4082" name="Rectangle 114">
                <a:extLst>
                  <a:ext uri="{FF2B5EF4-FFF2-40B4-BE49-F238E27FC236}">
                    <a16:creationId xmlns:a16="http://schemas.microsoft.com/office/drawing/2014/main" id="{50346F5E-5E8E-FD40-A606-7E23F655353F}"/>
                  </a:ext>
                </a:extLst>
              </p:cNvPr>
              <p:cNvSpPr>
                <a:spLocks noChangeArrowheads="1"/>
              </p:cNvSpPr>
              <p:nvPr/>
            </p:nvSpPr>
            <p:spPr bwMode="auto">
              <a:xfrm>
                <a:off x="3131" y="3125"/>
                <a:ext cx="2013"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buClr>
                    <a:srgbClr val="FFFF00"/>
                  </a:buClr>
                  <a:buSzPct val="100000"/>
                  <a:buFont typeface="Times New Roman" panose="02020603050405020304" pitchFamily="18" charset="0"/>
                  <a:buNone/>
                </a:pPr>
                <a:r>
                  <a:rPr lang="en-GB" altLang="en-US" sz="2800" b="1">
                    <a:solidFill>
                      <a:srgbClr val="FFFF00"/>
                    </a:solidFill>
                    <a:effectLst/>
                    <a:latin typeface="Times New Roman" panose="02020603050405020304" pitchFamily="18" charset="0"/>
                    <a:ea typeface="ＭＳ Ｐゴシック" panose="020B0600070205080204" pitchFamily="34" charset="-128"/>
                  </a:rPr>
                  <a:t>BANGSA YAHUDI</a:t>
                </a:r>
              </a:p>
              <a:p>
                <a:pPr>
                  <a:buClr>
                    <a:srgbClr val="FFFFFF"/>
                  </a:buClr>
                  <a:buSzPct val="100000"/>
                  <a:buFont typeface="Times New Roman" panose="02020603050405020304" pitchFamily="18" charset="0"/>
                  <a:buNone/>
                </a:pPr>
                <a:r>
                  <a:rPr lang="en-GB" altLang="en-US" sz="2800" b="1">
                    <a:solidFill>
                      <a:srgbClr val="FFFFFF"/>
                    </a:solidFill>
                    <a:effectLst/>
                    <a:latin typeface="Times New Roman" panose="02020603050405020304" pitchFamily="18" charset="0"/>
                    <a:ea typeface="ＭＳ Ｐゴシック" panose="020B0600070205080204" pitchFamily="34" charset="-128"/>
                  </a:rPr>
                  <a:t>MELALUI </a:t>
                </a:r>
                <a:r>
                  <a:rPr lang="en-GB" altLang="en-US" sz="2800" b="1">
                    <a:solidFill>
                      <a:srgbClr val="00FFCC"/>
                    </a:solidFill>
                    <a:effectLst/>
                    <a:latin typeface="Times New Roman" panose="02020603050405020304" pitchFamily="18" charset="0"/>
                    <a:ea typeface="ＭＳ Ｐゴシック" panose="020B0600070205080204" pitchFamily="34" charset="-128"/>
                  </a:rPr>
                  <a:t>ISHAK</a:t>
                </a:r>
              </a:p>
            </p:txBody>
          </p:sp>
        </p:grpSp>
        <p:sp>
          <p:nvSpPr>
            <p:cNvPr id="724083" name="AutoShape 115">
              <a:extLst>
                <a:ext uri="{FF2B5EF4-FFF2-40B4-BE49-F238E27FC236}">
                  <a16:creationId xmlns:a16="http://schemas.microsoft.com/office/drawing/2014/main" id="{14806E3D-FB48-E543-B18F-2FA8D8EC519A}"/>
                </a:ext>
              </a:extLst>
            </p:cNvPr>
            <p:cNvSpPr>
              <a:spLocks noChangeArrowheads="1"/>
            </p:cNvSpPr>
            <p:nvPr/>
          </p:nvSpPr>
          <p:spPr bwMode="auto">
            <a:xfrm>
              <a:off x="3016" y="2960"/>
              <a:ext cx="2320" cy="976"/>
            </a:xfrm>
            <a:prstGeom prst="roundRect">
              <a:avLst>
                <a:gd name="adj" fmla="val 16667"/>
              </a:avLst>
            </a:prstGeom>
            <a:noFill/>
            <a:ln w="57240">
              <a:solidFill>
                <a:srgbClr val="FFFF00"/>
              </a:solidFill>
              <a:miter lim="800000"/>
              <a:headEnd/>
              <a:tailEnd/>
            </a:ln>
            <a:effectLst>
              <a:outerShdw dist="52300" dir="83643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24084" name="Group 116">
            <a:extLst>
              <a:ext uri="{FF2B5EF4-FFF2-40B4-BE49-F238E27FC236}">
                <a16:creationId xmlns:a16="http://schemas.microsoft.com/office/drawing/2014/main" id="{18AE7B49-7CBA-5A4B-A717-33CBF52947BC}"/>
              </a:ext>
            </a:extLst>
          </p:cNvPr>
          <p:cNvGrpSpPr>
            <a:grpSpLocks/>
          </p:cNvGrpSpPr>
          <p:nvPr/>
        </p:nvGrpSpPr>
        <p:grpSpPr bwMode="auto">
          <a:xfrm>
            <a:off x="601663" y="4686300"/>
            <a:ext cx="4046537" cy="1549400"/>
            <a:chOff x="379" y="2952"/>
            <a:chExt cx="2549" cy="976"/>
          </a:xfrm>
        </p:grpSpPr>
        <p:grpSp>
          <p:nvGrpSpPr>
            <p:cNvPr id="724085" name="Group 117">
              <a:extLst>
                <a:ext uri="{FF2B5EF4-FFF2-40B4-BE49-F238E27FC236}">
                  <a16:creationId xmlns:a16="http://schemas.microsoft.com/office/drawing/2014/main" id="{4C630A22-5DE2-9345-866F-A0600CB1E6AF}"/>
                </a:ext>
              </a:extLst>
            </p:cNvPr>
            <p:cNvGrpSpPr>
              <a:grpSpLocks/>
            </p:cNvGrpSpPr>
            <p:nvPr/>
          </p:nvGrpSpPr>
          <p:grpSpPr bwMode="auto">
            <a:xfrm>
              <a:off x="379" y="3090"/>
              <a:ext cx="2517" cy="704"/>
              <a:chOff x="379" y="3090"/>
              <a:chExt cx="2517" cy="704"/>
            </a:xfrm>
          </p:grpSpPr>
          <p:sp>
            <p:nvSpPr>
              <p:cNvPr id="724086" name="Rectangle 118">
                <a:extLst>
                  <a:ext uri="{FF2B5EF4-FFF2-40B4-BE49-F238E27FC236}">
                    <a16:creationId xmlns:a16="http://schemas.microsoft.com/office/drawing/2014/main" id="{171A316C-BBC0-3C40-8D22-F4CE77D0FEC1}"/>
                  </a:ext>
                </a:extLst>
              </p:cNvPr>
              <p:cNvSpPr>
                <a:spLocks noChangeArrowheads="1"/>
              </p:cNvSpPr>
              <p:nvPr/>
            </p:nvSpPr>
            <p:spPr bwMode="auto">
              <a:xfrm>
                <a:off x="379" y="3090"/>
                <a:ext cx="2517" cy="7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4087" name="Rectangle 119">
                <a:extLst>
                  <a:ext uri="{FF2B5EF4-FFF2-40B4-BE49-F238E27FC236}">
                    <a16:creationId xmlns:a16="http://schemas.microsoft.com/office/drawing/2014/main" id="{B19A299C-D2B3-5E48-8F7F-59C10CE3069F}"/>
                  </a:ext>
                </a:extLst>
              </p:cNvPr>
              <p:cNvSpPr>
                <a:spLocks noChangeArrowheads="1"/>
              </p:cNvSpPr>
              <p:nvPr/>
            </p:nvSpPr>
            <p:spPr bwMode="auto">
              <a:xfrm>
                <a:off x="761" y="3133"/>
                <a:ext cx="2122"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buClr>
                    <a:srgbClr val="FFFF00"/>
                  </a:buClr>
                  <a:buSzPct val="100000"/>
                  <a:buFont typeface="Times New Roman" panose="02020603050405020304" pitchFamily="18" charset="0"/>
                  <a:buNone/>
                </a:pPr>
                <a:r>
                  <a:rPr lang="en-GB" altLang="en-US" sz="2800" b="1">
                    <a:solidFill>
                      <a:srgbClr val="FFFF00"/>
                    </a:solidFill>
                    <a:effectLst/>
                    <a:latin typeface="Times New Roman" panose="02020603050405020304" pitchFamily="18" charset="0"/>
                    <a:ea typeface="ＭＳ Ｐゴシック" panose="020B0600070205080204" pitchFamily="34" charset="-128"/>
                  </a:rPr>
                  <a:t>  BANGSA ARAB</a:t>
                </a:r>
              </a:p>
              <a:p>
                <a:pPr>
                  <a:buClr>
                    <a:srgbClr val="FFFFFF"/>
                  </a:buClr>
                  <a:buSzPct val="100000"/>
                  <a:buFont typeface="Times New Roman" panose="02020603050405020304" pitchFamily="18" charset="0"/>
                  <a:buNone/>
                </a:pPr>
                <a:r>
                  <a:rPr lang="en-GB" altLang="en-US" sz="2800" b="1">
                    <a:solidFill>
                      <a:srgbClr val="FFFFFF"/>
                    </a:solidFill>
                    <a:effectLst/>
                    <a:latin typeface="Times New Roman" panose="02020603050405020304" pitchFamily="18" charset="0"/>
                    <a:ea typeface="ＭＳ Ｐゴシック" panose="020B0600070205080204" pitchFamily="34" charset="-128"/>
                  </a:rPr>
                  <a:t>MELALUI </a:t>
                </a:r>
                <a:r>
                  <a:rPr lang="en-GB" altLang="en-US" sz="2800" b="1">
                    <a:solidFill>
                      <a:srgbClr val="00FF00"/>
                    </a:solidFill>
                    <a:effectLst/>
                    <a:latin typeface="Times New Roman" panose="02020603050405020304" pitchFamily="18" charset="0"/>
                    <a:ea typeface="ＭＳ Ｐゴシック" panose="020B0600070205080204" pitchFamily="34" charset="-128"/>
                  </a:rPr>
                  <a:t>ISMAEL</a:t>
                </a:r>
              </a:p>
            </p:txBody>
          </p:sp>
        </p:grpSp>
        <p:sp>
          <p:nvSpPr>
            <p:cNvPr id="724088" name="AutoShape 120">
              <a:extLst>
                <a:ext uri="{FF2B5EF4-FFF2-40B4-BE49-F238E27FC236}">
                  <a16:creationId xmlns:a16="http://schemas.microsoft.com/office/drawing/2014/main" id="{AF746CEE-CE1B-4445-B769-A3A0BAA0716F}"/>
                </a:ext>
              </a:extLst>
            </p:cNvPr>
            <p:cNvSpPr>
              <a:spLocks noChangeArrowheads="1"/>
            </p:cNvSpPr>
            <p:nvPr/>
          </p:nvSpPr>
          <p:spPr bwMode="auto">
            <a:xfrm>
              <a:off x="424" y="2952"/>
              <a:ext cx="2504" cy="976"/>
            </a:xfrm>
            <a:prstGeom prst="roundRect">
              <a:avLst>
                <a:gd name="adj" fmla="val 16667"/>
              </a:avLst>
            </a:prstGeom>
            <a:noFill/>
            <a:ln w="57240">
              <a:solidFill>
                <a:srgbClr val="FFFF00"/>
              </a:solidFill>
              <a:miter lim="800000"/>
              <a:headEnd/>
              <a:tailEnd/>
            </a:ln>
            <a:effectLst>
              <a:outerShdw dist="52300" dir="83643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24089" name="Oval 121">
            <a:extLst>
              <a:ext uri="{FF2B5EF4-FFF2-40B4-BE49-F238E27FC236}">
                <a16:creationId xmlns:a16="http://schemas.microsoft.com/office/drawing/2014/main" id="{47E8820A-5B9C-CA48-8F7B-D7A5356EC1AC}"/>
              </a:ext>
            </a:extLst>
          </p:cNvPr>
          <p:cNvSpPr>
            <a:spLocks noChangeArrowheads="1"/>
          </p:cNvSpPr>
          <p:nvPr/>
        </p:nvSpPr>
        <p:spPr bwMode="auto">
          <a:xfrm>
            <a:off x="6624638" y="5340350"/>
            <a:ext cx="1628775" cy="608013"/>
          </a:xfrm>
          <a:prstGeom prst="ellipse">
            <a:avLst/>
          </a:prstGeom>
          <a:noFill/>
          <a:ln w="76320">
            <a:solidFill>
              <a:srgbClr val="FF0000"/>
            </a:solidFill>
            <a:miter lim="800000"/>
            <a:headEnd/>
            <a:tailEnd/>
          </a:ln>
          <a:effectLst>
            <a:outerShdw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4090" name="Oval 122">
            <a:extLst>
              <a:ext uri="{FF2B5EF4-FFF2-40B4-BE49-F238E27FC236}">
                <a16:creationId xmlns:a16="http://schemas.microsoft.com/office/drawing/2014/main" id="{CBE87A8B-97FC-1345-8337-17D86C853198}"/>
              </a:ext>
            </a:extLst>
          </p:cNvPr>
          <p:cNvSpPr>
            <a:spLocks noChangeArrowheads="1"/>
          </p:cNvSpPr>
          <p:nvPr/>
        </p:nvSpPr>
        <p:spPr bwMode="auto">
          <a:xfrm>
            <a:off x="2878138" y="5354638"/>
            <a:ext cx="1746250" cy="622300"/>
          </a:xfrm>
          <a:prstGeom prst="ellipse">
            <a:avLst/>
          </a:prstGeom>
          <a:noFill/>
          <a:ln w="76320">
            <a:solidFill>
              <a:srgbClr val="FF0000"/>
            </a:solidFill>
            <a:miter lim="800000"/>
            <a:headEnd/>
            <a:tailEnd/>
          </a:ln>
          <a:effectLst>
            <a:outerShdw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4035" name="AutoShape 67">
            <a:extLst>
              <a:ext uri="{FF2B5EF4-FFF2-40B4-BE49-F238E27FC236}">
                <a16:creationId xmlns:a16="http://schemas.microsoft.com/office/drawing/2014/main" id="{8406F775-A44C-3745-BCB2-DFFF384C9B63}"/>
              </a:ext>
            </a:extLst>
          </p:cNvPr>
          <p:cNvSpPr>
            <a:spLocks noChangeArrowheads="1"/>
          </p:cNvSpPr>
          <p:nvPr/>
        </p:nvSpPr>
        <p:spPr bwMode="auto">
          <a:xfrm rot="16980000">
            <a:off x="2997200" y="3683000"/>
            <a:ext cx="2160588" cy="560388"/>
          </a:xfrm>
          <a:custGeom>
            <a:avLst/>
            <a:gdLst>
              <a:gd name="T0" fmla="*/ 1620441 w 21600"/>
              <a:gd name="T1" fmla="*/ 0 h 21600"/>
              <a:gd name="T2" fmla="*/ 0 w 21600"/>
              <a:gd name="T3" fmla="*/ 280194 h 21600"/>
              <a:gd name="T4" fmla="*/ 1620441 w 21600"/>
              <a:gd name="T5" fmla="*/ 560388 h 21600"/>
              <a:gd name="T6" fmla="*/ 2160588 w 21600"/>
              <a:gd name="T7" fmla="*/ 280194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0000"/>
              </a:gs>
              <a:gs pos="100000">
                <a:srgbClr val="00CD00"/>
              </a:gs>
            </a:gsLst>
            <a:lin ang="5400000" scaled="1"/>
          </a:gradFill>
          <a:ln w="9360">
            <a:solidFill>
              <a:srgbClr val="000000"/>
            </a:solidFill>
            <a:miter lim="800000"/>
            <a:headEnd/>
            <a:tailEnd/>
          </a:ln>
          <a:effectLst>
            <a:outerShdw dist="81185" dir="3078031" algn="ctr" rotWithShape="0">
              <a:srgbClr val="808080">
                <a:alpha val="75014"/>
              </a:srgbClr>
            </a:outerShdw>
          </a:effectLst>
        </p:spPr>
        <p:txBody>
          <a:bodyPr wrap="none" anchor="ctr"/>
          <a:lstStyle/>
          <a:p>
            <a:endParaRPr lang="en-US"/>
          </a:p>
        </p:txBody>
      </p:sp>
      <p:sp>
        <p:nvSpPr>
          <p:cNvPr id="724036" name="AutoShape 68">
            <a:extLst>
              <a:ext uri="{FF2B5EF4-FFF2-40B4-BE49-F238E27FC236}">
                <a16:creationId xmlns:a16="http://schemas.microsoft.com/office/drawing/2014/main" id="{FA9D8225-56AA-8644-AC75-5FC228693A79}"/>
              </a:ext>
            </a:extLst>
          </p:cNvPr>
          <p:cNvSpPr>
            <a:spLocks noChangeArrowheads="1"/>
          </p:cNvSpPr>
          <p:nvPr/>
        </p:nvSpPr>
        <p:spPr bwMode="auto">
          <a:xfrm rot="15120000">
            <a:off x="4034631" y="3679032"/>
            <a:ext cx="2163763" cy="539750"/>
          </a:xfrm>
          <a:custGeom>
            <a:avLst/>
            <a:gdLst>
              <a:gd name="T0" fmla="*/ 1622822 w 21600"/>
              <a:gd name="T1" fmla="*/ 0 h 21600"/>
              <a:gd name="T2" fmla="*/ 0 w 21600"/>
              <a:gd name="T3" fmla="*/ 269875 h 21600"/>
              <a:gd name="T4" fmla="*/ 1622822 w 21600"/>
              <a:gd name="T5" fmla="*/ 539750 h 21600"/>
              <a:gd name="T6" fmla="*/ 2163763 w 21600"/>
              <a:gd name="T7" fmla="*/ 269875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114FFB"/>
              </a:gs>
              <a:gs pos="50000">
                <a:srgbClr val="000206"/>
              </a:gs>
              <a:gs pos="100000">
                <a:srgbClr val="114FFB"/>
              </a:gs>
            </a:gsLst>
            <a:lin ang="5400000" scaled="1"/>
          </a:gradFill>
          <a:ln w="9360">
            <a:solidFill>
              <a:srgbClr val="2A186E"/>
            </a:solidFill>
            <a:miter lim="800000"/>
            <a:headEnd/>
            <a:tailEnd/>
          </a:ln>
          <a:effectLst>
            <a:outerShdw dist="127008" dir="2216092" algn="ctr" rotWithShape="0">
              <a:srgbClr val="808080">
                <a:alpha val="75014"/>
              </a:srgbClr>
            </a:outerShdw>
          </a:effec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fill="hold" nodeType="afterEffect">
                                  <p:stCondLst>
                                    <p:cond delay="0"/>
                                  </p:stCondLst>
                                  <p:childTnLst>
                                    <p:animRot by="21600000">
                                      <p:cBhvr>
                                        <p:cTn id="6" dur="2000" fill="hold"/>
                                        <p:tgtEl>
                                          <p:spTgt spid="724072"/>
                                        </p:tgtEl>
                                        <p:attrNameLst>
                                          <p:attrName>r</p:attrName>
                                        </p:attrNameLst>
                                      </p:cBhvr>
                                    </p:animRot>
                                  </p:childTnLst>
                                </p:cTn>
                              </p:par>
                            </p:childTnLst>
                          </p:cTn>
                        </p:par>
                        <p:par>
                          <p:cTn id="7" fill="hold" nodeType="afterGroup">
                            <p:stCondLst>
                              <p:cond delay="2000"/>
                            </p:stCondLst>
                            <p:childTnLst>
                              <p:par>
                                <p:cTn id="8" presetID="8" presetClass="emph" fill="hold" nodeType="afterEffect">
                                  <p:stCondLst>
                                    <p:cond delay="0"/>
                                  </p:stCondLst>
                                  <p:childTnLst>
                                    <p:animRot by="21600000">
                                      <p:cBhvr>
                                        <p:cTn id="9" dur="2000" fill="hold"/>
                                        <p:tgtEl>
                                          <p:spTgt spid="7240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2402" name="Text Box 2">
            <a:extLst>
              <a:ext uri="{FF2B5EF4-FFF2-40B4-BE49-F238E27FC236}">
                <a16:creationId xmlns:a16="http://schemas.microsoft.com/office/drawing/2014/main" id="{683186CB-2F3B-AA41-9347-0CA232EC6B64}"/>
              </a:ext>
            </a:extLst>
          </p:cNvPr>
          <p:cNvSpPr txBox="1">
            <a:spLocks noChangeArrowheads="1"/>
          </p:cNvSpPr>
          <p:nvPr/>
        </p:nvSpPr>
        <p:spPr bwMode="auto">
          <a:xfrm>
            <a:off x="1214438" y="1870075"/>
            <a:ext cx="7059612" cy="228282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ko-KR" altLang="en-US" sz="2400" b="1">
                <a:solidFill>
                  <a:srgbClr val="FFFF00"/>
                </a:solidFill>
                <a:effectLst/>
                <a:latin typeface="Arial" panose="020B0604020202020204" pitchFamily="34" charset="0"/>
                <a:ea typeface="Gulim" panose="020B0600000101010101" pitchFamily="34" charset="-127"/>
              </a:rPr>
              <a:t>“</a:t>
            </a:r>
            <a:r>
              <a:rPr lang="en-US" altLang="ko-KR" sz="2400" b="1">
                <a:solidFill>
                  <a:srgbClr val="FFFF00"/>
                </a:solidFill>
                <a:effectLst/>
                <a:latin typeface="Arial" panose="020B0604020202020204" pitchFamily="34" charset="0"/>
                <a:ea typeface="Gulim" panose="020B0600000101010101" pitchFamily="34" charset="-127"/>
              </a:rPr>
              <a:t>Firman-Nya, “Ambillah anakmu yang tunggal itu, yang engkau kasihi, yakni Ishak, pergilah ke tanah Moria dan persembahkanlah dia di sana sebagai korban bakaran pada salah satu gunung yang akan Kukatakan kepadamu.” 					</a:t>
            </a:r>
            <a:r>
              <a:rPr lang="en-US" altLang="ko-KR" sz="1800" b="1">
                <a:solidFill>
                  <a:srgbClr val="FFFF00"/>
                </a:solidFill>
                <a:effectLst/>
                <a:latin typeface="Arial" panose="020B0604020202020204" pitchFamily="34" charset="0"/>
                <a:ea typeface="Gulim" panose="020B0600000101010101" pitchFamily="34" charset="-127"/>
              </a:rPr>
              <a:t>Kejadian 22:2</a:t>
            </a:r>
            <a:endParaRPr lang="en-US" altLang="ko-KR" sz="2400" b="1">
              <a:solidFill>
                <a:srgbClr val="FFFF00"/>
              </a:solidFill>
              <a:effectLst/>
              <a:latin typeface="Arial" panose="020B0604020202020204" pitchFamily="34" charset="0"/>
              <a:ea typeface="Gulim" panose="020B0600000101010101" pitchFamily="34" charset="-127"/>
            </a:endParaRPr>
          </a:p>
        </p:txBody>
      </p:sp>
      <p:sp>
        <p:nvSpPr>
          <p:cNvPr id="742403" name="Text Box 3">
            <a:extLst>
              <a:ext uri="{FF2B5EF4-FFF2-40B4-BE49-F238E27FC236}">
                <a16:creationId xmlns:a16="http://schemas.microsoft.com/office/drawing/2014/main" id="{364CA416-1614-2848-BFA0-D0F2EACAEC37}"/>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42404" name="Freeform 4">
            <a:extLst>
              <a:ext uri="{FF2B5EF4-FFF2-40B4-BE49-F238E27FC236}">
                <a16:creationId xmlns:a16="http://schemas.microsoft.com/office/drawing/2014/main" id="{1AAC3247-3C41-5049-A164-83D36BEC13D0}"/>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2405" name="AutoShape 5">
            <a:extLst>
              <a:ext uri="{FF2B5EF4-FFF2-40B4-BE49-F238E27FC236}">
                <a16:creationId xmlns:a16="http://schemas.microsoft.com/office/drawing/2014/main" id="{BBA52E2A-4E40-FA40-B999-1507463F9601}"/>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6" name="Rectangle 6">
            <a:extLst>
              <a:ext uri="{FF2B5EF4-FFF2-40B4-BE49-F238E27FC236}">
                <a16:creationId xmlns:a16="http://schemas.microsoft.com/office/drawing/2014/main" id="{32FDF1BA-8D5A-4A45-98F0-0F55369DDE47}"/>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7" name="AutoShape 7">
            <a:extLst>
              <a:ext uri="{FF2B5EF4-FFF2-40B4-BE49-F238E27FC236}">
                <a16:creationId xmlns:a16="http://schemas.microsoft.com/office/drawing/2014/main" id="{AA51D185-56D1-0741-A005-3BE6B79C0BD4}"/>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8" name="Line 8">
            <a:extLst>
              <a:ext uri="{FF2B5EF4-FFF2-40B4-BE49-F238E27FC236}">
                <a16:creationId xmlns:a16="http://schemas.microsoft.com/office/drawing/2014/main" id="{5C8F7916-AC0B-724A-A6DE-6CC14BD1E8C8}"/>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9" name="Line 9">
            <a:extLst>
              <a:ext uri="{FF2B5EF4-FFF2-40B4-BE49-F238E27FC236}">
                <a16:creationId xmlns:a16="http://schemas.microsoft.com/office/drawing/2014/main" id="{FBD3A580-E024-8C4A-AE31-1852A342A59A}"/>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0" name="Rectangle 10">
            <a:extLst>
              <a:ext uri="{FF2B5EF4-FFF2-40B4-BE49-F238E27FC236}">
                <a16:creationId xmlns:a16="http://schemas.microsoft.com/office/drawing/2014/main" id="{99682DD2-FF71-CC49-B8BE-CDF0D1ED66D1}"/>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1" name="Rectangle 11">
            <a:extLst>
              <a:ext uri="{FF2B5EF4-FFF2-40B4-BE49-F238E27FC236}">
                <a16:creationId xmlns:a16="http://schemas.microsoft.com/office/drawing/2014/main" id="{8B571638-9378-1740-8744-9BE337C8C207}"/>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42412" name="Rectangle 12">
            <a:extLst>
              <a:ext uri="{FF2B5EF4-FFF2-40B4-BE49-F238E27FC236}">
                <a16:creationId xmlns:a16="http://schemas.microsoft.com/office/drawing/2014/main" id="{C2F15B6D-B81E-4D42-B3AA-BF637A1299D3}"/>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42413" name="Rectangle 13">
            <a:extLst>
              <a:ext uri="{FF2B5EF4-FFF2-40B4-BE49-F238E27FC236}">
                <a16:creationId xmlns:a16="http://schemas.microsoft.com/office/drawing/2014/main" id="{3451001B-45C6-E041-A7F6-2C41DD4BCEC3}"/>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42414" name="Line 14">
            <a:extLst>
              <a:ext uri="{FF2B5EF4-FFF2-40B4-BE49-F238E27FC236}">
                <a16:creationId xmlns:a16="http://schemas.microsoft.com/office/drawing/2014/main" id="{E70E1B73-39F0-CB46-94E9-488213E550BD}"/>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5" name="Line 15">
            <a:extLst>
              <a:ext uri="{FF2B5EF4-FFF2-40B4-BE49-F238E27FC236}">
                <a16:creationId xmlns:a16="http://schemas.microsoft.com/office/drawing/2014/main" id="{B779271B-6987-A240-8897-F099D822D021}"/>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6" name="Line 16">
            <a:extLst>
              <a:ext uri="{FF2B5EF4-FFF2-40B4-BE49-F238E27FC236}">
                <a16:creationId xmlns:a16="http://schemas.microsoft.com/office/drawing/2014/main" id="{5E86E9AD-CEF7-1343-B826-A62D8B5DC0FF}"/>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7" name="Text Box 17">
            <a:extLst>
              <a:ext uri="{FF2B5EF4-FFF2-40B4-BE49-F238E27FC236}">
                <a16:creationId xmlns:a16="http://schemas.microsoft.com/office/drawing/2014/main" id="{8F7E7436-FC5A-0843-9F2A-946C5C5E6F15}"/>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42418" name="Group 18">
            <a:extLst>
              <a:ext uri="{FF2B5EF4-FFF2-40B4-BE49-F238E27FC236}">
                <a16:creationId xmlns:a16="http://schemas.microsoft.com/office/drawing/2014/main" id="{BDF0D69C-0D2D-9C48-9B40-7CA1B04E0F80}"/>
              </a:ext>
            </a:extLst>
          </p:cNvPr>
          <p:cNvGrpSpPr>
            <a:grpSpLocks/>
          </p:cNvGrpSpPr>
          <p:nvPr/>
        </p:nvGrpSpPr>
        <p:grpSpPr bwMode="auto">
          <a:xfrm>
            <a:off x="620713" y="160338"/>
            <a:ext cx="739775" cy="1430337"/>
            <a:chOff x="391" y="101"/>
            <a:chExt cx="466" cy="901"/>
          </a:xfrm>
        </p:grpSpPr>
        <p:sp>
          <p:nvSpPr>
            <p:cNvPr id="742419" name="Rectangle 19">
              <a:extLst>
                <a:ext uri="{FF2B5EF4-FFF2-40B4-BE49-F238E27FC236}">
                  <a16:creationId xmlns:a16="http://schemas.microsoft.com/office/drawing/2014/main" id="{0B7D6D56-1443-B64F-A1FA-1B307560F0B7}"/>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42420" name="Line 20">
              <a:extLst>
                <a:ext uri="{FF2B5EF4-FFF2-40B4-BE49-F238E27FC236}">
                  <a16:creationId xmlns:a16="http://schemas.microsoft.com/office/drawing/2014/main" id="{03AC8BEB-2BEB-7946-9345-E3BD6936C620}"/>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42421" name="Text Box 21">
            <a:extLst>
              <a:ext uri="{FF2B5EF4-FFF2-40B4-BE49-F238E27FC236}">
                <a16:creationId xmlns:a16="http://schemas.microsoft.com/office/drawing/2014/main" id="{394AA622-87B9-C44F-8EB3-B148E25FCB3F}"/>
              </a:ext>
            </a:extLst>
          </p:cNvPr>
          <p:cNvSpPr txBox="1">
            <a:spLocks noChangeArrowheads="1"/>
          </p:cNvSpPr>
          <p:nvPr/>
        </p:nvSpPr>
        <p:spPr bwMode="auto">
          <a:xfrm>
            <a:off x="8594725"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742423" name="Text Box 23">
            <a:extLst>
              <a:ext uri="{FF2B5EF4-FFF2-40B4-BE49-F238E27FC236}">
                <a16:creationId xmlns:a16="http://schemas.microsoft.com/office/drawing/2014/main" id="{84FEEE3C-AC7B-0D48-A458-D0C234B8F88C}"/>
              </a:ext>
            </a:extLst>
          </p:cNvPr>
          <p:cNvSpPr txBox="1">
            <a:spLocks noChangeArrowheads="1"/>
          </p:cNvSpPr>
          <p:nvPr/>
        </p:nvSpPr>
        <p:spPr bwMode="auto">
          <a:xfrm>
            <a:off x="628650" y="4298950"/>
            <a:ext cx="7883525" cy="13112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l">
              <a:spcBef>
                <a:spcPct val="50000"/>
              </a:spcBef>
            </a:pPr>
            <a:r>
              <a:rPr lang="en-US" altLang="ko-KR" sz="2000" b="1" i="1">
                <a:solidFill>
                  <a:srgbClr val="66FFFF"/>
                </a:solidFill>
                <a:effectLst/>
                <a:latin typeface="Arial" panose="020B0604020202020204" pitchFamily="34" charset="0"/>
                <a:ea typeface="Gulim" panose="020B0600000101010101" pitchFamily="34" charset="-127"/>
              </a:rPr>
              <a:t>Catatan belajar NIV:”Dalam teks Ibrani, “Ishak” diikuti kata “yang engkau kasihi,” untuk memberikan efek penekanan: “anakmu, yang tunggal itu, yang engkau kasihi – Ishak.” Ishak adalah satu-satunya “anak perjanjian.”</a:t>
            </a:r>
          </a:p>
        </p:txBody>
      </p:sp>
      <p:sp>
        <p:nvSpPr>
          <p:cNvPr id="742424" name="Text Box 24">
            <a:extLst>
              <a:ext uri="{FF2B5EF4-FFF2-40B4-BE49-F238E27FC236}">
                <a16:creationId xmlns:a16="http://schemas.microsoft.com/office/drawing/2014/main" id="{D9460480-84E7-9B42-9D0C-880CF3308543}"/>
              </a:ext>
            </a:extLst>
          </p:cNvPr>
          <p:cNvSpPr txBox="1">
            <a:spLocks noChangeArrowheads="1"/>
          </p:cNvSpPr>
          <p:nvPr/>
        </p:nvSpPr>
        <p:spPr bwMode="auto">
          <a:xfrm>
            <a:off x="1876425" y="690563"/>
            <a:ext cx="6697663" cy="7620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4400">
                <a:effectLst>
                  <a:outerShdw blurRad="38100" dist="38100" dir="2700000" algn="tl">
                    <a:srgbClr val="000000"/>
                  </a:outerShdw>
                </a:effectLst>
                <a:latin typeface="Arial Black" panose="020B0604020202020204" pitchFamily="34" charset="0"/>
                <a:ea typeface="Gulim" panose="020B0600000101010101" pitchFamily="34" charset="-127"/>
              </a:rPr>
              <a:t>ANAK YANG MANA?</a:t>
            </a:r>
          </a:p>
        </p:txBody>
      </p:sp>
      <p:sp>
        <p:nvSpPr>
          <p:cNvPr id="742425" name="Rectangle 25">
            <a:extLst>
              <a:ext uri="{FF2B5EF4-FFF2-40B4-BE49-F238E27FC236}">
                <a16:creationId xmlns:a16="http://schemas.microsoft.com/office/drawing/2014/main" id="{8990CA23-E192-0847-963B-28174E3BAF89}"/>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42426" name="Oval 26">
            <a:extLst>
              <a:ext uri="{FF2B5EF4-FFF2-40B4-BE49-F238E27FC236}">
                <a16:creationId xmlns:a16="http://schemas.microsoft.com/office/drawing/2014/main" id="{86BC97C9-794C-2940-BA45-C3C6C5135D84}"/>
              </a:ext>
            </a:extLst>
          </p:cNvPr>
          <p:cNvSpPr>
            <a:spLocks noChangeArrowheads="1"/>
          </p:cNvSpPr>
          <p:nvPr/>
        </p:nvSpPr>
        <p:spPr bwMode="auto">
          <a:xfrm>
            <a:off x="5465763" y="2203450"/>
            <a:ext cx="1206500" cy="514350"/>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2427" name="Oval 27">
            <a:extLst>
              <a:ext uri="{FF2B5EF4-FFF2-40B4-BE49-F238E27FC236}">
                <a16:creationId xmlns:a16="http://schemas.microsoft.com/office/drawing/2014/main" id="{A5D1D672-8F9D-5F4B-BBA7-E3E6388B1E05}"/>
              </a:ext>
            </a:extLst>
          </p:cNvPr>
          <p:cNvSpPr>
            <a:spLocks noChangeArrowheads="1"/>
          </p:cNvSpPr>
          <p:nvPr/>
        </p:nvSpPr>
        <p:spPr bwMode="auto">
          <a:xfrm>
            <a:off x="5430838" y="4268788"/>
            <a:ext cx="1206500" cy="419100"/>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2428" name="Oval 28">
            <a:extLst>
              <a:ext uri="{FF2B5EF4-FFF2-40B4-BE49-F238E27FC236}">
                <a16:creationId xmlns:a16="http://schemas.microsoft.com/office/drawing/2014/main" id="{2A98718F-4EBC-164D-A1BE-0796EEA33E2C}"/>
              </a:ext>
            </a:extLst>
          </p:cNvPr>
          <p:cNvSpPr>
            <a:spLocks noChangeArrowheads="1"/>
          </p:cNvSpPr>
          <p:nvPr/>
        </p:nvSpPr>
        <p:spPr bwMode="auto">
          <a:xfrm>
            <a:off x="706438" y="4567238"/>
            <a:ext cx="2728912" cy="434975"/>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2430" name="Rectangle 30">
            <a:extLst>
              <a:ext uri="{FF2B5EF4-FFF2-40B4-BE49-F238E27FC236}">
                <a16:creationId xmlns:a16="http://schemas.microsoft.com/office/drawing/2014/main" id="{AA494699-F7D5-B646-9C10-F6DC4003FCE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31</a:t>
            </a:r>
          </a:p>
        </p:txBody>
      </p:sp>
      <p:sp>
        <p:nvSpPr>
          <p:cNvPr id="742431" name="Text Box 31">
            <a:extLst>
              <a:ext uri="{FF2B5EF4-FFF2-40B4-BE49-F238E27FC236}">
                <a16:creationId xmlns:a16="http://schemas.microsoft.com/office/drawing/2014/main" id="{1470125B-C1F2-F944-BC14-8793AAFE8FF7}"/>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42432" name="Text Box 32">
            <a:extLst>
              <a:ext uri="{FF2B5EF4-FFF2-40B4-BE49-F238E27FC236}">
                <a16:creationId xmlns:a16="http://schemas.microsoft.com/office/drawing/2014/main" id="{4636BDA8-31DA-4F49-9BE2-F26126702444}"/>
              </a:ext>
            </a:extLst>
          </p:cNvPr>
          <p:cNvSpPr txBox="1">
            <a:spLocks noChangeArrowheads="1"/>
          </p:cNvSpPr>
          <p:nvPr/>
        </p:nvSpPr>
        <p:spPr bwMode="auto">
          <a:xfrm>
            <a:off x="336550" y="5651500"/>
            <a:ext cx="8242300" cy="701675"/>
          </a:xfrm>
          <a:prstGeom prst="rect">
            <a:avLst/>
          </a:prstGeom>
          <a:noFill/>
          <a:ln>
            <a:noFill/>
          </a:ln>
          <a:effectLst>
            <a:outerShdw dist="45791" dir="3378596" algn="ctr" rotWithShape="0">
              <a:srgbClr val="000000"/>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ko-KR" altLang="en-US" sz="2000" b="1" i="1">
                <a:solidFill>
                  <a:srgbClr val="66FFFF"/>
                </a:solidFill>
                <a:effectLst/>
                <a:latin typeface="Arial" panose="020B0604020202020204" pitchFamily="34" charset="0"/>
                <a:ea typeface="Gulim" panose="020B0600000101010101" pitchFamily="34" charset="-127"/>
              </a:rPr>
              <a:t>	</a:t>
            </a:r>
            <a:r>
              <a:rPr lang="en-US" altLang="ko-KR" sz="2000" b="1" i="1">
                <a:solidFill>
                  <a:schemeClr val="tx1"/>
                </a:solidFill>
                <a:effectLst/>
                <a:latin typeface="Arial" panose="020B0604020202020204" pitchFamily="34" charset="0"/>
                <a:ea typeface="Gulim" panose="020B0600000101010101" pitchFamily="34" charset="-127"/>
              </a:rPr>
              <a:t>2 Taw. 3:1     Pengarang menunjukkan identifikasi dengan Rumah Tuhan [pada saat ini terletak di Kubah Batu].</a:t>
            </a:r>
          </a:p>
        </p:txBody>
      </p:sp>
      <p:sp>
        <p:nvSpPr>
          <p:cNvPr id="742429" name="Oval 29">
            <a:extLst>
              <a:ext uri="{FF2B5EF4-FFF2-40B4-BE49-F238E27FC236}">
                <a16:creationId xmlns:a16="http://schemas.microsoft.com/office/drawing/2014/main" id="{2B858201-72C8-2141-AA52-C45DC0063A22}"/>
              </a:ext>
            </a:extLst>
          </p:cNvPr>
          <p:cNvSpPr>
            <a:spLocks noChangeArrowheads="1"/>
          </p:cNvSpPr>
          <p:nvPr/>
        </p:nvSpPr>
        <p:spPr bwMode="auto">
          <a:xfrm>
            <a:off x="674688" y="5938838"/>
            <a:ext cx="2108200" cy="419100"/>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dissolve">
                                      <p:cBhvr>
                                        <p:cTn id="7" dur="500"/>
                                        <p:tgtEl>
                                          <p:spTgt spid="74240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dissolve">
                                      <p:cBhvr>
                                        <p:cTn id="11" dur="5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dissolve">
                                      <p:cBhvr>
                                        <p:cTn id="16" dur="500"/>
                                        <p:tgtEl>
                                          <p:spTgt spid="742423"/>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dissolve">
                                      <p:cBhvr>
                                        <p:cTn id="20" dur="500"/>
                                        <p:tgtEl>
                                          <p:spTgt spid="742427"/>
                                        </p:tgtEl>
                                      </p:cBhvr>
                                    </p:animEffect>
                                  </p:childTnLst>
                                </p:cTn>
                              </p:par>
                            </p:childTnLst>
                          </p:cTn>
                        </p:par>
                        <p:par>
                          <p:cTn id="21" fill="hold" nodeType="afterGroup">
                            <p:stCondLst>
                              <p:cond delay="1000"/>
                            </p:stCondLst>
                            <p:childTnLst>
                              <p:par>
                                <p:cTn id="22" presetID="9" presetClass="entr" presetSubtype="0" fill="hold"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dissolve">
                                      <p:cBhvr>
                                        <p:cTn id="24" dur="5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dissolve">
                                      <p:cBhvr>
                                        <p:cTn id="29" dur="500"/>
                                        <p:tgtEl>
                                          <p:spTgt spid="742432"/>
                                        </p:tgtEl>
                                      </p:cBhvr>
                                    </p:animEffect>
                                  </p:childTnLst>
                                </p:cTn>
                              </p:par>
                            </p:childTnLst>
                          </p:cTn>
                        </p:par>
                        <p:par>
                          <p:cTn id="30" fill="hold" nodeType="afterGroup">
                            <p:stCondLst>
                              <p:cond delay="500"/>
                            </p:stCondLst>
                            <p:childTnLst>
                              <p:par>
                                <p:cTn id="31" presetID="9" presetClass="entr" presetSubtype="0" fill="hold"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dissolve">
                                      <p:cBhvr>
                                        <p:cTn id="33" dur="5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3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3426" name="Text Box 2">
            <a:extLst>
              <a:ext uri="{FF2B5EF4-FFF2-40B4-BE49-F238E27FC236}">
                <a16:creationId xmlns:a16="http://schemas.microsoft.com/office/drawing/2014/main" id="{0F845F6B-8A68-484C-A807-E8D8F8438921}"/>
              </a:ext>
            </a:extLst>
          </p:cNvPr>
          <p:cNvSpPr txBox="1">
            <a:spLocks noChangeArrowheads="1"/>
          </p:cNvSpPr>
          <p:nvPr/>
        </p:nvSpPr>
        <p:spPr bwMode="auto">
          <a:xfrm>
            <a:off x="2259013" y="690563"/>
            <a:ext cx="6230937" cy="39687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2000" b="1">
              <a:solidFill>
                <a:schemeClr val="tx2"/>
              </a:solidFill>
              <a:effectLst/>
              <a:ea typeface="Gulim" panose="020B0600000101010101" pitchFamily="34" charset="-127"/>
            </a:endParaRPr>
          </a:p>
        </p:txBody>
      </p:sp>
      <p:sp>
        <p:nvSpPr>
          <p:cNvPr id="743427" name="Text Box 3">
            <a:extLst>
              <a:ext uri="{FF2B5EF4-FFF2-40B4-BE49-F238E27FC236}">
                <a16:creationId xmlns:a16="http://schemas.microsoft.com/office/drawing/2014/main" id="{BFDDD0FC-0229-5548-80EE-42D920AFB40B}"/>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43428" name="Freeform 4">
            <a:extLst>
              <a:ext uri="{FF2B5EF4-FFF2-40B4-BE49-F238E27FC236}">
                <a16:creationId xmlns:a16="http://schemas.microsoft.com/office/drawing/2014/main" id="{A633CDFC-0B7D-4042-A60F-7D382BDBD1E6}"/>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3429" name="AutoShape 5">
            <a:extLst>
              <a:ext uri="{FF2B5EF4-FFF2-40B4-BE49-F238E27FC236}">
                <a16:creationId xmlns:a16="http://schemas.microsoft.com/office/drawing/2014/main" id="{4C1AA5CA-1395-3142-8824-7189367481D5}"/>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30" name="Rectangle 6">
            <a:extLst>
              <a:ext uri="{FF2B5EF4-FFF2-40B4-BE49-F238E27FC236}">
                <a16:creationId xmlns:a16="http://schemas.microsoft.com/office/drawing/2014/main" id="{2FB74DF0-3B14-2742-9DCB-9B97995B9FB3}"/>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31" name="AutoShape 7">
            <a:extLst>
              <a:ext uri="{FF2B5EF4-FFF2-40B4-BE49-F238E27FC236}">
                <a16:creationId xmlns:a16="http://schemas.microsoft.com/office/drawing/2014/main" id="{74465618-CC79-034A-9681-58FBE96ABBC3}"/>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32" name="Line 8">
            <a:extLst>
              <a:ext uri="{FF2B5EF4-FFF2-40B4-BE49-F238E27FC236}">
                <a16:creationId xmlns:a16="http://schemas.microsoft.com/office/drawing/2014/main" id="{992C9753-321E-6C48-8CAA-8AE8BDBE1FBD}"/>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33" name="Line 9">
            <a:extLst>
              <a:ext uri="{FF2B5EF4-FFF2-40B4-BE49-F238E27FC236}">
                <a16:creationId xmlns:a16="http://schemas.microsoft.com/office/drawing/2014/main" id="{E5D4C170-15D0-2346-8DF3-1242FBA13C7B}"/>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34" name="Rectangle 10">
            <a:extLst>
              <a:ext uri="{FF2B5EF4-FFF2-40B4-BE49-F238E27FC236}">
                <a16:creationId xmlns:a16="http://schemas.microsoft.com/office/drawing/2014/main" id="{70B5D295-290E-3149-8F0E-437394EF920F}"/>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35" name="Rectangle 11">
            <a:extLst>
              <a:ext uri="{FF2B5EF4-FFF2-40B4-BE49-F238E27FC236}">
                <a16:creationId xmlns:a16="http://schemas.microsoft.com/office/drawing/2014/main" id="{226175F8-D060-9B46-8B89-66CD7E540A60}"/>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43436" name="Rectangle 12">
            <a:extLst>
              <a:ext uri="{FF2B5EF4-FFF2-40B4-BE49-F238E27FC236}">
                <a16:creationId xmlns:a16="http://schemas.microsoft.com/office/drawing/2014/main" id="{912E4EEA-D038-F342-B3AB-CE579AC98A3A}"/>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43437" name="Rectangle 13">
            <a:extLst>
              <a:ext uri="{FF2B5EF4-FFF2-40B4-BE49-F238E27FC236}">
                <a16:creationId xmlns:a16="http://schemas.microsoft.com/office/drawing/2014/main" id="{EB8DF08D-BE61-254A-8724-C0F3E8A42F2D}"/>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43438" name="Line 14">
            <a:extLst>
              <a:ext uri="{FF2B5EF4-FFF2-40B4-BE49-F238E27FC236}">
                <a16:creationId xmlns:a16="http://schemas.microsoft.com/office/drawing/2014/main" id="{C61A1C50-441D-1D46-AEC1-840220301A05}"/>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39" name="Line 15">
            <a:extLst>
              <a:ext uri="{FF2B5EF4-FFF2-40B4-BE49-F238E27FC236}">
                <a16:creationId xmlns:a16="http://schemas.microsoft.com/office/drawing/2014/main" id="{CEB20316-B6E9-FB45-A0DD-A608862315AE}"/>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40" name="Line 16">
            <a:extLst>
              <a:ext uri="{FF2B5EF4-FFF2-40B4-BE49-F238E27FC236}">
                <a16:creationId xmlns:a16="http://schemas.microsoft.com/office/drawing/2014/main" id="{725A46DD-D6E5-F745-97FB-B712D4AAE147}"/>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41" name="Text Box 17">
            <a:extLst>
              <a:ext uri="{FF2B5EF4-FFF2-40B4-BE49-F238E27FC236}">
                <a16:creationId xmlns:a16="http://schemas.microsoft.com/office/drawing/2014/main" id="{1DD8BB35-495B-0348-8984-E45B2051DD5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43442" name="Group 18">
            <a:extLst>
              <a:ext uri="{FF2B5EF4-FFF2-40B4-BE49-F238E27FC236}">
                <a16:creationId xmlns:a16="http://schemas.microsoft.com/office/drawing/2014/main" id="{DADC9375-22FD-1044-9136-7E625F6778C8}"/>
              </a:ext>
            </a:extLst>
          </p:cNvPr>
          <p:cNvGrpSpPr>
            <a:grpSpLocks/>
          </p:cNvGrpSpPr>
          <p:nvPr/>
        </p:nvGrpSpPr>
        <p:grpSpPr bwMode="auto">
          <a:xfrm>
            <a:off x="620713" y="160338"/>
            <a:ext cx="739775" cy="1430337"/>
            <a:chOff x="391" y="101"/>
            <a:chExt cx="466" cy="901"/>
          </a:xfrm>
        </p:grpSpPr>
        <p:sp>
          <p:nvSpPr>
            <p:cNvPr id="743443" name="Rectangle 19">
              <a:extLst>
                <a:ext uri="{FF2B5EF4-FFF2-40B4-BE49-F238E27FC236}">
                  <a16:creationId xmlns:a16="http://schemas.microsoft.com/office/drawing/2014/main" id="{523DEC63-7695-554A-8F16-69981798E82C}"/>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43444" name="Line 20">
              <a:extLst>
                <a:ext uri="{FF2B5EF4-FFF2-40B4-BE49-F238E27FC236}">
                  <a16:creationId xmlns:a16="http://schemas.microsoft.com/office/drawing/2014/main" id="{D1DF92B7-32B6-DB40-A5AF-927DF4C13B6D}"/>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43445" name="Text Box 21">
            <a:extLst>
              <a:ext uri="{FF2B5EF4-FFF2-40B4-BE49-F238E27FC236}">
                <a16:creationId xmlns:a16="http://schemas.microsoft.com/office/drawing/2014/main" id="{A2D64C41-0EEC-7244-87C6-429CE1DD819B}"/>
              </a:ext>
            </a:extLst>
          </p:cNvPr>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2</a:t>
            </a:r>
          </a:p>
        </p:txBody>
      </p:sp>
      <p:sp>
        <p:nvSpPr>
          <p:cNvPr id="743447" name="Rectangle 23">
            <a:extLst>
              <a:ext uri="{FF2B5EF4-FFF2-40B4-BE49-F238E27FC236}">
                <a16:creationId xmlns:a16="http://schemas.microsoft.com/office/drawing/2014/main" id="{FFA3C9EB-C84C-0F48-9BE0-88B4504A8145}"/>
              </a:ext>
            </a:extLst>
          </p:cNvPr>
          <p:cNvSpPr>
            <a:spLocks noChangeArrowheads="1"/>
          </p:cNvSpPr>
          <p:nvPr/>
        </p:nvSpPr>
        <p:spPr bwMode="auto">
          <a:xfrm>
            <a:off x="639763" y="2014538"/>
            <a:ext cx="7473950" cy="43926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l">
              <a:spcBef>
                <a:spcPct val="50000"/>
              </a:spcBef>
            </a:pPr>
            <a:r>
              <a:rPr lang="ko-KR" altLang="en-US" b="1">
                <a:solidFill>
                  <a:srgbClr val="FFFF00"/>
                </a:solidFill>
                <a:effectLst/>
                <a:latin typeface="Arial" panose="020B0604020202020204" pitchFamily="34" charset="0"/>
                <a:ea typeface="Gulim" panose="020B0600000101010101" pitchFamily="34" charset="-127"/>
              </a:rPr>
              <a:t>“</a:t>
            </a:r>
            <a:r>
              <a:rPr lang="en-US" altLang="ko-KR" b="1">
                <a:solidFill>
                  <a:srgbClr val="FFFF00"/>
                </a:solidFill>
                <a:effectLst/>
                <a:latin typeface="Arial" panose="020B0604020202020204" pitchFamily="34" charset="0"/>
                <a:ea typeface="Gulim" panose="020B0600000101010101" pitchFamily="34" charset="-127"/>
              </a:rPr>
              <a:t>Tentang Ismael, Aku telah mendengarkan permintaanmu; ia akan Kuberkati, Kubuat beranak cucu dan sangat banyak; ia akan memperanakan dua belas raja, dan Aku akan membuatnya menjadi bangsa yang besar. </a:t>
            </a:r>
            <a:r>
              <a:rPr lang="en-US" altLang="ko-KR" b="1" i="1">
                <a:solidFill>
                  <a:srgbClr val="FFFF00"/>
                </a:solidFill>
                <a:effectLst/>
                <a:latin typeface="Arial" panose="020B0604020202020204" pitchFamily="34" charset="0"/>
                <a:ea typeface="Gulim" panose="020B0600000101010101" pitchFamily="34" charset="-127"/>
              </a:rPr>
              <a:t>Tetapi perjanjian-Ku akan Kuadakan dengan Ishak,</a:t>
            </a:r>
            <a:r>
              <a:rPr lang="en-US" altLang="ko-KR" b="1">
                <a:solidFill>
                  <a:srgbClr val="FFFF00"/>
                </a:solidFill>
                <a:effectLst/>
                <a:latin typeface="Arial" panose="020B0604020202020204" pitchFamily="34" charset="0"/>
                <a:ea typeface="Gulim" panose="020B0600000101010101" pitchFamily="34" charset="-127"/>
              </a:rPr>
              <a:t> yang akan dilahirkan Sara bagimu tahun yang akan datang pada waktu seperti ini juga.”</a:t>
            </a:r>
          </a:p>
          <a:p>
            <a:pPr algn="l">
              <a:spcBef>
                <a:spcPct val="50000"/>
              </a:spcBef>
            </a:pPr>
            <a:r>
              <a:rPr lang="en-US" altLang="ko-KR" sz="2000" b="1">
                <a:solidFill>
                  <a:srgbClr val="FFFF00"/>
                </a:solidFill>
                <a:effectLst/>
                <a:latin typeface="Arial" panose="020B0604020202020204" pitchFamily="34" charset="0"/>
                <a:ea typeface="Gulim" panose="020B0600000101010101" pitchFamily="34" charset="-127"/>
              </a:rPr>
              <a:t>				Kejadian 17:20-21</a:t>
            </a:r>
            <a:endParaRPr lang="en-US" altLang="ko-KR" b="1">
              <a:solidFill>
                <a:srgbClr val="FFFF00"/>
              </a:solidFill>
              <a:effectLst/>
              <a:latin typeface="Arial" panose="020B0604020202020204" pitchFamily="34" charset="0"/>
              <a:ea typeface="Gulim" panose="020B0600000101010101" pitchFamily="34" charset="-127"/>
            </a:endParaRPr>
          </a:p>
        </p:txBody>
      </p:sp>
      <p:sp>
        <p:nvSpPr>
          <p:cNvPr id="743449" name="Rectangle 25">
            <a:extLst>
              <a:ext uri="{FF2B5EF4-FFF2-40B4-BE49-F238E27FC236}">
                <a16:creationId xmlns:a16="http://schemas.microsoft.com/office/drawing/2014/main" id="{1AC0395A-FFE6-8648-B286-FCA6F06584BF}"/>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43450" name="Oval 26">
            <a:extLst>
              <a:ext uri="{FF2B5EF4-FFF2-40B4-BE49-F238E27FC236}">
                <a16:creationId xmlns:a16="http://schemas.microsoft.com/office/drawing/2014/main" id="{66F74C9A-EF09-D34D-86E1-E1BA8DFEA3E3}"/>
              </a:ext>
            </a:extLst>
          </p:cNvPr>
          <p:cNvSpPr>
            <a:spLocks noChangeArrowheads="1"/>
          </p:cNvSpPr>
          <p:nvPr/>
        </p:nvSpPr>
        <p:spPr bwMode="auto">
          <a:xfrm>
            <a:off x="2147888" y="2043113"/>
            <a:ext cx="1722437" cy="515937"/>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3451" name="Text Box 27">
            <a:extLst>
              <a:ext uri="{FF2B5EF4-FFF2-40B4-BE49-F238E27FC236}">
                <a16:creationId xmlns:a16="http://schemas.microsoft.com/office/drawing/2014/main" id="{B35EC9C1-E13C-2541-B164-70941D1B4760}"/>
              </a:ext>
            </a:extLst>
          </p:cNvPr>
          <p:cNvSpPr txBox="1">
            <a:spLocks noChangeArrowheads="1"/>
          </p:cNvSpPr>
          <p:nvPr/>
        </p:nvSpPr>
        <p:spPr bwMode="auto">
          <a:xfrm>
            <a:off x="1800225" y="4138613"/>
            <a:ext cx="5422900" cy="94615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algn="l">
              <a:spcBef>
                <a:spcPct val="50000"/>
              </a:spcBef>
            </a:pPr>
            <a:r>
              <a:rPr lang="en-US" altLang="ko-KR" b="1" i="1" u="sng">
                <a:solidFill>
                  <a:schemeClr val="tx1"/>
                </a:solidFill>
                <a:effectLst/>
                <a:latin typeface="Arial" panose="020B0604020202020204" pitchFamily="34" charset="0"/>
                <a:ea typeface="Gulim" panose="020B0600000101010101" pitchFamily="34" charset="-127"/>
              </a:rPr>
              <a:t>Tetapi perjanjian-Ku                 	</a:t>
            </a:r>
          </a:p>
        </p:txBody>
      </p:sp>
      <p:sp>
        <p:nvSpPr>
          <p:cNvPr id="743452" name="Text Box 28">
            <a:extLst>
              <a:ext uri="{FF2B5EF4-FFF2-40B4-BE49-F238E27FC236}">
                <a16:creationId xmlns:a16="http://schemas.microsoft.com/office/drawing/2014/main" id="{1E49C310-D888-1C45-B170-649B6F3D3F90}"/>
              </a:ext>
            </a:extLst>
          </p:cNvPr>
          <p:cNvSpPr txBox="1">
            <a:spLocks noChangeArrowheads="1"/>
          </p:cNvSpPr>
          <p:nvPr/>
        </p:nvSpPr>
        <p:spPr bwMode="auto">
          <a:xfrm>
            <a:off x="650875" y="4572000"/>
            <a:ext cx="5465763" cy="519113"/>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algn="l">
              <a:spcBef>
                <a:spcPct val="50000"/>
              </a:spcBef>
            </a:pPr>
            <a:r>
              <a:rPr lang="en-US" altLang="ko-KR" b="1" i="1" u="sng">
                <a:solidFill>
                  <a:schemeClr val="tx1"/>
                </a:solidFill>
                <a:effectLst/>
                <a:latin typeface="Arial" panose="020B0604020202020204" pitchFamily="34" charset="0"/>
                <a:ea typeface="Gulim" panose="020B0600000101010101" pitchFamily="34" charset="-127"/>
              </a:rPr>
              <a:t>dengan Ishak</a:t>
            </a:r>
          </a:p>
        </p:txBody>
      </p:sp>
      <p:sp>
        <p:nvSpPr>
          <p:cNvPr id="743454" name="Text Box 30">
            <a:extLst>
              <a:ext uri="{FF2B5EF4-FFF2-40B4-BE49-F238E27FC236}">
                <a16:creationId xmlns:a16="http://schemas.microsoft.com/office/drawing/2014/main" id="{D719E695-FADC-3340-9B1C-08BA21F112C3}"/>
              </a:ext>
            </a:extLst>
          </p:cNvPr>
          <p:cNvSpPr txBox="1">
            <a:spLocks noChangeArrowheads="1"/>
          </p:cNvSpPr>
          <p:nvPr/>
        </p:nvSpPr>
        <p:spPr bwMode="auto">
          <a:xfrm>
            <a:off x="1892300" y="690563"/>
            <a:ext cx="6697663" cy="7620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4400">
                <a:effectLst>
                  <a:outerShdw blurRad="38100" dist="38100" dir="2700000" algn="tl">
                    <a:srgbClr val="000000"/>
                  </a:outerShdw>
                </a:effectLst>
                <a:latin typeface="Arial Black" panose="020B0604020202020204" pitchFamily="34" charset="0"/>
                <a:ea typeface="Gulim" panose="020B0600000101010101" pitchFamily="34" charset="-127"/>
              </a:rPr>
              <a:t>ANAK YANG MANA?</a:t>
            </a:r>
          </a:p>
        </p:txBody>
      </p:sp>
      <p:sp>
        <p:nvSpPr>
          <p:cNvPr id="743455" name="Rectangle 31">
            <a:extLst>
              <a:ext uri="{FF2B5EF4-FFF2-40B4-BE49-F238E27FC236}">
                <a16:creationId xmlns:a16="http://schemas.microsoft.com/office/drawing/2014/main" id="{EFE723F8-981C-E046-8D97-D49AFBA4BE0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32</a:t>
            </a:r>
          </a:p>
        </p:txBody>
      </p:sp>
      <p:sp>
        <p:nvSpPr>
          <p:cNvPr id="743456" name="Text Box 32">
            <a:extLst>
              <a:ext uri="{FF2B5EF4-FFF2-40B4-BE49-F238E27FC236}">
                <a16:creationId xmlns:a16="http://schemas.microsoft.com/office/drawing/2014/main" id="{6498E104-D79A-BF4F-9665-8CC3C3025725}"/>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43457" name="Rectangle 33">
            <a:extLst>
              <a:ext uri="{FF2B5EF4-FFF2-40B4-BE49-F238E27FC236}">
                <a16:creationId xmlns:a16="http://schemas.microsoft.com/office/drawing/2014/main" id="{E7534D4B-331D-DF4E-B088-7849CC787D80}"/>
              </a:ext>
            </a:extLst>
          </p:cNvPr>
          <p:cNvSpPr>
            <a:spLocks noChangeArrowheads="1"/>
          </p:cNvSpPr>
          <p:nvPr/>
        </p:nvSpPr>
        <p:spPr bwMode="auto">
          <a:xfrm>
            <a:off x="6215063" y="4141788"/>
            <a:ext cx="1887537" cy="519112"/>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spAutoFit/>
            <a:flatTx/>
          </a:bodyPr>
          <a:lstStyle/>
          <a:p>
            <a:r>
              <a:rPr lang="en-US" altLang="ko-KR" b="1" i="1" u="sng">
                <a:solidFill>
                  <a:schemeClr val="tx1"/>
                </a:solidFill>
                <a:effectLst/>
                <a:latin typeface="Arial" panose="020B0604020202020204" pitchFamily="34" charset="0"/>
                <a:ea typeface="Gulim" panose="020B0600000101010101" pitchFamily="34" charset="-127"/>
              </a:rPr>
              <a:t>Kuadakan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dissolve">
                                      <p:cBhvr>
                                        <p:cTn id="7" dur="500"/>
                                        <p:tgtEl>
                                          <p:spTgt spid="74344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dissolve">
                                      <p:cBhvr>
                                        <p:cTn id="11" dur="5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743451"/>
                                        </p:tgtEl>
                                        <p:attrNameLst>
                                          <p:attrName>style.visibility</p:attrName>
                                        </p:attrNameLst>
                                      </p:cBhvr>
                                      <p:to>
                                        <p:strVal val="visible"/>
                                      </p:to>
                                    </p:set>
                                    <p:anim calcmode="lin" valueType="num">
                                      <p:cBhvr>
                                        <p:cTn id="16" dur="500" fill="hold"/>
                                        <p:tgtEl>
                                          <p:spTgt spid="743451"/>
                                        </p:tgtEl>
                                        <p:attrNameLst>
                                          <p:attrName>ppt_w</p:attrName>
                                        </p:attrNameLst>
                                      </p:cBhvr>
                                      <p:tavLst>
                                        <p:tav tm="0">
                                          <p:val>
                                            <p:fltVal val="0"/>
                                          </p:val>
                                        </p:tav>
                                        <p:tav tm="100000">
                                          <p:val>
                                            <p:strVal val="#ppt_w"/>
                                          </p:val>
                                        </p:tav>
                                      </p:tavLst>
                                    </p:anim>
                                    <p:anim calcmode="lin" valueType="num">
                                      <p:cBhvr>
                                        <p:cTn id="17" dur="500" fill="hold"/>
                                        <p:tgtEl>
                                          <p:spTgt spid="743451"/>
                                        </p:tgtEl>
                                        <p:attrNameLst>
                                          <p:attrName>ppt_h</p:attrName>
                                        </p:attrNameLst>
                                      </p:cBhvr>
                                      <p:tavLst>
                                        <p:tav tm="0">
                                          <p:val>
                                            <p:fltVal val="0"/>
                                          </p:val>
                                        </p:tav>
                                        <p:tav tm="100000">
                                          <p:val>
                                            <p:strVal val="#ppt_h"/>
                                          </p:val>
                                        </p:tav>
                                      </p:tavLst>
                                    </p:anim>
                                    <p:animEffect transition="in" filter="fade">
                                      <p:cBhvr>
                                        <p:cTn id="18" dur="500"/>
                                        <p:tgtEl>
                                          <p:spTgt spid="743451"/>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743457"/>
                                        </p:tgtEl>
                                        <p:attrNameLst>
                                          <p:attrName>style.visibility</p:attrName>
                                        </p:attrNameLst>
                                      </p:cBhvr>
                                      <p:to>
                                        <p:strVal val="visible"/>
                                      </p:to>
                                    </p:set>
                                    <p:anim calcmode="lin" valueType="num">
                                      <p:cBhvr>
                                        <p:cTn id="21" dur="500" fill="hold"/>
                                        <p:tgtEl>
                                          <p:spTgt spid="743457"/>
                                        </p:tgtEl>
                                        <p:attrNameLst>
                                          <p:attrName>ppt_w</p:attrName>
                                        </p:attrNameLst>
                                      </p:cBhvr>
                                      <p:tavLst>
                                        <p:tav tm="0">
                                          <p:val>
                                            <p:fltVal val="0"/>
                                          </p:val>
                                        </p:tav>
                                        <p:tav tm="100000">
                                          <p:val>
                                            <p:strVal val="#ppt_w"/>
                                          </p:val>
                                        </p:tav>
                                      </p:tavLst>
                                    </p:anim>
                                    <p:anim calcmode="lin" valueType="num">
                                      <p:cBhvr>
                                        <p:cTn id="22" dur="500" fill="hold"/>
                                        <p:tgtEl>
                                          <p:spTgt spid="743457"/>
                                        </p:tgtEl>
                                        <p:attrNameLst>
                                          <p:attrName>ppt_h</p:attrName>
                                        </p:attrNameLst>
                                      </p:cBhvr>
                                      <p:tavLst>
                                        <p:tav tm="0">
                                          <p:val>
                                            <p:fltVal val="0"/>
                                          </p:val>
                                        </p:tav>
                                        <p:tav tm="100000">
                                          <p:val>
                                            <p:strVal val="#ppt_h"/>
                                          </p:val>
                                        </p:tav>
                                      </p:tavLst>
                                    </p:anim>
                                    <p:animEffect transition="in" filter="fade">
                                      <p:cBhvr>
                                        <p:cTn id="23" dur="500"/>
                                        <p:tgtEl>
                                          <p:spTgt spid="743457"/>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743452"/>
                                        </p:tgtEl>
                                        <p:attrNameLst>
                                          <p:attrName>style.visibility</p:attrName>
                                        </p:attrNameLst>
                                      </p:cBhvr>
                                      <p:to>
                                        <p:strVal val="visible"/>
                                      </p:to>
                                    </p:set>
                                    <p:anim calcmode="lin" valueType="num">
                                      <p:cBhvr>
                                        <p:cTn id="26" dur="500" fill="hold"/>
                                        <p:tgtEl>
                                          <p:spTgt spid="743452"/>
                                        </p:tgtEl>
                                        <p:attrNameLst>
                                          <p:attrName>ppt_w</p:attrName>
                                        </p:attrNameLst>
                                      </p:cBhvr>
                                      <p:tavLst>
                                        <p:tav tm="0">
                                          <p:val>
                                            <p:fltVal val="0"/>
                                          </p:val>
                                        </p:tav>
                                        <p:tav tm="100000">
                                          <p:val>
                                            <p:strVal val="#ppt_w"/>
                                          </p:val>
                                        </p:tav>
                                      </p:tavLst>
                                    </p:anim>
                                    <p:anim calcmode="lin" valueType="num">
                                      <p:cBhvr>
                                        <p:cTn id="27" dur="500" fill="hold"/>
                                        <p:tgtEl>
                                          <p:spTgt spid="743452"/>
                                        </p:tgtEl>
                                        <p:attrNameLst>
                                          <p:attrName>ppt_h</p:attrName>
                                        </p:attrNameLst>
                                      </p:cBhvr>
                                      <p:tavLst>
                                        <p:tav tm="0">
                                          <p:val>
                                            <p:fltVal val="0"/>
                                          </p:val>
                                        </p:tav>
                                        <p:tav tm="100000">
                                          <p:val>
                                            <p:strVal val="#ppt_h"/>
                                          </p:val>
                                        </p:tav>
                                      </p:tavLst>
                                    </p:anim>
                                    <p:animEffect transition="in" filter="fade">
                                      <p:cBhvr>
                                        <p:cTn id="28" dur="500"/>
                                        <p:tgtEl>
                                          <p:spTgt spid="743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1" grpId="0"/>
      <p:bldP spid="743452" grpId="0"/>
      <p:bldP spid="74345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4450" name="Text Box 2">
            <a:extLst>
              <a:ext uri="{FF2B5EF4-FFF2-40B4-BE49-F238E27FC236}">
                <a16:creationId xmlns:a16="http://schemas.microsoft.com/office/drawing/2014/main" id="{61E7973E-FABD-CC48-809C-89F49B985403}"/>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44451" name="Freeform 3">
            <a:extLst>
              <a:ext uri="{FF2B5EF4-FFF2-40B4-BE49-F238E27FC236}">
                <a16:creationId xmlns:a16="http://schemas.microsoft.com/office/drawing/2014/main" id="{81BECBF5-F493-F245-8CE4-F4256DDFAD0B}"/>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4452" name="AutoShape 4">
            <a:extLst>
              <a:ext uri="{FF2B5EF4-FFF2-40B4-BE49-F238E27FC236}">
                <a16:creationId xmlns:a16="http://schemas.microsoft.com/office/drawing/2014/main" id="{69BA3532-3694-3D44-A25E-083BB697B563}"/>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53" name="Rectangle 5">
            <a:extLst>
              <a:ext uri="{FF2B5EF4-FFF2-40B4-BE49-F238E27FC236}">
                <a16:creationId xmlns:a16="http://schemas.microsoft.com/office/drawing/2014/main" id="{5F0D6AD6-62F8-A740-9BEC-F48A174C2DDA}"/>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54" name="AutoShape 6">
            <a:extLst>
              <a:ext uri="{FF2B5EF4-FFF2-40B4-BE49-F238E27FC236}">
                <a16:creationId xmlns:a16="http://schemas.microsoft.com/office/drawing/2014/main" id="{0D47E892-8593-0141-AFA0-D76E381DD1CC}"/>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55" name="Line 7">
            <a:extLst>
              <a:ext uri="{FF2B5EF4-FFF2-40B4-BE49-F238E27FC236}">
                <a16:creationId xmlns:a16="http://schemas.microsoft.com/office/drawing/2014/main" id="{BA5EF42D-C4CA-424D-BBDA-F91DFE7C2EB0}"/>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56" name="Line 8">
            <a:extLst>
              <a:ext uri="{FF2B5EF4-FFF2-40B4-BE49-F238E27FC236}">
                <a16:creationId xmlns:a16="http://schemas.microsoft.com/office/drawing/2014/main" id="{5821DEA9-127A-FF47-AB92-037B23DA09B5}"/>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57" name="Rectangle 9">
            <a:extLst>
              <a:ext uri="{FF2B5EF4-FFF2-40B4-BE49-F238E27FC236}">
                <a16:creationId xmlns:a16="http://schemas.microsoft.com/office/drawing/2014/main" id="{1B929DA6-B0C3-DF41-AAE1-5D239B0E197A}"/>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58" name="Rectangle 10">
            <a:extLst>
              <a:ext uri="{FF2B5EF4-FFF2-40B4-BE49-F238E27FC236}">
                <a16:creationId xmlns:a16="http://schemas.microsoft.com/office/drawing/2014/main" id="{F2155E5E-837B-5E44-9241-2F4A434A9C94}"/>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44459" name="Rectangle 11">
            <a:extLst>
              <a:ext uri="{FF2B5EF4-FFF2-40B4-BE49-F238E27FC236}">
                <a16:creationId xmlns:a16="http://schemas.microsoft.com/office/drawing/2014/main" id="{D944FBEC-63B8-3142-9D6C-DA7A48A39B87}"/>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44460" name="Rectangle 12">
            <a:extLst>
              <a:ext uri="{FF2B5EF4-FFF2-40B4-BE49-F238E27FC236}">
                <a16:creationId xmlns:a16="http://schemas.microsoft.com/office/drawing/2014/main" id="{F68820B5-CECD-EA42-BF05-FAD3EB08F897}"/>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44461" name="Line 13">
            <a:extLst>
              <a:ext uri="{FF2B5EF4-FFF2-40B4-BE49-F238E27FC236}">
                <a16:creationId xmlns:a16="http://schemas.microsoft.com/office/drawing/2014/main" id="{3464233F-11D7-7F41-89D0-746068C221CB}"/>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62" name="Line 14">
            <a:extLst>
              <a:ext uri="{FF2B5EF4-FFF2-40B4-BE49-F238E27FC236}">
                <a16:creationId xmlns:a16="http://schemas.microsoft.com/office/drawing/2014/main" id="{B567D506-9342-9042-BCA3-14B6215510BB}"/>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63" name="Line 15">
            <a:extLst>
              <a:ext uri="{FF2B5EF4-FFF2-40B4-BE49-F238E27FC236}">
                <a16:creationId xmlns:a16="http://schemas.microsoft.com/office/drawing/2014/main" id="{11CF8C54-5730-1E4F-8D53-73084AF9E4F7}"/>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64" name="Text Box 16">
            <a:extLst>
              <a:ext uri="{FF2B5EF4-FFF2-40B4-BE49-F238E27FC236}">
                <a16:creationId xmlns:a16="http://schemas.microsoft.com/office/drawing/2014/main" id="{ABE60F9F-DD5F-6046-A9D6-700B4132A670}"/>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44465" name="Group 17">
            <a:extLst>
              <a:ext uri="{FF2B5EF4-FFF2-40B4-BE49-F238E27FC236}">
                <a16:creationId xmlns:a16="http://schemas.microsoft.com/office/drawing/2014/main" id="{BC91475E-7B2F-D64E-8C7C-879DD510F148}"/>
              </a:ext>
            </a:extLst>
          </p:cNvPr>
          <p:cNvGrpSpPr>
            <a:grpSpLocks/>
          </p:cNvGrpSpPr>
          <p:nvPr/>
        </p:nvGrpSpPr>
        <p:grpSpPr bwMode="auto">
          <a:xfrm>
            <a:off x="620713" y="160338"/>
            <a:ext cx="739775" cy="1430337"/>
            <a:chOff x="391" y="101"/>
            <a:chExt cx="466" cy="901"/>
          </a:xfrm>
        </p:grpSpPr>
        <p:sp>
          <p:nvSpPr>
            <p:cNvPr id="744466" name="Rectangle 18">
              <a:extLst>
                <a:ext uri="{FF2B5EF4-FFF2-40B4-BE49-F238E27FC236}">
                  <a16:creationId xmlns:a16="http://schemas.microsoft.com/office/drawing/2014/main" id="{8B0F4366-A62A-3645-8C71-04C4F5AAF3AC}"/>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44467" name="Line 19">
              <a:extLst>
                <a:ext uri="{FF2B5EF4-FFF2-40B4-BE49-F238E27FC236}">
                  <a16:creationId xmlns:a16="http://schemas.microsoft.com/office/drawing/2014/main" id="{603A05D2-3BB7-1E4E-AB0B-E4DEBAC7DBAA}"/>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44468" name="Text Box 20">
            <a:extLst>
              <a:ext uri="{FF2B5EF4-FFF2-40B4-BE49-F238E27FC236}">
                <a16:creationId xmlns:a16="http://schemas.microsoft.com/office/drawing/2014/main" id="{4FDD4883-1DB0-D64F-8C01-AB0CA49BC7A0}"/>
              </a:ext>
            </a:extLst>
          </p:cNvPr>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pic>
        <p:nvPicPr>
          <p:cNvPr id="744470" name="Picture 22">
            <a:extLst>
              <a:ext uri="{FF2B5EF4-FFF2-40B4-BE49-F238E27FC236}">
                <a16:creationId xmlns:a16="http://schemas.microsoft.com/office/drawing/2014/main" id="{A0803ADE-9ECD-2D40-AD75-F7AA27376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08" t="35742" r="38043" b="25374"/>
          <a:stretch>
            <a:fillRect/>
          </a:stretch>
        </p:blipFill>
        <p:spPr bwMode="auto">
          <a:xfrm>
            <a:off x="1203325" y="920750"/>
            <a:ext cx="6696075" cy="5024438"/>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44471" name="Rectangle 23">
            <a:extLst>
              <a:ext uri="{FF2B5EF4-FFF2-40B4-BE49-F238E27FC236}">
                <a16:creationId xmlns:a16="http://schemas.microsoft.com/office/drawing/2014/main" id="{99B60934-A905-3144-9EAD-56BD7E5301D3}"/>
              </a:ext>
            </a:extLst>
          </p:cNvPr>
          <p:cNvSpPr>
            <a:spLocks noChangeArrowheads="1"/>
          </p:cNvSpPr>
          <p:nvPr/>
        </p:nvSpPr>
        <p:spPr bwMode="auto">
          <a:xfrm>
            <a:off x="3457575" y="2678113"/>
            <a:ext cx="163513" cy="352425"/>
          </a:xfrm>
          <a:prstGeom prst="rect">
            <a:avLst/>
          </a:prstGeom>
          <a:noFill/>
          <a:ln w="38100">
            <a:solidFill>
              <a:srgbClr val="FF0000"/>
            </a:solidFill>
            <a:miter lim="800000"/>
            <a:headEnd/>
            <a:tailEnd/>
          </a:ln>
          <a:effectLst>
            <a:outerShdw dist="53882" dir="2700000" algn="ctr" rotWithShape="0">
              <a:schemeClr val="bg2"/>
            </a:outerShdw>
          </a:effectLst>
          <a:extLst>
            <a:ext uri="{909E8E84-426E-40DD-AFC4-6F175D3DCCD1}">
              <a14:hiddenFill xmlns:a14="http://schemas.microsoft.com/office/drawing/2010/main">
                <a:solidFill>
                  <a:srgbClr val="FF0000"/>
                </a:solidFill>
              </a14:hiddenFill>
            </a:ext>
          </a:extLst>
        </p:spPr>
        <p:txBody>
          <a:bodyPr wrap="none" anchor="ctr"/>
          <a:lstStyle/>
          <a:p>
            <a:endParaRPr lang="en-US"/>
          </a:p>
        </p:txBody>
      </p:sp>
      <p:sp>
        <p:nvSpPr>
          <p:cNvPr id="744474" name="Freeform 26">
            <a:extLst>
              <a:ext uri="{FF2B5EF4-FFF2-40B4-BE49-F238E27FC236}">
                <a16:creationId xmlns:a16="http://schemas.microsoft.com/office/drawing/2014/main" id="{22169D6A-18E1-4448-ABD4-D5D3C08D90EA}"/>
              </a:ext>
            </a:extLst>
          </p:cNvPr>
          <p:cNvSpPr>
            <a:spLocks/>
          </p:cNvSpPr>
          <p:nvPr/>
        </p:nvSpPr>
        <p:spPr bwMode="auto">
          <a:xfrm>
            <a:off x="771525" y="1719263"/>
            <a:ext cx="6410325" cy="4614862"/>
          </a:xfrm>
          <a:custGeom>
            <a:avLst/>
            <a:gdLst>
              <a:gd name="T0" fmla="*/ 2664 w 4038"/>
              <a:gd name="T1" fmla="*/ 2765 h 2907"/>
              <a:gd name="T2" fmla="*/ 831 w 4038"/>
              <a:gd name="T3" fmla="*/ 2907 h 2907"/>
              <a:gd name="T4" fmla="*/ 294 w 4038"/>
              <a:gd name="T5" fmla="*/ 2816 h 2907"/>
              <a:gd name="T6" fmla="*/ 142 w 4038"/>
              <a:gd name="T7" fmla="*/ 2724 h 2907"/>
              <a:gd name="T8" fmla="*/ 61 w 4038"/>
              <a:gd name="T9" fmla="*/ 2583 h 2907"/>
              <a:gd name="T10" fmla="*/ 91 w 4038"/>
              <a:gd name="T11" fmla="*/ 1307 h 2907"/>
              <a:gd name="T12" fmla="*/ 274 w 4038"/>
              <a:gd name="T13" fmla="*/ 892 h 2907"/>
              <a:gd name="T14" fmla="*/ 547 w 4038"/>
              <a:gd name="T15" fmla="*/ 557 h 2907"/>
              <a:gd name="T16" fmla="*/ 790 w 4038"/>
              <a:gd name="T17" fmla="*/ 517 h 2907"/>
              <a:gd name="T18" fmla="*/ 1317 w 4038"/>
              <a:gd name="T19" fmla="*/ 760 h 2907"/>
              <a:gd name="T20" fmla="*/ 1560 w 4038"/>
              <a:gd name="T21" fmla="*/ 568 h 2907"/>
              <a:gd name="T22" fmla="*/ 1428 w 4038"/>
              <a:gd name="T23" fmla="*/ 416 h 2907"/>
              <a:gd name="T24" fmla="*/ 1560 w 4038"/>
              <a:gd name="T25" fmla="*/ 304 h 2907"/>
              <a:gd name="T26" fmla="*/ 2238 w 4038"/>
              <a:gd name="T27" fmla="*/ 132 h 2907"/>
              <a:gd name="T28" fmla="*/ 2370 w 4038"/>
              <a:gd name="T29" fmla="*/ 31 h 2907"/>
              <a:gd name="T30" fmla="*/ 2795 w 4038"/>
              <a:gd name="T31" fmla="*/ 51 h 2907"/>
              <a:gd name="T32" fmla="*/ 2988 w 4038"/>
              <a:gd name="T33" fmla="*/ 304 h 2907"/>
              <a:gd name="T34" fmla="*/ 3079 w 4038"/>
              <a:gd name="T35" fmla="*/ 527 h 2907"/>
              <a:gd name="T36" fmla="*/ 3241 w 4038"/>
              <a:gd name="T37" fmla="*/ 709 h 2907"/>
              <a:gd name="T38" fmla="*/ 3413 w 4038"/>
              <a:gd name="T39" fmla="*/ 800 h 2907"/>
              <a:gd name="T40" fmla="*/ 3666 w 4038"/>
              <a:gd name="T41" fmla="*/ 932 h 2907"/>
              <a:gd name="T42" fmla="*/ 3940 w 4038"/>
              <a:gd name="T43" fmla="*/ 1398 h 2907"/>
              <a:gd name="T44" fmla="*/ 3737 w 4038"/>
              <a:gd name="T45" fmla="*/ 1276 h 2907"/>
              <a:gd name="T46" fmla="*/ 3443 w 4038"/>
              <a:gd name="T47" fmla="*/ 1114 h 2907"/>
              <a:gd name="T48" fmla="*/ 3200 w 4038"/>
              <a:gd name="T49" fmla="*/ 1256 h 2907"/>
              <a:gd name="T50" fmla="*/ 3281 w 4038"/>
              <a:gd name="T51" fmla="*/ 1327 h 2907"/>
              <a:gd name="T52" fmla="*/ 3281 w 4038"/>
              <a:gd name="T53" fmla="*/ 1489 h 2907"/>
              <a:gd name="T54" fmla="*/ 2998 w 4038"/>
              <a:gd name="T55" fmla="*/ 1742 h 2907"/>
              <a:gd name="T56" fmla="*/ 2886 w 4038"/>
              <a:gd name="T57" fmla="*/ 1833 h 2907"/>
              <a:gd name="T58" fmla="*/ 2805 w 4038"/>
              <a:gd name="T59" fmla="*/ 1914 h 2907"/>
              <a:gd name="T60" fmla="*/ 2826 w 4038"/>
              <a:gd name="T61" fmla="*/ 2319 h 2907"/>
              <a:gd name="T62" fmla="*/ 2866 w 4038"/>
              <a:gd name="T63" fmla="*/ 2583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38" h="2907">
                <a:moveTo>
                  <a:pt x="2765" y="2724"/>
                </a:moveTo>
                <a:cubicBezTo>
                  <a:pt x="2730" y="2748"/>
                  <a:pt x="2704" y="2752"/>
                  <a:pt x="2664" y="2765"/>
                </a:cubicBezTo>
                <a:cubicBezTo>
                  <a:pt x="2511" y="2810"/>
                  <a:pt x="2356" y="2830"/>
                  <a:pt x="2198" y="2846"/>
                </a:cubicBezTo>
                <a:cubicBezTo>
                  <a:pt x="1744" y="2832"/>
                  <a:pt x="1276" y="2795"/>
                  <a:pt x="831" y="2907"/>
                </a:cubicBezTo>
                <a:cubicBezTo>
                  <a:pt x="736" y="2903"/>
                  <a:pt x="641" y="2902"/>
                  <a:pt x="547" y="2897"/>
                </a:cubicBezTo>
                <a:cubicBezTo>
                  <a:pt x="460" y="2891"/>
                  <a:pt x="377" y="2836"/>
                  <a:pt x="294" y="2816"/>
                </a:cubicBezTo>
                <a:cubicBezTo>
                  <a:pt x="267" y="2802"/>
                  <a:pt x="237" y="2792"/>
                  <a:pt x="213" y="2775"/>
                </a:cubicBezTo>
                <a:cubicBezTo>
                  <a:pt x="189" y="2758"/>
                  <a:pt x="142" y="2724"/>
                  <a:pt x="142" y="2724"/>
                </a:cubicBezTo>
                <a:cubicBezTo>
                  <a:pt x="125" y="2699"/>
                  <a:pt x="105" y="2678"/>
                  <a:pt x="91" y="2653"/>
                </a:cubicBezTo>
                <a:cubicBezTo>
                  <a:pt x="78" y="2631"/>
                  <a:pt x="72" y="2605"/>
                  <a:pt x="61" y="2583"/>
                </a:cubicBezTo>
                <a:cubicBezTo>
                  <a:pt x="48" y="2531"/>
                  <a:pt x="26" y="2481"/>
                  <a:pt x="10" y="2431"/>
                </a:cubicBezTo>
                <a:cubicBezTo>
                  <a:pt x="16" y="2055"/>
                  <a:pt x="0" y="1674"/>
                  <a:pt x="91" y="1307"/>
                </a:cubicBezTo>
                <a:cubicBezTo>
                  <a:pt x="106" y="1243"/>
                  <a:pt x="145" y="1183"/>
                  <a:pt x="172" y="1124"/>
                </a:cubicBezTo>
                <a:cubicBezTo>
                  <a:pt x="206" y="1047"/>
                  <a:pt x="226" y="960"/>
                  <a:pt x="274" y="892"/>
                </a:cubicBezTo>
                <a:cubicBezTo>
                  <a:pt x="304" y="798"/>
                  <a:pt x="381" y="674"/>
                  <a:pt x="466" y="618"/>
                </a:cubicBezTo>
                <a:cubicBezTo>
                  <a:pt x="491" y="579"/>
                  <a:pt x="509" y="578"/>
                  <a:pt x="547" y="557"/>
                </a:cubicBezTo>
                <a:cubicBezTo>
                  <a:pt x="597" y="527"/>
                  <a:pt x="600" y="521"/>
                  <a:pt x="658" y="507"/>
                </a:cubicBezTo>
                <a:cubicBezTo>
                  <a:pt x="702" y="510"/>
                  <a:pt x="746" y="511"/>
                  <a:pt x="790" y="517"/>
                </a:cubicBezTo>
                <a:cubicBezTo>
                  <a:pt x="822" y="521"/>
                  <a:pt x="840" y="546"/>
                  <a:pt x="871" y="557"/>
                </a:cubicBezTo>
                <a:cubicBezTo>
                  <a:pt x="988" y="674"/>
                  <a:pt x="1158" y="721"/>
                  <a:pt x="1317" y="760"/>
                </a:cubicBezTo>
                <a:cubicBezTo>
                  <a:pt x="1421" y="753"/>
                  <a:pt x="1473" y="757"/>
                  <a:pt x="1560" y="730"/>
                </a:cubicBezTo>
                <a:cubicBezTo>
                  <a:pt x="1578" y="673"/>
                  <a:pt x="1589" y="626"/>
                  <a:pt x="1560" y="568"/>
                </a:cubicBezTo>
                <a:cubicBezTo>
                  <a:pt x="1550" y="549"/>
                  <a:pt x="1522" y="539"/>
                  <a:pt x="1509" y="527"/>
                </a:cubicBezTo>
                <a:cubicBezTo>
                  <a:pt x="1468" y="491"/>
                  <a:pt x="1444" y="466"/>
                  <a:pt x="1428" y="416"/>
                </a:cubicBezTo>
                <a:cubicBezTo>
                  <a:pt x="1431" y="399"/>
                  <a:pt x="1431" y="381"/>
                  <a:pt x="1438" y="365"/>
                </a:cubicBezTo>
                <a:cubicBezTo>
                  <a:pt x="1454" y="320"/>
                  <a:pt x="1519" y="313"/>
                  <a:pt x="1560" y="304"/>
                </a:cubicBezTo>
                <a:cubicBezTo>
                  <a:pt x="1707" y="309"/>
                  <a:pt x="1886" y="337"/>
                  <a:pt x="2036" y="314"/>
                </a:cubicBezTo>
                <a:cubicBezTo>
                  <a:pt x="2127" y="283"/>
                  <a:pt x="2159" y="182"/>
                  <a:pt x="2238" y="132"/>
                </a:cubicBezTo>
                <a:cubicBezTo>
                  <a:pt x="2272" y="109"/>
                  <a:pt x="2308" y="86"/>
                  <a:pt x="2340" y="61"/>
                </a:cubicBezTo>
                <a:cubicBezTo>
                  <a:pt x="2350" y="52"/>
                  <a:pt x="2357" y="37"/>
                  <a:pt x="2370" y="31"/>
                </a:cubicBezTo>
                <a:cubicBezTo>
                  <a:pt x="2398" y="15"/>
                  <a:pt x="2430" y="11"/>
                  <a:pt x="2461" y="0"/>
                </a:cubicBezTo>
                <a:cubicBezTo>
                  <a:pt x="2574" y="8"/>
                  <a:pt x="2686" y="14"/>
                  <a:pt x="2795" y="51"/>
                </a:cubicBezTo>
                <a:cubicBezTo>
                  <a:pt x="2837" y="91"/>
                  <a:pt x="2880" y="125"/>
                  <a:pt x="2917" y="173"/>
                </a:cubicBezTo>
                <a:cubicBezTo>
                  <a:pt x="2947" y="212"/>
                  <a:pt x="2958" y="262"/>
                  <a:pt x="2988" y="304"/>
                </a:cubicBezTo>
                <a:cubicBezTo>
                  <a:pt x="3000" y="343"/>
                  <a:pt x="3013" y="419"/>
                  <a:pt x="3038" y="456"/>
                </a:cubicBezTo>
                <a:cubicBezTo>
                  <a:pt x="3059" y="487"/>
                  <a:pt x="3063" y="490"/>
                  <a:pt x="3079" y="527"/>
                </a:cubicBezTo>
                <a:cubicBezTo>
                  <a:pt x="3093" y="560"/>
                  <a:pt x="3102" y="582"/>
                  <a:pt x="3130" y="608"/>
                </a:cubicBezTo>
                <a:cubicBezTo>
                  <a:pt x="3146" y="657"/>
                  <a:pt x="3192" y="692"/>
                  <a:pt x="3241" y="709"/>
                </a:cubicBezTo>
                <a:cubicBezTo>
                  <a:pt x="3288" y="758"/>
                  <a:pt x="3299" y="735"/>
                  <a:pt x="3352" y="770"/>
                </a:cubicBezTo>
                <a:cubicBezTo>
                  <a:pt x="3391" y="795"/>
                  <a:pt x="3371" y="786"/>
                  <a:pt x="3413" y="800"/>
                </a:cubicBezTo>
                <a:cubicBezTo>
                  <a:pt x="3447" y="823"/>
                  <a:pt x="3473" y="830"/>
                  <a:pt x="3514" y="841"/>
                </a:cubicBezTo>
                <a:cubicBezTo>
                  <a:pt x="3555" y="880"/>
                  <a:pt x="3611" y="913"/>
                  <a:pt x="3666" y="932"/>
                </a:cubicBezTo>
                <a:cubicBezTo>
                  <a:pt x="3775" y="1036"/>
                  <a:pt x="3922" y="1095"/>
                  <a:pt x="4011" y="1226"/>
                </a:cubicBezTo>
                <a:cubicBezTo>
                  <a:pt x="4038" y="1309"/>
                  <a:pt x="4019" y="1371"/>
                  <a:pt x="3940" y="1398"/>
                </a:cubicBezTo>
                <a:cubicBezTo>
                  <a:pt x="3877" y="1377"/>
                  <a:pt x="3818" y="1350"/>
                  <a:pt x="3768" y="1307"/>
                </a:cubicBezTo>
                <a:cubicBezTo>
                  <a:pt x="3756" y="1297"/>
                  <a:pt x="3748" y="1284"/>
                  <a:pt x="3737" y="1276"/>
                </a:cubicBezTo>
                <a:cubicBezTo>
                  <a:pt x="3724" y="1267"/>
                  <a:pt x="3709" y="1264"/>
                  <a:pt x="3697" y="1256"/>
                </a:cubicBezTo>
                <a:cubicBezTo>
                  <a:pt x="3614" y="1201"/>
                  <a:pt x="3539" y="1145"/>
                  <a:pt x="3443" y="1114"/>
                </a:cubicBezTo>
                <a:cubicBezTo>
                  <a:pt x="3359" y="1121"/>
                  <a:pt x="3279" y="1129"/>
                  <a:pt x="3200" y="1155"/>
                </a:cubicBezTo>
                <a:cubicBezTo>
                  <a:pt x="3179" y="1185"/>
                  <a:pt x="3173" y="1223"/>
                  <a:pt x="3200" y="1256"/>
                </a:cubicBezTo>
                <a:cubicBezTo>
                  <a:pt x="3207" y="1265"/>
                  <a:pt x="3221" y="1267"/>
                  <a:pt x="3231" y="1276"/>
                </a:cubicBezTo>
                <a:cubicBezTo>
                  <a:pt x="3248" y="1291"/>
                  <a:pt x="3264" y="1310"/>
                  <a:pt x="3281" y="1327"/>
                </a:cubicBezTo>
                <a:cubicBezTo>
                  <a:pt x="3287" y="1333"/>
                  <a:pt x="3302" y="1347"/>
                  <a:pt x="3302" y="1347"/>
                </a:cubicBezTo>
                <a:cubicBezTo>
                  <a:pt x="3323" y="1412"/>
                  <a:pt x="3336" y="1436"/>
                  <a:pt x="3281" y="1489"/>
                </a:cubicBezTo>
                <a:cubicBezTo>
                  <a:pt x="3258" y="1556"/>
                  <a:pt x="3145" y="1636"/>
                  <a:pt x="3089" y="1681"/>
                </a:cubicBezTo>
                <a:cubicBezTo>
                  <a:pt x="3088" y="1681"/>
                  <a:pt x="3013" y="1731"/>
                  <a:pt x="2998" y="1742"/>
                </a:cubicBezTo>
                <a:cubicBezTo>
                  <a:pt x="2987" y="1748"/>
                  <a:pt x="2967" y="1762"/>
                  <a:pt x="2967" y="1762"/>
                </a:cubicBezTo>
                <a:cubicBezTo>
                  <a:pt x="2909" y="1851"/>
                  <a:pt x="3006" y="1710"/>
                  <a:pt x="2886" y="1833"/>
                </a:cubicBezTo>
                <a:cubicBezTo>
                  <a:pt x="2869" y="1850"/>
                  <a:pt x="2852" y="1867"/>
                  <a:pt x="2836" y="1884"/>
                </a:cubicBezTo>
                <a:cubicBezTo>
                  <a:pt x="2825" y="1894"/>
                  <a:pt x="2815" y="1903"/>
                  <a:pt x="2805" y="1914"/>
                </a:cubicBezTo>
                <a:cubicBezTo>
                  <a:pt x="2781" y="1937"/>
                  <a:pt x="2745" y="1995"/>
                  <a:pt x="2745" y="1995"/>
                </a:cubicBezTo>
                <a:cubicBezTo>
                  <a:pt x="2752" y="2099"/>
                  <a:pt x="2742" y="2239"/>
                  <a:pt x="2826" y="2319"/>
                </a:cubicBezTo>
                <a:cubicBezTo>
                  <a:pt x="2838" y="2358"/>
                  <a:pt x="2860" y="2391"/>
                  <a:pt x="2876" y="2431"/>
                </a:cubicBezTo>
                <a:cubicBezTo>
                  <a:pt x="2872" y="2481"/>
                  <a:pt x="2871" y="2532"/>
                  <a:pt x="2866" y="2583"/>
                </a:cubicBezTo>
                <a:cubicBezTo>
                  <a:pt x="2861" y="2624"/>
                  <a:pt x="2796" y="2692"/>
                  <a:pt x="2765" y="2724"/>
                </a:cubicBezTo>
                <a:close/>
              </a:path>
            </a:pathLst>
          </a:custGeom>
          <a:noFill/>
          <a:ln w="57150" cap="flat" cmpd="sng">
            <a:solidFill>
              <a:srgbClr val="1EDE17"/>
            </a:solidFill>
            <a:prstDash val="solid"/>
            <a:round/>
            <a:headEnd/>
            <a:tailEnd/>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4475" name="Rectangle 27">
            <a:extLst>
              <a:ext uri="{FF2B5EF4-FFF2-40B4-BE49-F238E27FC236}">
                <a16:creationId xmlns:a16="http://schemas.microsoft.com/office/drawing/2014/main" id="{AA55B011-76F2-A147-9C17-FD919DC9B94D}"/>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44476" name="Text Box 28">
            <a:extLst>
              <a:ext uri="{FF2B5EF4-FFF2-40B4-BE49-F238E27FC236}">
                <a16:creationId xmlns:a16="http://schemas.microsoft.com/office/drawing/2014/main" id="{A24E65C2-C37D-7344-A1E4-E18D74C1B512}"/>
              </a:ext>
            </a:extLst>
          </p:cNvPr>
          <p:cNvSpPr txBox="1">
            <a:spLocks noChangeArrowheads="1"/>
          </p:cNvSpPr>
          <p:nvPr/>
        </p:nvSpPr>
        <p:spPr bwMode="auto">
          <a:xfrm>
            <a:off x="1689100" y="884238"/>
            <a:ext cx="5948363" cy="946150"/>
          </a:xfrm>
          <a:prstGeom prst="rect">
            <a:avLst/>
          </a:prstGeom>
          <a:noFill/>
          <a:ln>
            <a:noFill/>
          </a:ln>
          <a:effectLst>
            <a:outerShdw dist="56796" dir="3806097"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b="1">
                <a:solidFill>
                  <a:srgbClr val="FFFF00"/>
                </a:solidFill>
                <a:effectLst>
                  <a:outerShdw blurRad="38100" dist="38100" dir="2700000" algn="tl">
                    <a:srgbClr val="000000"/>
                  </a:outerShdw>
                </a:effectLst>
                <a:ea typeface="Gulim" panose="020B0600000101010101" pitchFamily="34" charset="-127"/>
              </a:rPr>
              <a:t>BANDINGKAN BERKATNYA </a:t>
            </a:r>
            <a:r>
              <a:rPr lang="en-US" altLang="ko-KR" b="1" i="1" u="sng">
                <a:solidFill>
                  <a:srgbClr val="FFFF00"/>
                </a:solidFill>
                <a:effectLst>
                  <a:outerShdw blurRad="38100" dist="38100" dir="2700000" algn="tl">
                    <a:srgbClr val="000000"/>
                  </a:outerShdw>
                </a:effectLst>
                <a:ea typeface="Gulim" panose="020B0600000101010101" pitchFamily="34" charset="-127"/>
              </a:rPr>
              <a:t>SEKARANG</a:t>
            </a:r>
            <a:r>
              <a:rPr lang="en-US" altLang="ko-KR" b="1">
                <a:solidFill>
                  <a:srgbClr val="FFFF00"/>
                </a:solidFill>
                <a:effectLst>
                  <a:outerShdw blurRad="38100" dist="38100" dir="2700000" algn="tl">
                    <a:srgbClr val="000000"/>
                  </a:outerShdw>
                </a:effectLst>
                <a:ea typeface="Gulim" panose="020B0600000101010101" pitchFamily="34" charset="-127"/>
              </a:rPr>
              <a:t>…</a:t>
            </a:r>
          </a:p>
        </p:txBody>
      </p:sp>
      <p:sp>
        <p:nvSpPr>
          <p:cNvPr id="744477" name="Text Box 29">
            <a:extLst>
              <a:ext uri="{FF2B5EF4-FFF2-40B4-BE49-F238E27FC236}">
                <a16:creationId xmlns:a16="http://schemas.microsoft.com/office/drawing/2014/main" id="{EEB11573-D37B-654D-9AC2-6D58EB0A32F1}"/>
              </a:ext>
            </a:extLst>
          </p:cNvPr>
          <p:cNvSpPr txBox="1">
            <a:spLocks noChangeArrowheads="1"/>
          </p:cNvSpPr>
          <p:nvPr/>
        </p:nvSpPr>
        <p:spPr bwMode="auto">
          <a:xfrm>
            <a:off x="506413" y="4251325"/>
            <a:ext cx="2122487" cy="5191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b="1">
                <a:solidFill>
                  <a:srgbClr val="FFFF00"/>
                </a:solidFill>
                <a:effectLst>
                  <a:outerShdw blurRad="38100" dist="38100" dir="2700000" algn="tl">
                    <a:srgbClr val="000000"/>
                  </a:outerShdw>
                </a:effectLst>
                <a:ea typeface="Gulim" panose="020B0600000101010101" pitchFamily="34" charset="-127"/>
              </a:rPr>
              <a:t>ISMAEL</a:t>
            </a:r>
          </a:p>
        </p:txBody>
      </p:sp>
      <p:sp>
        <p:nvSpPr>
          <p:cNvPr id="744478" name="Text Box 30">
            <a:extLst>
              <a:ext uri="{FF2B5EF4-FFF2-40B4-BE49-F238E27FC236}">
                <a16:creationId xmlns:a16="http://schemas.microsoft.com/office/drawing/2014/main" id="{DD8202DD-F7D5-F347-950E-CF9E00B82400}"/>
              </a:ext>
            </a:extLst>
          </p:cNvPr>
          <p:cNvSpPr txBox="1">
            <a:spLocks noChangeArrowheads="1"/>
          </p:cNvSpPr>
          <p:nvPr/>
        </p:nvSpPr>
        <p:spPr bwMode="auto">
          <a:xfrm>
            <a:off x="3600450" y="2554288"/>
            <a:ext cx="1831975" cy="51911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l">
              <a:spcBef>
                <a:spcPct val="50000"/>
              </a:spcBef>
            </a:pPr>
            <a:r>
              <a:rPr lang="en-US" altLang="ko-KR" b="1">
                <a:solidFill>
                  <a:srgbClr val="FFFF00"/>
                </a:solidFill>
                <a:effectLst>
                  <a:outerShdw blurRad="38100" dist="38100" dir="2700000" algn="tl">
                    <a:srgbClr val="000000"/>
                  </a:outerShdw>
                </a:effectLst>
                <a:ea typeface="Gulim" panose="020B0600000101010101" pitchFamily="34" charset="-127"/>
              </a:rPr>
              <a:t>ISHAK</a:t>
            </a:r>
          </a:p>
        </p:txBody>
      </p:sp>
      <p:sp>
        <p:nvSpPr>
          <p:cNvPr id="744480" name="Rectangle 32">
            <a:extLst>
              <a:ext uri="{FF2B5EF4-FFF2-40B4-BE49-F238E27FC236}">
                <a16:creationId xmlns:a16="http://schemas.microsoft.com/office/drawing/2014/main" id="{3CCABA36-9DE3-D34D-838E-4926CC7230CC}"/>
              </a:ext>
            </a:extLst>
          </p:cNvPr>
          <p:cNvSpPr>
            <a:spLocks noChangeArrowheads="1"/>
          </p:cNvSpPr>
          <p:nvPr/>
        </p:nvSpPr>
        <p:spPr bwMode="auto">
          <a:xfrm>
            <a:off x="5435600" y="4830763"/>
            <a:ext cx="342900" cy="528637"/>
          </a:xfrm>
          <a:prstGeom prst="rect">
            <a:avLst/>
          </a:prstGeom>
          <a:solidFill>
            <a:srgbClr val="0F226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
        <p:nvSpPr>
          <p:cNvPr id="744479" name="Text Box 31">
            <a:extLst>
              <a:ext uri="{FF2B5EF4-FFF2-40B4-BE49-F238E27FC236}">
                <a16:creationId xmlns:a16="http://schemas.microsoft.com/office/drawing/2014/main" id="{17EE95D0-9346-E14B-8C30-009C7B42D7E2}"/>
              </a:ext>
            </a:extLst>
          </p:cNvPr>
          <p:cNvSpPr txBox="1">
            <a:spLocks noChangeArrowheads="1"/>
          </p:cNvSpPr>
          <p:nvPr/>
        </p:nvSpPr>
        <p:spPr bwMode="auto">
          <a:xfrm>
            <a:off x="5135563" y="4449763"/>
            <a:ext cx="2795587" cy="118745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2400" b="1">
                <a:solidFill>
                  <a:srgbClr val="FFFF00"/>
                </a:solidFill>
                <a:effectLst>
                  <a:outerShdw blurRad="38100" dist="38100" dir="2700000" algn="tl">
                    <a:srgbClr val="000000"/>
                  </a:outerShdw>
                </a:effectLst>
                <a:ea typeface="Gulim" panose="020B0600000101010101" pitchFamily="34" charset="-127"/>
              </a:rPr>
              <a:t>MENGAPA SANGAT BERBEDA?</a:t>
            </a:r>
          </a:p>
        </p:txBody>
      </p:sp>
      <p:sp>
        <p:nvSpPr>
          <p:cNvPr id="744481" name="Rectangle 33">
            <a:extLst>
              <a:ext uri="{FF2B5EF4-FFF2-40B4-BE49-F238E27FC236}">
                <a16:creationId xmlns:a16="http://schemas.microsoft.com/office/drawing/2014/main" id="{D64F8855-B245-7546-AB7E-6862250DC65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33</a:t>
            </a:r>
          </a:p>
        </p:txBody>
      </p:sp>
      <p:sp>
        <p:nvSpPr>
          <p:cNvPr id="744482" name="Text Box 34">
            <a:extLst>
              <a:ext uri="{FF2B5EF4-FFF2-40B4-BE49-F238E27FC236}">
                <a16:creationId xmlns:a16="http://schemas.microsoft.com/office/drawing/2014/main" id="{CFBE8899-63D6-A94F-8FEA-1F7ED73BF8B9}"/>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44474"/>
                                        </p:tgtEl>
                                        <p:attrNameLst>
                                          <p:attrName>style.visibility</p:attrName>
                                        </p:attrNameLst>
                                      </p:cBhvr>
                                      <p:to>
                                        <p:strVal val="visible"/>
                                      </p:to>
                                    </p:set>
                                    <p:anim calcmode="lin" valueType="num">
                                      <p:cBhvr>
                                        <p:cTn id="7" dur="500" fill="hold"/>
                                        <p:tgtEl>
                                          <p:spTgt spid="744474"/>
                                        </p:tgtEl>
                                        <p:attrNameLst>
                                          <p:attrName>ppt_w</p:attrName>
                                        </p:attrNameLst>
                                      </p:cBhvr>
                                      <p:tavLst>
                                        <p:tav tm="0">
                                          <p:val>
                                            <p:fltVal val="0"/>
                                          </p:val>
                                        </p:tav>
                                        <p:tav tm="100000">
                                          <p:val>
                                            <p:strVal val="#ppt_w"/>
                                          </p:val>
                                        </p:tav>
                                      </p:tavLst>
                                    </p:anim>
                                    <p:anim calcmode="lin" valueType="num">
                                      <p:cBhvr>
                                        <p:cTn id="8" dur="500" fill="hold"/>
                                        <p:tgtEl>
                                          <p:spTgt spid="744474"/>
                                        </p:tgtEl>
                                        <p:attrNameLst>
                                          <p:attrName>ppt_h</p:attrName>
                                        </p:attrNameLst>
                                      </p:cBhvr>
                                      <p:tavLst>
                                        <p:tav tm="0">
                                          <p:val>
                                            <p:fltVal val="0"/>
                                          </p:val>
                                        </p:tav>
                                        <p:tav tm="100000">
                                          <p:val>
                                            <p:strVal val="#ppt_h"/>
                                          </p:val>
                                        </p:tav>
                                      </p:tavLst>
                                    </p:anim>
                                    <p:anim calcmode="lin" valueType="num">
                                      <p:cBhvr>
                                        <p:cTn id="9" dur="500" fill="hold"/>
                                        <p:tgtEl>
                                          <p:spTgt spid="744474"/>
                                        </p:tgtEl>
                                        <p:attrNameLst>
                                          <p:attrName>ppt_x</p:attrName>
                                        </p:attrNameLst>
                                      </p:cBhvr>
                                      <p:tavLst>
                                        <p:tav tm="0">
                                          <p:val>
                                            <p:fltVal val="0.5"/>
                                          </p:val>
                                        </p:tav>
                                        <p:tav tm="100000">
                                          <p:val>
                                            <p:strVal val="#ppt_x"/>
                                          </p:val>
                                        </p:tav>
                                      </p:tavLst>
                                    </p:anim>
                                    <p:anim calcmode="lin" valueType="num">
                                      <p:cBhvr>
                                        <p:cTn id="10" dur="500" fill="hold"/>
                                        <p:tgtEl>
                                          <p:spTgt spid="74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744477"/>
                                        </p:tgtEl>
                                        <p:attrNameLst>
                                          <p:attrName>style.visibility</p:attrName>
                                        </p:attrNameLst>
                                      </p:cBhvr>
                                      <p:to>
                                        <p:strVal val="visible"/>
                                      </p:to>
                                    </p:set>
                                    <p:animEffect transition="in" filter="dissolve">
                                      <p:cBhvr>
                                        <p:cTn id="14" dur="500"/>
                                        <p:tgtEl>
                                          <p:spTgt spid="74447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6" fill="hold" nodeType="clickEffect">
                                  <p:stCondLst>
                                    <p:cond delay="0"/>
                                  </p:stCondLst>
                                  <p:childTnLst>
                                    <p:set>
                                      <p:cBhvr>
                                        <p:cTn id="18" dur="1" fill="hold">
                                          <p:stCondLst>
                                            <p:cond delay="0"/>
                                          </p:stCondLst>
                                        </p:cTn>
                                        <p:tgtEl>
                                          <p:spTgt spid="744471"/>
                                        </p:tgtEl>
                                        <p:attrNameLst>
                                          <p:attrName>style.visibility</p:attrName>
                                        </p:attrNameLst>
                                      </p:cBhvr>
                                      <p:to>
                                        <p:strVal val="visible"/>
                                      </p:to>
                                    </p:set>
                                    <p:anim calcmode="lin" valueType="num">
                                      <p:cBhvr>
                                        <p:cTn id="19" dur="500" fill="hold"/>
                                        <p:tgtEl>
                                          <p:spTgt spid="744471"/>
                                        </p:tgtEl>
                                        <p:attrNameLst>
                                          <p:attrName>ppt_w</p:attrName>
                                        </p:attrNameLst>
                                      </p:cBhvr>
                                      <p:tavLst>
                                        <p:tav tm="0">
                                          <p:val>
                                            <p:strVal val="(6*min(max(#ppt_w*#ppt_h,.3),1)-7.4)/-.7*#ppt_w"/>
                                          </p:val>
                                        </p:tav>
                                        <p:tav tm="100000">
                                          <p:val>
                                            <p:strVal val="#ppt_w"/>
                                          </p:val>
                                        </p:tav>
                                      </p:tavLst>
                                    </p:anim>
                                    <p:anim calcmode="lin" valueType="num">
                                      <p:cBhvr>
                                        <p:cTn id="20" dur="500" fill="hold"/>
                                        <p:tgtEl>
                                          <p:spTgt spid="744471"/>
                                        </p:tgtEl>
                                        <p:attrNameLst>
                                          <p:attrName>ppt_h</p:attrName>
                                        </p:attrNameLst>
                                      </p:cBhvr>
                                      <p:tavLst>
                                        <p:tav tm="0">
                                          <p:val>
                                            <p:strVal val="(6*min(max(#ppt_w*#ppt_h,.3),1)-7.4)/-.7*#ppt_h"/>
                                          </p:val>
                                        </p:tav>
                                        <p:tav tm="100000">
                                          <p:val>
                                            <p:strVal val="#ppt_h"/>
                                          </p:val>
                                        </p:tav>
                                      </p:tavLst>
                                    </p:anim>
                                    <p:anim calcmode="lin" valueType="num">
                                      <p:cBhvr>
                                        <p:cTn id="21" dur="500" fill="hold"/>
                                        <p:tgtEl>
                                          <p:spTgt spid="744471"/>
                                        </p:tgtEl>
                                        <p:attrNameLst>
                                          <p:attrName>ppt_x</p:attrName>
                                        </p:attrNameLst>
                                      </p:cBhvr>
                                      <p:tavLst>
                                        <p:tav tm="0">
                                          <p:val>
                                            <p:fltVal val="0.5"/>
                                          </p:val>
                                        </p:tav>
                                        <p:tav tm="100000">
                                          <p:val>
                                            <p:strVal val="#ppt_x"/>
                                          </p:val>
                                        </p:tav>
                                      </p:tavLst>
                                    </p:anim>
                                    <p:anim calcmode="lin" valueType="num">
                                      <p:cBhvr>
                                        <p:cTn id="22" dur="500" fill="hold"/>
                                        <p:tgtEl>
                                          <p:spTgt spid="744471"/>
                                        </p:tgtEl>
                                        <p:attrNameLst>
                                          <p:attrName>ppt_y</p:attrName>
                                        </p:attrNameLst>
                                      </p:cBhvr>
                                      <p:tavLst>
                                        <p:tav tm="0">
                                          <p:val>
                                            <p:strVal val="1+(6*min(max(#ppt_w*#ppt_h,.3),1)-7.4)/-.7*#ppt_h/2"/>
                                          </p:val>
                                        </p:tav>
                                        <p:tav tm="100000">
                                          <p:val>
                                            <p:strVal val="#ppt_y"/>
                                          </p:val>
                                        </p:tav>
                                      </p:tavLst>
                                    </p:anim>
                                  </p:childTnLst>
                                </p:cTn>
                              </p:par>
                            </p:childTnLst>
                          </p:cTn>
                        </p:par>
                        <p:par>
                          <p:cTn id="23" fill="hold" nodeType="afterGroup">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744478"/>
                                        </p:tgtEl>
                                        <p:attrNameLst>
                                          <p:attrName>style.visibility</p:attrName>
                                        </p:attrNameLst>
                                      </p:cBhvr>
                                      <p:to>
                                        <p:strVal val="visible"/>
                                      </p:to>
                                    </p:set>
                                    <p:animEffect transition="in" filter="dissolve">
                                      <p:cBhvr>
                                        <p:cTn id="26" dur="500"/>
                                        <p:tgtEl>
                                          <p:spTgt spid="74447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4479"/>
                                        </p:tgtEl>
                                        <p:attrNameLst>
                                          <p:attrName>style.visibility</p:attrName>
                                        </p:attrNameLst>
                                      </p:cBhvr>
                                      <p:to>
                                        <p:strVal val="visible"/>
                                      </p:to>
                                    </p:set>
                                    <p:animEffect transition="in" filter="dissolve">
                                      <p:cBhvr>
                                        <p:cTn id="31" dur="500"/>
                                        <p:tgtEl>
                                          <p:spTgt spid="744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77" grpId="0" autoUpdateAnimBg="0"/>
      <p:bldP spid="744478" grpId="0" autoUpdateAnimBg="0"/>
      <p:bldP spid="744479"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6498" name="Text Box 2">
            <a:extLst>
              <a:ext uri="{FF2B5EF4-FFF2-40B4-BE49-F238E27FC236}">
                <a16:creationId xmlns:a16="http://schemas.microsoft.com/office/drawing/2014/main" id="{544CA0F7-F9FC-D04D-9DAE-8349BB5CD4C6}"/>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46512" name="Text Box 16">
            <a:extLst>
              <a:ext uri="{FF2B5EF4-FFF2-40B4-BE49-F238E27FC236}">
                <a16:creationId xmlns:a16="http://schemas.microsoft.com/office/drawing/2014/main" id="{7311DCED-D965-DC4A-86ED-188F67E47CE5}"/>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46513" name="Group 17">
            <a:extLst>
              <a:ext uri="{FF2B5EF4-FFF2-40B4-BE49-F238E27FC236}">
                <a16:creationId xmlns:a16="http://schemas.microsoft.com/office/drawing/2014/main" id="{01381560-E031-854E-9F59-DAABDEB45275}"/>
              </a:ext>
            </a:extLst>
          </p:cNvPr>
          <p:cNvGrpSpPr>
            <a:grpSpLocks/>
          </p:cNvGrpSpPr>
          <p:nvPr/>
        </p:nvGrpSpPr>
        <p:grpSpPr bwMode="auto">
          <a:xfrm>
            <a:off x="620713" y="160338"/>
            <a:ext cx="739775" cy="1430337"/>
            <a:chOff x="391" y="101"/>
            <a:chExt cx="466" cy="901"/>
          </a:xfrm>
        </p:grpSpPr>
        <p:sp>
          <p:nvSpPr>
            <p:cNvPr id="746514" name="Rectangle 18">
              <a:extLst>
                <a:ext uri="{FF2B5EF4-FFF2-40B4-BE49-F238E27FC236}">
                  <a16:creationId xmlns:a16="http://schemas.microsoft.com/office/drawing/2014/main" id="{49710B93-2F97-2547-98B9-0C671A2BEDA2}"/>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46515" name="Line 19">
              <a:extLst>
                <a:ext uri="{FF2B5EF4-FFF2-40B4-BE49-F238E27FC236}">
                  <a16:creationId xmlns:a16="http://schemas.microsoft.com/office/drawing/2014/main" id="{4339DD59-FEEE-0E49-81BA-771B59DF9D23}"/>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pic>
        <p:nvPicPr>
          <p:cNvPr id="746518" name="Picture 22">
            <a:extLst>
              <a:ext uri="{FF2B5EF4-FFF2-40B4-BE49-F238E27FC236}">
                <a16:creationId xmlns:a16="http://schemas.microsoft.com/office/drawing/2014/main" id="{FD5DFE7F-7E9C-3A46-96D4-A2888F4D0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37" t="32082" r="33842" b="20735"/>
          <a:stretch>
            <a:fillRect/>
          </a:stretch>
        </p:blipFill>
        <p:spPr bwMode="auto">
          <a:xfrm>
            <a:off x="908050" y="1106488"/>
            <a:ext cx="7332663" cy="4602162"/>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46499" name="Freeform 3">
            <a:extLst>
              <a:ext uri="{FF2B5EF4-FFF2-40B4-BE49-F238E27FC236}">
                <a16:creationId xmlns:a16="http://schemas.microsoft.com/office/drawing/2014/main" id="{82DD4C59-9181-634F-A0F7-7749FA89E391}"/>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6500" name="AutoShape 4">
            <a:extLst>
              <a:ext uri="{FF2B5EF4-FFF2-40B4-BE49-F238E27FC236}">
                <a16:creationId xmlns:a16="http://schemas.microsoft.com/office/drawing/2014/main" id="{15E7DDA6-E934-4D43-8ABB-03BFABE5BC87}"/>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01" name="Rectangle 5">
            <a:extLst>
              <a:ext uri="{FF2B5EF4-FFF2-40B4-BE49-F238E27FC236}">
                <a16:creationId xmlns:a16="http://schemas.microsoft.com/office/drawing/2014/main" id="{81B2B237-28FE-D74A-B960-9D99EC0D935D}"/>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02" name="AutoShape 6">
            <a:extLst>
              <a:ext uri="{FF2B5EF4-FFF2-40B4-BE49-F238E27FC236}">
                <a16:creationId xmlns:a16="http://schemas.microsoft.com/office/drawing/2014/main" id="{BDE0FA2F-7CB3-6749-8BC9-C7195121D83F}"/>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03" name="Line 7">
            <a:extLst>
              <a:ext uri="{FF2B5EF4-FFF2-40B4-BE49-F238E27FC236}">
                <a16:creationId xmlns:a16="http://schemas.microsoft.com/office/drawing/2014/main" id="{333A14F6-F62C-6947-8502-DA785D2E8513}"/>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04" name="Line 8">
            <a:extLst>
              <a:ext uri="{FF2B5EF4-FFF2-40B4-BE49-F238E27FC236}">
                <a16:creationId xmlns:a16="http://schemas.microsoft.com/office/drawing/2014/main" id="{0CAB7E6F-EE28-4F4E-A810-0773C9C5A223}"/>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05" name="Rectangle 9">
            <a:extLst>
              <a:ext uri="{FF2B5EF4-FFF2-40B4-BE49-F238E27FC236}">
                <a16:creationId xmlns:a16="http://schemas.microsoft.com/office/drawing/2014/main" id="{CE495763-5F9B-2C49-B94B-27305615C518}"/>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06" name="Rectangle 10">
            <a:extLst>
              <a:ext uri="{FF2B5EF4-FFF2-40B4-BE49-F238E27FC236}">
                <a16:creationId xmlns:a16="http://schemas.microsoft.com/office/drawing/2014/main" id="{E5CE9A0A-8393-0A43-8CF6-05E5E034ED67}"/>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46507" name="Rectangle 11">
            <a:extLst>
              <a:ext uri="{FF2B5EF4-FFF2-40B4-BE49-F238E27FC236}">
                <a16:creationId xmlns:a16="http://schemas.microsoft.com/office/drawing/2014/main" id="{0D7715B1-0859-BC4C-9D26-73D0F60C7C61}"/>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46508" name="Rectangle 12">
            <a:extLst>
              <a:ext uri="{FF2B5EF4-FFF2-40B4-BE49-F238E27FC236}">
                <a16:creationId xmlns:a16="http://schemas.microsoft.com/office/drawing/2014/main" id="{7CD8CD9E-BBF9-4845-BD9A-F00B12028109}"/>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46509" name="Line 13">
            <a:extLst>
              <a:ext uri="{FF2B5EF4-FFF2-40B4-BE49-F238E27FC236}">
                <a16:creationId xmlns:a16="http://schemas.microsoft.com/office/drawing/2014/main" id="{69B2B4FA-AB98-B44D-A363-EF844A8AEE7E}"/>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10" name="Line 14">
            <a:extLst>
              <a:ext uri="{FF2B5EF4-FFF2-40B4-BE49-F238E27FC236}">
                <a16:creationId xmlns:a16="http://schemas.microsoft.com/office/drawing/2014/main" id="{07B005D6-02C4-9348-941A-17C554BC4F86}"/>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11" name="Line 15">
            <a:extLst>
              <a:ext uri="{FF2B5EF4-FFF2-40B4-BE49-F238E27FC236}">
                <a16:creationId xmlns:a16="http://schemas.microsoft.com/office/drawing/2014/main" id="{4259DF7D-4D99-9144-BDA1-C90601968D67}"/>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19" name="Rectangle 23">
            <a:extLst>
              <a:ext uri="{FF2B5EF4-FFF2-40B4-BE49-F238E27FC236}">
                <a16:creationId xmlns:a16="http://schemas.microsoft.com/office/drawing/2014/main" id="{64296C4B-794C-F743-8B97-7F89B7605828}"/>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46520" name="Rectangle 24">
            <a:extLst>
              <a:ext uri="{FF2B5EF4-FFF2-40B4-BE49-F238E27FC236}">
                <a16:creationId xmlns:a16="http://schemas.microsoft.com/office/drawing/2014/main" id="{C30A0CC8-D700-1D44-9900-DAFE0D74F114}"/>
              </a:ext>
            </a:extLst>
          </p:cNvPr>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dist="53882" dir="2700000" algn="ctr" rotWithShape="0">
              <a:schemeClr val="bg2"/>
            </a:outerShdw>
          </a:effectLst>
          <a:extLst>
            <a:ext uri="{909E8E84-426E-40DD-AFC4-6F175D3DCCD1}">
              <a14:hiddenFill xmlns:a14="http://schemas.microsoft.com/office/drawing/2010/main">
                <a:solidFill>
                  <a:srgbClr val="FF0000"/>
                </a:solidFill>
              </a14:hiddenFill>
            </a:ext>
          </a:extLst>
        </p:spPr>
        <p:txBody>
          <a:bodyPr wrap="none" anchor="ctr"/>
          <a:lstStyle/>
          <a:p>
            <a:endParaRPr lang="en-US"/>
          </a:p>
        </p:txBody>
      </p:sp>
      <p:sp>
        <p:nvSpPr>
          <p:cNvPr id="746521" name="Text Box 25">
            <a:extLst>
              <a:ext uri="{FF2B5EF4-FFF2-40B4-BE49-F238E27FC236}">
                <a16:creationId xmlns:a16="http://schemas.microsoft.com/office/drawing/2014/main" id="{08CCA236-F144-194B-8A72-4C087BD2CB4A}"/>
              </a:ext>
            </a:extLst>
          </p:cNvPr>
          <p:cNvSpPr txBox="1">
            <a:spLocks noChangeArrowheads="1"/>
          </p:cNvSpPr>
          <p:nvPr/>
        </p:nvSpPr>
        <p:spPr bwMode="auto">
          <a:xfrm>
            <a:off x="1951038" y="465138"/>
            <a:ext cx="6508750" cy="519112"/>
          </a:xfrm>
          <a:prstGeom prst="rect">
            <a:avLst/>
          </a:prstGeom>
          <a:noFill/>
          <a:ln>
            <a:noFill/>
          </a:ln>
          <a:effectLst>
            <a:outerShdw dist="74053" dir="3542175"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b="1">
                <a:solidFill>
                  <a:srgbClr val="FFFF00"/>
                </a:solidFill>
                <a:effectLst>
                  <a:outerShdw blurRad="38100" dist="38100" dir="2700000" algn="tl">
                    <a:srgbClr val="000000"/>
                  </a:outerShdw>
                </a:effectLst>
                <a:ea typeface="Gulim" panose="020B0600000101010101" pitchFamily="34" charset="-127"/>
              </a:rPr>
              <a:t>BANDINGKAN LETAK GEOGRAFI…</a:t>
            </a:r>
          </a:p>
        </p:txBody>
      </p:sp>
      <p:sp>
        <p:nvSpPr>
          <p:cNvPr id="746522" name="Rectangle 26">
            <a:extLst>
              <a:ext uri="{FF2B5EF4-FFF2-40B4-BE49-F238E27FC236}">
                <a16:creationId xmlns:a16="http://schemas.microsoft.com/office/drawing/2014/main" id="{E746F2E9-46B9-DF4A-ACA0-6FC5A707037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34</a:t>
            </a:r>
          </a:p>
        </p:txBody>
      </p:sp>
      <p:sp>
        <p:nvSpPr>
          <p:cNvPr id="746523" name="Text Box 27">
            <a:extLst>
              <a:ext uri="{FF2B5EF4-FFF2-40B4-BE49-F238E27FC236}">
                <a16:creationId xmlns:a16="http://schemas.microsoft.com/office/drawing/2014/main" id="{2B184786-22F9-C04D-B7B0-EFF1F206A42D}"/>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46524" name="Rectangle 28">
            <a:extLst>
              <a:ext uri="{FF2B5EF4-FFF2-40B4-BE49-F238E27FC236}">
                <a16:creationId xmlns:a16="http://schemas.microsoft.com/office/drawing/2014/main" id="{CB0A5D22-C006-A042-AC17-60D524256F4A}"/>
              </a:ext>
            </a:extLst>
          </p:cNvPr>
          <p:cNvSpPr>
            <a:spLocks noChangeArrowheads="1"/>
          </p:cNvSpPr>
          <p:nvPr/>
        </p:nvSpPr>
        <p:spPr bwMode="auto">
          <a:xfrm>
            <a:off x="4641850" y="1120775"/>
            <a:ext cx="9604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r>
              <a:rPr lang="en-US" altLang="ko-KR" sz="2400">
                <a:solidFill>
                  <a:srgbClr val="33CC33"/>
                </a:solidFill>
                <a:effectLst/>
                <a:latin typeface="Arial Black" panose="020B0604020202020204" pitchFamily="34" charset="0"/>
                <a:ea typeface="Gulim" panose="020B0600000101010101" pitchFamily="34" charset="-127"/>
              </a:rPr>
              <a:t>Dan ….</a:t>
            </a:r>
          </a:p>
        </p:txBody>
      </p:sp>
      <p:sp>
        <p:nvSpPr>
          <p:cNvPr id="746526" name="Rectangle 30">
            <a:extLst>
              <a:ext uri="{FF2B5EF4-FFF2-40B4-BE49-F238E27FC236}">
                <a16:creationId xmlns:a16="http://schemas.microsoft.com/office/drawing/2014/main" id="{B9B70F15-0577-FD4C-A122-D7DA0770F472}"/>
              </a:ext>
            </a:extLst>
          </p:cNvPr>
          <p:cNvSpPr>
            <a:spLocks noChangeArrowheads="1"/>
          </p:cNvSpPr>
          <p:nvPr/>
        </p:nvSpPr>
        <p:spPr bwMode="auto">
          <a:xfrm>
            <a:off x="987425" y="4173538"/>
            <a:ext cx="3157538" cy="501650"/>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r>
              <a:rPr lang="en-US" altLang="ko-KR">
                <a:solidFill>
                  <a:schemeClr val="bg2"/>
                </a:solidFill>
                <a:effectLst>
                  <a:outerShdw blurRad="38100" dist="38100" dir="2700000" algn="tl">
                    <a:srgbClr val="000000"/>
                  </a:outerShdw>
                </a:effectLst>
                <a:ea typeface="Gulim" panose="020B0600000101010101" pitchFamily="34" charset="-127"/>
              </a:rPr>
              <a:t>Dunia Arab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5474" name="Text Box 2">
            <a:extLst>
              <a:ext uri="{FF2B5EF4-FFF2-40B4-BE49-F238E27FC236}">
                <a16:creationId xmlns:a16="http://schemas.microsoft.com/office/drawing/2014/main" id="{3AFFA5E4-DA58-6B4F-8759-CE7318B0CA0D}"/>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45475" name="Text Box 3">
            <a:extLst>
              <a:ext uri="{FF2B5EF4-FFF2-40B4-BE49-F238E27FC236}">
                <a16:creationId xmlns:a16="http://schemas.microsoft.com/office/drawing/2014/main" id="{63429BC0-8678-B849-84C9-71D58E4B67FC}"/>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45476" name="Group 4">
            <a:extLst>
              <a:ext uri="{FF2B5EF4-FFF2-40B4-BE49-F238E27FC236}">
                <a16:creationId xmlns:a16="http://schemas.microsoft.com/office/drawing/2014/main" id="{533AB380-796F-774E-ABA6-C786006671FD}"/>
              </a:ext>
            </a:extLst>
          </p:cNvPr>
          <p:cNvGrpSpPr>
            <a:grpSpLocks/>
          </p:cNvGrpSpPr>
          <p:nvPr/>
        </p:nvGrpSpPr>
        <p:grpSpPr bwMode="auto">
          <a:xfrm>
            <a:off x="620713" y="160338"/>
            <a:ext cx="739775" cy="1430337"/>
            <a:chOff x="391" y="101"/>
            <a:chExt cx="466" cy="901"/>
          </a:xfrm>
        </p:grpSpPr>
        <p:sp>
          <p:nvSpPr>
            <p:cNvPr id="745477" name="Rectangle 5">
              <a:extLst>
                <a:ext uri="{FF2B5EF4-FFF2-40B4-BE49-F238E27FC236}">
                  <a16:creationId xmlns:a16="http://schemas.microsoft.com/office/drawing/2014/main" id="{8199233F-8DA5-7D46-A267-59731D819998}"/>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45478" name="Line 6">
              <a:extLst>
                <a:ext uri="{FF2B5EF4-FFF2-40B4-BE49-F238E27FC236}">
                  <a16:creationId xmlns:a16="http://schemas.microsoft.com/office/drawing/2014/main" id="{C9AD4B24-7F1E-FC4D-90AD-D859D7C2D0E6}"/>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745481" name="Group 9">
            <a:extLst>
              <a:ext uri="{FF2B5EF4-FFF2-40B4-BE49-F238E27FC236}">
                <a16:creationId xmlns:a16="http://schemas.microsoft.com/office/drawing/2014/main" id="{DB677D03-2FFC-3F47-961B-17C21B66E3D1}"/>
              </a:ext>
            </a:extLst>
          </p:cNvPr>
          <p:cNvGrpSpPr>
            <a:grpSpLocks/>
          </p:cNvGrpSpPr>
          <p:nvPr/>
        </p:nvGrpSpPr>
        <p:grpSpPr bwMode="auto">
          <a:xfrm>
            <a:off x="617538" y="1089025"/>
            <a:ext cx="7835900" cy="4670425"/>
            <a:chOff x="468" y="819"/>
            <a:chExt cx="4580" cy="2381"/>
          </a:xfrm>
        </p:grpSpPr>
        <p:pic>
          <p:nvPicPr>
            <p:cNvPr id="745482" name="Picture 10">
              <a:extLst>
                <a:ext uri="{FF2B5EF4-FFF2-40B4-BE49-F238E27FC236}">
                  <a16:creationId xmlns:a16="http://schemas.microsoft.com/office/drawing/2014/main" id="{8D057F46-387B-164E-876B-A3A5B3FF7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67" t="49448" r="30435" b="11801"/>
            <a:stretch>
              <a:fillRect/>
            </a:stretch>
          </p:blipFill>
          <p:spPr bwMode="auto">
            <a:xfrm>
              <a:off x="468" y="819"/>
              <a:ext cx="4580" cy="2381"/>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45483" name="Freeform 11">
              <a:extLst>
                <a:ext uri="{FF2B5EF4-FFF2-40B4-BE49-F238E27FC236}">
                  <a16:creationId xmlns:a16="http://schemas.microsoft.com/office/drawing/2014/main" id="{316ABA92-9C6F-0C44-8C90-C6D8C977D051}"/>
                </a:ext>
              </a:extLst>
            </p:cNvPr>
            <p:cNvSpPr>
              <a:spLocks/>
            </p:cNvSpPr>
            <p:nvPr/>
          </p:nvSpPr>
          <p:spPr bwMode="auto">
            <a:xfrm>
              <a:off x="2132" y="1717"/>
              <a:ext cx="35" cy="87"/>
            </a:xfrm>
            <a:custGeom>
              <a:avLst/>
              <a:gdLst>
                <a:gd name="T0" fmla="*/ 36 w 72"/>
                <a:gd name="T1" fmla="*/ 207 h 215"/>
                <a:gd name="T2" fmla="*/ 40 w 72"/>
                <a:gd name="T3" fmla="*/ 195 h 215"/>
                <a:gd name="T4" fmla="*/ 44 w 72"/>
                <a:gd name="T5" fmla="*/ 151 h 215"/>
                <a:gd name="T6" fmla="*/ 56 w 72"/>
                <a:gd name="T7" fmla="*/ 127 h 215"/>
                <a:gd name="T8" fmla="*/ 56 w 72"/>
                <a:gd name="T9" fmla="*/ 43 h 215"/>
                <a:gd name="T10" fmla="*/ 72 w 72"/>
                <a:gd name="T11" fmla="*/ 19 h 215"/>
                <a:gd name="T12" fmla="*/ 44 w 72"/>
                <a:gd name="T13" fmla="*/ 11 h 215"/>
                <a:gd name="T14" fmla="*/ 32 w 72"/>
                <a:gd name="T15" fmla="*/ 35 h 215"/>
                <a:gd name="T16" fmla="*/ 24 w 72"/>
                <a:gd name="T17" fmla="*/ 79 h 215"/>
                <a:gd name="T18" fmla="*/ 8 w 72"/>
                <a:gd name="T19" fmla="*/ 103 h 215"/>
                <a:gd name="T20" fmla="*/ 0 w 72"/>
                <a:gd name="T21" fmla="*/ 127 h 215"/>
                <a:gd name="T22" fmla="*/ 4 w 72"/>
                <a:gd name="T23" fmla="*/ 139 h 215"/>
                <a:gd name="T24" fmla="*/ 16 w 72"/>
                <a:gd name="T25" fmla="*/ 147 h 215"/>
                <a:gd name="T26" fmla="*/ 28 w 72"/>
                <a:gd name="T27" fmla="*/ 183 h 215"/>
                <a:gd name="T28" fmla="*/ 36 w 72"/>
                <a:gd name="T29" fmla="*/ 2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dist="35921" dir="2700000" algn="ctr" rotWithShape="0">
                <a:srgbClr val="868686"/>
              </a:outerShdw>
            </a:effectLst>
          </p:spPr>
          <p:txBody>
            <a:bodyPr wrap="none" anchor="ctr"/>
            <a:lstStyle/>
            <a:p>
              <a:endParaRPr lang="en-US"/>
            </a:p>
          </p:txBody>
        </p:sp>
      </p:grpSp>
      <p:sp>
        <p:nvSpPr>
          <p:cNvPr id="745484" name="Freeform 12">
            <a:extLst>
              <a:ext uri="{FF2B5EF4-FFF2-40B4-BE49-F238E27FC236}">
                <a16:creationId xmlns:a16="http://schemas.microsoft.com/office/drawing/2014/main" id="{3E6077FB-40F6-CC46-9790-F10319268C5E}"/>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5485" name="AutoShape 13">
            <a:extLst>
              <a:ext uri="{FF2B5EF4-FFF2-40B4-BE49-F238E27FC236}">
                <a16:creationId xmlns:a16="http://schemas.microsoft.com/office/drawing/2014/main" id="{CB61381A-6773-184F-980C-FB97F8FE5E7B}"/>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86" name="Rectangle 14">
            <a:extLst>
              <a:ext uri="{FF2B5EF4-FFF2-40B4-BE49-F238E27FC236}">
                <a16:creationId xmlns:a16="http://schemas.microsoft.com/office/drawing/2014/main" id="{287AC334-B391-374D-84C5-DAB3AB9E0153}"/>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87" name="AutoShape 15">
            <a:extLst>
              <a:ext uri="{FF2B5EF4-FFF2-40B4-BE49-F238E27FC236}">
                <a16:creationId xmlns:a16="http://schemas.microsoft.com/office/drawing/2014/main" id="{A39C2161-8DDC-CA48-B3EF-A79FF19638EC}"/>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88" name="Line 16">
            <a:extLst>
              <a:ext uri="{FF2B5EF4-FFF2-40B4-BE49-F238E27FC236}">
                <a16:creationId xmlns:a16="http://schemas.microsoft.com/office/drawing/2014/main" id="{5A99564F-EEB6-7846-97AE-5EBD356BE332}"/>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89" name="Line 17">
            <a:extLst>
              <a:ext uri="{FF2B5EF4-FFF2-40B4-BE49-F238E27FC236}">
                <a16:creationId xmlns:a16="http://schemas.microsoft.com/office/drawing/2014/main" id="{A0A79AAC-FE4A-FD45-BB5D-7A07B11859E9}"/>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90" name="Rectangle 18">
            <a:extLst>
              <a:ext uri="{FF2B5EF4-FFF2-40B4-BE49-F238E27FC236}">
                <a16:creationId xmlns:a16="http://schemas.microsoft.com/office/drawing/2014/main" id="{65A876AB-EE83-284F-8BE7-A4E0A50015C4}"/>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91" name="Rectangle 19">
            <a:extLst>
              <a:ext uri="{FF2B5EF4-FFF2-40B4-BE49-F238E27FC236}">
                <a16:creationId xmlns:a16="http://schemas.microsoft.com/office/drawing/2014/main" id="{31C2AA1A-3897-C04B-9686-9E68F1CE9A37}"/>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45492" name="Rectangle 20">
            <a:extLst>
              <a:ext uri="{FF2B5EF4-FFF2-40B4-BE49-F238E27FC236}">
                <a16:creationId xmlns:a16="http://schemas.microsoft.com/office/drawing/2014/main" id="{D9A0D73B-0F58-A341-9961-E2A465C52976}"/>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45493" name="Rectangle 21">
            <a:extLst>
              <a:ext uri="{FF2B5EF4-FFF2-40B4-BE49-F238E27FC236}">
                <a16:creationId xmlns:a16="http://schemas.microsoft.com/office/drawing/2014/main" id="{06E29DCA-F28A-6B42-9FEA-4110A6B484BF}"/>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45494" name="Line 22">
            <a:extLst>
              <a:ext uri="{FF2B5EF4-FFF2-40B4-BE49-F238E27FC236}">
                <a16:creationId xmlns:a16="http://schemas.microsoft.com/office/drawing/2014/main" id="{E119EF0E-8487-4B43-B21E-538DDB239B12}"/>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95" name="Line 23">
            <a:extLst>
              <a:ext uri="{FF2B5EF4-FFF2-40B4-BE49-F238E27FC236}">
                <a16:creationId xmlns:a16="http://schemas.microsoft.com/office/drawing/2014/main" id="{F47A26BD-5A9C-0C47-948D-BABFB9B12095}"/>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96" name="Line 24">
            <a:extLst>
              <a:ext uri="{FF2B5EF4-FFF2-40B4-BE49-F238E27FC236}">
                <a16:creationId xmlns:a16="http://schemas.microsoft.com/office/drawing/2014/main" id="{47F11B51-F415-C545-BA89-97396A1017AF}"/>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98" name="Rectangle 26">
            <a:extLst>
              <a:ext uri="{FF2B5EF4-FFF2-40B4-BE49-F238E27FC236}">
                <a16:creationId xmlns:a16="http://schemas.microsoft.com/office/drawing/2014/main" id="{DF32F4FE-BDDF-6F4C-A2F8-5164162CA83D}"/>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45501" name="Freeform 29">
            <a:extLst>
              <a:ext uri="{FF2B5EF4-FFF2-40B4-BE49-F238E27FC236}">
                <a16:creationId xmlns:a16="http://schemas.microsoft.com/office/drawing/2014/main" id="{0BB7CC37-01BC-4447-996F-A008910C71EF}"/>
              </a:ext>
            </a:extLst>
          </p:cNvPr>
          <p:cNvSpPr>
            <a:spLocks/>
          </p:cNvSpPr>
          <p:nvPr/>
        </p:nvSpPr>
        <p:spPr bwMode="auto">
          <a:xfrm>
            <a:off x="723900" y="1263650"/>
            <a:ext cx="7707313" cy="4456113"/>
          </a:xfrm>
          <a:custGeom>
            <a:avLst/>
            <a:gdLst>
              <a:gd name="T0" fmla="*/ 1280 w 4855"/>
              <a:gd name="T1" fmla="*/ 1044 h 2807"/>
              <a:gd name="T2" fmla="*/ 1152 w 4855"/>
              <a:gd name="T3" fmla="*/ 1100 h 2807"/>
              <a:gd name="T4" fmla="*/ 928 w 4855"/>
              <a:gd name="T5" fmla="*/ 932 h 2807"/>
              <a:gd name="T6" fmla="*/ 288 w 4855"/>
              <a:gd name="T7" fmla="*/ 1036 h 2807"/>
              <a:gd name="T8" fmla="*/ 56 w 4855"/>
              <a:gd name="T9" fmla="*/ 1420 h 2807"/>
              <a:gd name="T10" fmla="*/ 48 w 4855"/>
              <a:gd name="T11" fmla="*/ 1732 h 2807"/>
              <a:gd name="T12" fmla="*/ 208 w 4855"/>
              <a:gd name="T13" fmla="*/ 2068 h 2807"/>
              <a:gd name="T14" fmla="*/ 344 w 4855"/>
              <a:gd name="T15" fmla="*/ 2108 h 2807"/>
              <a:gd name="T16" fmla="*/ 624 w 4855"/>
              <a:gd name="T17" fmla="*/ 2124 h 2807"/>
              <a:gd name="T18" fmla="*/ 840 w 4855"/>
              <a:gd name="T19" fmla="*/ 2076 h 2807"/>
              <a:gd name="T20" fmla="*/ 1032 w 4855"/>
              <a:gd name="T21" fmla="*/ 2124 h 2807"/>
              <a:gd name="T22" fmla="*/ 1104 w 4855"/>
              <a:gd name="T23" fmla="*/ 1956 h 2807"/>
              <a:gd name="T24" fmla="*/ 1440 w 4855"/>
              <a:gd name="T25" fmla="*/ 2068 h 2807"/>
              <a:gd name="T26" fmla="*/ 1488 w 4855"/>
              <a:gd name="T27" fmla="*/ 2036 h 2807"/>
              <a:gd name="T28" fmla="*/ 1736 w 4855"/>
              <a:gd name="T29" fmla="*/ 2156 h 2807"/>
              <a:gd name="T30" fmla="*/ 1744 w 4855"/>
              <a:gd name="T31" fmla="*/ 2492 h 2807"/>
              <a:gd name="T32" fmla="*/ 1800 w 4855"/>
              <a:gd name="T33" fmla="*/ 2740 h 2807"/>
              <a:gd name="T34" fmla="*/ 1944 w 4855"/>
              <a:gd name="T35" fmla="*/ 2396 h 2807"/>
              <a:gd name="T36" fmla="*/ 2200 w 4855"/>
              <a:gd name="T37" fmla="*/ 2068 h 2807"/>
              <a:gd name="T38" fmla="*/ 2096 w 4855"/>
              <a:gd name="T39" fmla="*/ 1860 h 2807"/>
              <a:gd name="T40" fmla="*/ 2464 w 4855"/>
              <a:gd name="T41" fmla="*/ 1620 h 2807"/>
              <a:gd name="T42" fmla="*/ 2504 w 4855"/>
              <a:gd name="T43" fmla="*/ 1460 h 2807"/>
              <a:gd name="T44" fmla="*/ 2624 w 4855"/>
              <a:gd name="T45" fmla="*/ 1396 h 2807"/>
              <a:gd name="T46" fmla="*/ 2984 w 4855"/>
              <a:gd name="T47" fmla="*/ 1540 h 2807"/>
              <a:gd name="T48" fmla="*/ 2960 w 4855"/>
              <a:gd name="T49" fmla="*/ 1876 h 2807"/>
              <a:gd name="T50" fmla="*/ 3040 w 4855"/>
              <a:gd name="T51" fmla="*/ 2244 h 2807"/>
              <a:gd name="T52" fmla="*/ 3336 w 4855"/>
              <a:gd name="T53" fmla="*/ 2012 h 2807"/>
              <a:gd name="T54" fmla="*/ 3256 w 4855"/>
              <a:gd name="T55" fmla="*/ 1748 h 2807"/>
              <a:gd name="T56" fmla="*/ 3456 w 4855"/>
              <a:gd name="T57" fmla="*/ 1556 h 2807"/>
              <a:gd name="T58" fmla="*/ 3608 w 4855"/>
              <a:gd name="T59" fmla="*/ 1876 h 2807"/>
              <a:gd name="T60" fmla="*/ 3752 w 4855"/>
              <a:gd name="T61" fmla="*/ 2212 h 2807"/>
              <a:gd name="T62" fmla="*/ 4048 w 4855"/>
              <a:gd name="T63" fmla="*/ 2660 h 2807"/>
              <a:gd name="T64" fmla="*/ 4696 w 4855"/>
              <a:gd name="T65" fmla="*/ 2732 h 2807"/>
              <a:gd name="T66" fmla="*/ 4800 w 4855"/>
              <a:gd name="T67" fmla="*/ 2492 h 2807"/>
              <a:gd name="T68" fmla="*/ 4472 w 4855"/>
              <a:gd name="T69" fmla="*/ 2284 h 2807"/>
              <a:gd name="T70" fmla="*/ 4280 w 4855"/>
              <a:gd name="T71" fmla="*/ 2180 h 2807"/>
              <a:gd name="T72" fmla="*/ 4072 w 4855"/>
              <a:gd name="T73" fmla="*/ 2204 h 2807"/>
              <a:gd name="T74" fmla="*/ 3912 w 4855"/>
              <a:gd name="T75" fmla="*/ 2060 h 2807"/>
              <a:gd name="T76" fmla="*/ 3792 w 4855"/>
              <a:gd name="T77" fmla="*/ 1644 h 2807"/>
              <a:gd name="T78" fmla="*/ 3376 w 4855"/>
              <a:gd name="T79" fmla="*/ 1284 h 2807"/>
              <a:gd name="T80" fmla="*/ 3000 w 4855"/>
              <a:gd name="T81" fmla="*/ 1276 h 2807"/>
              <a:gd name="T82" fmla="*/ 3176 w 4855"/>
              <a:gd name="T83" fmla="*/ 1068 h 2807"/>
              <a:gd name="T84" fmla="*/ 3680 w 4855"/>
              <a:gd name="T85" fmla="*/ 852 h 2807"/>
              <a:gd name="T86" fmla="*/ 3736 w 4855"/>
              <a:gd name="T87" fmla="*/ 660 h 2807"/>
              <a:gd name="T88" fmla="*/ 3576 w 4855"/>
              <a:gd name="T89" fmla="*/ 508 h 2807"/>
              <a:gd name="T90" fmla="*/ 3384 w 4855"/>
              <a:gd name="T91" fmla="*/ 308 h 2807"/>
              <a:gd name="T92" fmla="*/ 2880 w 4855"/>
              <a:gd name="T93" fmla="*/ 28 h 2807"/>
              <a:gd name="T94" fmla="*/ 2552 w 4855"/>
              <a:gd name="T95" fmla="*/ 220 h 2807"/>
              <a:gd name="T96" fmla="*/ 2136 w 4855"/>
              <a:gd name="T97" fmla="*/ 348 h 2807"/>
              <a:gd name="T98" fmla="*/ 2120 w 4855"/>
              <a:gd name="T99" fmla="*/ 564 h 2807"/>
              <a:gd name="T100" fmla="*/ 2008 w 4855"/>
              <a:gd name="T101" fmla="*/ 636 h 2807"/>
              <a:gd name="T102" fmla="*/ 1816 w 4855"/>
              <a:gd name="T103" fmla="*/ 692 h 2807"/>
              <a:gd name="T104" fmla="*/ 1416 w 4855"/>
              <a:gd name="T105" fmla="*/ 660 h 2807"/>
              <a:gd name="T106" fmla="*/ 1712 w 4855"/>
              <a:gd name="T107" fmla="*/ 1004 h 2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5502" name="Rectangle 30">
            <a:extLst>
              <a:ext uri="{FF2B5EF4-FFF2-40B4-BE49-F238E27FC236}">
                <a16:creationId xmlns:a16="http://schemas.microsoft.com/office/drawing/2014/main" id="{EB2A5FDA-6429-7449-9E2C-CEF66926A17A}"/>
              </a:ext>
            </a:extLst>
          </p:cNvPr>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dist="53882" dir="2700000" algn="ctr" rotWithShape="0">
              <a:schemeClr val="bg2"/>
            </a:outerShdw>
          </a:effectLst>
          <a:extLst>
            <a:ext uri="{909E8E84-426E-40DD-AFC4-6F175D3DCCD1}">
              <a14:hiddenFill xmlns:a14="http://schemas.microsoft.com/office/drawing/2010/main">
                <a:solidFill>
                  <a:srgbClr val="FF0000"/>
                </a:solidFill>
              </a14:hiddenFill>
            </a:ext>
          </a:extLst>
        </p:spPr>
        <p:txBody>
          <a:bodyPr wrap="none" anchor="ctr"/>
          <a:lstStyle/>
          <a:p>
            <a:endParaRPr lang="en-US"/>
          </a:p>
        </p:txBody>
      </p:sp>
      <p:sp>
        <p:nvSpPr>
          <p:cNvPr id="745503" name="Text Box 31">
            <a:extLst>
              <a:ext uri="{FF2B5EF4-FFF2-40B4-BE49-F238E27FC236}">
                <a16:creationId xmlns:a16="http://schemas.microsoft.com/office/drawing/2014/main" id="{C787F8C2-4EFE-EC4A-992E-29CA9BA0F27E}"/>
              </a:ext>
            </a:extLst>
          </p:cNvPr>
          <p:cNvSpPr txBox="1">
            <a:spLocks noChangeArrowheads="1"/>
          </p:cNvSpPr>
          <p:nvPr/>
        </p:nvSpPr>
        <p:spPr bwMode="auto">
          <a:xfrm>
            <a:off x="1752600" y="409575"/>
            <a:ext cx="7035800" cy="519113"/>
          </a:xfrm>
          <a:prstGeom prst="rect">
            <a:avLst/>
          </a:prstGeom>
          <a:noFill/>
          <a:ln>
            <a:noFill/>
          </a:ln>
          <a:effectLst>
            <a:outerShdw dist="74053" dir="3542175"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b="1">
                <a:solidFill>
                  <a:srgbClr val="FFFF00"/>
                </a:solidFill>
                <a:effectLst>
                  <a:outerShdw blurRad="38100" dist="38100" dir="2700000" algn="tl">
                    <a:srgbClr val="000000"/>
                  </a:outerShdw>
                </a:effectLst>
                <a:ea typeface="Gulim" panose="020B0600000101010101" pitchFamily="34" charset="-127"/>
              </a:rPr>
              <a:t>BANDINGKAN LETAK GEOGRAFI…</a:t>
            </a:r>
          </a:p>
        </p:txBody>
      </p:sp>
      <p:sp>
        <p:nvSpPr>
          <p:cNvPr id="745504" name="Text Box 32">
            <a:extLst>
              <a:ext uri="{FF2B5EF4-FFF2-40B4-BE49-F238E27FC236}">
                <a16:creationId xmlns:a16="http://schemas.microsoft.com/office/drawing/2014/main" id="{F313A520-1A37-AA40-A81B-7DCE6AAAF24C}"/>
              </a:ext>
            </a:extLst>
          </p:cNvPr>
          <p:cNvSpPr txBox="1">
            <a:spLocks noChangeArrowheads="1"/>
          </p:cNvSpPr>
          <p:nvPr/>
        </p:nvSpPr>
        <p:spPr bwMode="auto">
          <a:xfrm>
            <a:off x="1352550" y="5775325"/>
            <a:ext cx="6699250" cy="579438"/>
          </a:xfrm>
          <a:prstGeom prst="rect">
            <a:avLst/>
          </a:prstGeom>
          <a:noFill/>
          <a:ln>
            <a:noFill/>
          </a:ln>
          <a:effectLst>
            <a:outerShdw dist="74053" dir="3542175"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3200" b="1">
                <a:solidFill>
                  <a:srgbClr val="FFFF00"/>
                </a:solidFill>
                <a:effectLst>
                  <a:outerShdw blurRad="38100" dist="38100" dir="2700000" algn="tl">
                    <a:srgbClr val="000000"/>
                  </a:outerShdw>
                </a:effectLst>
                <a:ea typeface="Gulim" panose="020B0600000101010101" pitchFamily="34" charset="-127"/>
              </a:rPr>
              <a:t>MUHAMMAD VERSUS ISHAK!</a:t>
            </a:r>
          </a:p>
        </p:txBody>
      </p:sp>
      <p:sp>
        <p:nvSpPr>
          <p:cNvPr id="745505" name="Rectangle 33">
            <a:extLst>
              <a:ext uri="{FF2B5EF4-FFF2-40B4-BE49-F238E27FC236}">
                <a16:creationId xmlns:a16="http://schemas.microsoft.com/office/drawing/2014/main" id="{36BAD94A-BE67-7344-9174-1092C3F08DD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35</a:t>
            </a:r>
          </a:p>
        </p:txBody>
      </p:sp>
      <p:sp>
        <p:nvSpPr>
          <p:cNvPr id="745506" name="Text Box 34">
            <a:extLst>
              <a:ext uri="{FF2B5EF4-FFF2-40B4-BE49-F238E27FC236}">
                <a16:creationId xmlns:a16="http://schemas.microsoft.com/office/drawing/2014/main" id="{F3852508-C14E-EE40-BE85-EC43B1F20D23}"/>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right)">
                                      <p:cBhvr>
                                        <p:cTn id="7" dur="500"/>
                                        <p:tgtEl>
                                          <p:spTgt spid="745501"/>
                                        </p:tgtEl>
                                      </p:cBhvr>
                                    </p:animEffect>
                                  </p:childTnLst>
                                </p:cTn>
                              </p:par>
                            </p:childTnLst>
                          </p:cTn>
                        </p:par>
                        <p:par>
                          <p:cTn id="8" fill="hold" nodeType="afterGroup">
                            <p:stCondLst>
                              <p:cond delay="1500"/>
                            </p:stCondLst>
                            <p:childTnLst>
                              <p:par>
                                <p:cTn id="9" presetID="23" presetClass="entr" presetSubtype="36" fill="hold"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22" name="Text Box 2">
            <a:extLst>
              <a:ext uri="{FF2B5EF4-FFF2-40B4-BE49-F238E27FC236}">
                <a16:creationId xmlns:a16="http://schemas.microsoft.com/office/drawing/2014/main" id="{F33F2858-8FD3-6241-A023-2F1B4051B2BB}"/>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47536" name="Text Box 16">
            <a:extLst>
              <a:ext uri="{FF2B5EF4-FFF2-40B4-BE49-F238E27FC236}">
                <a16:creationId xmlns:a16="http://schemas.microsoft.com/office/drawing/2014/main" id="{6F94DE77-1D90-3340-BC44-AB710BBBDA7A}"/>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47537" name="Group 17">
            <a:extLst>
              <a:ext uri="{FF2B5EF4-FFF2-40B4-BE49-F238E27FC236}">
                <a16:creationId xmlns:a16="http://schemas.microsoft.com/office/drawing/2014/main" id="{A6981D9E-501D-9944-884B-327421DD40F2}"/>
              </a:ext>
            </a:extLst>
          </p:cNvPr>
          <p:cNvGrpSpPr>
            <a:grpSpLocks/>
          </p:cNvGrpSpPr>
          <p:nvPr/>
        </p:nvGrpSpPr>
        <p:grpSpPr bwMode="auto">
          <a:xfrm>
            <a:off x="620713" y="160338"/>
            <a:ext cx="739775" cy="1430337"/>
            <a:chOff x="391" y="101"/>
            <a:chExt cx="466" cy="901"/>
          </a:xfrm>
        </p:grpSpPr>
        <p:sp>
          <p:nvSpPr>
            <p:cNvPr id="747538" name="Rectangle 18">
              <a:extLst>
                <a:ext uri="{FF2B5EF4-FFF2-40B4-BE49-F238E27FC236}">
                  <a16:creationId xmlns:a16="http://schemas.microsoft.com/office/drawing/2014/main" id="{85E91120-C462-4E42-9085-FF6E8C577408}"/>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47539" name="Line 19">
              <a:extLst>
                <a:ext uri="{FF2B5EF4-FFF2-40B4-BE49-F238E27FC236}">
                  <a16:creationId xmlns:a16="http://schemas.microsoft.com/office/drawing/2014/main" id="{4D43506B-2342-C743-BE38-3AECAC29FF4C}"/>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47540" name="Text Box 20">
            <a:extLst>
              <a:ext uri="{FF2B5EF4-FFF2-40B4-BE49-F238E27FC236}">
                <a16:creationId xmlns:a16="http://schemas.microsoft.com/office/drawing/2014/main" id="{7982BC58-5F6B-EA46-B19A-0B26A12560E4}"/>
              </a:ext>
            </a:extLst>
          </p:cNvPr>
          <p:cNvSpPr txBox="1">
            <a:spLocks noChangeArrowheads="1"/>
          </p:cNvSpPr>
          <p:nvPr/>
        </p:nvSpPr>
        <p:spPr bwMode="auto">
          <a:xfrm>
            <a:off x="8591550"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pic>
        <p:nvPicPr>
          <p:cNvPr id="747542" name="Picture 22">
            <a:extLst>
              <a:ext uri="{FF2B5EF4-FFF2-40B4-BE49-F238E27FC236}">
                <a16:creationId xmlns:a16="http://schemas.microsoft.com/office/drawing/2014/main" id="{B054B478-FC41-7545-873B-29D8351AF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623" t="31543" r="44395" b="31651"/>
          <a:stretch>
            <a:fillRect/>
          </a:stretch>
        </p:blipFill>
        <p:spPr bwMode="auto">
          <a:xfrm>
            <a:off x="2238375" y="1066800"/>
            <a:ext cx="2603500" cy="3197225"/>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47547" name="Picture 27">
            <a:extLst>
              <a:ext uri="{FF2B5EF4-FFF2-40B4-BE49-F238E27FC236}">
                <a16:creationId xmlns:a16="http://schemas.microsoft.com/office/drawing/2014/main" id="{DD03561B-0045-DE40-96DE-5A2FB600E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286" t="31592" r="44662" b="24057"/>
          <a:stretch>
            <a:fillRect/>
          </a:stretch>
        </p:blipFill>
        <p:spPr bwMode="auto">
          <a:xfrm>
            <a:off x="1033463" y="1804988"/>
            <a:ext cx="2933700" cy="432593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47549" name="Text Box 29">
            <a:extLst>
              <a:ext uri="{FF2B5EF4-FFF2-40B4-BE49-F238E27FC236}">
                <a16:creationId xmlns:a16="http://schemas.microsoft.com/office/drawing/2014/main" id="{8741F3A3-F2EE-C543-A325-AB5CEC35716B}"/>
              </a:ext>
            </a:extLst>
          </p:cNvPr>
          <p:cNvSpPr txBox="1">
            <a:spLocks noChangeArrowheads="1"/>
          </p:cNvSpPr>
          <p:nvPr/>
        </p:nvSpPr>
        <p:spPr bwMode="auto">
          <a:xfrm>
            <a:off x="2108200" y="465138"/>
            <a:ext cx="6405563" cy="519112"/>
          </a:xfrm>
          <a:prstGeom prst="rect">
            <a:avLst/>
          </a:prstGeom>
          <a:noFill/>
          <a:ln>
            <a:noFill/>
          </a:ln>
          <a:effectLst>
            <a:outerShdw dist="74053" dir="3542175"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b="1">
                <a:solidFill>
                  <a:srgbClr val="FFFF00"/>
                </a:solidFill>
                <a:effectLst>
                  <a:outerShdw blurRad="38100" dist="38100" dir="2700000" algn="tl">
                    <a:srgbClr val="000000"/>
                  </a:outerShdw>
                </a:effectLst>
                <a:ea typeface="Gulim" panose="020B0600000101010101" pitchFamily="34" charset="-127"/>
              </a:rPr>
              <a:t>BANDINGKAN LETAK GEOGRAFI…</a:t>
            </a:r>
          </a:p>
        </p:txBody>
      </p:sp>
      <p:sp>
        <p:nvSpPr>
          <p:cNvPr id="747550" name="Rectangle 30">
            <a:extLst>
              <a:ext uri="{FF2B5EF4-FFF2-40B4-BE49-F238E27FC236}">
                <a16:creationId xmlns:a16="http://schemas.microsoft.com/office/drawing/2014/main" id="{00AA8242-1934-4140-9673-D0E9EC299C8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36</a:t>
            </a:r>
          </a:p>
        </p:txBody>
      </p:sp>
      <p:sp>
        <p:nvSpPr>
          <p:cNvPr id="747551" name="Text Box 31">
            <a:extLst>
              <a:ext uri="{FF2B5EF4-FFF2-40B4-BE49-F238E27FC236}">
                <a16:creationId xmlns:a16="http://schemas.microsoft.com/office/drawing/2014/main" id="{3E183523-FBE7-6944-B084-62E31546BDEE}"/>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47552" name="Rectangle 32">
            <a:extLst>
              <a:ext uri="{FF2B5EF4-FFF2-40B4-BE49-F238E27FC236}">
                <a16:creationId xmlns:a16="http://schemas.microsoft.com/office/drawing/2014/main" id="{C0D67FD0-FFBD-0145-9A37-DFF61137B651}"/>
              </a:ext>
            </a:extLst>
          </p:cNvPr>
          <p:cNvSpPr>
            <a:spLocks noChangeArrowheads="1"/>
          </p:cNvSpPr>
          <p:nvPr/>
        </p:nvSpPr>
        <p:spPr bwMode="auto">
          <a:xfrm>
            <a:off x="3671888" y="1060450"/>
            <a:ext cx="960437"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r>
              <a:rPr lang="en-US" altLang="ko-KR" sz="2000">
                <a:solidFill>
                  <a:srgbClr val="33CC33"/>
                </a:solidFill>
                <a:effectLst/>
                <a:latin typeface="Arial Black" panose="020B0604020202020204" pitchFamily="34" charset="0"/>
                <a:ea typeface="Gulim" panose="020B0600000101010101" pitchFamily="34" charset="-127"/>
              </a:rPr>
              <a:t>dan</a:t>
            </a:r>
          </a:p>
        </p:txBody>
      </p:sp>
      <p:sp>
        <p:nvSpPr>
          <p:cNvPr id="747553" name="Rectangle 33">
            <a:extLst>
              <a:ext uri="{FF2B5EF4-FFF2-40B4-BE49-F238E27FC236}">
                <a16:creationId xmlns:a16="http://schemas.microsoft.com/office/drawing/2014/main" id="{FC49F54B-99A2-834F-B65A-41E606151817}"/>
              </a:ext>
            </a:extLst>
          </p:cNvPr>
          <p:cNvSpPr>
            <a:spLocks noChangeArrowheads="1"/>
          </p:cNvSpPr>
          <p:nvPr/>
        </p:nvSpPr>
        <p:spPr bwMode="auto">
          <a:xfrm>
            <a:off x="2689225" y="1817688"/>
            <a:ext cx="9604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r>
              <a:rPr lang="en-US" altLang="ko-KR" sz="2400">
                <a:solidFill>
                  <a:srgbClr val="33CC33"/>
                </a:solidFill>
                <a:effectLst/>
                <a:latin typeface="Arial Black" panose="020B0604020202020204" pitchFamily="34" charset="0"/>
                <a:ea typeface="Gulim" panose="020B0600000101010101" pitchFamily="34" charset="-127"/>
              </a:rPr>
              <a:t>dan</a:t>
            </a:r>
          </a:p>
        </p:txBody>
      </p:sp>
      <p:pic>
        <p:nvPicPr>
          <p:cNvPr id="747543" name="Picture 23">
            <a:extLst>
              <a:ext uri="{FF2B5EF4-FFF2-40B4-BE49-F238E27FC236}">
                <a16:creationId xmlns:a16="http://schemas.microsoft.com/office/drawing/2014/main" id="{17AC6F36-6019-BC4E-9C7C-AE34D9EC2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286" t="31607" r="44489" b="28076"/>
          <a:stretch>
            <a:fillRect/>
          </a:stretch>
        </p:blipFill>
        <p:spPr bwMode="auto">
          <a:xfrm>
            <a:off x="4748213" y="2281238"/>
            <a:ext cx="2959100" cy="393223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47555" name="Rectangle 35">
            <a:extLst>
              <a:ext uri="{FF2B5EF4-FFF2-40B4-BE49-F238E27FC236}">
                <a16:creationId xmlns:a16="http://schemas.microsoft.com/office/drawing/2014/main" id="{617E8A9B-94A2-0F49-B231-17F9864BCF3D}"/>
              </a:ext>
            </a:extLst>
          </p:cNvPr>
          <p:cNvSpPr>
            <a:spLocks noChangeArrowheads="1"/>
          </p:cNvSpPr>
          <p:nvPr/>
        </p:nvSpPr>
        <p:spPr bwMode="auto">
          <a:xfrm>
            <a:off x="6381750" y="2308225"/>
            <a:ext cx="9604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r>
              <a:rPr lang="en-US" altLang="ko-KR" sz="2400">
                <a:solidFill>
                  <a:srgbClr val="33CC33"/>
                </a:solidFill>
                <a:effectLst/>
                <a:latin typeface="Arial Black" panose="020B0604020202020204" pitchFamily="34" charset="0"/>
                <a:ea typeface="Gulim" panose="020B0600000101010101" pitchFamily="34" charset="-127"/>
              </a:rPr>
              <a:t>dan</a:t>
            </a:r>
          </a:p>
        </p:txBody>
      </p:sp>
      <p:pic>
        <p:nvPicPr>
          <p:cNvPr id="747548" name="Picture 28">
            <a:extLst>
              <a:ext uri="{FF2B5EF4-FFF2-40B4-BE49-F238E27FC236}">
                <a16:creationId xmlns:a16="http://schemas.microsoft.com/office/drawing/2014/main" id="{4DF88C46-CB06-4342-81BF-750E18C7EE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5286" t="31738" r="44576" b="28206"/>
          <a:stretch>
            <a:fillRect/>
          </a:stretch>
        </p:blipFill>
        <p:spPr bwMode="auto">
          <a:xfrm>
            <a:off x="5580063" y="1338263"/>
            <a:ext cx="2946400" cy="390683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47554" name="Rectangle 34">
            <a:extLst>
              <a:ext uri="{FF2B5EF4-FFF2-40B4-BE49-F238E27FC236}">
                <a16:creationId xmlns:a16="http://schemas.microsoft.com/office/drawing/2014/main" id="{8B808C5B-AD10-7F49-8CA2-353758865829}"/>
              </a:ext>
            </a:extLst>
          </p:cNvPr>
          <p:cNvSpPr>
            <a:spLocks noChangeArrowheads="1"/>
          </p:cNvSpPr>
          <p:nvPr/>
        </p:nvSpPr>
        <p:spPr bwMode="auto">
          <a:xfrm>
            <a:off x="7207250" y="1350963"/>
            <a:ext cx="9604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r>
              <a:rPr lang="en-US" altLang="ko-KR" sz="2400">
                <a:solidFill>
                  <a:srgbClr val="33CC33"/>
                </a:solidFill>
                <a:effectLst/>
                <a:latin typeface="Arial Black" panose="020B0604020202020204" pitchFamily="34" charset="0"/>
                <a:ea typeface="Gulim" panose="020B0600000101010101" pitchFamily="34" charset="-127"/>
              </a:rPr>
              <a:t>dan</a:t>
            </a:r>
          </a:p>
        </p:txBody>
      </p:sp>
      <p:sp>
        <p:nvSpPr>
          <p:cNvPr id="747523" name="Freeform 3">
            <a:extLst>
              <a:ext uri="{FF2B5EF4-FFF2-40B4-BE49-F238E27FC236}">
                <a16:creationId xmlns:a16="http://schemas.microsoft.com/office/drawing/2014/main" id="{5043D39E-DCA0-9C45-82C8-6C2C51A74DEA}"/>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24" name="AutoShape 4">
            <a:extLst>
              <a:ext uri="{FF2B5EF4-FFF2-40B4-BE49-F238E27FC236}">
                <a16:creationId xmlns:a16="http://schemas.microsoft.com/office/drawing/2014/main" id="{38AFA9EF-9557-3B48-B325-5553415E076F}"/>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25" name="Rectangle 5">
            <a:extLst>
              <a:ext uri="{FF2B5EF4-FFF2-40B4-BE49-F238E27FC236}">
                <a16:creationId xmlns:a16="http://schemas.microsoft.com/office/drawing/2014/main" id="{C56FE995-4F03-2F43-B51E-7B591F22CC9B}"/>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26" name="AutoShape 6">
            <a:extLst>
              <a:ext uri="{FF2B5EF4-FFF2-40B4-BE49-F238E27FC236}">
                <a16:creationId xmlns:a16="http://schemas.microsoft.com/office/drawing/2014/main" id="{1ED0D32E-3DBA-F64B-9FD5-E3D3F91F7E42}"/>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27" name="Line 7">
            <a:extLst>
              <a:ext uri="{FF2B5EF4-FFF2-40B4-BE49-F238E27FC236}">
                <a16:creationId xmlns:a16="http://schemas.microsoft.com/office/drawing/2014/main" id="{10E69600-2C70-9644-8CC0-4C2C1179DACA}"/>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28" name="Line 8">
            <a:extLst>
              <a:ext uri="{FF2B5EF4-FFF2-40B4-BE49-F238E27FC236}">
                <a16:creationId xmlns:a16="http://schemas.microsoft.com/office/drawing/2014/main" id="{905970EA-2FD5-394D-9C18-6D04FDBDE7CD}"/>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29" name="Rectangle 9">
            <a:extLst>
              <a:ext uri="{FF2B5EF4-FFF2-40B4-BE49-F238E27FC236}">
                <a16:creationId xmlns:a16="http://schemas.microsoft.com/office/drawing/2014/main" id="{5B3A7301-4694-BC46-B311-4CAAE74B6212}"/>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30" name="Rectangle 10">
            <a:extLst>
              <a:ext uri="{FF2B5EF4-FFF2-40B4-BE49-F238E27FC236}">
                <a16:creationId xmlns:a16="http://schemas.microsoft.com/office/drawing/2014/main" id="{60AE6A29-4D01-3447-9E23-17D3B4D6C07B}"/>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47531" name="Rectangle 11">
            <a:extLst>
              <a:ext uri="{FF2B5EF4-FFF2-40B4-BE49-F238E27FC236}">
                <a16:creationId xmlns:a16="http://schemas.microsoft.com/office/drawing/2014/main" id="{1742376F-D38F-A345-8753-AF493419BA80}"/>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47532" name="Rectangle 12">
            <a:extLst>
              <a:ext uri="{FF2B5EF4-FFF2-40B4-BE49-F238E27FC236}">
                <a16:creationId xmlns:a16="http://schemas.microsoft.com/office/drawing/2014/main" id="{DCA2C5FF-59F7-BA47-A0E6-3C1724917680}"/>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47533" name="Line 13">
            <a:extLst>
              <a:ext uri="{FF2B5EF4-FFF2-40B4-BE49-F238E27FC236}">
                <a16:creationId xmlns:a16="http://schemas.microsoft.com/office/drawing/2014/main" id="{BA5E2792-076F-D642-9A25-525947A11808}"/>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34" name="Line 14">
            <a:extLst>
              <a:ext uri="{FF2B5EF4-FFF2-40B4-BE49-F238E27FC236}">
                <a16:creationId xmlns:a16="http://schemas.microsoft.com/office/drawing/2014/main" id="{08EA225D-BAD9-B349-BFF9-1C18535717B6}"/>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35" name="Line 15">
            <a:extLst>
              <a:ext uri="{FF2B5EF4-FFF2-40B4-BE49-F238E27FC236}">
                <a16:creationId xmlns:a16="http://schemas.microsoft.com/office/drawing/2014/main" id="{66392E6F-715C-D64E-9ADB-F293B9CD77E1}"/>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46" name="Rectangle 26">
            <a:extLst>
              <a:ext uri="{FF2B5EF4-FFF2-40B4-BE49-F238E27FC236}">
                <a16:creationId xmlns:a16="http://schemas.microsoft.com/office/drawing/2014/main" id="{11EC216D-CE5D-6A49-9046-1D6E2C75E6EA}"/>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47543"/>
                                        </p:tgtEl>
                                        <p:attrNameLst>
                                          <p:attrName>style.visibility</p:attrName>
                                        </p:attrNameLst>
                                      </p:cBhvr>
                                      <p:to>
                                        <p:strVal val="visible"/>
                                      </p:to>
                                    </p:set>
                                    <p:animEffect transition="in" filter="dissolve">
                                      <p:cBhvr>
                                        <p:cTn id="7" dur="500"/>
                                        <p:tgtEl>
                                          <p:spTgt spid="7475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47547"/>
                                        </p:tgtEl>
                                        <p:attrNameLst>
                                          <p:attrName>style.visibility</p:attrName>
                                        </p:attrNameLst>
                                      </p:cBhvr>
                                      <p:to>
                                        <p:strVal val="visible"/>
                                      </p:to>
                                    </p:set>
                                    <p:animEffect transition="in" filter="dissolve">
                                      <p:cBhvr>
                                        <p:cTn id="12" dur="500"/>
                                        <p:tgtEl>
                                          <p:spTgt spid="7475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47548"/>
                                        </p:tgtEl>
                                        <p:attrNameLst>
                                          <p:attrName>style.visibility</p:attrName>
                                        </p:attrNameLst>
                                      </p:cBhvr>
                                      <p:to>
                                        <p:strVal val="visible"/>
                                      </p:to>
                                    </p:set>
                                    <p:animEffect transition="in" filter="dissolve">
                                      <p:cBhvr>
                                        <p:cTn id="17" dur="500"/>
                                        <p:tgtEl>
                                          <p:spTgt spid="747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9570" name="Text Box 2">
            <a:extLst>
              <a:ext uri="{FF2B5EF4-FFF2-40B4-BE49-F238E27FC236}">
                <a16:creationId xmlns:a16="http://schemas.microsoft.com/office/drawing/2014/main" id="{C9B312CA-F894-F540-A476-B9CD6B10AF8F}"/>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49571" name="Freeform 3">
            <a:extLst>
              <a:ext uri="{FF2B5EF4-FFF2-40B4-BE49-F238E27FC236}">
                <a16:creationId xmlns:a16="http://schemas.microsoft.com/office/drawing/2014/main" id="{FF9DBBF6-135E-534B-BDA4-5C38CE59DBE7}"/>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9572" name="AutoShape 4">
            <a:extLst>
              <a:ext uri="{FF2B5EF4-FFF2-40B4-BE49-F238E27FC236}">
                <a16:creationId xmlns:a16="http://schemas.microsoft.com/office/drawing/2014/main" id="{2CF6EB45-DA40-5541-B4D5-13DFFFB7DE77}"/>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73" name="Rectangle 5">
            <a:extLst>
              <a:ext uri="{FF2B5EF4-FFF2-40B4-BE49-F238E27FC236}">
                <a16:creationId xmlns:a16="http://schemas.microsoft.com/office/drawing/2014/main" id="{45308E99-FCE8-E44E-BBA1-529A220A4478}"/>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74" name="AutoShape 6">
            <a:extLst>
              <a:ext uri="{FF2B5EF4-FFF2-40B4-BE49-F238E27FC236}">
                <a16:creationId xmlns:a16="http://schemas.microsoft.com/office/drawing/2014/main" id="{6F4F7921-3B74-2847-907B-43CC46A9604A}"/>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75" name="Line 7">
            <a:extLst>
              <a:ext uri="{FF2B5EF4-FFF2-40B4-BE49-F238E27FC236}">
                <a16:creationId xmlns:a16="http://schemas.microsoft.com/office/drawing/2014/main" id="{2C8E64C8-BF2A-5F4B-B901-E1A322CF10FC}"/>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76" name="Line 8">
            <a:extLst>
              <a:ext uri="{FF2B5EF4-FFF2-40B4-BE49-F238E27FC236}">
                <a16:creationId xmlns:a16="http://schemas.microsoft.com/office/drawing/2014/main" id="{DC858F54-BCE0-2244-AE0A-9CD36AB3ABFB}"/>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77" name="Rectangle 9">
            <a:extLst>
              <a:ext uri="{FF2B5EF4-FFF2-40B4-BE49-F238E27FC236}">
                <a16:creationId xmlns:a16="http://schemas.microsoft.com/office/drawing/2014/main" id="{9C60233F-713A-D948-8661-C7C665412C46}"/>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78" name="Rectangle 10">
            <a:extLst>
              <a:ext uri="{FF2B5EF4-FFF2-40B4-BE49-F238E27FC236}">
                <a16:creationId xmlns:a16="http://schemas.microsoft.com/office/drawing/2014/main" id="{52D587C5-42E2-B845-8989-C07EE5110EA3}"/>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49579" name="Rectangle 11">
            <a:extLst>
              <a:ext uri="{FF2B5EF4-FFF2-40B4-BE49-F238E27FC236}">
                <a16:creationId xmlns:a16="http://schemas.microsoft.com/office/drawing/2014/main" id="{67326F99-B235-3D49-B099-856D8389CD74}"/>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49580" name="Rectangle 12">
            <a:extLst>
              <a:ext uri="{FF2B5EF4-FFF2-40B4-BE49-F238E27FC236}">
                <a16:creationId xmlns:a16="http://schemas.microsoft.com/office/drawing/2014/main" id="{7BC503E6-3C7A-9F4B-AC0C-BC83070BA35D}"/>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49581" name="Line 13">
            <a:extLst>
              <a:ext uri="{FF2B5EF4-FFF2-40B4-BE49-F238E27FC236}">
                <a16:creationId xmlns:a16="http://schemas.microsoft.com/office/drawing/2014/main" id="{12DC896F-F80B-6B41-907D-9993C077B8CC}"/>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82" name="Line 14">
            <a:extLst>
              <a:ext uri="{FF2B5EF4-FFF2-40B4-BE49-F238E27FC236}">
                <a16:creationId xmlns:a16="http://schemas.microsoft.com/office/drawing/2014/main" id="{F4B48A08-B980-A14B-8605-C16AEE2D8755}"/>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83" name="Line 15">
            <a:extLst>
              <a:ext uri="{FF2B5EF4-FFF2-40B4-BE49-F238E27FC236}">
                <a16:creationId xmlns:a16="http://schemas.microsoft.com/office/drawing/2014/main" id="{814AD3CC-FC22-6E4E-B68F-6055F559F8D8}"/>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84" name="Text Box 16">
            <a:extLst>
              <a:ext uri="{FF2B5EF4-FFF2-40B4-BE49-F238E27FC236}">
                <a16:creationId xmlns:a16="http://schemas.microsoft.com/office/drawing/2014/main" id="{3B7B8CA9-BAA6-B946-9933-F57AB6977A29}"/>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49585" name="Group 17">
            <a:extLst>
              <a:ext uri="{FF2B5EF4-FFF2-40B4-BE49-F238E27FC236}">
                <a16:creationId xmlns:a16="http://schemas.microsoft.com/office/drawing/2014/main" id="{1041D365-648B-034A-B7AF-1E9D365DC173}"/>
              </a:ext>
            </a:extLst>
          </p:cNvPr>
          <p:cNvGrpSpPr>
            <a:grpSpLocks/>
          </p:cNvGrpSpPr>
          <p:nvPr/>
        </p:nvGrpSpPr>
        <p:grpSpPr bwMode="auto">
          <a:xfrm>
            <a:off x="620713" y="160338"/>
            <a:ext cx="739775" cy="1430337"/>
            <a:chOff x="391" y="101"/>
            <a:chExt cx="466" cy="901"/>
          </a:xfrm>
        </p:grpSpPr>
        <p:sp>
          <p:nvSpPr>
            <p:cNvPr id="749586" name="Rectangle 18">
              <a:extLst>
                <a:ext uri="{FF2B5EF4-FFF2-40B4-BE49-F238E27FC236}">
                  <a16:creationId xmlns:a16="http://schemas.microsoft.com/office/drawing/2014/main" id="{ED3FE83A-3714-594B-B67D-8E2D8FCBC3CA}"/>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49587" name="Line 19">
              <a:extLst>
                <a:ext uri="{FF2B5EF4-FFF2-40B4-BE49-F238E27FC236}">
                  <a16:creationId xmlns:a16="http://schemas.microsoft.com/office/drawing/2014/main" id="{56ABDC6C-9373-3744-AEFD-E5A806EB0A1F}"/>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49588" name="Text Box 20">
            <a:extLst>
              <a:ext uri="{FF2B5EF4-FFF2-40B4-BE49-F238E27FC236}">
                <a16:creationId xmlns:a16="http://schemas.microsoft.com/office/drawing/2014/main" id="{E9584093-0510-FB48-A11F-F4272CC2F7F7}"/>
              </a:ext>
            </a:extLst>
          </p:cNvPr>
          <p:cNvSpPr txBox="1">
            <a:spLocks noChangeArrowheads="1"/>
          </p:cNvSpPr>
          <p:nvPr/>
        </p:nvSpPr>
        <p:spPr bwMode="auto">
          <a:xfrm>
            <a:off x="8658225" y="64023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FFFF"/>
              </a:solidFill>
              <a:effectLst/>
              <a:latin typeface="Arial" panose="020B0604020202020204" pitchFamily="34" charset="0"/>
              <a:ea typeface="Gulim" panose="020B0600000101010101" pitchFamily="34" charset="-127"/>
            </a:endParaRPr>
          </a:p>
        </p:txBody>
      </p:sp>
      <p:pic>
        <p:nvPicPr>
          <p:cNvPr id="749590" name="Picture 22">
            <a:extLst>
              <a:ext uri="{FF2B5EF4-FFF2-40B4-BE49-F238E27FC236}">
                <a16:creationId xmlns:a16="http://schemas.microsoft.com/office/drawing/2014/main" id="{877D5A61-611F-E346-9498-746C11FC1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223" t="47980" r="45985" b="14893"/>
          <a:stretch>
            <a:fillRect/>
          </a:stretch>
        </p:blipFill>
        <p:spPr bwMode="auto">
          <a:xfrm>
            <a:off x="1504950" y="468313"/>
            <a:ext cx="6048375" cy="580390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49591" name="Picture 23">
            <a:extLst>
              <a:ext uri="{FF2B5EF4-FFF2-40B4-BE49-F238E27FC236}">
                <a16:creationId xmlns:a16="http://schemas.microsoft.com/office/drawing/2014/main" id="{86395861-EE65-0847-89FC-0D18DC601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4311650" y="47148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pic>
      <p:pic>
        <p:nvPicPr>
          <p:cNvPr id="749594" name="Picture 26">
            <a:extLst>
              <a:ext uri="{FF2B5EF4-FFF2-40B4-BE49-F238E27FC236}">
                <a16:creationId xmlns:a16="http://schemas.microsoft.com/office/drawing/2014/main" id="{24C5EBE1-55F8-604F-B39F-6C731E2B7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1987550" y="35591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pic>
      <p:pic>
        <p:nvPicPr>
          <p:cNvPr id="749595" name="Picture 27">
            <a:extLst>
              <a:ext uri="{FF2B5EF4-FFF2-40B4-BE49-F238E27FC236}">
                <a16:creationId xmlns:a16="http://schemas.microsoft.com/office/drawing/2014/main" id="{8EC03FC6-D0F3-EB4E-8B6E-97EE8D865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2101850" y="23653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pic>
      <p:pic>
        <p:nvPicPr>
          <p:cNvPr id="749596" name="Picture 28">
            <a:extLst>
              <a:ext uri="{FF2B5EF4-FFF2-40B4-BE49-F238E27FC236}">
                <a16:creationId xmlns:a16="http://schemas.microsoft.com/office/drawing/2014/main" id="{27EB77EB-D269-C34B-88C4-FF64A6888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6403975" y="301942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pic>
      <p:pic>
        <p:nvPicPr>
          <p:cNvPr id="749597" name="Picture 29">
            <a:extLst>
              <a:ext uri="{FF2B5EF4-FFF2-40B4-BE49-F238E27FC236}">
                <a16:creationId xmlns:a16="http://schemas.microsoft.com/office/drawing/2014/main" id="{3504077D-728A-E043-B0FA-A3B0B05E7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5815013" y="4040188"/>
            <a:ext cx="24606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pic>
      <p:sp>
        <p:nvSpPr>
          <p:cNvPr id="749598" name="Rectangle 30">
            <a:extLst>
              <a:ext uri="{FF2B5EF4-FFF2-40B4-BE49-F238E27FC236}">
                <a16:creationId xmlns:a16="http://schemas.microsoft.com/office/drawing/2014/main" id="{5AD3793B-89D0-6C41-952D-2F9C5AE8B61F}"/>
              </a:ext>
            </a:extLst>
          </p:cNvPr>
          <p:cNvSpPr>
            <a:spLocks noChangeArrowheads="1"/>
          </p:cNvSpPr>
          <p:nvPr/>
        </p:nvSpPr>
        <p:spPr bwMode="auto">
          <a:xfrm>
            <a:off x="1577975" y="5638800"/>
            <a:ext cx="3843338" cy="595313"/>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
        <p:nvSpPr>
          <p:cNvPr id="749599" name="Text Box 31">
            <a:extLst>
              <a:ext uri="{FF2B5EF4-FFF2-40B4-BE49-F238E27FC236}">
                <a16:creationId xmlns:a16="http://schemas.microsoft.com/office/drawing/2014/main" id="{3A30F58C-AE08-2A4E-8263-3F5E41E2BA00}"/>
              </a:ext>
            </a:extLst>
          </p:cNvPr>
          <p:cNvSpPr txBox="1">
            <a:spLocks noChangeArrowheads="1"/>
          </p:cNvSpPr>
          <p:nvPr/>
        </p:nvSpPr>
        <p:spPr bwMode="auto">
          <a:xfrm>
            <a:off x="1141413" y="5495925"/>
            <a:ext cx="6929437" cy="549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3000">
                <a:solidFill>
                  <a:schemeClr val="tx1"/>
                </a:solidFill>
                <a:effectLst>
                  <a:outerShdw blurRad="38100" dist="38100" dir="2700000" algn="tl">
                    <a:srgbClr val="000000"/>
                  </a:outerShdw>
                </a:effectLst>
                <a:latin typeface="Arial Black" panose="020B0604020202020204" pitchFamily="34" charset="0"/>
                <a:ea typeface="Gulim" panose="020B0600000101010101" pitchFamily="34" charset="-127"/>
              </a:rPr>
              <a:t>APAKAH ADIL?</a:t>
            </a:r>
          </a:p>
        </p:txBody>
      </p:sp>
      <p:sp>
        <p:nvSpPr>
          <p:cNvPr id="749600" name="Rectangle 32">
            <a:extLst>
              <a:ext uri="{FF2B5EF4-FFF2-40B4-BE49-F238E27FC236}">
                <a16:creationId xmlns:a16="http://schemas.microsoft.com/office/drawing/2014/main" id="{60F66B2E-C610-C74D-A300-A86C6839D49B}"/>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49602" name="Rectangle 34">
            <a:extLst>
              <a:ext uri="{FF2B5EF4-FFF2-40B4-BE49-F238E27FC236}">
                <a16:creationId xmlns:a16="http://schemas.microsoft.com/office/drawing/2014/main" id="{63799A46-9F89-4345-B0F1-1BC527976E2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37</a:t>
            </a:r>
          </a:p>
        </p:txBody>
      </p:sp>
      <p:sp>
        <p:nvSpPr>
          <p:cNvPr id="749603" name="Text Box 35">
            <a:extLst>
              <a:ext uri="{FF2B5EF4-FFF2-40B4-BE49-F238E27FC236}">
                <a16:creationId xmlns:a16="http://schemas.microsoft.com/office/drawing/2014/main" id="{5456CFFD-31F5-1F46-A4D9-70385755B5FB}"/>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49604" name="Rectangle 36">
            <a:extLst>
              <a:ext uri="{FF2B5EF4-FFF2-40B4-BE49-F238E27FC236}">
                <a16:creationId xmlns:a16="http://schemas.microsoft.com/office/drawing/2014/main" id="{9B74DB5A-E222-4D47-99F8-3424E9E302A7}"/>
              </a:ext>
            </a:extLst>
          </p:cNvPr>
          <p:cNvSpPr>
            <a:spLocks noChangeArrowheads="1"/>
          </p:cNvSpPr>
          <p:nvPr/>
        </p:nvSpPr>
        <p:spPr bwMode="auto">
          <a:xfrm>
            <a:off x="1804988" y="1257300"/>
            <a:ext cx="5573712" cy="668338"/>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
        <p:nvSpPr>
          <p:cNvPr id="749605" name="Text Box 37">
            <a:extLst>
              <a:ext uri="{FF2B5EF4-FFF2-40B4-BE49-F238E27FC236}">
                <a16:creationId xmlns:a16="http://schemas.microsoft.com/office/drawing/2014/main" id="{C9024ACF-E7BA-EE41-B3C0-7A6AA7F03AAD}"/>
              </a:ext>
            </a:extLst>
          </p:cNvPr>
          <p:cNvSpPr txBox="1">
            <a:spLocks noChangeArrowheads="1"/>
          </p:cNvSpPr>
          <p:nvPr/>
        </p:nvSpPr>
        <p:spPr bwMode="auto">
          <a:xfrm>
            <a:off x="1103313" y="1196975"/>
            <a:ext cx="6929437" cy="6096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3400">
                <a:solidFill>
                  <a:schemeClr val="tx1"/>
                </a:solidFill>
                <a:effectLst>
                  <a:outerShdw blurRad="38100" dist="38100" dir="2700000" algn="tl">
                    <a:srgbClr val="000000"/>
                  </a:outerShdw>
                </a:effectLst>
                <a:latin typeface="Arial Black" panose="020B0604020202020204" pitchFamily="34" charset="0"/>
                <a:ea typeface="Gulim" panose="020B0600000101010101" pitchFamily="34" charset="-127"/>
              </a:rPr>
              <a:t>AMERIKA SERIKAT</a:t>
            </a:r>
          </a:p>
        </p:txBody>
      </p:sp>
      <p:sp>
        <p:nvSpPr>
          <p:cNvPr id="749606" name="Rectangle 38">
            <a:extLst>
              <a:ext uri="{FF2B5EF4-FFF2-40B4-BE49-F238E27FC236}">
                <a16:creationId xmlns:a16="http://schemas.microsoft.com/office/drawing/2014/main" id="{B2539628-9F93-714E-B6C7-62D0C8BEA59E}"/>
              </a:ext>
            </a:extLst>
          </p:cNvPr>
          <p:cNvSpPr>
            <a:spLocks noChangeArrowheads="1"/>
          </p:cNvSpPr>
          <p:nvPr/>
        </p:nvSpPr>
        <p:spPr bwMode="auto">
          <a:xfrm>
            <a:off x="4695825" y="533400"/>
            <a:ext cx="9604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r>
              <a:rPr lang="en-US" altLang="ko-KR" sz="3600">
                <a:solidFill>
                  <a:srgbClr val="33CC33"/>
                </a:solidFill>
                <a:effectLst/>
                <a:latin typeface="Arial Black" panose="020B0604020202020204" pitchFamily="34" charset="0"/>
                <a:ea typeface="Gulim" panose="020B0600000101010101" pitchFamily="34" charset="-127"/>
              </a:rPr>
              <a:t>dan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49595"/>
                                        </p:tgtEl>
                                        <p:attrNameLst>
                                          <p:attrName>style.visibility</p:attrName>
                                        </p:attrNameLst>
                                      </p:cBhvr>
                                      <p:to>
                                        <p:strVal val="visible"/>
                                      </p:to>
                                    </p:set>
                                    <p:animEffect transition="in" filter="dissolve">
                                      <p:cBhvr>
                                        <p:cTn id="7" dur="500"/>
                                        <p:tgtEl>
                                          <p:spTgt spid="749595"/>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749594"/>
                                        </p:tgtEl>
                                        <p:attrNameLst>
                                          <p:attrName>style.visibility</p:attrName>
                                        </p:attrNameLst>
                                      </p:cBhvr>
                                      <p:to>
                                        <p:strVal val="visible"/>
                                      </p:to>
                                    </p:set>
                                    <p:animEffect transition="in" filter="dissolve">
                                      <p:cBhvr>
                                        <p:cTn id="11" dur="500"/>
                                        <p:tgtEl>
                                          <p:spTgt spid="749594"/>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749596"/>
                                        </p:tgtEl>
                                        <p:attrNameLst>
                                          <p:attrName>style.visibility</p:attrName>
                                        </p:attrNameLst>
                                      </p:cBhvr>
                                      <p:to>
                                        <p:strVal val="visible"/>
                                      </p:to>
                                    </p:set>
                                    <p:animEffect transition="in" filter="dissolve">
                                      <p:cBhvr>
                                        <p:cTn id="15" dur="500"/>
                                        <p:tgtEl>
                                          <p:spTgt spid="749596"/>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749597"/>
                                        </p:tgtEl>
                                        <p:attrNameLst>
                                          <p:attrName>style.visibility</p:attrName>
                                        </p:attrNameLst>
                                      </p:cBhvr>
                                      <p:to>
                                        <p:strVal val="visible"/>
                                      </p:to>
                                    </p:set>
                                    <p:animEffect transition="in" filter="dissolve">
                                      <p:cBhvr>
                                        <p:cTn id="19" dur="500"/>
                                        <p:tgtEl>
                                          <p:spTgt spid="749597"/>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749591"/>
                                        </p:tgtEl>
                                        <p:attrNameLst>
                                          <p:attrName>style.visibility</p:attrName>
                                        </p:attrNameLst>
                                      </p:cBhvr>
                                      <p:to>
                                        <p:strVal val="visible"/>
                                      </p:to>
                                    </p:set>
                                    <p:animEffect transition="in" filter="dissolve">
                                      <p:cBhvr>
                                        <p:cTn id="23" dur="500"/>
                                        <p:tgtEl>
                                          <p:spTgt spid="749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9100" name="Rectangle 60">
            <a:extLst>
              <a:ext uri="{FF2B5EF4-FFF2-40B4-BE49-F238E27FC236}">
                <a16:creationId xmlns:a16="http://schemas.microsoft.com/office/drawing/2014/main" id="{FFFA7823-983C-2C46-B671-FBB23F78CAF3}"/>
              </a:ext>
            </a:extLst>
          </p:cNvPr>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dist="45791" dir="3378596" algn="ctr" rotWithShape="0">
              <a:schemeClr val="bg2"/>
            </a:outerShdw>
          </a:effectLst>
        </p:spPr>
        <p:txBody>
          <a:bodyPr wrap="none" anchor="ctr"/>
          <a:lstStyle/>
          <a:p>
            <a:endParaRPr lang="en-US"/>
          </a:p>
        </p:txBody>
      </p:sp>
      <p:sp>
        <p:nvSpPr>
          <p:cNvPr id="599042" name="Rectangle 2">
            <a:extLst>
              <a:ext uri="{FF2B5EF4-FFF2-40B4-BE49-F238E27FC236}">
                <a16:creationId xmlns:a16="http://schemas.microsoft.com/office/drawing/2014/main" id="{1A32F2DB-D892-1644-88A0-86369BF42828}"/>
              </a:ext>
            </a:extLst>
          </p:cNvPr>
          <p:cNvSpPr>
            <a:spLocks noChangeArrowheads="1"/>
          </p:cNvSpPr>
          <p:nvPr/>
        </p:nvSpPr>
        <p:spPr bwMode="auto">
          <a:xfrm>
            <a:off x="3776663" y="3078163"/>
            <a:ext cx="638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FFFF66"/>
                </a:solidFill>
                <a:effectLst/>
                <a:latin typeface="Times" pitchFamily="2" charset="0"/>
                <a:ea typeface="Gulim" panose="020B0600000101010101" pitchFamily="34" charset="-127"/>
              </a:rPr>
              <a:t>GN</a:t>
            </a:r>
          </a:p>
        </p:txBody>
      </p:sp>
      <p:sp>
        <p:nvSpPr>
          <p:cNvPr id="599043" name="Freeform 3">
            <a:extLst>
              <a:ext uri="{FF2B5EF4-FFF2-40B4-BE49-F238E27FC236}">
                <a16:creationId xmlns:a16="http://schemas.microsoft.com/office/drawing/2014/main" id="{647CF5FF-AFA1-C94C-B4DC-849D7FCD6618}"/>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044" name="Rectangle 4">
            <a:extLst>
              <a:ext uri="{FF2B5EF4-FFF2-40B4-BE49-F238E27FC236}">
                <a16:creationId xmlns:a16="http://schemas.microsoft.com/office/drawing/2014/main" id="{45C6A00D-30B9-9046-A27C-569F609A4420}"/>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99045" name="Rectangle 5">
            <a:extLst>
              <a:ext uri="{FF2B5EF4-FFF2-40B4-BE49-F238E27FC236}">
                <a16:creationId xmlns:a16="http://schemas.microsoft.com/office/drawing/2014/main" id="{40A49D50-05B7-0348-BA04-9A04F06588A2}"/>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46" name="Freeform 6">
            <a:extLst>
              <a:ext uri="{FF2B5EF4-FFF2-40B4-BE49-F238E27FC236}">
                <a16:creationId xmlns:a16="http://schemas.microsoft.com/office/drawing/2014/main" id="{51BC858E-3E9B-FC4D-94C7-ED63967E8490}"/>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047" name="Freeform 7">
            <a:extLst>
              <a:ext uri="{FF2B5EF4-FFF2-40B4-BE49-F238E27FC236}">
                <a16:creationId xmlns:a16="http://schemas.microsoft.com/office/drawing/2014/main" id="{1F0A49A2-5DFC-3943-8567-084257D8456F}"/>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048" name="Rectangle 8">
            <a:extLst>
              <a:ext uri="{FF2B5EF4-FFF2-40B4-BE49-F238E27FC236}">
                <a16:creationId xmlns:a16="http://schemas.microsoft.com/office/drawing/2014/main" id="{2D7FD95E-503A-F845-86A6-341290A8CF6D}"/>
              </a:ext>
            </a:extLst>
          </p:cNvPr>
          <p:cNvSpPr>
            <a:spLocks noChangeArrowheads="1"/>
          </p:cNvSpPr>
          <p:nvPr/>
        </p:nvSpPr>
        <p:spPr bwMode="auto">
          <a:xfrm>
            <a:off x="4630738" y="2649538"/>
            <a:ext cx="15208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SE</a:t>
            </a:r>
          </a:p>
        </p:txBody>
      </p:sp>
      <p:sp>
        <p:nvSpPr>
          <p:cNvPr id="599049" name="Freeform 9">
            <a:extLst>
              <a:ext uri="{FF2B5EF4-FFF2-40B4-BE49-F238E27FC236}">
                <a16:creationId xmlns:a16="http://schemas.microsoft.com/office/drawing/2014/main" id="{83BF841B-385A-5D4F-9584-30D4605AE35B}"/>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050" name="Rectangle 10">
            <a:extLst>
              <a:ext uri="{FF2B5EF4-FFF2-40B4-BE49-F238E27FC236}">
                <a16:creationId xmlns:a16="http://schemas.microsoft.com/office/drawing/2014/main" id="{A424602C-BC9A-3148-B1EF-864A99F4FF10}"/>
              </a:ext>
            </a:extLst>
          </p:cNvPr>
          <p:cNvSpPr>
            <a:spLocks noChangeArrowheads="1"/>
          </p:cNvSpPr>
          <p:nvPr/>
        </p:nvSpPr>
        <p:spPr bwMode="auto">
          <a:xfrm>
            <a:off x="7259638" y="5259388"/>
            <a:ext cx="13112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TP</a:t>
            </a:r>
          </a:p>
        </p:txBody>
      </p:sp>
      <p:sp>
        <p:nvSpPr>
          <p:cNvPr id="599051" name="Freeform 11">
            <a:extLst>
              <a:ext uri="{FF2B5EF4-FFF2-40B4-BE49-F238E27FC236}">
                <a16:creationId xmlns:a16="http://schemas.microsoft.com/office/drawing/2014/main" id="{29A0FC1F-8C89-554A-9259-C523A82BD4AC}"/>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052" name="Freeform 12">
            <a:extLst>
              <a:ext uri="{FF2B5EF4-FFF2-40B4-BE49-F238E27FC236}">
                <a16:creationId xmlns:a16="http://schemas.microsoft.com/office/drawing/2014/main" id="{93033F5D-964D-864A-819F-915DFFCEEC3B}"/>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053" name="Freeform 13">
            <a:extLst>
              <a:ext uri="{FF2B5EF4-FFF2-40B4-BE49-F238E27FC236}">
                <a16:creationId xmlns:a16="http://schemas.microsoft.com/office/drawing/2014/main" id="{B5ADF609-E385-9446-BE5A-248B32C53E2A}"/>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054" name="Rectangle 14">
            <a:extLst>
              <a:ext uri="{FF2B5EF4-FFF2-40B4-BE49-F238E27FC236}">
                <a16:creationId xmlns:a16="http://schemas.microsoft.com/office/drawing/2014/main" id="{2268BFF4-7F7A-C84F-ACDC-41C786B503C6}"/>
              </a:ext>
            </a:extLst>
          </p:cNvPr>
          <p:cNvSpPr>
            <a:spLocks noChangeArrowheads="1"/>
          </p:cNvSpPr>
          <p:nvPr/>
        </p:nvSpPr>
        <p:spPr bwMode="auto">
          <a:xfrm>
            <a:off x="3449638" y="2382838"/>
            <a:ext cx="1273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DG</a:t>
            </a:r>
          </a:p>
        </p:txBody>
      </p:sp>
      <p:sp>
        <p:nvSpPr>
          <p:cNvPr id="599055" name="Rectangle 15">
            <a:extLst>
              <a:ext uri="{FF2B5EF4-FFF2-40B4-BE49-F238E27FC236}">
                <a16:creationId xmlns:a16="http://schemas.microsoft.com/office/drawing/2014/main" id="{27F83878-3F87-B644-B7F6-07FD5941397B}"/>
              </a:ext>
            </a:extLst>
          </p:cNvPr>
          <p:cNvSpPr>
            <a:spLocks noChangeArrowheads="1"/>
          </p:cNvSpPr>
          <p:nvPr/>
        </p:nvSpPr>
        <p:spPr bwMode="auto">
          <a:xfrm>
            <a:off x="2516188" y="5640388"/>
            <a:ext cx="1027112"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LMe</a:t>
            </a:r>
          </a:p>
        </p:txBody>
      </p:sp>
      <p:sp>
        <p:nvSpPr>
          <p:cNvPr id="599056" name="Rectangle 16">
            <a:extLst>
              <a:ext uri="{FF2B5EF4-FFF2-40B4-BE49-F238E27FC236}">
                <a16:creationId xmlns:a16="http://schemas.microsoft.com/office/drawing/2014/main" id="{312C5319-3B2B-D24B-BF90-3462EB2A39EE}"/>
              </a:ext>
            </a:extLst>
          </p:cNvPr>
          <p:cNvSpPr>
            <a:spLocks noChangeArrowheads="1"/>
          </p:cNvSpPr>
          <p:nvPr/>
        </p:nvSpPr>
        <p:spPr bwMode="auto">
          <a:xfrm>
            <a:off x="2020888" y="992188"/>
            <a:ext cx="12033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LMedit</a:t>
            </a:r>
          </a:p>
        </p:txBody>
      </p:sp>
      <p:sp>
        <p:nvSpPr>
          <p:cNvPr id="599057" name="Rectangle 17">
            <a:extLst>
              <a:ext uri="{FF2B5EF4-FFF2-40B4-BE49-F238E27FC236}">
                <a16:creationId xmlns:a16="http://schemas.microsoft.com/office/drawing/2014/main" id="{529655C8-B3D7-9549-AAA0-E948F675B212}"/>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58" name="Line 18">
            <a:extLst>
              <a:ext uri="{FF2B5EF4-FFF2-40B4-BE49-F238E27FC236}">
                <a16:creationId xmlns:a16="http://schemas.microsoft.com/office/drawing/2014/main" id="{1D38806E-8503-0E48-98CF-F6296B5D1887}"/>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59" name="Rectangle 19">
            <a:extLst>
              <a:ext uri="{FF2B5EF4-FFF2-40B4-BE49-F238E27FC236}">
                <a16:creationId xmlns:a16="http://schemas.microsoft.com/office/drawing/2014/main" id="{8E92659C-F655-464F-BEA8-42B43E6ADC3B}"/>
              </a:ext>
            </a:extLst>
          </p:cNvPr>
          <p:cNvSpPr>
            <a:spLocks noChangeArrowheads="1"/>
          </p:cNvSpPr>
          <p:nvPr/>
        </p:nvSpPr>
        <p:spPr bwMode="auto">
          <a:xfrm>
            <a:off x="0" y="438150"/>
            <a:ext cx="1736725"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000" b="1">
                <a:solidFill>
                  <a:schemeClr val="tx2"/>
                </a:solidFill>
                <a:effectLst/>
                <a:latin typeface="Times" pitchFamily="2" charset="0"/>
                <a:ea typeface="Gulim" panose="020B0600000101010101" pitchFamily="34" charset="-127"/>
              </a:rPr>
              <a:t>MENATA PANGGUNG</a:t>
            </a:r>
          </a:p>
        </p:txBody>
      </p:sp>
      <p:sp>
        <p:nvSpPr>
          <p:cNvPr id="599060" name="Rectangle 20">
            <a:extLst>
              <a:ext uri="{FF2B5EF4-FFF2-40B4-BE49-F238E27FC236}">
                <a16:creationId xmlns:a16="http://schemas.microsoft.com/office/drawing/2014/main" id="{4BA0C125-C81D-D943-95DC-3545EF6628C9}"/>
              </a:ext>
            </a:extLst>
          </p:cNvPr>
          <p:cNvSpPr>
            <a:spLocks noChangeArrowheads="1"/>
          </p:cNvSpPr>
          <p:nvPr/>
        </p:nvSpPr>
        <p:spPr bwMode="auto">
          <a:xfrm>
            <a:off x="2613025" y="3613150"/>
            <a:ext cx="17303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LMa</a:t>
            </a:r>
          </a:p>
        </p:txBody>
      </p:sp>
      <p:sp>
        <p:nvSpPr>
          <p:cNvPr id="599061" name="Line 21">
            <a:extLst>
              <a:ext uri="{FF2B5EF4-FFF2-40B4-BE49-F238E27FC236}">
                <a16:creationId xmlns:a16="http://schemas.microsoft.com/office/drawing/2014/main" id="{827F1E25-D654-F44B-9866-D94E4B52EBBA}"/>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599064" name="AutoShape 24">
            <a:extLst>
              <a:ext uri="{FF2B5EF4-FFF2-40B4-BE49-F238E27FC236}">
                <a16:creationId xmlns:a16="http://schemas.microsoft.com/office/drawing/2014/main" id="{79054DE5-2D62-5A4B-B79C-E9AB377DF63C}"/>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dist="107763" dir="2700000" algn="ctr" rotWithShape="0">
              <a:schemeClr val="bg2"/>
            </a:outerShdw>
          </a:effectLst>
        </p:spPr>
        <p:txBody>
          <a:bodyPr wrap="none" anchor="ctr"/>
          <a:lstStyle/>
          <a:p>
            <a:endParaRPr lang="en-US"/>
          </a:p>
        </p:txBody>
      </p:sp>
      <p:sp>
        <p:nvSpPr>
          <p:cNvPr id="599067" name="Rectangle 27">
            <a:extLst>
              <a:ext uri="{FF2B5EF4-FFF2-40B4-BE49-F238E27FC236}">
                <a16:creationId xmlns:a16="http://schemas.microsoft.com/office/drawing/2014/main" id="{FF5358CC-97A7-2445-8AFF-504F42A7F572}"/>
              </a:ext>
            </a:extLst>
          </p:cNvPr>
          <p:cNvSpPr>
            <a:spLocks noChangeArrowheads="1"/>
          </p:cNvSpPr>
          <p:nvPr/>
        </p:nvSpPr>
        <p:spPr bwMode="auto">
          <a:xfrm>
            <a:off x="4083050" y="1127125"/>
            <a:ext cx="809625" cy="515938"/>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a:solidFill>
                  <a:srgbClr val="FFFF66"/>
                </a:solidFill>
                <a:effectLst>
                  <a:outerShdw blurRad="38100" dist="38100" dir="2700000" algn="tl">
                    <a:srgbClr val="000000"/>
                  </a:outerShdw>
                </a:effectLst>
                <a:latin typeface="Times" pitchFamily="2" charset="0"/>
                <a:ea typeface="Gulim" panose="020B0600000101010101" pitchFamily="34" charset="-127"/>
              </a:rPr>
              <a:t>6</a:t>
            </a:r>
          </a:p>
        </p:txBody>
      </p:sp>
      <p:sp>
        <p:nvSpPr>
          <p:cNvPr id="599069" name="Rectangle 29">
            <a:extLst>
              <a:ext uri="{FF2B5EF4-FFF2-40B4-BE49-F238E27FC236}">
                <a16:creationId xmlns:a16="http://schemas.microsoft.com/office/drawing/2014/main" id="{2C2CEBBD-A61E-EB48-A85C-9BABE50DC976}"/>
              </a:ext>
            </a:extLst>
          </p:cNvPr>
          <p:cNvSpPr>
            <a:spLocks noChangeArrowheads="1"/>
          </p:cNvSpPr>
          <p:nvPr/>
        </p:nvSpPr>
        <p:spPr bwMode="auto">
          <a:xfrm>
            <a:off x="7134225" y="4362450"/>
            <a:ext cx="4286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U</a:t>
            </a:r>
          </a:p>
        </p:txBody>
      </p:sp>
      <p:sp>
        <p:nvSpPr>
          <p:cNvPr id="599070" name="Rectangle 30">
            <a:extLst>
              <a:ext uri="{FF2B5EF4-FFF2-40B4-BE49-F238E27FC236}">
                <a16:creationId xmlns:a16="http://schemas.microsoft.com/office/drawing/2014/main" id="{4E24115C-96D7-2B46-8A8E-AA76021925DA}"/>
              </a:ext>
            </a:extLst>
          </p:cNvPr>
          <p:cNvSpPr>
            <a:spLocks noChangeArrowheads="1"/>
          </p:cNvSpPr>
          <p:nvPr/>
        </p:nvSpPr>
        <p:spPr bwMode="auto">
          <a:xfrm>
            <a:off x="5830888" y="288448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B</a:t>
            </a:r>
          </a:p>
        </p:txBody>
      </p:sp>
      <p:sp>
        <p:nvSpPr>
          <p:cNvPr id="599071" name="Oval 31">
            <a:extLst>
              <a:ext uri="{FF2B5EF4-FFF2-40B4-BE49-F238E27FC236}">
                <a16:creationId xmlns:a16="http://schemas.microsoft.com/office/drawing/2014/main" id="{AABCB44C-38B3-E34E-8B6C-3D19B0F07571}"/>
              </a:ext>
            </a:extLst>
          </p:cNvPr>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72" name="Rectangle 32">
            <a:extLst>
              <a:ext uri="{FF2B5EF4-FFF2-40B4-BE49-F238E27FC236}">
                <a16:creationId xmlns:a16="http://schemas.microsoft.com/office/drawing/2014/main" id="{01FBBD56-0C76-CA44-B4D9-D1854CF8D911}"/>
              </a:ext>
            </a:extLst>
          </p:cNvPr>
          <p:cNvSpPr>
            <a:spLocks noChangeArrowheads="1"/>
          </p:cNvSpPr>
          <p:nvPr/>
        </p:nvSpPr>
        <p:spPr bwMode="auto">
          <a:xfrm>
            <a:off x="5487988" y="181133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H</a:t>
            </a:r>
          </a:p>
        </p:txBody>
      </p:sp>
      <p:sp>
        <p:nvSpPr>
          <p:cNvPr id="599073" name="Oval 33">
            <a:extLst>
              <a:ext uri="{FF2B5EF4-FFF2-40B4-BE49-F238E27FC236}">
                <a16:creationId xmlns:a16="http://schemas.microsoft.com/office/drawing/2014/main" id="{489842E4-1686-6B43-9EC3-3010469ECAF8}"/>
              </a:ext>
            </a:extLst>
          </p:cNvPr>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74" name="Rectangle 34">
            <a:extLst>
              <a:ext uri="{FF2B5EF4-FFF2-40B4-BE49-F238E27FC236}">
                <a16:creationId xmlns:a16="http://schemas.microsoft.com/office/drawing/2014/main" id="{25EABC68-484E-8045-A612-09A4A01516EC}"/>
              </a:ext>
            </a:extLst>
          </p:cNvPr>
          <p:cNvSpPr>
            <a:spLocks noChangeArrowheads="1"/>
          </p:cNvSpPr>
          <p:nvPr/>
        </p:nvSpPr>
        <p:spPr bwMode="auto">
          <a:xfrm>
            <a:off x="7070725" y="1517650"/>
            <a:ext cx="12922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N(A)</a:t>
            </a:r>
          </a:p>
        </p:txBody>
      </p:sp>
      <p:sp>
        <p:nvSpPr>
          <p:cNvPr id="599075" name="Oval 35">
            <a:extLst>
              <a:ext uri="{FF2B5EF4-FFF2-40B4-BE49-F238E27FC236}">
                <a16:creationId xmlns:a16="http://schemas.microsoft.com/office/drawing/2014/main" id="{38F04169-E126-7E44-8C86-5997147FAE33}"/>
              </a:ext>
            </a:extLst>
          </p:cNvPr>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76" name="Oval 36">
            <a:extLst>
              <a:ext uri="{FF2B5EF4-FFF2-40B4-BE49-F238E27FC236}">
                <a16:creationId xmlns:a16="http://schemas.microsoft.com/office/drawing/2014/main" id="{8D8913BE-9AB5-2146-8DC5-8F8528489758}"/>
              </a:ext>
            </a:extLst>
          </p:cNvPr>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77" name="Rectangle 37">
            <a:extLst>
              <a:ext uri="{FF2B5EF4-FFF2-40B4-BE49-F238E27FC236}">
                <a16:creationId xmlns:a16="http://schemas.microsoft.com/office/drawing/2014/main" id="{A295F1CF-1F1A-2045-9492-8CF30402344B}"/>
              </a:ext>
            </a:extLst>
          </p:cNvPr>
          <p:cNvSpPr>
            <a:spLocks noChangeArrowheads="1"/>
          </p:cNvSpPr>
          <p:nvPr/>
        </p:nvSpPr>
        <p:spPr bwMode="auto">
          <a:xfrm>
            <a:off x="3074988" y="2568575"/>
            <a:ext cx="417512"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FFFF66"/>
                </a:solidFill>
                <a:effectLst/>
                <a:latin typeface="Times" pitchFamily="2" charset="0"/>
                <a:ea typeface="Gulim" panose="020B0600000101010101" pitchFamily="34" charset="-127"/>
              </a:rPr>
              <a:t>K</a:t>
            </a:r>
          </a:p>
        </p:txBody>
      </p:sp>
      <p:sp>
        <p:nvSpPr>
          <p:cNvPr id="599078" name="Oval 38">
            <a:extLst>
              <a:ext uri="{FF2B5EF4-FFF2-40B4-BE49-F238E27FC236}">
                <a16:creationId xmlns:a16="http://schemas.microsoft.com/office/drawing/2014/main" id="{03938DE6-55BC-8248-8DE1-7E7B60A8C05A}"/>
              </a:ext>
            </a:extLst>
          </p:cNvPr>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79" name="Rectangle 39">
            <a:extLst>
              <a:ext uri="{FF2B5EF4-FFF2-40B4-BE49-F238E27FC236}">
                <a16:creationId xmlns:a16="http://schemas.microsoft.com/office/drawing/2014/main" id="{75E0A5B4-9E48-DC42-834A-73785B5694AE}"/>
              </a:ext>
            </a:extLst>
          </p:cNvPr>
          <p:cNvSpPr>
            <a:spLocks noChangeArrowheads="1"/>
          </p:cNvSpPr>
          <p:nvPr/>
        </p:nvSpPr>
        <p:spPr bwMode="auto">
          <a:xfrm>
            <a:off x="2693988" y="3078163"/>
            <a:ext cx="401637"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FFFF66"/>
                </a:solidFill>
                <a:effectLst/>
                <a:latin typeface="Times" pitchFamily="2" charset="0"/>
                <a:ea typeface="Gulim" panose="020B0600000101010101" pitchFamily="34" charset="-127"/>
              </a:rPr>
              <a:t>Y</a:t>
            </a:r>
          </a:p>
        </p:txBody>
      </p:sp>
      <p:sp>
        <p:nvSpPr>
          <p:cNvPr id="599080" name="Oval 40">
            <a:extLst>
              <a:ext uri="{FF2B5EF4-FFF2-40B4-BE49-F238E27FC236}">
                <a16:creationId xmlns:a16="http://schemas.microsoft.com/office/drawing/2014/main" id="{37A7ECF1-3025-A440-AA41-046FA4947EBD}"/>
              </a:ext>
            </a:extLst>
          </p:cNvPr>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81" name="Oval 41">
            <a:extLst>
              <a:ext uri="{FF2B5EF4-FFF2-40B4-BE49-F238E27FC236}">
                <a16:creationId xmlns:a16="http://schemas.microsoft.com/office/drawing/2014/main" id="{992B0E2B-14EF-454D-B4FE-79BFC719BF48}"/>
              </a:ext>
            </a:extLst>
          </p:cNvPr>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82" name="Oval 42">
            <a:extLst>
              <a:ext uri="{FF2B5EF4-FFF2-40B4-BE49-F238E27FC236}">
                <a16:creationId xmlns:a16="http://schemas.microsoft.com/office/drawing/2014/main" id="{EEBFAB3A-5E97-4643-869D-D1496EFC393B}"/>
              </a:ext>
            </a:extLst>
          </p:cNvPr>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83" name="Rectangle 43">
            <a:extLst>
              <a:ext uri="{FF2B5EF4-FFF2-40B4-BE49-F238E27FC236}">
                <a16:creationId xmlns:a16="http://schemas.microsoft.com/office/drawing/2014/main" id="{B50273C7-E9C7-7543-A965-BA7161D81EEC}"/>
              </a:ext>
            </a:extLst>
          </p:cNvPr>
          <p:cNvSpPr>
            <a:spLocks noChangeArrowheads="1"/>
          </p:cNvSpPr>
          <p:nvPr/>
        </p:nvSpPr>
        <p:spPr bwMode="auto">
          <a:xfrm>
            <a:off x="3205163" y="5164138"/>
            <a:ext cx="5873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FFFF66"/>
                </a:solidFill>
                <a:effectLst/>
                <a:latin typeface="Times" pitchFamily="2" charset="0"/>
                <a:ea typeface="Gulim" panose="020B0600000101010101" pitchFamily="34" charset="-127"/>
              </a:rPr>
              <a:t>GS</a:t>
            </a:r>
          </a:p>
        </p:txBody>
      </p:sp>
      <p:sp>
        <p:nvSpPr>
          <p:cNvPr id="599084" name="Oval 44">
            <a:extLst>
              <a:ext uri="{FF2B5EF4-FFF2-40B4-BE49-F238E27FC236}">
                <a16:creationId xmlns:a16="http://schemas.microsoft.com/office/drawing/2014/main" id="{CEB0C646-1CFE-3545-A324-69689CD3A9C9}"/>
              </a:ext>
            </a:extLst>
          </p:cNvPr>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85" name="Rectangle 45">
            <a:extLst>
              <a:ext uri="{FF2B5EF4-FFF2-40B4-BE49-F238E27FC236}">
                <a16:creationId xmlns:a16="http://schemas.microsoft.com/office/drawing/2014/main" id="{9C010D0B-64F6-E441-B8F3-1E8291153C75}"/>
              </a:ext>
            </a:extLst>
          </p:cNvPr>
          <p:cNvSpPr>
            <a:spLocks noChangeArrowheads="1"/>
          </p:cNvSpPr>
          <p:nvPr/>
        </p:nvSpPr>
        <p:spPr bwMode="auto">
          <a:xfrm>
            <a:off x="1768475" y="4081463"/>
            <a:ext cx="468313"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FFFF66"/>
                </a:solidFill>
                <a:effectLst/>
                <a:latin typeface="Times" pitchFamily="2" charset="0"/>
                <a:ea typeface="Gulim" panose="020B0600000101010101" pitchFamily="34" charset="-127"/>
              </a:rPr>
              <a:t>M</a:t>
            </a:r>
          </a:p>
        </p:txBody>
      </p:sp>
      <p:sp>
        <p:nvSpPr>
          <p:cNvPr id="599090" name="Line 50">
            <a:extLst>
              <a:ext uri="{FF2B5EF4-FFF2-40B4-BE49-F238E27FC236}">
                <a16:creationId xmlns:a16="http://schemas.microsoft.com/office/drawing/2014/main" id="{CF28BF9B-F0EA-A348-B475-6F1BED4CB89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91" name="Oval 51">
            <a:extLst>
              <a:ext uri="{FF2B5EF4-FFF2-40B4-BE49-F238E27FC236}">
                <a16:creationId xmlns:a16="http://schemas.microsoft.com/office/drawing/2014/main" id="{CAE49EE5-3CAA-2440-B4C6-A31E529984EE}"/>
              </a:ext>
            </a:extLst>
          </p:cNvPr>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92" name="Oval 52">
            <a:extLst>
              <a:ext uri="{FF2B5EF4-FFF2-40B4-BE49-F238E27FC236}">
                <a16:creationId xmlns:a16="http://schemas.microsoft.com/office/drawing/2014/main" id="{026B7F48-4309-B84B-B822-61D8AC0CBF32}"/>
              </a:ext>
            </a:extLst>
          </p:cNvPr>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93" name="Text Box 53">
            <a:extLst>
              <a:ext uri="{FF2B5EF4-FFF2-40B4-BE49-F238E27FC236}">
                <a16:creationId xmlns:a16="http://schemas.microsoft.com/office/drawing/2014/main" id="{FC423DB8-5E8A-4946-81A9-1255B62C0993}"/>
              </a:ext>
            </a:extLst>
          </p:cNvPr>
          <p:cNvSpPr txBox="1">
            <a:spLocks noChangeArrowheads="1"/>
          </p:cNvSpPr>
          <p:nvPr/>
        </p:nvSpPr>
        <p:spPr bwMode="auto">
          <a:xfrm>
            <a:off x="6553200" y="22860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1400" i="1">
              <a:solidFill>
                <a:schemeClr val="hlink"/>
              </a:solidFill>
              <a:effectLst>
                <a:outerShdw blurRad="38100" dist="38100" dir="2700000" algn="tl">
                  <a:srgbClr val="000000"/>
                </a:outerShdw>
              </a:effectLst>
              <a:latin typeface="Times" pitchFamily="2" charset="0"/>
              <a:ea typeface="Gulim" panose="020B0600000101010101" pitchFamily="34" charset="-127"/>
            </a:endParaRPr>
          </a:p>
        </p:txBody>
      </p:sp>
      <p:sp>
        <p:nvSpPr>
          <p:cNvPr id="599097" name="Rectangle 57">
            <a:extLst>
              <a:ext uri="{FF2B5EF4-FFF2-40B4-BE49-F238E27FC236}">
                <a16:creationId xmlns:a16="http://schemas.microsoft.com/office/drawing/2014/main" id="{6727EDEA-3870-8244-9F0A-EECFA782F7BA}"/>
              </a:ext>
            </a:extLst>
          </p:cNvPr>
          <p:cNvSpPr>
            <a:spLocks noChangeArrowheads="1"/>
          </p:cNvSpPr>
          <p:nvPr/>
        </p:nvSpPr>
        <p:spPr bwMode="auto">
          <a:xfrm>
            <a:off x="2760663" y="4772025"/>
            <a:ext cx="620712"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FFFF66"/>
                </a:solidFill>
                <a:effectLst/>
                <a:latin typeface="Times" pitchFamily="2" charset="0"/>
                <a:ea typeface="Gulim" panose="020B0600000101010101" pitchFamily="34" charset="-127"/>
              </a:rPr>
              <a:t>KB</a:t>
            </a:r>
          </a:p>
        </p:txBody>
      </p:sp>
      <p:sp>
        <p:nvSpPr>
          <p:cNvPr id="599119" name="Text Box 79">
            <a:extLst>
              <a:ext uri="{FF2B5EF4-FFF2-40B4-BE49-F238E27FC236}">
                <a16:creationId xmlns:a16="http://schemas.microsoft.com/office/drawing/2014/main" id="{4B059EAD-E6DA-874F-B8EF-A0AACB0FBE47}"/>
              </a:ext>
            </a:extLst>
          </p:cNvPr>
          <p:cNvSpPr txBox="1">
            <a:spLocks noChangeArrowheads="1"/>
          </p:cNvSpPr>
          <p:nvPr/>
        </p:nvSpPr>
        <p:spPr bwMode="auto">
          <a:xfrm>
            <a:off x="1779588" y="0"/>
            <a:ext cx="1993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15:18</a:t>
            </a:r>
          </a:p>
        </p:txBody>
      </p:sp>
      <p:sp>
        <p:nvSpPr>
          <p:cNvPr id="599120" name="Text Box 80">
            <a:extLst>
              <a:ext uri="{FF2B5EF4-FFF2-40B4-BE49-F238E27FC236}">
                <a16:creationId xmlns:a16="http://schemas.microsoft.com/office/drawing/2014/main" id="{0B961C72-4354-3141-923C-6EC426330F43}"/>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99118" name="Freeform 78">
            <a:extLst>
              <a:ext uri="{FF2B5EF4-FFF2-40B4-BE49-F238E27FC236}">
                <a16:creationId xmlns:a16="http://schemas.microsoft.com/office/drawing/2014/main" id="{18317C3B-E42B-DD41-90E5-31DF4F76138B}"/>
              </a:ext>
            </a:extLst>
          </p:cNvPr>
          <p:cNvSpPr>
            <a:spLocks/>
          </p:cNvSpPr>
          <p:nvPr/>
        </p:nvSpPr>
        <p:spPr bwMode="auto">
          <a:xfrm>
            <a:off x="2540000" y="1371600"/>
            <a:ext cx="4978400" cy="3454400"/>
          </a:xfrm>
          <a:custGeom>
            <a:avLst/>
            <a:gdLst>
              <a:gd name="T0" fmla="*/ 3136 w 3136"/>
              <a:gd name="T1" fmla="*/ 2048 h 2176"/>
              <a:gd name="T2" fmla="*/ 3072 w 3136"/>
              <a:gd name="T3" fmla="*/ 2112 h 2176"/>
              <a:gd name="T4" fmla="*/ 2800 w 3136"/>
              <a:gd name="T5" fmla="*/ 2176 h 2176"/>
              <a:gd name="T6" fmla="*/ 2656 w 3136"/>
              <a:gd name="T7" fmla="*/ 2168 h 2176"/>
              <a:gd name="T8" fmla="*/ 2600 w 3136"/>
              <a:gd name="T9" fmla="*/ 2144 h 2176"/>
              <a:gd name="T10" fmla="*/ 2536 w 3136"/>
              <a:gd name="T11" fmla="*/ 2120 h 2176"/>
              <a:gd name="T12" fmla="*/ 2448 w 3136"/>
              <a:gd name="T13" fmla="*/ 2056 h 2176"/>
              <a:gd name="T14" fmla="*/ 2400 w 3136"/>
              <a:gd name="T15" fmla="*/ 2008 h 2176"/>
              <a:gd name="T16" fmla="*/ 2256 w 3136"/>
              <a:gd name="T17" fmla="*/ 1824 h 2176"/>
              <a:gd name="T18" fmla="*/ 2152 w 3136"/>
              <a:gd name="T19" fmla="*/ 1672 h 2176"/>
              <a:gd name="T20" fmla="*/ 2064 w 3136"/>
              <a:gd name="T21" fmla="*/ 1536 h 2176"/>
              <a:gd name="T22" fmla="*/ 2040 w 3136"/>
              <a:gd name="T23" fmla="*/ 1480 h 2176"/>
              <a:gd name="T24" fmla="*/ 1992 w 3136"/>
              <a:gd name="T25" fmla="*/ 1416 h 2176"/>
              <a:gd name="T26" fmla="*/ 1704 w 3136"/>
              <a:gd name="T27" fmla="*/ 1000 h 2176"/>
              <a:gd name="T28" fmla="*/ 1576 w 3136"/>
              <a:gd name="T29" fmla="*/ 896 h 2176"/>
              <a:gd name="T30" fmla="*/ 1544 w 3136"/>
              <a:gd name="T31" fmla="*/ 864 h 2176"/>
              <a:gd name="T32" fmla="*/ 1480 w 3136"/>
              <a:gd name="T33" fmla="*/ 832 h 2176"/>
              <a:gd name="T34" fmla="*/ 1016 w 3136"/>
              <a:gd name="T35" fmla="*/ 664 h 2176"/>
              <a:gd name="T36" fmla="*/ 816 w 3136"/>
              <a:gd name="T37" fmla="*/ 680 h 2176"/>
              <a:gd name="T38" fmla="*/ 736 w 3136"/>
              <a:gd name="T39" fmla="*/ 704 h 2176"/>
              <a:gd name="T40" fmla="*/ 616 w 3136"/>
              <a:gd name="T41" fmla="*/ 824 h 2176"/>
              <a:gd name="T42" fmla="*/ 608 w 3136"/>
              <a:gd name="T43" fmla="*/ 848 h 2176"/>
              <a:gd name="T44" fmla="*/ 592 w 3136"/>
              <a:gd name="T45" fmla="*/ 872 h 2176"/>
              <a:gd name="T46" fmla="*/ 576 w 3136"/>
              <a:gd name="T47" fmla="*/ 920 h 2176"/>
              <a:gd name="T48" fmla="*/ 472 w 3136"/>
              <a:gd name="T49" fmla="*/ 1376 h 2176"/>
              <a:gd name="T50" fmla="*/ 352 w 3136"/>
              <a:gd name="T51" fmla="*/ 1496 h 2176"/>
              <a:gd name="T52" fmla="*/ 264 w 3136"/>
              <a:gd name="T53" fmla="*/ 1520 h 2176"/>
              <a:gd name="T54" fmla="*/ 56 w 3136"/>
              <a:gd name="T55" fmla="*/ 1440 h 2176"/>
              <a:gd name="T56" fmla="*/ 48 w 3136"/>
              <a:gd name="T57" fmla="*/ 1416 h 2176"/>
              <a:gd name="T58" fmla="*/ 24 w 3136"/>
              <a:gd name="T59" fmla="*/ 1384 h 2176"/>
              <a:gd name="T60" fmla="*/ 0 w 3136"/>
              <a:gd name="T61" fmla="*/ 1288 h 2176"/>
              <a:gd name="T62" fmla="*/ 16 w 3136"/>
              <a:gd name="T63" fmla="*/ 1128 h 2176"/>
              <a:gd name="T64" fmla="*/ 40 w 3136"/>
              <a:gd name="T65" fmla="*/ 1072 h 2176"/>
              <a:gd name="T66" fmla="*/ 312 w 3136"/>
              <a:gd name="T67" fmla="*/ 776 h 2176"/>
              <a:gd name="T68" fmla="*/ 392 w 3136"/>
              <a:gd name="T69" fmla="*/ 712 h 2176"/>
              <a:gd name="T70" fmla="*/ 472 w 3136"/>
              <a:gd name="T71" fmla="*/ 616 h 2176"/>
              <a:gd name="T72" fmla="*/ 584 w 3136"/>
              <a:gd name="T73" fmla="*/ 432 h 2176"/>
              <a:gd name="T74" fmla="*/ 696 w 3136"/>
              <a:gd name="T75" fmla="*/ 152 h 2176"/>
              <a:gd name="T76" fmla="*/ 768 w 3136"/>
              <a:gd name="T77" fmla="*/ 72 h 2176"/>
              <a:gd name="T78" fmla="*/ 792 w 3136"/>
              <a:gd name="T79" fmla="*/ 40 h 2176"/>
              <a:gd name="T80" fmla="*/ 880 w 3136"/>
              <a:gd name="T81" fmla="*/ 0 h 2176"/>
              <a:gd name="T82" fmla="*/ 1192 w 3136"/>
              <a:gd name="T83" fmla="*/ 64 h 2176"/>
              <a:gd name="T84" fmla="*/ 1368 w 3136"/>
              <a:gd name="T85" fmla="*/ 144 h 2176"/>
              <a:gd name="T86" fmla="*/ 1448 w 3136"/>
              <a:gd name="T87" fmla="*/ 184 h 2176"/>
              <a:gd name="T88" fmla="*/ 1536 w 3136"/>
              <a:gd name="T89" fmla="*/ 240 h 2176"/>
              <a:gd name="T90" fmla="*/ 1848 w 3136"/>
              <a:gd name="T91" fmla="*/ 328 h 2176"/>
              <a:gd name="T92" fmla="*/ 1960 w 3136"/>
              <a:gd name="T93" fmla="*/ 368 h 2176"/>
              <a:gd name="T94" fmla="*/ 2080 w 3136"/>
              <a:gd name="T95" fmla="*/ 472 h 2176"/>
              <a:gd name="T96" fmla="*/ 2112 w 3136"/>
              <a:gd name="T97" fmla="*/ 552 h 2176"/>
              <a:gd name="T98" fmla="*/ 2128 w 3136"/>
              <a:gd name="T99" fmla="*/ 624 h 2176"/>
              <a:gd name="T100" fmla="*/ 2152 w 3136"/>
              <a:gd name="T101" fmla="*/ 992 h 2176"/>
              <a:gd name="T102" fmla="*/ 2176 w 3136"/>
              <a:gd name="T103" fmla="*/ 1024 h 2176"/>
              <a:gd name="T104" fmla="*/ 2248 w 3136"/>
              <a:gd name="T105" fmla="*/ 1176 h 2176"/>
              <a:gd name="T106" fmla="*/ 2424 w 3136"/>
              <a:gd name="T107" fmla="*/ 1400 h 2176"/>
              <a:gd name="T108" fmla="*/ 2448 w 3136"/>
              <a:gd name="T109" fmla="*/ 1416 h 2176"/>
              <a:gd name="T110" fmla="*/ 2552 w 3136"/>
              <a:gd name="T111" fmla="*/ 1528 h 2176"/>
              <a:gd name="T112" fmla="*/ 2696 w 3136"/>
              <a:gd name="T113" fmla="*/ 1656 h 2176"/>
              <a:gd name="T114" fmla="*/ 2744 w 3136"/>
              <a:gd name="T115" fmla="*/ 1688 h 2176"/>
              <a:gd name="T116" fmla="*/ 2896 w 3136"/>
              <a:gd name="T117" fmla="*/ 1792 h 2176"/>
              <a:gd name="T118" fmla="*/ 3080 w 3136"/>
              <a:gd name="T119" fmla="*/ 1912 h 2176"/>
              <a:gd name="T120" fmla="*/ 3136 w 3136"/>
              <a:gd name="T121" fmla="*/ 2048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99136" name="WordArt 96">
            <a:extLst>
              <a:ext uri="{FF2B5EF4-FFF2-40B4-BE49-F238E27FC236}">
                <a16:creationId xmlns:a16="http://schemas.microsoft.com/office/drawing/2014/main" id="{7229CA9E-E425-4445-892B-0DB4304EC485}"/>
              </a:ext>
            </a:extLst>
          </p:cNvPr>
          <p:cNvSpPr>
            <a:spLocks noChangeArrowheads="1" noChangeShapeType="1" noTextEdit="1"/>
          </p:cNvSpPr>
          <p:nvPr/>
        </p:nvSpPr>
        <p:spPr bwMode="auto">
          <a:xfrm>
            <a:off x="2868613" y="2368550"/>
            <a:ext cx="3073400" cy="2222500"/>
          </a:xfrm>
          <a:prstGeom prst="rect">
            <a:avLst/>
          </a:prstGeom>
        </p:spPr>
        <p:txBody>
          <a:bodyPr spcFirstLastPara="1" wrap="none" fromWordArt="1">
            <a:prstTxWarp prst="textArchUp">
              <a:avLst>
                <a:gd name="adj" fmla="val 10800000"/>
              </a:avLst>
            </a:prstTxWarp>
          </a:bodyPr>
          <a:lstStyle/>
          <a:p>
            <a:r>
              <a:rPr lang="en-US" sz="3600" kern="10">
                <a:ln w="9525">
                  <a:solidFill>
                    <a:srgbClr val="000000"/>
                  </a:solidFill>
                  <a:round/>
                  <a:headEnd/>
                  <a:tailEnd/>
                </a:ln>
                <a:solidFill>
                  <a:srgbClr val="66FF66"/>
                </a:solidFill>
                <a:effectLst>
                  <a:outerShdw dist="68392" dir="4091915" algn="ctr" rotWithShape="0">
                    <a:schemeClr val="bg2"/>
                  </a:outerShdw>
                </a:effectLst>
                <a:latin typeface="Arial Black" panose="020B0604020202020204" pitchFamily="34" charset="0"/>
                <a:cs typeface="Arial Black" panose="020B0604020202020204" pitchFamily="34" charset="0"/>
              </a:rPr>
              <a:t>Daerah Bulan Sabit yang Subur</a:t>
            </a:r>
          </a:p>
        </p:txBody>
      </p:sp>
      <p:sp>
        <p:nvSpPr>
          <p:cNvPr id="599125" name="Text Box 85">
            <a:extLst>
              <a:ext uri="{FF2B5EF4-FFF2-40B4-BE49-F238E27FC236}">
                <a16:creationId xmlns:a16="http://schemas.microsoft.com/office/drawing/2014/main" id="{DF4CA2FE-AA8B-D140-A4F7-B6CF7345E8CB}"/>
              </a:ext>
            </a:extLst>
          </p:cNvPr>
          <p:cNvSpPr txBox="1">
            <a:spLocks noChangeArrowheads="1"/>
          </p:cNvSpPr>
          <p:nvPr/>
        </p:nvSpPr>
        <p:spPr bwMode="auto">
          <a:xfrm>
            <a:off x="3513138" y="3478213"/>
            <a:ext cx="5334000" cy="6413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600" b="1">
                <a:solidFill>
                  <a:srgbClr val="FFFF66"/>
                </a:solidFill>
                <a:effectLst/>
                <a:ea typeface="Gulim" panose="020B0600000101010101" pitchFamily="34" charset="-127"/>
              </a:rPr>
              <a:t>Titik Permulaan...</a:t>
            </a:r>
          </a:p>
        </p:txBody>
      </p:sp>
      <p:sp>
        <p:nvSpPr>
          <p:cNvPr id="599139" name="AutoShape 99">
            <a:extLst>
              <a:ext uri="{FF2B5EF4-FFF2-40B4-BE49-F238E27FC236}">
                <a16:creationId xmlns:a16="http://schemas.microsoft.com/office/drawing/2014/main" id="{FFF6C441-DB49-6B48-95F6-967F8BFC2326}"/>
              </a:ext>
            </a:extLst>
          </p:cNvPr>
          <p:cNvSpPr>
            <a:spLocks noChangeArrowheads="1"/>
          </p:cNvSpPr>
          <p:nvPr/>
        </p:nvSpPr>
        <p:spPr bwMode="auto">
          <a:xfrm rot="6018640">
            <a:off x="3724276" y="-812800"/>
            <a:ext cx="1073150" cy="4899025"/>
          </a:xfrm>
          <a:prstGeom prst="curvedRightArrow">
            <a:avLst>
              <a:gd name="adj1" fmla="val 55817"/>
              <a:gd name="adj2" fmla="val 147118"/>
              <a:gd name="adj3" fmla="val 53935"/>
            </a:avLst>
          </a:prstGeom>
          <a:gradFill rotWithShape="0">
            <a:gsLst>
              <a:gs pos="0">
                <a:srgbClr val="FF2014"/>
              </a:gs>
              <a:gs pos="50000">
                <a:srgbClr val="FF2014">
                  <a:gamma/>
                  <a:shade val="0"/>
                  <a:invGamma/>
                </a:srgbClr>
              </a:gs>
              <a:gs pos="100000">
                <a:srgbClr val="FF2014"/>
              </a:gs>
            </a:gsLst>
            <a:lin ang="18900000" scaled="1"/>
          </a:gradFill>
          <a:ln w="12700">
            <a:solidFill>
              <a:schemeClr val="tx1"/>
            </a:solidFill>
            <a:miter lim="800000"/>
            <a:headEnd/>
            <a:tailEnd/>
          </a:ln>
          <a:effectLst>
            <a:outerShdw dist="144802" dir="3127501" algn="ctr" rotWithShape="0">
              <a:schemeClr val="bg2"/>
            </a:outerShdw>
          </a:effectLst>
        </p:spPr>
        <p:txBody>
          <a:bodyPr wrap="none" anchor="ctr"/>
          <a:lstStyle/>
          <a:p>
            <a:endParaRPr lang="en-US"/>
          </a:p>
        </p:txBody>
      </p:sp>
      <p:sp>
        <p:nvSpPr>
          <p:cNvPr id="599141" name="Oval 101">
            <a:extLst>
              <a:ext uri="{FF2B5EF4-FFF2-40B4-BE49-F238E27FC236}">
                <a16:creationId xmlns:a16="http://schemas.microsoft.com/office/drawing/2014/main" id="{C34B2850-1EDC-8E4A-9155-222B4DB164D8}"/>
              </a:ext>
            </a:extLst>
          </p:cNvPr>
          <p:cNvSpPr>
            <a:spLocks noChangeArrowheads="1"/>
          </p:cNvSpPr>
          <p:nvPr/>
        </p:nvSpPr>
        <p:spPr bwMode="auto">
          <a:xfrm>
            <a:off x="6854825" y="4365625"/>
            <a:ext cx="193675" cy="187325"/>
          </a:xfrm>
          <a:prstGeom prst="ellipse">
            <a:avLst/>
          </a:prstGeom>
          <a:solidFill>
            <a:schemeClr val="tx1"/>
          </a:solidFill>
          <a:ln w="25400">
            <a:solidFill>
              <a:srgbClr val="66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42" name="Oval 102">
            <a:extLst>
              <a:ext uri="{FF2B5EF4-FFF2-40B4-BE49-F238E27FC236}">
                <a16:creationId xmlns:a16="http://schemas.microsoft.com/office/drawing/2014/main" id="{2B703109-E307-DD40-BDEA-5860A4C2033B}"/>
              </a:ext>
            </a:extLst>
          </p:cNvPr>
          <p:cNvSpPr>
            <a:spLocks noChangeArrowheads="1"/>
          </p:cNvSpPr>
          <p:nvPr/>
        </p:nvSpPr>
        <p:spPr bwMode="auto">
          <a:xfrm>
            <a:off x="6851650" y="4351338"/>
            <a:ext cx="193675" cy="187325"/>
          </a:xfrm>
          <a:prstGeom prst="ellipse">
            <a:avLst/>
          </a:prstGeom>
          <a:solidFill>
            <a:srgbClr val="66FF66"/>
          </a:soli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43" name="Oval 103">
            <a:extLst>
              <a:ext uri="{FF2B5EF4-FFF2-40B4-BE49-F238E27FC236}">
                <a16:creationId xmlns:a16="http://schemas.microsoft.com/office/drawing/2014/main" id="{3079EAC2-7AB8-5148-82D2-74F0BCFD05E6}"/>
              </a:ext>
            </a:extLst>
          </p:cNvPr>
          <p:cNvSpPr>
            <a:spLocks noChangeArrowheads="1"/>
          </p:cNvSpPr>
          <p:nvPr/>
        </p:nvSpPr>
        <p:spPr bwMode="auto">
          <a:xfrm>
            <a:off x="6856413" y="4346575"/>
            <a:ext cx="193675" cy="187325"/>
          </a:xfrm>
          <a:prstGeom prst="ellipse">
            <a:avLst/>
          </a:prstGeom>
          <a:solidFill>
            <a:schemeClr val="tx1"/>
          </a:solidFill>
          <a:ln w="25400">
            <a:solidFill>
              <a:srgbClr val="66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44" name="Oval 104">
            <a:extLst>
              <a:ext uri="{FF2B5EF4-FFF2-40B4-BE49-F238E27FC236}">
                <a16:creationId xmlns:a16="http://schemas.microsoft.com/office/drawing/2014/main" id="{CE445A5D-AC99-B246-B85C-34D8923ABF2E}"/>
              </a:ext>
            </a:extLst>
          </p:cNvPr>
          <p:cNvSpPr>
            <a:spLocks noChangeArrowheads="1"/>
          </p:cNvSpPr>
          <p:nvPr/>
        </p:nvSpPr>
        <p:spPr bwMode="auto">
          <a:xfrm>
            <a:off x="6867525" y="4365625"/>
            <a:ext cx="193675" cy="187325"/>
          </a:xfrm>
          <a:prstGeom prst="ellipse">
            <a:avLst/>
          </a:prstGeom>
          <a:solidFill>
            <a:srgbClr val="66FF66"/>
          </a:soli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45" name="Oval 105">
            <a:extLst>
              <a:ext uri="{FF2B5EF4-FFF2-40B4-BE49-F238E27FC236}">
                <a16:creationId xmlns:a16="http://schemas.microsoft.com/office/drawing/2014/main" id="{6E3A7562-10EB-1B40-A59A-F83B8440A1E4}"/>
              </a:ext>
            </a:extLst>
          </p:cNvPr>
          <p:cNvSpPr>
            <a:spLocks noChangeArrowheads="1"/>
          </p:cNvSpPr>
          <p:nvPr/>
        </p:nvSpPr>
        <p:spPr bwMode="auto">
          <a:xfrm>
            <a:off x="6851650" y="4351338"/>
            <a:ext cx="193675" cy="187325"/>
          </a:xfrm>
          <a:prstGeom prst="ellipse">
            <a:avLst/>
          </a:prstGeom>
          <a:solidFill>
            <a:srgbClr val="FF0000"/>
          </a:solidFill>
          <a:ln w="25400">
            <a:solidFill>
              <a:srgbClr val="66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46" name="Oval 106">
            <a:extLst>
              <a:ext uri="{FF2B5EF4-FFF2-40B4-BE49-F238E27FC236}">
                <a16:creationId xmlns:a16="http://schemas.microsoft.com/office/drawing/2014/main" id="{77C138B8-579C-4D40-B235-0A9E1C91CFDC}"/>
              </a:ext>
            </a:extLst>
          </p:cNvPr>
          <p:cNvSpPr>
            <a:spLocks noChangeArrowheads="1"/>
          </p:cNvSpPr>
          <p:nvPr/>
        </p:nvSpPr>
        <p:spPr bwMode="auto">
          <a:xfrm>
            <a:off x="6856413" y="4352925"/>
            <a:ext cx="193675" cy="187325"/>
          </a:xfrm>
          <a:prstGeom prst="ellipse">
            <a:avLst/>
          </a:prstGeom>
          <a:solidFill>
            <a:srgbClr val="FF0000"/>
          </a:soli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48" name="Oval 108">
            <a:extLst>
              <a:ext uri="{FF2B5EF4-FFF2-40B4-BE49-F238E27FC236}">
                <a16:creationId xmlns:a16="http://schemas.microsoft.com/office/drawing/2014/main" id="{D4AB7973-72F0-2C4F-8999-7FE894F92117}"/>
              </a:ext>
            </a:extLst>
          </p:cNvPr>
          <p:cNvSpPr>
            <a:spLocks noChangeArrowheads="1"/>
          </p:cNvSpPr>
          <p:nvPr/>
        </p:nvSpPr>
        <p:spPr bwMode="auto">
          <a:xfrm>
            <a:off x="6853238" y="4357688"/>
            <a:ext cx="193675" cy="187325"/>
          </a:xfrm>
          <a:prstGeom prst="ellipse">
            <a:avLst/>
          </a:prstGeom>
          <a:solidFill>
            <a:srgbClr val="FF0000"/>
          </a:soli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51" name="Rectangle 111">
            <a:extLst>
              <a:ext uri="{FF2B5EF4-FFF2-40B4-BE49-F238E27FC236}">
                <a16:creationId xmlns:a16="http://schemas.microsoft.com/office/drawing/2014/main" id="{78355C90-E8FE-3643-8D47-6CE8737CA70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03</a:t>
            </a:r>
          </a:p>
        </p:txBody>
      </p:sp>
      <p:sp>
        <p:nvSpPr>
          <p:cNvPr id="599147" name="Oval 107">
            <a:extLst>
              <a:ext uri="{FF2B5EF4-FFF2-40B4-BE49-F238E27FC236}">
                <a16:creationId xmlns:a16="http://schemas.microsoft.com/office/drawing/2014/main" id="{E0E8B4B0-9979-154D-AD58-85A2CC2D0D90}"/>
              </a:ext>
            </a:extLst>
          </p:cNvPr>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52" name="Text Box 112">
            <a:extLst>
              <a:ext uri="{FF2B5EF4-FFF2-40B4-BE49-F238E27FC236}">
                <a16:creationId xmlns:a16="http://schemas.microsoft.com/office/drawing/2014/main" id="{85124D25-3D28-7942-9CA2-80CEC4DBA2BA}"/>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599156" name="Text Box 116">
            <a:extLst>
              <a:ext uri="{FF2B5EF4-FFF2-40B4-BE49-F238E27FC236}">
                <a16:creationId xmlns:a16="http://schemas.microsoft.com/office/drawing/2014/main" id="{46FF9962-A72D-E744-8F52-71A950EEA44F}"/>
              </a:ext>
            </a:extLst>
          </p:cNvPr>
          <p:cNvSpPr txBox="1">
            <a:spLocks noChangeArrowheads="1"/>
          </p:cNvSpPr>
          <p:nvPr/>
        </p:nvSpPr>
        <p:spPr bwMode="auto">
          <a:xfrm>
            <a:off x="8551863" y="6403975"/>
            <a:ext cx="361950" cy="396875"/>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a:spcBef>
                <a:spcPct val="50000"/>
              </a:spcBef>
            </a:pPr>
            <a:r>
              <a:rPr lang="en-US" altLang="ko-KR" sz="2000" b="1">
                <a:solidFill>
                  <a:schemeClr val="tx1"/>
                </a:solidFill>
                <a:effectLst>
                  <a:outerShdw blurRad="38100" dist="38100" dir="2700000" algn="tl">
                    <a:srgbClr val="000000"/>
                  </a:outerShdw>
                </a:effectLst>
                <a:ea typeface="Gulim" panose="020B0600000101010101" pitchFamily="34" charset="-127"/>
              </a:rPr>
              <a:t>1</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99125">
                                            <p:txEl>
                                              <p:pRg st="0" end="0"/>
                                            </p:txEl>
                                          </p:spTgt>
                                        </p:tgtEl>
                                        <p:attrNameLst>
                                          <p:attrName>style.visibility</p:attrName>
                                        </p:attrNameLst>
                                      </p:cBhvr>
                                      <p:to>
                                        <p:strVal val="visible"/>
                                      </p:to>
                                    </p:set>
                                    <p:animEffect transition="in" filter="box(out)">
                                      <p:cBhvr>
                                        <p:cTn id="7" dur="500"/>
                                        <p:tgtEl>
                                          <p:spTgt spid="599125">
                                            <p:txEl>
                                              <p:pRg st="0" end="0"/>
                                            </p:txEl>
                                          </p:spTgt>
                                        </p:tgtEl>
                                      </p:cBhvr>
                                    </p:animEffect>
                                  </p:childTnLst>
                                </p:cTn>
                              </p:par>
                            </p:childTnLst>
                          </p:cTn>
                        </p:par>
                        <p:par>
                          <p:cTn id="8" fill="hold" nodeType="afterGroup">
                            <p:stCondLst>
                              <p:cond delay="500"/>
                            </p:stCondLst>
                            <p:childTnLst>
                              <p:par>
                                <p:cTn id="9" presetID="23" presetClass="entr" presetSubtype="272" fill="hold" nodeType="afterEffect">
                                  <p:stCondLst>
                                    <p:cond delay="0"/>
                                  </p:stCondLst>
                                  <p:childTnLst>
                                    <p:set>
                                      <p:cBhvr>
                                        <p:cTn id="10" dur="1" fill="hold">
                                          <p:stCondLst>
                                            <p:cond delay="0"/>
                                          </p:stCondLst>
                                        </p:cTn>
                                        <p:tgtEl>
                                          <p:spTgt spid="599141"/>
                                        </p:tgtEl>
                                        <p:attrNameLst>
                                          <p:attrName>style.visibility</p:attrName>
                                        </p:attrNameLst>
                                      </p:cBhvr>
                                      <p:to>
                                        <p:strVal val="visible"/>
                                      </p:to>
                                    </p:set>
                                    <p:anim calcmode="lin" valueType="num">
                                      <p:cBhvr>
                                        <p:cTn id="11" dur="500" fill="hold"/>
                                        <p:tgtEl>
                                          <p:spTgt spid="599141"/>
                                        </p:tgtEl>
                                        <p:attrNameLst>
                                          <p:attrName>ppt_w</p:attrName>
                                        </p:attrNameLst>
                                      </p:cBhvr>
                                      <p:tavLst>
                                        <p:tav tm="0">
                                          <p:val>
                                            <p:strVal val="2/3*#ppt_w"/>
                                          </p:val>
                                        </p:tav>
                                        <p:tav tm="100000">
                                          <p:val>
                                            <p:strVal val="#ppt_w"/>
                                          </p:val>
                                        </p:tav>
                                      </p:tavLst>
                                    </p:anim>
                                    <p:anim calcmode="lin" valueType="num">
                                      <p:cBhvr>
                                        <p:cTn id="12" dur="500" fill="hold"/>
                                        <p:tgtEl>
                                          <p:spTgt spid="599141"/>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9"/>
                                            </p:cond>
                                          </p:stCondLst>
                                        </p:cTn>
                                        <p:tgtEl>
                                          <p:spTgt spid="599141"/>
                                        </p:tgtEl>
                                        <p:attrNameLst>
                                          <p:attrName>style.visibility</p:attrName>
                                        </p:attrNameLst>
                                      </p:cBhvr>
                                      <p:to>
                                        <p:strVal val="hidden"/>
                                      </p:to>
                                    </p:set>
                                  </p:subTnLst>
                                </p:cTn>
                              </p:par>
                            </p:childTnLst>
                          </p:cTn>
                        </p:par>
                        <p:par>
                          <p:cTn id="13" fill="hold" nodeType="afterGroup">
                            <p:stCondLst>
                              <p:cond delay="1000"/>
                            </p:stCondLst>
                            <p:childTnLst>
                              <p:par>
                                <p:cTn id="14" presetID="23" presetClass="entr" presetSubtype="272" fill="hold" nodeType="afterEffect">
                                  <p:stCondLst>
                                    <p:cond delay="0"/>
                                  </p:stCondLst>
                                  <p:childTnLst>
                                    <p:set>
                                      <p:cBhvr>
                                        <p:cTn id="15" dur="1" fill="hold">
                                          <p:stCondLst>
                                            <p:cond delay="0"/>
                                          </p:stCondLst>
                                        </p:cTn>
                                        <p:tgtEl>
                                          <p:spTgt spid="599145"/>
                                        </p:tgtEl>
                                        <p:attrNameLst>
                                          <p:attrName>style.visibility</p:attrName>
                                        </p:attrNameLst>
                                      </p:cBhvr>
                                      <p:to>
                                        <p:strVal val="visible"/>
                                      </p:to>
                                    </p:set>
                                    <p:anim calcmode="lin" valueType="num">
                                      <p:cBhvr>
                                        <p:cTn id="16" dur="500" fill="hold"/>
                                        <p:tgtEl>
                                          <p:spTgt spid="599145"/>
                                        </p:tgtEl>
                                        <p:attrNameLst>
                                          <p:attrName>ppt_w</p:attrName>
                                        </p:attrNameLst>
                                      </p:cBhvr>
                                      <p:tavLst>
                                        <p:tav tm="0">
                                          <p:val>
                                            <p:strVal val="2/3*#ppt_w"/>
                                          </p:val>
                                        </p:tav>
                                        <p:tav tm="100000">
                                          <p:val>
                                            <p:strVal val="#ppt_w"/>
                                          </p:val>
                                        </p:tav>
                                      </p:tavLst>
                                    </p:anim>
                                    <p:anim calcmode="lin" valueType="num">
                                      <p:cBhvr>
                                        <p:cTn id="17" dur="500" fill="hold"/>
                                        <p:tgtEl>
                                          <p:spTgt spid="59914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4"/>
                                            </p:cond>
                                          </p:stCondLst>
                                        </p:cTn>
                                        <p:tgtEl>
                                          <p:spTgt spid="599145"/>
                                        </p:tgtEl>
                                        <p:attrNameLst>
                                          <p:attrName>style.visibility</p:attrName>
                                        </p:attrNameLst>
                                      </p:cBhvr>
                                      <p:to>
                                        <p:strVal val="hidden"/>
                                      </p:to>
                                    </p:set>
                                  </p:subTnLst>
                                </p:cTn>
                              </p:par>
                            </p:childTnLst>
                          </p:cTn>
                        </p:par>
                        <p:par>
                          <p:cTn id="18" fill="hold" nodeType="afterGroup">
                            <p:stCondLst>
                              <p:cond delay="1500"/>
                            </p:stCondLst>
                            <p:childTnLst>
                              <p:par>
                                <p:cTn id="19" presetID="23" presetClass="entr" presetSubtype="272" fill="hold" nodeType="afterEffect">
                                  <p:stCondLst>
                                    <p:cond delay="0"/>
                                  </p:stCondLst>
                                  <p:childTnLst>
                                    <p:set>
                                      <p:cBhvr>
                                        <p:cTn id="20" dur="1" fill="hold">
                                          <p:stCondLst>
                                            <p:cond delay="0"/>
                                          </p:stCondLst>
                                        </p:cTn>
                                        <p:tgtEl>
                                          <p:spTgt spid="599143"/>
                                        </p:tgtEl>
                                        <p:attrNameLst>
                                          <p:attrName>style.visibility</p:attrName>
                                        </p:attrNameLst>
                                      </p:cBhvr>
                                      <p:to>
                                        <p:strVal val="visible"/>
                                      </p:to>
                                    </p:set>
                                    <p:anim calcmode="lin" valueType="num">
                                      <p:cBhvr>
                                        <p:cTn id="21" dur="500" fill="hold"/>
                                        <p:tgtEl>
                                          <p:spTgt spid="599143"/>
                                        </p:tgtEl>
                                        <p:attrNameLst>
                                          <p:attrName>ppt_w</p:attrName>
                                        </p:attrNameLst>
                                      </p:cBhvr>
                                      <p:tavLst>
                                        <p:tav tm="0">
                                          <p:val>
                                            <p:strVal val="2/3*#ppt_w"/>
                                          </p:val>
                                        </p:tav>
                                        <p:tav tm="100000">
                                          <p:val>
                                            <p:strVal val="#ppt_w"/>
                                          </p:val>
                                        </p:tav>
                                      </p:tavLst>
                                    </p:anim>
                                    <p:anim calcmode="lin" valueType="num">
                                      <p:cBhvr>
                                        <p:cTn id="22" dur="500" fill="hold"/>
                                        <p:tgtEl>
                                          <p:spTgt spid="59914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9"/>
                                            </p:cond>
                                          </p:stCondLst>
                                        </p:cTn>
                                        <p:tgtEl>
                                          <p:spTgt spid="599143"/>
                                        </p:tgtEl>
                                        <p:attrNameLst>
                                          <p:attrName>style.visibility</p:attrName>
                                        </p:attrNameLst>
                                      </p:cBhvr>
                                      <p:to>
                                        <p:strVal val="hidden"/>
                                      </p:to>
                                    </p:set>
                                  </p:subTnLst>
                                </p:cTn>
                              </p:par>
                            </p:childTnLst>
                          </p:cTn>
                        </p:par>
                        <p:par>
                          <p:cTn id="23" fill="hold" nodeType="afterGroup">
                            <p:stCondLst>
                              <p:cond delay="2000"/>
                            </p:stCondLst>
                            <p:childTnLst>
                              <p:par>
                                <p:cTn id="24" presetID="23" presetClass="entr" presetSubtype="272" fill="hold" nodeType="afterEffect">
                                  <p:stCondLst>
                                    <p:cond delay="0"/>
                                  </p:stCondLst>
                                  <p:childTnLst>
                                    <p:set>
                                      <p:cBhvr>
                                        <p:cTn id="25" dur="1" fill="hold">
                                          <p:stCondLst>
                                            <p:cond delay="0"/>
                                          </p:stCondLst>
                                        </p:cTn>
                                        <p:tgtEl>
                                          <p:spTgt spid="599146"/>
                                        </p:tgtEl>
                                        <p:attrNameLst>
                                          <p:attrName>style.visibility</p:attrName>
                                        </p:attrNameLst>
                                      </p:cBhvr>
                                      <p:to>
                                        <p:strVal val="visible"/>
                                      </p:to>
                                    </p:set>
                                    <p:anim calcmode="lin" valueType="num">
                                      <p:cBhvr>
                                        <p:cTn id="26" dur="500" fill="hold"/>
                                        <p:tgtEl>
                                          <p:spTgt spid="599146"/>
                                        </p:tgtEl>
                                        <p:attrNameLst>
                                          <p:attrName>ppt_w</p:attrName>
                                        </p:attrNameLst>
                                      </p:cBhvr>
                                      <p:tavLst>
                                        <p:tav tm="0">
                                          <p:val>
                                            <p:strVal val="2/3*#ppt_w"/>
                                          </p:val>
                                        </p:tav>
                                        <p:tav tm="100000">
                                          <p:val>
                                            <p:strVal val="#ppt_w"/>
                                          </p:val>
                                        </p:tav>
                                      </p:tavLst>
                                    </p:anim>
                                    <p:anim calcmode="lin" valueType="num">
                                      <p:cBhvr>
                                        <p:cTn id="27" dur="500" fill="hold"/>
                                        <p:tgtEl>
                                          <p:spTgt spid="599146"/>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4"/>
                                            </p:cond>
                                          </p:stCondLst>
                                        </p:cTn>
                                        <p:tgtEl>
                                          <p:spTgt spid="599146"/>
                                        </p:tgtEl>
                                        <p:attrNameLst>
                                          <p:attrName>style.visibility</p:attrName>
                                        </p:attrNameLst>
                                      </p:cBhvr>
                                      <p:to>
                                        <p:strVal val="hidden"/>
                                      </p:to>
                                    </p:set>
                                  </p:subTnLst>
                                </p:cTn>
                              </p:par>
                            </p:childTnLst>
                          </p:cTn>
                        </p:par>
                        <p:par>
                          <p:cTn id="28" fill="hold" nodeType="afterGroup">
                            <p:stCondLst>
                              <p:cond delay="2500"/>
                            </p:stCondLst>
                            <p:childTnLst>
                              <p:par>
                                <p:cTn id="29" presetID="23" presetClass="entr" presetSubtype="272" fill="hold" nodeType="afterEffect">
                                  <p:stCondLst>
                                    <p:cond delay="0"/>
                                  </p:stCondLst>
                                  <p:childTnLst>
                                    <p:set>
                                      <p:cBhvr>
                                        <p:cTn id="30" dur="1" fill="hold">
                                          <p:stCondLst>
                                            <p:cond delay="0"/>
                                          </p:stCondLst>
                                        </p:cTn>
                                        <p:tgtEl>
                                          <p:spTgt spid="599142"/>
                                        </p:tgtEl>
                                        <p:attrNameLst>
                                          <p:attrName>style.visibility</p:attrName>
                                        </p:attrNameLst>
                                      </p:cBhvr>
                                      <p:to>
                                        <p:strVal val="visible"/>
                                      </p:to>
                                    </p:set>
                                    <p:anim calcmode="lin" valueType="num">
                                      <p:cBhvr>
                                        <p:cTn id="31" dur="500" fill="hold"/>
                                        <p:tgtEl>
                                          <p:spTgt spid="599142"/>
                                        </p:tgtEl>
                                        <p:attrNameLst>
                                          <p:attrName>ppt_w</p:attrName>
                                        </p:attrNameLst>
                                      </p:cBhvr>
                                      <p:tavLst>
                                        <p:tav tm="0">
                                          <p:val>
                                            <p:strVal val="2/3*#ppt_w"/>
                                          </p:val>
                                        </p:tav>
                                        <p:tav tm="100000">
                                          <p:val>
                                            <p:strVal val="#ppt_w"/>
                                          </p:val>
                                        </p:tav>
                                      </p:tavLst>
                                    </p:anim>
                                    <p:anim calcmode="lin" valueType="num">
                                      <p:cBhvr>
                                        <p:cTn id="32" dur="500" fill="hold"/>
                                        <p:tgtEl>
                                          <p:spTgt spid="59914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9"/>
                                            </p:cond>
                                          </p:stCondLst>
                                        </p:cTn>
                                        <p:tgtEl>
                                          <p:spTgt spid="599142"/>
                                        </p:tgtEl>
                                        <p:attrNameLst>
                                          <p:attrName>style.visibility</p:attrName>
                                        </p:attrNameLst>
                                      </p:cBhvr>
                                      <p:to>
                                        <p:strVal val="hidden"/>
                                      </p:to>
                                    </p:set>
                                  </p:subTnLst>
                                </p:cTn>
                              </p:par>
                            </p:childTnLst>
                          </p:cTn>
                        </p:par>
                        <p:par>
                          <p:cTn id="33" fill="hold" nodeType="afterGroup">
                            <p:stCondLst>
                              <p:cond delay="3000"/>
                            </p:stCondLst>
                            <p:childTnLst>
                              <p:par>
                                <p:cTn id="34" presetID="23" presetClass="entr" presetSubtype="272" fill="hold" nodeType="afterEffect">
                                  <p:stCondLst>
                                    <p:cond delay="0"/>
                                  </p:stCondLst>
                                  <p:childTnLst>
                                    <p:set>
                                      <p:cBhvr>
                                        <p:cTn id="35" dur="1" fill="hold">
                                          <p:stCondLst>
                                            <p:cond delay="0"/>
                                          </p:stCondLst>
                                        </p:cTn>
                                        <p:tgtEl>
                                          <p:spTgt spid="599147"/>
                                        </p:tgtEl>
                                        <p:attrNameLst>
                                          <p:attrName>style.visibility</p:attrName>
                                        </p:attrNameLst>
                                      </p:cBhvr>
                                      <p:to>
                                        <p:strVal val="visible"/>
                                      </p:to>
                                    </p:set>
                                    <p:anim calcmode="lin" valueType="num">
                                      <p:cBhvr>
                                        <p:cTn id="36" dur="500" fill="hold"/>
                                        <p:tgtEl>
                                          <p:spTgt spid="599147"/>
                                        </p:tgtEl>
                                        <p:attrNameLst>
                                          <p:attrName>ppt_w</p:attrName>
                                        </p:attrNameLst>
                                      </p:cBhvr>
                                      <p:tavLst>
                                        <p:tav tm="0">
                                          <p:val>
                                            <p:strVal val="2/3*#ppt_w"/>
                                          </p:val>
                                        </p:tav>
                                        <p:tav tm="100000">
                                          <p:val>
                                            <p:strVal val="#ppt_w"/>
                                          </p:val>
                                        </p:tav>
                                      </p:tavLst>
                                    </p:anim>
                                    <p:anim calcmode="lin" valueType="num">
                                      <p:cBhvr>
                                        <p:cTn id="37" dur="500" fill="hold"/>
                                        <p:tgtEl>
                                          <p:spTgt spid="59914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9147"/>
                                        </p:tgtEl>
                                        <p:attrNameLst>
                                          <p:attrName>style.visibility</p:attrName>
                                        </p:attrNameLst>
                                      </p:cBhvr>
                                      <p:to>
                                        <p:strVal val="hidden"/>
                                      </p:to>
                                    </p:set>
                                  </p:subTnLst>
                                </p:cTn>
                              </p:par>
                            </p:childTnLst>
                          </p:cTn>
                        </p:par>
                        <p:par>
                          <p:cTn id="38" fill="hold" nodeType="afterGroup">
                            <p:stCondLst>
                              <p:cond delay="3500"/>
                            </p:stCondLst>
                            <p:childTnLst>
                              <p:par>
                                <p:cTn id="39" presetID="23" presetClass="entr" presetSubtype="272" fill="hold" nodeType="afterEffect">
                                  <p:stCondLst>
                                    <p:cond delay="0"/>
                                  </p:stCondLst>
                                  <p:childTnLst>
                                    <p:set>
                                      <p:cBhvr>
                                        <p:cTn id="40" dur="1" fill="hold">
                                          <p:stCondLst>
                                            <p:cond delay="0"/>
                                          </p:stCondLst>
                                        </p:cTn>
                                        <p:tgtEl>
                                          <p:spTgt spid="599144"/>
                                        </p:tgtEl>
                                        <p:attrNameLst>
                                          <p:attrName>style.visibility</p:attrName>
                                        </p:attrNameLst>
                                      </p:cBhvr>
                                      <p:to>
                                        <p:strVal val="visible"/>
                                      </p:to>
                                    </p:set>
                                    <p:anim calcmode="lin" valueType="num">
                                      <p:cBhvr>
                                        <p:cTn id="41" dur="500" fill="hold"/>
                                        <p:tgtEl>
                                          <p:spTgt spid="599144"/>
                                        </p:tgtEl>
                                        <p:attrNameLst>
                                          <p:attrName>ppt_w</p:attrName>
                                        </p:attrNameLst>
                                      </p:cBhvr>
                                      <p:tavLst>
                                        <p:tav tm="0">
                                          <p:val>
                                            <p:strVal val="2/3*#ppt_w"/>
                                          </p:val>
                                        </p:tav>
                                        <p:tav tm="100000">
                                          <p:val>
                                            <p:strVal val="#ppt_w"/>
                                          </p:val>
                                        </p:tav>
                                      </p:tavLst>
                                    </p:anim>
                                    <p:anim calcmode="lin" valueType="num">
                                      <p:cBhvr>
                                        <p:cTn id="42" dur="500" fill="hold"/>
                                        <p:tgtEl>
                                          <p:spTgt spid="59914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9"/>
                                            </p:cond>
                                          </p:stCondLst>
                                        </p:cTn>
                                        <p:tgtEl>
                                          <p:spTgt spid="599144"/>
                                        </p:tgtEl>
                                        <p:attrNameLst>
                                          <p:attrName>style.visibility</p:attrName>
                                        </p:attrNameLst>
                                      </p:cBhvr>
                                      <p:to>
                                        <p:strVal val="hidden"/>
                                      </p:to>
                                    </p:set>
                                  </p:subTnLst>
                                </p:cTn>
                              </p:par>
                            </p:childTnLst>
                          </p:cTn>
                        </p:par>
                        <p:par>
                          <p:cTn id="43" fill="hold" nodeType="afterGroup">
                            <p:stCondLst>
                              <p:cond delay="4000"/>
                            </p:stCondLst>
                            <p:childTnLst>
                              <p:par>
                                <p:cTn id="44" presetID="23" presetClass="entr" presetSubtype="272" fill="hold" nodeType="afterEffect">
                                  <p:stCondLst>
                                    <p:cond delay="0"/>
                                  </p:stCondLst>
                                  <p:childTnLst>
                                    <p:set>
                                      <p:cBhvr>
                                        <p:cTn id="45" dur="1" fill="hold">
                                          <p:stCondLst>
                                            <p:cond delay="0"/>
                                          </p:stCondLst>
                                        </p:cTn>
                                        <p:tgtEl>
                                          <p:spTgt spid="599148"/>
                                        </p:tgtEl>
                                        <p:attrNameLst>
                                          <p:attrName>style.visibility</p:attrName>
                                        </p:attrNameLst>
                                      </p:cBhvr>
                                      <p:to>
                                        <p:strVal val="visible"/>
                                      </p:to>
                                    </p:set>
                                    <p:anim calcmode="lin" valueType="num">
                                      <p:cBhvr>
                                        <p:cTn id="46" dur="500" fill="hold"/>
                                        <p:tgtEl>
                                          <p:spTgt spid="599148"/>
                                        </p:tgtEl>
                                        <p:attrNameLst>
                                          <p:attrName>ppt_w</p:attrName>
                                        </p:attrNameLst>
                                      </p:cBhvr>
                                      <p:tavLst>
                                        <p:tav tm="0">
                                          <p:val>
                                            <p:strVal val="2/3*#ppt_w"/>
                                          </p:val>
                                        </p:tav>
                                        <p:tav tm="100000">
                                          <p:val>
                                            <p:strVal val="#ppt_w"/>
                                          </p:val>
                                        </p:tav>
                                      </p:tavLst>
                                    </p:anim>
                                    <p:anim calcmode="lin" valueType="num">
                                      <p:cBhvr>
                                        <p:cTn id="47" dur="500" fill="hold"/>
                                        <p:tgtEl>
                                          <p:spTgt spid="599148"/>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4500"/>
                            </p:stCondLst>
                            <p:childTnLst>
                              <p:par>
                                <p:cTn id="49" presetID="9" presetClass="entr" presetSubtype="0" fill="hold" nodeType="afterEffect">
                                  <p:stCondLst>
                                    <p:cond delay="0"/>
                                  </p:stCondLst>
                                  <p:childTnLst>
                                    <p:set>
                                      <p:cBhvr>
                                        <p:cTn id="50" dur="1" fill="hold">
                                          <p:stCondLst>
                                            <p:cond delay="0"/>
                                          </p:stCondLst>
                                        </p:cTn>
                                        <p:tgtEl>
                                          <p:spTgt spid="599139"/>
                                        </p:tgtEl>
                                        <p:attrNameLst>
                                          <p:attrName>style.visibility</p:attrName>
                                        </p:attrNameLst>
                                      </p:cBhvr>
                                      <p:to>
                                        <p:strVal val="visible"/>
                                      </p:to>
                                    </p:set>
                                    <p:animEffect transition="in" filter="dissolve">
                                      <p:cBhvr>
                                        <p:cTn id="51" dur="500"/>
                                        <p:tgtEl>
                                          <p:spTgt spid="59913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nodeType="clickEffect">
                                  <p:stCondLst>
                                    <p:cond delay="0"/>
                                  </p:stCondLst>
                                  <p:childTnLst>
                                    <p:set>
                                      <p:cBhvr>
                                        <p:cTn id="55" dur="1" fill="hold">
                                          <p:stCondLst>
                                            <p:cond delay="0"/>
                                          </p:stCondLst>
                                        </p:cTn>
                                        <p:tgtEl>
                                          <p:spTgt spid="599118"/>
                                        </p:tgtEl>
                                        <p:attrNameLst>
                                          <p:attrName>style.visibility</p:attrName>
                                        </p:attrNameLst>
                                      </p:cBhvr>
                                      <p:to>
                                        <p:strVal val="visible"/>
                                      </p:to>
                                    </p:set>
                                    <p:animEffect transition="in" filter="wipe(right)">
                                      <p:cBhvr>
                                        <p:cTn id="56" dur="500"/>
                                        <p:tgtEl>
                                          <p:spTgt spid="599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125" grpId="0" build="p" autoUpdateAnimBg="0" advAuto="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0594" name="Text Box 2">
            <a:extLst>
              <a:ext uri="{FF2B5EF4-FFF2-40B4-BE49-F238E27FC236}">
                <a16:creationId xmlns:a16="http://schemas.microsoft.com/office/drawing/2014/main" id="{A9E9184F-F2F0-C04A-8741-3F5AA854FD3B}"/>
              </a:ext>
            </a:extLst>
          </p:cNvPr>
          <p:cNvSpPr txBox="1">
            <a:spLocks noChangeArrowheads="1"/>
          </p:cNvSpPr>
          <p:nvPr/>
        </p:nvSpPr>
        <p:spPr bwMode="auto">
          <a:xfrm>
            <a:off x="2055813" y="598488"/>
            <a:ext cx="5992812" cy="337978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ko-KR" altLang="en-US" sz="2400" b="1">
                <a:solidFill>
                  <a:srgbClr val="FFFF00"/>
                </a:solidFill>
                <a:effectLst/>
                <a:latin typeface="Arial" panose="020B0604020202020204" pitchFamily="34" charset="0"/>
                <a:ea typeface="Gulim" panose="020B0600000101010101" pitchFamily="34" charset="-127"/>
              </a:rPr>
              <a:t>“</a:t>
            </a:r>
            <a:r>
              <a:rPr lang="en-US" altLang="ko-KR" sz="2400" b="1">
                <a:solidFill>
                  <a:srgbClr val="FFFF00"/>
                </a:solidFill>
                <a:effectLst/>
                <a:latin typeface="Arial" panose="020B0604020202020204" pitchFamily="34" charset="0"/>
                <a:ea typeface="Gulim" panose="020B0600000101010101" pitchFamily="34" charset="-127"/>
              </a:rPr>
              <a:t>…tanah yang lebih luas diberikan kepada keturunan Ismael dan pada akhirnya jauh lebih makmur daripada bangsa Israel.  Hal ini benar pada masa lalu, belum termasuk kekayaan minyak bumi yang mereka miliki pada masa kini. Dan keselamatan senantiasa terbuka bagi keturunan Ismael.</a:t>
            </a:r>
          </a:p>
          <a:p>
            <a:pPr algn="l">
              <a:spcBef>
                <a:spcPct val="50000"/>
              </a:spcBef>
            </a:pPr>
            <a:endParaRPr lang="ko-KR" altLang="en-US" sz="1600" b="1">
              <a:solidFill>
                <a:srgbClr val="FFFF00"/>
              </a:solidFill>
              <a:effectLst/>
              <a:latin typeface="Arial" panose="020B0604020202020204" pitchFamily="34" charset="0"/>
              <a:ea typeface="Gulim" panose="020B0600000101010101" pitchFamily="34" charset="-127"/>
            </a:endParaRPr>
          </a:p>
        </p:txBody>
      </p:sp>
      <p:sp>
        <p:nvSpPr>
          <p:cNvPr id="750595" name="Text Box 3">
            <a:extLst>
              <a:ext uri="{FF2B5EF4-FFF2-40B4-BE49-F238E27FC236}">
                <a16:creationId xmlns:a16="http://schemas.microsoft.com/office/drawing/2014/main" id="{8272A7FB-55E9-C742-8FEE-FC5D7EC50F6D}"/>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50596" name="Freeform 4">
            <a:extLst>
              <a:ext uri="{FF2B5EF4-FFF2-40B4-BE49-F238E27FC236}">
                <a16:creationId xmlns:a16="http://schemas.microsoft.com/office/drawing/2014/main" id="{A345F097-DA4D-DE4F-9F65-1B05B0302CCF}"/>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0597" name="AutoShape 5">
            <a:extLst>
              <a:ext uri="{FF2B5EF4-FFF2-40B4-BE49-F238E27FC236}">
                <a16:creationId xmlns:a16="http://schemas.microsoft.com/office/drawing/2014/main" id="{0A547C8B-2F69-DD47-9E60-952A0E11E856}"/>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598" name="Rectangle 6">
            <a:extLst>
              <a:ext uri="{FF2B5EF4-FFF2-40B4-BE49-F238E27FC236}">
                <a16:creationId xmlns:a16="http://schemas.microsoft.com/office/drawing/2014/main" id="{CB306DD7-8FFD-8248-86FE-653BE0D8F546}"/>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599" name="AutoShape 7">
            <a:extLst>
              <a:ext uri="{FF2B5EF4-FFF2-40B4-BE49-F238E27FC236}">
                <a16:creationId xmlns:a16="http://schemas.microsoft.com/office/drawing/2014/main" id="{6F70A409-3938-6242-A486-3AD2441A8F5F}"/>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0" name="Line 8">
            <a:extLst>
              <a:ext uri="{FF2B5EF4-FFF2-40B4-BE49-F238E27FC236}">
                <a16:creationId xmlns:a16="http://schemas.microsoft.com/office/drawing/2014/main" id="{313CC13B-C6AB-8646-9AA0-7C103AC4DEBB}"/>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1" name="Line 9">
            <a:extLst>
              <a:ext uri="{FF2B5EF4-FFF2-40B4-BE49-F238E27FC236}">
                <a16:creationId xmlns:a16="http://schemas.microsoft.com/office/drawing/2014/main" id="{3A28DF6A-C5F7-614D-ACDB-647DFD1855A4}"/>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2" name="Rectangle 10">
            <a:extLst>
              <a:ext uri="{FF2B5EF4-FFF2-40B4-BE49-F238E27FC236}">
                <a16:creationId xmlns:a16="http://schemas.microsoft.com/office/drawing/2014/main" id="{224AEED9-E22B-B04A-ABDE-EE2798FA4540}"/>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3" name="Rectangle 11">
            <a:extLst>
              <a:ext uri="{FF2B5EF4-FFF2-40B4-BE49-F238E27FC236}">
                <a16:creationId xmlns:a16="http://schemas.microsoft.com/office/drawing/2014/main" id="{692FC37E-36B7-634A-9894-A9E8AE2EB809}"/>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50604" name="Rectangle 12">
            <a:extLst>
              <a:ext uri="{FF2B5EF4-FFF2-40B4-BE49-F238E27FC236}">
                <a16:creationId xmlns:a16="http://schemas.microsoft.com/office/drawing/2014/main" id="{8DAB1D32-24E7-864C-ACCF-4E27F8DE36A6}"/>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50605" name="Rectangle 13">
            <a:extLst>
              <a:ext uri="{FF2B5EF4-FFF2-40B4-BE49-F238E27FC236}">
                <a16:creationId xmlns:a16="http://schemas.microsoft.com/office/drawing/2014/main" id="{A743C68E-FED2-6B4F-B290-394A849C6E9A}"/>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50606" name="Line 14">
            <a:extLst>
              <a:ext uri="{FF2B5EF4-FFF2-40B4-BE49-F238E27FC236}">
                <a16:creationId xmlns:a16="http://schemas.microsoft.com/office/drawing/2014/main" id="{561A879A-B789-2443-8EB8-89766E2F6D17}"/>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7" name="Line 15">
            <a:extLst>
              <a:ext uri="{FF2B5EF4-FFF2-40B4-BE49-F238E27FC236}">
                <a16:creationId xmlns:a16="http://schemas.microsoft.com/office/drawing/2014/main" id="{6FA6261A-A876-144C-84CE-19CE7D29A681}"/>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8" name="Line 16">
            <a:extLst>
              <a:ext uri="{FF2B5EF4-FFF2-40B4-BE49-F238E27FC236}">
                <a16:creationId xmlns:a16="http://schemas.microsoft.com/office/drawing/2014/main" id="{2FCB0ECA-5079-D44E-9758-BBF32EBE1581}"/>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9" name="Text Box 17">
            <a:extLst>
              <a:ext uri="{FF2B5EF4-FFF2-40B4-BE49-F238E27FC236}">
                <a16:creationId xmlns:a16="http://schemas.microsoft.com/office/drawing/2014/main" id="{572B41C3-48FB-6F4C-8832-EEE9725AE4F1}"/>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50610" name="Group 18">
            <a:extLst>
              <a:ext uri="{FF2B5EF4-FFF2-40B4-BE49-F238E27FC236}">
                <a16:creationId xmlns:a16="http://schemas.microsoft.com/office/drawing/2014/main" id="{442CA03D-79E2-6E44-8533-CEBB13296201}"/>
              </a:ext>
            </a:extLst>
          </p:cNvPr>
          <p:cNvGrpSpPr>
            <a:grpSpLocks/>
          </p:cNvGrpSpPr>
          <p:nvPr/>
        </p:nvGrpSpPr>
        <p:grpSpPr bwMode="auto">
          <a:xfrm>
            <a:off x="620713" y="160338"/>
            <a:ext cx="739775" cy="1430337"/>
            <a:chOff x="391" y="101"/>
            <a:chExt cx="466" cy="901"/>
          </a:xfrm>
        </p:grpSpPr>
        <p:sp>
          <p:nvSpPr>
            <p:cNvPr id="750611" name="Rectangle 19">
              <a:extLst>
                <a:ext uri="{FF2B5EF4-FFF2-40B4-BE49-F238E27FC236}">
                  <a16:creationId xmlns:a16="http://schemas.microsoft.com/office/drawing/2014/main" id="{998FC590-1F1C-D145-894F-ED9433C9F642}"/>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50612" name="Line 20">
              <a:extLst>
                <a:ext uri="{FF2B5EF4-FFF2-40B4-BE49-F238E27FC236}">
                  <a16:creationId xmlns:a16="http://schemas.microsoft.com/office/drawing/2014/main" id="{29E302AF-A031-694D-A00A-E96EAF9D1DF8}"/>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50616" name="Rectangle 24">
            <a:extLst>
              <a:ext uri="{FF2B5EF4-FFF2-40B4-BE49-F238E27FC236}">
                <a16:creationId xmlns:a16="http://schemas.microsoft.com/office/drawing/2014/main" id="{B05DC883-0E3B-5B47-8066-AD4F4DD33935}"/>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50618" name="Oval 26">
            <a:extLst>
              <a:ext uri="{FF2B5EF4-FFF2-40B4-BE49-F238E27FC236}">
                <a16:creationId xmlns:a16="http://schemas.microsoft.com/office/drawing/2014/main" id="{4DA54FD6-32FD-4045-879F-DC5F2BF63FF8}"/>
              </a:ext>
            </a:extLst>
          </p:cNvPr>
          <p:cNvSpPr>
            <a:spLocks noChangeArrowheads="1"/>
          </p:cNvSpPr>
          <p:nvPr/>
        </p:nvSpPr>
        <p:spPr bwMode="auto">
          <a:xfrm>
            <a:off x="3124200" y="903288"/>
            <a:ext cx="2816225" cy="579437"/>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50619" name="Text Box 27">
            <a:extLst>
              <a:ext uri="{FF2B5EF4-FFF2-40B4-BE49-F238E27FC236}">
                <a16:creationId xmlns:a16="http://schemas.microsoft.com/office/drawing/2014/main" id="{94A1031F-819B-7742-9824-C958A1E300AD}"/>
              </a:ext>
            </a:extLst>
          </p:cNvPr>
          <p:cNvSpPr txBox="1">
            <a:spLocks noChangeArrowheads="1"/>
          </p:cNvSpPr>
          <p:nvPr/>
        </p:nvSpPr>
        <p:spPr bwMode="auto">
          <a:xfrm>
            <a:off x="3586163" y="5884863"/>
            <a:ext cx="4806950" cy="5810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1600" b="1">
                <a:solidFill>
                  <a:srgbClr val="FFFF00"/>
                </a:solidFill>
                <a:effectLst/>
                <a:latin typeface="Arial" panose="020B0604020202020204" pitchFamily="34" charset="0"/>
                <a:ea typeface="Gulim" panose="020B0600000101010101" pitchFamily="34" charset="-127"/>
              </a:rPr>
              <a:t>Hal Lindsey, </a:t>
            </a:r>
            <a:r>
              <a:rPr lang="en-US" altLang="ko-KR" sz="1600" b="1" i="1">
                <a:solidFill>
                  <a:srgbClr val="FFFF00"/>
                </a:solidFill>
                <a:effectLst/>
                <a:latin typeface="Arial" panose="020B0604020202020204" pitchFamily="34" charset="0"/>
                <a:ea typeface="Gulim" panose="020B0600000101010101" pitchFamily="34" charset="-127"/>
              </a:rPr>
              <a:t>“The Everlasting Hatred: 		The Roots of Jihad,”</a:t>
            </a:r>
            <a:r>
              <a:rPr lang="en-US" altLang="ko-KR" sz="1600" b="1">
                <a:solidFill>
                  <a:srgbClr val="FFFF00"/>
                </a:solidFill>
                <a:effectLst/>
                <a:latin typeface="Arial" panose="020B0604020202020204" pitchFamily="34" charset="0"/>
                <a:ea typeface="Gulim" panose="020B0600000101010101" pitchFamily="34" charset="-127"/>
              </a:rPr>
              <a:t> 2002, Pg 65</a:t>
            </a:r>
          </a:p>
        </p:txBody>
      </p:sp>
      <p:sp>
        <p:nvSpPr>
          <p:cNvPr id="750620" name="Rectangle 28">
            <a:extLst>
              <a:ext uri="{FF2B5EF4-FFF2-40B4-BE49-F238E27FC236}">
                <a16:creationId xmlns:a16="http://schemas.microsoft.com/office/drawing/2014/main" id="{4F47E777-2171-7547-9040-3B8F445D9CCF}"/>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38</a:t>
            </a:r>
          </a:p>
        </p:txBody>
      </p:sp>
      <p:sp>
        <p:nvSpPr>
          <p:cNvPr id="750621" name="Text Box 29">
            <a:extLst>
              <a:ext uri="{FF2B5EF4-FFF2-40B4-BE49-F238E27FC236}">
                <a16:creationId xmlns:a16="http://schemas.microsoft.com/office/drawing/2014/main" id="{19B9FC78-F859-AB48-ACA1-67DE3CCFCBD8}"/>
              </a:ext>
            </a:extLst>
          </p:cNvPr>
          <p:cNvSpPr txBox="1">
            <a:spLocks noChangeArrowheads="1"/>
          </p:cNvSpPr>
          <p:nvPr/>
        </p:nvSpPr>
        <p:spPr bwMode="auto">
          <a:xfrm>
            <a:off x="6816725" y="634206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3666" name="Text Box 2">
            <a:extLst>
              <a:ext uri="{FF2B5EF4-FFF2-40B4-BE49-F238E27FC236}">
                <a16:creationId xmlns:a16="http://schemas.microsoft.com/office/drawing/2014/main" id="{4666C501-F257-0042-9952-00314842F228}"/>
              </a:ext>
            </a:extLst>
          </p:cNvPr>
          <p:cNvSpPr txBox="1">
            <a:spLocks noChangeArrowheads="1"/>
          </p:cNvSpPr>
          <p:nvPr/>
        </p:nvSpPr>
        <p:spPr bwMode="auto">
          <a:xfrm>
            <a:off x="2055813" y="598488"/>
            <a:ext cx="5992812" cy="27717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ko-KR" altLang="en-US" sz="2200" b="1">
                <a:solidFill>
                  <a:srgbClr val="FFFF00"/>
                </a:solidFill>
                <a:effectLst/>
                <a:latin typeface="Arial" panose="020B0604020202020204" pitchFamily="34" charset="0"/>
                <a:ea typeface="Gulim" panose="020B0600000101010101" pitchFamily="34" charset="-127"/>
              </a:rPr>
              <a:t>“</a:t>
            </a:r>
            <a:r>
              <a:rPr lang="en-US" altLang="ko-KR" sz="2200" b="1">
                <a:solidFill>
                  <a:srgbClr val="FFFF00"/>
                </a:solidFill>
                <a:effectLst/>
                <a:latin typeface="Arial" panose="020B0604020202020204" pitchFamily="34" charset="0"/>
                <a:ea typeface="Gulim" panose="020B0600000101010101" pitchFamily="34" charset="-127"/>
              </a:rPr>
              <a:t>…tanah yang lebih luas diberikan kepada keturunan Ismael dan pada akhirnya jauh lebih makmur daripada bangsa Israel.  Hal ini benar pada masa lalu, belum termasuk kekayaan minyak bumi yang mereka miliki pada masa kini. Dan keselamatan senantiasa terbuka bagi keturunan Ismael.</a:t>
            </a:r>
            <a:r>
              <a:rPr lang="en-US" altLang="ko-KR" sz="2200" b="1">
                <a:solidFill>
                  <a:srgbClr val="FFFF00"/>
                </a:solidFill>
                <a:effectLst/>
                <a:latin typeface="Arial" panose="020B0604020202020204" pitchFamily="34" charset="0"/>
                <a:ea typeface="Gulim" panose="020B0600000101010101" pitchFamily="34" charset="-127"/>
                <a:cs typeface="Times" pitchFamily="2" charset="0"/>
              </a:rPr>
              <a:t>.”</a:t>
            </a:r>
            <a:r>
              <a:rPr lang="en-US" altLang="ko-KR" sz="2200" b="1">
                <a:solidFill>
                  <a:srgbClr val="FFFF00"/>
                </a:solidFill>
                <a:effectLst/>
                <a:latin typeface="Arial" panose="020B0604020202020204" pitchFamily="34" charset="0"/>
                <a:ea typeface="Gulim" panose="020B0600000101010101" pitchFamily="34" charset="-127"/>
              </a:rPr>
              <a:t> </a:t>
            </a:r>
          </a:p>
        </p:txBody>
      </p:sp>
      <p:sp>
        <p:nvSpPr>
          <p:cNvPr id="753667" name="Text Box 3">
            <a:extLst>
              <a:ext uri="{FF2B5EF4-FFF2-40B4-BE49-F238E27FC236}">
                <a16:creationId xmlns:a16="http://schemas.microsoft.com/office/drawing/2014/main" id="{7188557B-B41F-5A40-A8A9-E0D29925B912}"/>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53668" name="Freeform 4">
            <a:extLst>
              <a:ext uri="{FF2B5EF4-FFF2-40B4-BE49-F238E27FC236}">
                <a16:creationId xmlns:a16="http://schemas.microsoft.com/office/drawing/2014/main" id="{56496F8B-4494-5B4B-844A-6EF68B40A9B9}"/>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3669" name="AutoShape 5">
            <a:extLst>
              <a:ext uri="{FF2B5EF4-FFF2-40B4-BE49-F238E27FC236}">
                <a16:creationId xmlns:a16="http://schemas.microsoft.com/office/drawing/2014/main" id="{8BCF0B28-3C51-5342-860A-1548C48D8A20}"/>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70" name="Rectangle 6">
            <a:extLst>
              <a:ext uri="{FF2B5EF4-FFF2-40B4-BE49-F238E27FC236}">
                <a16:creationId xmlns:a16="http://schemas.microsoft.com/office/drawing/2014/main" id="{AAFB4DAC-DA8B-0449-B99D-923671F76FF0}"/>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71" name="AutoShape 7">
            <a:extLst>
              <a:ext uri="{FF2B5EF4-FFF2-40B4-BE49-F238E27FC236}">
                <a16:creationId xmlns:a16="http://schemas.microsoft.com/office/drawing/2014/main" id="{6C99FF64-9683-8E4F-90C8-B543453D86E3}"/>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72" name="Line 8">
            <a:extLst>
              <a:ext uri="{FF2B5EF4-FFF2-40B4-BE49-F238E27FC236}">
                <a16:creationId xmlns:a16="http://schemas.microsoft.com/office/drawing/2014/main" id="{96BDC8F5-F118-5340-BCF2-E8347A12494B}"/>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73" name="Line 9">
            <a:extLst>
              <a:ext uri="{FF2B5EF4-FFF2-40B4-BE49-F238E27FC236}">
                <a16:creationId xmlns:a16="http://schemas.microsoft.com/office/drawing/2014/main" id="{15BD9D35-ED98-3947-97BD-2E44818C9FAC}"/>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74" name="Rectangle 10">
            <a:extLst>
              <a:ext uri="{FF2B5EF4-FFF2-40B4-BE49-F238E27FC236}">
                <a16:creationId xmlns:a16="http://schemas.microsoft.com/office/drawing/2014/main" id="{D43928BF-28B1-8842-B2D6-9CF4E6D29B64}"/>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75" name="Rectangle 11">
            <a:extLst>
              <a:ext uri="{FF2B5EF4-FFF2-40B4-BE49-F238E27FC236}">
                <a16:creationId xmlns:a16="http://schemas.microsoft.com/office/drawing/2014/main" id="{9E4604B4-AA08-354E-B2DB-323C234C09E0}"/>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53676" name="Rectangle 12">
            <a:extLst>
              <a:ext uri="{FF2B5EF4-FFF2-40B4-BE49-F238E27FC236}">
                <a16:creationId xmlns:a16="http://schemas.microsoft.com/office/drawing/2014/main" id="{42135AC6-D89B-5344-B98B-1190996BCFA6}"/>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53677" name="Rectangle 13">
            <a:extLst>
              <a:ext uri="{FF2B5EF4-FFF2-40B4-BE49-F238E27FC236}">
                <a16:creationId xmlns:a16="http://schemas.microsoft.com/office/drawing/2014/main" id="{38FC3E2F-724B-B94C-A357-76D862189739}"/>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53678" name="Line 14">
            <a:extLst>
              <a:ext uri="{FF2B5EF4-FFF2-40B4-BE49-F238E27FC236}">
                <a16:creationId xmlns:a16="http://schemas.microsoft.com/office/drawing/2014/main" id="{5F6A63B2-FAD4-FE44-8D38-C8DC8C0E6C5C}"/>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79" name="Line 15">
            <a:extLst>
              <a:ext uri="{FF2B5EF4-FFF2-40B4-BE49-F238E27FC236}">
                <a16:creationId xmlns:a16="http://schemas.microsoft.com/office/drawing/2014/main" id="{5FD935C9-C93C-5740-9EA2-80EAB3777F90}"/>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80" name="Line 16">
            <a:extLst>
              <a:ext uri="{FF2B5EF4-FFF2-40B4-BE49-F238E27FC236}">
                <a16:creationId xmlns:a16="http://schemas.microsoft.com/office/drawing/2014/main" id="{7B926711-1D7C-614F-86D2-1F4053D62A64}"/>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81" name="Text Box 17">
            <a:extLst>
              <a:ext uri="{FF2B5EF4-FFF2-40B4-BE49-F238E27FC236}">
                <a16:creationId xmlns:a16="http://schemas.microsoft.com/office/drawing/2014/main" id="{9CF7C29C-4BD6-9644-A546-F1D3F99FF94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53682" name="Group 18">
            <a:extLst>
              <a:ext uri="{FF2B5EF4-FFF2-40B4-BE49-F238E27FC236}">
                <a16:creationId xmlns:a16="http://schemas.microsoft.com/office/drawing/2014/main" id="{997BFCDD-A9CC-814E-BA7C-880098E5CC01}"/>
              </a:ext>
            </a:extLst>
          </p:cNvPr>
          <p:cNvGrpSpPr>
            <a:grpSpLocks/>
          </p:cNvGrpSpPr>
          <p:nvPr/>
        </p:nvGrpSpPr>
        <p:grpSpPr bwMode="auto">
          <a:xfrm>
            <a:off x="620713" y="160338"/>
            <a:ext cx="739775" cy="1430337"/>
            <a:chOff x="391" y="101"/>
            <a:chExt cx="466" cy="901"/>
          </a:xfrm>
        </p:grpSpPr>
        <p:sp>
          <p:nvSpPr>
            <p:cNvPr id="753683" name="Rectangle 19">
              <a:extLst>
                <a:ext uri="{FF2B5EF4-FFF2-40B4-BE49-F238E27FC236}">
                  <a16:creationId xmlns:a16="http://schemas.microsoft.com/office/drawing/2014/main" id="{DABA3B32-3D2A-7943-B38F-77B00E7D9F00}"/>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53684" name="Line 20">
              <a:extLst>
                <a:ext uri="{FF2B5EF4-FFF2-40B4-BE49-F238E27FC236}">
                  <a16:creationId xmlns:a16="http://schemas.microsoft.com/office/drawing/2014/main" id="{9746B3A8-C88E-3B4C-B049-24937827A237}"/>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53686" name="Text Box 22">
            <a:extLst>
              <a:ext uri="{FF2B5EF4-FFF2-40B4-BE49-F238E27FC236}">
                <a16:creationId xmlns:a16="http://schemas.microsoft.com/office/drawing/2014/main" id="{C93826B8-41FF-1746-A6A1-2E565A2A94F1}"/>
              </a:ext>
            </a:extLst>
          </p:cNvPr>
          <p:cNvSpPr txBox="1">
            <a:spLocks noChangeArrowheads="1"/>
          </p:cNvSpPr>
          <p:nvPr/>
        </p:nvSpPr>
        <p:spPr bwMode="auto">
          <a:xfrm>
            <a:off x="2071688" y="3235325"/>
            <a:ext cx="5992812" cy="30130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ko-KR" altLang="en-US" sz="2400" b="1">
                <a:solidFill>
                  <a:srgbClr val="66FFFF"/>
                </a:solidFill>
                <a:effectLst/>
                <a:latin typeface="Arial" panose="020B0604020202020204" pitchFamily="34" charset="0"/>
                <a:ea typeface="Gulim" panose="020B0600000101010101" pitchFamily="34" charset="-127"/>
              </a:rPr>
              <a:t>	</a:t>
            </a:r>
            <a:r>
              <a:rPr lang="en-US" altLang="ko-KR" sz="2400" b="1">
                <a:solidFill>
                  <a:srgbClr val="66FFFF"/>
                </a:solidFill>
                <a:effectLst/>
                <a:latin typeface="Arial" panose="020B0604020202020204" pitchFamily="34" charset="0"/>
                <a:ea typeface="Gulim" panose="020B0600000101010101" pitchFamily="34" charset="-127"/>
              </a:rPr>
              <a:t>Tapi perjanjian Allah, yang menyangkut </a:t>
            </a:r>
            <a:r>
              <a:rPr lang="en-US" altLang="ko-KR" sz="2400" b="1" i="1" u="sng">
                <a:solidFill>
                  <a:schemeClr val="tx1"/>
                </a:solidFill>
                <a:effectLst/>
                <a:latin typeface="Arial" panose="020B0604020202020204" pitchFamily="34" charset="0"/>
                <a:ea typeface="Gulim" panose="020B0600000101010101" pitchFamily="34" charset="-127"/>
              </a:rPr>
              <a:t>berkat rohani</a:t>
            </a:r>
            <a:r>
              <a:rPr lang="en-US" altLang="ko-KR" sz="2400" b="1">
                <a:solidFill>
                  <a:srgbClr val="66FFFF"/>
                </a:solidFill>
                <a:effectLst/>
                <a:latin typeface="Arial" panose="020B0604020202020204" pitchFamily="34" charset="0"/>
                <a:ea typeface="Gulim" panose="020B0600000101010101" pitchFamily="34" charset="-127"/>
              </a:rPr>
              <a:t>, hanya ditujukan untuk Ishak dan keturunannya.  Berkat fisik yang dijanjikan kepada Ishak adalah menjadi perantara </a:t>
            </a:r>
            <a:r>
              <a:rPr lang="en-US" altLang="ko-KR" sz="2400" b="1" i="1" u="sng">
                <a:solidFill>
                  <a:schemeClr val="tx1"/>
                </a:solidFill>
                <a:effectLst/>
                <a:latin typeface="Arial" panose="020B0604020202020204" pitchFamily="34" charset="0"/>
                <a:ea typeface="Gulim" panose="020B0600000101010101" pitchFamily="34" charset="-127"/>
              </a:rPr>
              <a:t>bagi bangsa lain untuk datang kepadaNya</a:t>
            </a:r>
            <a:r>
              <a:rPr lang="en-US" altLang="ko-KR" sz="2400" b="1">
                <a:solidFill>
                  <a:srgbClr val="66FFFF"/>
                </a:solidFill>
                <a:effectLst/>
                <a:latin typeface="Arial" panose="020B0604020202020204" pitchFamily="34" charset="0"/>
                <a:ea typeface="Gulim" panose="020B0600000101010101" pitchFamily="34" charset="-127"/>
              </a:rPr>
              <a:t>.” </a:t>
            </a:r>
            <a:r>
              <a:rPr lang="en-US" altLang="ko-KR" sz="1800" b="1">
                <a:solidFill>
                  <a:srgbClr val="66FFFF"/>
                </a:solidFill>
                <a:effectLst/>
                <a:latin typeface="Arial" panose="020B0604020202020204" pitchFamily="34" charset="0"/>
                <a:ea typeface="Gulim" panose="020B0600000101010101" pitchFamily="34" charset="-127"/>
              </a:rPr>
              <a:t>[Tambahan penekanan]</a:t>
            </a:r>
            <a:r>
              <a:rPr lang="en-US" altLang="ko-KR" sz="2400" b="1">
                <a:solidFill>
                  <a:srgbClr val="66FFFF"/>
                </a:solidFill>
                <a:effectLst/>
                <a:latin typeface="Arial" panose="020B0604020202020204" pitchFamily="34" charset="0"/>
                <a:ea typeface="Gulim" panose="020B0600000101010101" pitchFamily="34" charset="-127"/>
              </a:rPr>
              <a:t>	</a:t>
            </a:r>
            <a:r>
              <a:rPr lang="en-US" altLang="ko-KR" sz="2400" b="1">
                <a:solidFill>
                  <a:srgbClr val="FFFF00"/>
                </a:solidFill>
                <a:effectLst/>
                <a:latin typeface="Arial" panose="020B0604020202020204" pitchFamily="34" charset="0"/>
                <a:ea typeface="Gulim" panose="020B0600000101010101" pitchFamily="34" charset="-127"/>
              </a:rPr>
              <a:t>	</a:t>
            </a:r>
            <a:endParaRPr lang="en-US" altLang="ko-KR" sz="1600" b="1">
              <a:solidFill>
                <a:srgbClr val="FFFF00"/>
              </a:solidFill>
              <a:effectLst/>
              <a:latin typeface="Arial" panose="020B0604020202020204" pitchFamily="34" charset="0"/>
              <a:ea typeface="Gulim" panose="020B0600000101010101" pitchFamily="34" charset="-127"/>
            </a:endParaRPr>
          </a:p>
        </p:txBody>
      </p:sp>
      <p:sp>
        <p:nvSpPr>
          <p:cNvPr id="753687" name="Rectangle 23">
            <a:extLst>
              <a:ext uri="{FF2B5EF4-FFF2-40B4-BE49-F238E27FC236}">
                <a16:creationId xmlns:a16="http://schemas.microsoft.com/office/drawing/2014/main" id="{CD952148-92D6-FD44-A562-83194DE61876}"/>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53688" name="Oval 24">
            <a:extLst>
              <a:ext uri="{FF2B5EF4-FFF2-40B4-BE49-F238E27FC236}">
                <a16:creationId xmlns:a16="http://schemas.microsoft.com/office/drawing/2014/main" id="{49286DB0-5709-5244-AA47-789347ABAD99}"/>
              </a:ext>
            </a:extLst>
          </p:cNvPr>
          <p:cNvSpPr>
            <a:spLocks noChangeArrowheads="1"/>
          </p:cNvSpPr>
          <p:nvPr/>
        </p:nvSpPr>
        <p:spPr bwMode="auto">
          <a:xfrm>
            <a:off x="1962150" y="922338"/>
            <a:ext cx="2646363" cy="514350"/>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53689" name="Text Box 25">
            <a:extLst>
              <a:ext uri="{FF2B5EF4-FFF2-40B4-BE49-F238E27FC236}">
                <a16:creationId xmlns:a16="http://schemas.microsoft.com/office/drawing/2014/main" id="{7599BD28-FEC5-594E-872B-5B7B9E27577C}"/>
              </a:ext>
            </a:extLst>
          </p:cNvPr>
          <p:cNvSpPr txBox="1">
            <a:spLocks noChangeArrowheads="1"/>
          </p:cNvSpPr>
          <p:nvPr/>
        </p:nvSpPr>
        <p:spPr bwMode="auto">
          <a:xfrm>
            <a:off x="4094163" y="5884863"/>
            <a:ext cx="4806950" cy="5810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1600" b="1">
                <a:solidFill>
                  <a:srgbClr val="FFFF00"/>
                </a:solidFill>
                <a:effectLst/>
                <a:latin typeface="Arial" panose="020B0604020202020204" pitchFamily="34" charset="0"/>
                <a:ea typeface="Gulim" panose="020B0600000101010101" pitchFamily="34" charset="-127"/>
              </a:rPr>
              <a:t>Hal Lindsey, </a:t>
            </a:r>
            <a:r>
              <a:rPr lang="en-US" altLang="ko-KR" sz="1600" b="1" i="1">
                <a:solidFill>
                  <a:srgbClr val="FFFF00"/>
                </a:solidFill>
                <a:effectLst/>
                <a:latin typeface="Arial" panose="020B0604020202020204" pitchFamily="34" charset="0"/>
                <a:ea typeface="Gulim" panose="020B0600000101010101" pitchFamily="34" charset="-127"/>
              </a:rPr>
              <a:t>“The Everlasting Hatred: 		The Roots of Jihad,”</a:t>
            </a:r>
            <a:r>
              <a:rPr lang="en-US" altLang="ko-KR" sz="1600" b="1">
                <a:solidFill>
                  <a:srgbClr val="FFFF00"/>
                </a:solidFill>
                <a:effectLst/>
                <a:latin typeface="Arial" panose="020B0604020202020204" pitchFamily="34" charset="0"/>
                <a:ea typeface="Gulim" panose="020B0600000101010101" pitchFamily="34" charset="-127"/>
              </a:rPr>
              <a:t> 2002, Pg 65</a:t>
            </a:r>
          </a:p>
        </p:txBody>
      </p:sp>
      <p:sp>
        <p:nvSpPr>
          <p:cNvPr id="753690" name="Rectangle 26">
            <a:extLst>
              <a:ext uri="{FF2B5EF4-FFF2-40B4-BE49-F238E27FC236}">
                <a16:creationId xmlns:a16="http://schemas.microsoft.com/office/drawing/2014/main" id="{0F82EA05-28BF-7846-92DC-0CB11A3956D1}"/>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39</a:t>
            </a:r>
          </a:p>
        </p:txBody>
      </p:sp>
      <p:sp>
        <p:nvSpPr>
          <p:cNvPr id="753691" name="Text Box 27">
            <a:extLst>
              <a:ext uri="{FF2B5EF4-FFF2-40B4-BE49-F238E27FC236}">
                <a16:creationId xmlns:a16="http://schemas.microsoft.com/office/drawing/2014/main" id="{0900FD4E-8AF9-0041-8006-CDE78763DA87}"/>
              </a:ext>
            </a:extLst>
          </p:cNvPr>
          <p:cNvSpPr txBox="1">
            <a:spLocks noChangeArrowheads="1"/>
          </p:cNvSpPr>
          <p:nvPr/>
        </p:nvSpPr>
        <p:spPr bwMode="auto">
          <a:xfrm>
            <a:off x="6816725" y="634206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p:wheel spokes="0"/>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2642" name="Rectangle 2">
            <a:extLst>
              <a:ext uri="{FF2B5EF4-FFF2-40B4-BE49-F238E27FC236}">
                <a16:creationId xmlns:a16="http://schemas.microsoft.com/office/drawing/2014/main" id="{17D48BF1-0BDF-4C4C-986C-3B90F2025EC1}"/>
              </a:ext>
            </a:extLst>
          </p:cNvPr>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43" name="Text Box 3">
            <a:extLst>
              <a:ext uri="{FF2B5EF4-FFF2-40B4-BE49-F238E27FC236}">
                <a16:creationId xmlns:a16="http://schemas.microsoft.com/office/drawing/2014/main" id="{07AF1AF4-E652-4546-A4EC-BF0B740C1D9E}"/>
              </a:ext>
            </a:extLst>
          </p:cNvPr>
          <p:cNvSpPr txBox="1">
            <a:spLocks noChangeArrowheads="1"/>
          </p:cNvSpPr>
          <p:nvPr/>
        </p:nvSpPr>
        <p:spPr bwMode="auto">
          <a:xfrm>
            <a:off x="7467600" y="5715000"/>
            <a:ext cx="1009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2000" b="1">
              <a:solidFill>
                <a:schemeClr val="hlink"/>
              </a:solidFill>
              <a:effectLst>
                <a:outerShdw blurRad="38100" dist="38100" dir="2700000" algn="tl">
                  <a:srgbClr val="000000"/>
                </a:outerShdw>
              </a:effectLst>
              <a:ea typeface="Gulim" panose="020B0600000101010101" pitchFamily="34" charset="-127"/>
            </a:endParaRPr>
          </a:p>
        </p:txBody>
      </p:sp>
      <p:sp>
        <p:nvSpPr>
          <p:cNvPr id="752644" name="Line 4">
            <a:extLst>
              <a:ext uri="{FF2B5EF4-FFF2-40B4-BE49-F238E27FC236}">
                <a16:creationId xmlns:a16="http://schemas.microsoft.com/office/drawing/2014/main" id="{2F455DC6-F369-4C4B-B61B-50D7081451E8}"/>
              </a:ext>
            </a:extLst>
          </p:cNvPr>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45" name="Line 5">
            <a:extLst>
              <a:ext uri="{FF2B5EF4-FFF2-40B4-BE49-F238E27FC236}">
                <a16:creationId xmlns:a16="http://schemas.microsoft.com/office/drawing/2014/main" id="{1BDB1ACC-C55A-2E45-A606-CDBB40E47AC1}"/>
              </a:ext>
            </a:extLst>
          </p:cNvPr>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46" name="Line 6">
            <a:extLst>
              <a:ext uri="{FF2B5EF4-FFF2-40B4-BE49-F238E27FC236}">
                <a16:creationId xmlns:a16="http://schemas.microsoft.com/office/drawing/2014/main" id="{1ABA7855-114A-1A49-86F0-560935752E9A}"/>
              </a:ext>
            </a:extLst>
          </p:cNvPr>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47" name="Freeform 7">
            <a:extLst>
              <a:ext uri="{FF2B5EF4-FFF2-40B4-BE49-F238E27FC236}">
                <a16:creationId xmlns:a16="http://schemas.microsoft.com/office/drawing/2014/main" id="{1FDF25F4-11EE-B14E-A357-13A1793FED3E}"/>
              </a:ext>
            </a:extLst>
          </p:cNvPr>
          <p:cNvSpPr>
            <a:spLocks/>
          </p:cNvSpPr>
          <p:nvPr/>
        </p:nvSpPr>
        <p:spPr bwMode="auto">
          <a:xfrm>
            <a:off x="2876550" y="5575300"/>
            <a:ext cx="376238" cy="520700"/>
          </a:xfrm>
          <a:custGeom>
            <a:avLst/>
            <a:gdLst>
              <a:gd name="T0" fmla="*/ 0 w 237"/>
              <a:gd name="T1" fmla="*/ 320 h 328"/>
              <a:gd name="T2" fmla="*/ 48 w 237"/>
              <a:gd name="T3" fmla="*/ 240 h 328"/>
              <a:gd name="T4" fmla="*/ 64 w 237"/>
              <a:gd name="T5" fmla="*/ 196 h 328"/>
              <a:gd name="T6" fmla="*/ 88 w 237"/>
              <a:gd name="T7" fmla="*/ 136 h 328"/>
              <a:gd name="T8" fmla="*/ 108 w 237"/>
              <a:gd name="T9" fmla="*/ 72 h 328"/>
              <a:gd name="T10" fmla="*/ 168 w 237"/>
              <a:gd name="T11" fmla="*/ 20 h 328"/>
              <a:gd name="T12" fmla="*/ 176 w 237"/>
              <a:gd name="T13" fmla="*/ 8 h 328"/>
              <a:gd name="T14" fmla="*/ 200 w 237"/>
              <a:gd name="T15" fmla="*/ 0 h 328"/>
              <a:gd name="T16" fmla="*/ 220 w 237"/>
              <a:gd name="T17" fmla="*/ 52 h 328"/>
              <a:gd name="T18" fmla="*/ 196 w 237"/>
              <a:gd name="T19" fmla="*/ 132 h 328"/>
              <a:gd name="T20" fmla="*/ 176 w 237"/>
              <a:gd name="T21" fmla="*/ 228 h 328"/>
              <a:gd name="T22" fmla="*/ 168 w 237"/>
              <a:gd name="T23" fmla="*/ 260 h 328"/>
              <a:gd name="T24" fmla="*/ 156 w 237"/>
              <a:gd name="T25" fmla="*/ 284 h 328"/>
              <a:gd name="T26" fmla="*/ 152 w 237"/>
              <a:gd name="T27" fmla="*/ 304 h 328"/>
              <a:gd name="T28" fmla="*/ 144 w 237"/>
              <a:gd name="T29"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48" name="Oval 8">
            <a:extLst>
              <a:ext uri="{FF2B5EF4-FFF2-40B4-BE49-F238E27FC236}">
                <a16:creationId xmlns:a16="http://schemas.microsoft.com/office/drawing/2014/main" id="{3DA72E30-BBF8-C84C-B51E-53994F51170C}"/>
              </a:ext>
            </a:extLst>
          </p:cNvPr>
          <p:cNvSpPr>
            <a:spLocks noChangeArrowheads="1"/>
          </p:cNvSpPr>
          <p:nvPr/>
        </p:nvSpPr>
        <p:spPr bwMode="auto">
          <a:xfrm>
            <a:off x="3460750" y="5632450"/>
            <a:ext cx="95250" cy="88900"/>
          </a:xfrm>
          <a:prstGeom prst="ellipse">
            <a:avLst/>
          </a:prstGeom>
          <a:solidFill>
            <a:srgbClr val="0000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49" name="Text Box 9">
            <a:extLst>
              <a:ext uri="{FF2B5EF4-FFF2-40B4-BE49-F238E27FC236}">
                <a16:creationId xmlns:a16="http://schemas.microsoft.com/office/drawing/2014/main" id="{A77B959E-56C1-9C45-B2E2-B6DD35A5552F}"/>
              </a:ext>
            </a:extLst>
          </p:cNvPr>
          <p:cNvSpPr txBox="1">
            <a:spLocks noChangeArrowheads="1"/>
          </p:cNvSpPr>
          <p:nvPr/>
        </p:nvSpPr>
        <p:spPr bwMode="auto">
          <a:xfrm>
            <a:off x="2019300" y="5549900"/>
            <a:ext cx="1181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i="1">
                <a:solidFill>
                  <a:srgbClr val="99CCFF"/>
                </a:solidFill>
                <a:effectLst>
                  <a:outerShdw blurRad="38100" dist="38100" dir="2700000" algn="tl">
                    <a:srgbClr val="000000"/>
                  </a:outerShdw>
                </a:effectLst>
                <a:latin typeface="Book Antiqua" panose="02040602050305030304" pitchFamily="18" charset="0"/>
                <a:ea typeface="Gulim" panose="020B0600000101010101" pitchFamily="34" charset="-127"/>
              </a:rPr>
              <a:t>Teluk                    Aqaba</a:t>
            </a:r>
          </a:p>
        </p:txBody>
      </p:sp>
      <p:sp>
        <p:nvSpPr>
          <p:cNvPr id="752650" name="Text Box 10">
            <a:extLst>
              <a:ext uri="{FF2B5EF4-FFF2-40B4-BE49-F238E27FC236}">
                <a16:creationId xmlns:a16="http://schemas.microsoft.com/office/drawing/2014/main" id="{A6FD2A4C-BB81-204A-87EF-C3CE0A47FED9}"/>
              </a:ext>
            </a:extLst>
          </p:cNvPr>
          <p:cNvSpPr txBox="1">
            <a:spLocks noChangeArrowheads="1"/>
          </p:cNvSpPr>
          <p:nvPr/>
        </p:nvSpPr>
        <p:spPr bwMode="auto">
          <a:xfrm>
            <a:off x="1587500" y="47244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solidFill>
                  <a:srgbClr val="FF0000"/>
                </a:solidFill>
                <a:effectLst>
                  <a:outerShdw blurRad="38100" dist="38100" dir="2700000" algn="tl">
                    <a:srgbClr val="000000"/>
                  </a:outerShdw>
                </a:effectLst>
                <a:latin typeface="Times" pitchFamily="2" charset="0"/>
                <a:ea typeface="Gulim" panose="020B0600000101010101" pitchFamily="34" charset="-127"/>
              </a:rPr>
              <a:t>EGYPT</a:t>
            </a:r>
          </a:p>
        </p:txBody>
      </p:sp>
      <p:sp>
        <p:nvSpPr>
          <p:cNvPr id="752651" name="Text Box 11">
            <a:extLst>
              <a:ext uri="{FF2B5EF4-FFF2-40B4-BE49-F238E27FC236}">
                <a16:creationId xmlns:a16="http://schemas.microsoft.com/office/drawing/2014/main" id="{90F6DA16-A0A3-AC4C-B115-E2009F57D061}"/>
              </a:ext>
            </a:extLst>
          </p:cNvPr>
          <p:cNvSpPr txBox="1">
            <a:spLocks noChangeArrowheads="1"/>
          </p:cNvSpPr>
          <p:nvPr/>
        </p:nvSpPr>
        <p:spPr bwMode="auto">
          <a:xfrm>
            <a:off x="7391400" y="18161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solidFill>
                  <a:srgbClr val="FF0000"/>
                </a:solidFill>
                <a:effectLst>
                  <a:outerShdw blurRad="38100" dist="38100" dir="2700000" algn="tl">
                    <a:srgbClr val="000000"/>
                  </a:outerShdw>
                </a:effectLst>
                <a:latin typeface="Times" pitchFamily="2" charset="0"/>
                <a:ea typeface="Gulim" panose="020B0600000101010101" pitchFamily="34" charset="-127"/>
              </a:rPr>
              <a:t>IRAK</a:t>
            </a:r>
          </a:p>
        </p:txBody>
      </p:sp>
      <p:sp>
        <p:nvSpPr>
          <p:cNvPr id="752652" name="Text Box 12">
            <a:extLst>
              <a:ext uri="{FF2B5EF4-FFF2-40B4-BE49-F238E27FC236}">
                <a16:creationId xmlns:a16="http://schemas.microsoft.com/office/drawing/2014/main" id="{F2D655A6-D876-6C42-A4D9-59874FFC7F5F}"/>
              </a:ext>
            </a:extLst>
          </p:cNvPr>
          <p:cNvSpPr txBox="1">
            <a:spLocks noChangeArrowheads="1"/>
          </p:cNvSpPr>
          <p:nvPr/>
        </p:nvSpPr>
        <p:spPr bwMode="auto">
          <a:xfrm>
            <a:off x="4572000" y="15113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solidFill>
                  <a:srgbClr val="FF0000"/>
                </a:solidFill>
                <a:effectLst>
                  <a:outerShdw blurRad="38100" dist="38100" dir="2700000" algn="tl">
                    <a:srgbClr val="000000"/>
                  </a:outerShdw>
                </a:effectLst>
                <a:latin typeface="Times" pitchFamily="2" charset="0"/>
                <a:ea typeface="Gulim" panose="020B0600000101010101" pitchFamily="34" charset="-127"/>
              </a:rPr>
              <a:t>SYRIA</a:t>
            </a:r>
          </a:p>
        </p:txBody>
      </p:sp>
      <p:sp>
        <p:nvSpPr>
          <p:cNvPr id="752653" name="Line 13">
            <a:extLst>
              <a:ext uri="{FF2B5EF4-FFF2-40B4-BE49-F238E27FC236}">
                <a16:creationId xmlns:a16="http://schemas.microsoft.com/office/drawing/2014/main" id="{AE308FAF-4177-BE4E-9CF7-8D9BED5E9030}"/>
              </a:ext>
            </a:extLst>
          </p:cNvPr>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54" name="Text Box 14">
            <a:extLst>
              <a:ext uri="{FF2B5EF4-FFF2-40B4-BE49-F238E27FC236}">
                <a16:creationId xmlns:a16="http://schemas.microsoft.com/office/drawing/2014/main" id="{DF2C79EE-AA22-0741-A17D-1F873B2A9DD5}"/>
              </a:ext>
            </a:extLst>
          </p:cNvPr>
          <p:cNvSpPr txBox="1">
            <a:spLocks noChangeArrowheads="1"/>
          </p:cNvSpPr>
          <p:nvPr/>
        </p:nvSpPr>
        <p:spPr bwMode="auto">
          <a:xfrm>
            <a:off x="6375400" y="4699000"/>
            <a:ext cx="14605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solidFill>
                  <a:srgbClr val="FF0000"/>
                </a:solidFill>
                <a:effectLst>
                  <a:outerShdw blurRad="38100" dist="38100" dir="2700000" algn="tl">
                    <a:srgbClr val="000000"/>
                  </a:outerShdw>
                </a:effectLst>
                <a:latin typeface="Times" pitchFamily="2" charset="0"/>
                <a:ea typeface="Gulim" panose="020B0600000101010101" pitchFamily="34" charset="-127"/>
              </a:rPr>
              <a:t>SAUDI ARABIA</a:t>
            </a:r>
          </a:p>
        </p:txBody>
      </p:sp>
      <p:sp>
        <p:nvSpPr>
          <p:cNvPr id="752655" name="Text Box 15">
            <a:extLst>
              <a:ext uri="{FF2B5EF4-FFF2-40B4-BE49-F238E27FC236}">
                <a16:creationId xmlns:a16="http://schemas.microsoft.com/office/drawing/2014/main" id="{E1B0F140-E075-6842-8D3E-CA0EB9F7E9B6}"/>
              </a:ext>
            </a:extLst>
          </p:cNvPr>
          <p:cNvSpPr txBox="1">
            <a:spLocks noChangeArrowheads="1"/>
          </p:cNvSpPr>
          <p:nvPr/>
        </p:nvSpPr>
        <p:spPr bwMode="auto">
          <a:xfrm>
            <a:off x="4076700" y="2730500"/>
            <a:ext cx="132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b="1">
                <a:solidFill>
                  <a:srgbClr val="FAF200"/>
                </a:solidFill>
                <a:effectLst>
                  <a:outerShdw blurRad="38100" dist="38100" dir="2700000" algn="tl">
                    <a:srgbClr val="000000"/>
                  </a:outerShdw>
                </a:effectLst>
                <a:latin typeface="Helvetica" pitchFamily="2" charset="0"/>
                <a:ea typeface="Gulim" panose="020B0600000101010101" pitchFamily="34" charset="-127"/>
              </a:rPr>
              <a:t>AMMAN</a:t>
            </a:r>
          </a:p>
        </p:txBody>
      </p:sp>
      <p:sp>
        <p:nvSpPr>
          <p:cNvPr id="752656" name="Line 16">
            <a:extLst>
              <a:ext uri="{FF2B5EF4-FFF2-40B4-BE49-F238E27FC236}">
                <a16:creationId xmlns:a16="http://schemas.microsoft.com/office/drawing/2014/main" id="{C7C8D992-A7DB-684B-BABE-0CEF48519018}"/>
              </a:ext>
            </a:extLst>
          </p:cNvPr>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57" name="Line 17">
            <a:extLst>
              <a:ext uri="{FF2B5EF4-FFF2-40B4-BE49-F238E27FC236}">
                <a16:creationId xmlns:a16="http://schemas.microsoft.com/office/drawing/2014/main" id="{F0D93CF5-67BE-914E-8110-AA8BA7C83FD4}"/>
              </a:ext>
            </a:extLst>
          </p:cNvPr>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58" name="Line 18">
            <a:extLst>
              <a:ext uri="{FF2B5EF4-FFF2-40B4-BE49-F238E27FC236}">
                <a16:creationId xmlns:a16="http://schemas.microsoft.com/office/drawing/2014/main" id="{C52CCF4C-A187-7A46-86A7-5D019BD5A2B7}"/>
              </a:ext>
            </a:extLst>
          </p:cNvPr>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59" name="Line 19">
            <a:extLst>
              <a:ext uri="{FF2B5EF4-FFF2-40B4-BE49-F238E27FC236}">
                <a16:creationId xmlns:a16="http://schemas.microsoft.com/office/drawing/2014/main" id="{5E0199AC-5620-554E-98FF-8D991C206883}"/>
              </a:ext>
            </a:extLst>
          </p:cNvPr>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0" name="Line 20">
            <a:extLst>
              <a:ext uri="{FF2B5EF4-FFF2-40B4-BE49-F238E27FC236}">
                <a16:creationId xmlns:a16="http://schemas.microsoft.com/office/drawing/2014/main" id="{F5CBB11D-4249-0541-980B-5BAC008D2151}"/>
              </a:ext>
            </a:extLst>
          </p:cNvPr>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1" name="Line 21">
            <a:extLst>
              <a:ext uri="{FF2B5EF4-FFF2-40B4-BE49-F238E27FC236}">
                <a16:creationId xmlns:a16="http://schemas.microsoft.com/office/drawing/2014/main" id="{5007F4D3-D8A9-DA4F-BDD4-D7A613B05E80}"/>
              </a:ext>
            </a:extLst>
          </p:cNvPr>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2" name="Line 22">
            <a:extLst>
              <a:ext uri="{FF2B5EF4-FFF2-40B4-BE49-F238E27FC236}">
                <a16:creationId xmlns:a16="http://schemas.microsoft.com/office/drawing/2014/main" id="{72A1E303-7E53-684F-AE03-203D0DB9EE4D}"/>
              </a:ext>
            </a:extLst>
          </p:cNvPr>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3" name="Line 23">
            <a:extLst>
              <a:ext uri="{FF2B5EF4-FFF2-40B4-BE49-F238E27FC236}">
                <a16:creationId xmlns:a16="http://schemas.microsoft.com/office/drawing/2014/main" id="{EC3147C5-0A6A-694F-BB29-3F3384C3AB3A}"/>
              </a:ext>
            </a:extLst>
          </p:cNvPr>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4" name="Line 24">
            <a:extLst>
              <a:ext uri="{FF2B5EF4-FFF2-40B4-BE49-F238E27FC236}">
                <a16:creationId xmlns:a16="http://schemas.microsoft.com/office/drawing/2014/main" id="{70A30760-6F6F-5A4B-8873-105AF20CE753}"/>
              </a:ext>
            </a:extLst>
          </p:cNvPr>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5" name="Line 25">
            <a:extLst>
              <a:ext uri="{FF2B5EF4-FFF2-40B4-BE49-F238E27FC236}">
                <a16:creationId xmlns:a16="http://schemas.microsoft.com/office/drawing/2014/main" id="{DE6B26A4-EDB7-0B49-9427-96939ED2BBAC}"/>
              </a:ext>
            </a:extLst>
          </p:cNvPr>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6" name="Line 26">
            <a:extLst>
              <a:ext uri="{FF2B5EF4-FFF2-40B4-BE49-F238E27FC236}">
                <a16:creationId xmlns:a16="http://schemas.microsoft.com/office/drawing/2014/main" id="{87393AA9-D6B9-604E-80D7-2775DA68F987}"/>
              </a:ext>
            </a:extLst>
          </p:cNvPr>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7" name="Line 27">
            <a:extLst>
              <a:ext uri="{FF2B5EF4-FFF2-40B4-BE49-F238E27FC236}">
                <a16:creationId xmlns:a16="http://schemas.microsoft.com/office/drawing/2014/main" id="{EB9CA278-8C8F-CC44-8A39-92C4E82391D7}"/>
              </a:ext>
            </a:extLst>
          </p:cNvPr>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8" name="Line 28">
            <a:extLst>
              <a:ext uri="{FF2B5EF4-FFF2-40B4-BE49-F238E27FC236}">
                <a16:creationId xmlns:a16="http://schemas.microsoft.com/office/drawing/2014/main" id="{626D4F58-6C43-A142-A40F-F8FCC3A8B640}"/>
              </a:ext>
            </a:extLst>
          </p:cNvPr>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9" name="Freeform 29">
            <a:extLst>
              <a:ext uri="{FF2B5EF4-FFF2-40B4-BE49-F238E27FC236}">
                <a16:creationId xmlns:a16="http://schemas.microsoft.com/office/drawing/2014/main" id="{0748EDF5-AA69-7E4F-BFCB-0D4CF7DFF2E2}"/>
              </a:ext>
            </a:extLst>
          </p:cNvPr>
          <p:cNvSpPr>
            <a:spLocks/>
          </p:cNvSpPr>
          <p:nvPr/>
        </p:nvSpPr>
        <p:spPr bwMode="auto">
          <a:xfrm>
            <a:off x="3244850" y="4121150"/>
            <a:ext cx="450850" cy="1397000"/>
          </a:xfrm>
          <a:custGeom>
            <a:avLst/>
            <a:gdLst>
              <a:gd name="T0" fmla="*/ 284 w 284"/>
              <a:gd name="T1" fmla="*/ 0 h 880"/>
              <a:gd name="T2" fmla="*/ 248 w 284"/>
              <a:gd name="T3" fmla="*/ 48 h 880"/>
              <a:gd name="T4" fmla="*/ 232 w 284"/>
              <a:gd name="T5" fmla="*/ 120 h 880"/>
              <a:gd name="T6" fmla="*/ 220 w 284"/>
              <a:gd name="T7" fmla="*/ 128 h 880"/>
              <a:gd name="T8" fmla="*/ 208 w 284"/>
              <a:gd name="T9" fmla="*/ 144 h 880"/>
              <a:gd name="T10" fmla="*/ 180 w 284"/>
              <a:gd name="T11" fmla="*/ 188 h 880"/>
              <a:gd name="T12" fmla="*/ 152 w 284"/>
              <a:gd name="T13" fmla="*/ 264 h 880"/>
              <a:gd name="T14" fmla="*/ 164 w 284"/>
              <a:gd name="T15" fmla="*/ 340 h 880"/>
              <a:gd name="T16" fmla="*/ 144 w 284"/>
              <a:gd name="T17" fmla="*/ 392 h 880"/>
              <a:gd name="T18" fmla="*/ 136 w 284"/>
              <a:gd name="T19" fmla="*/ 416 h 880"/>
              <a:gd name="T20" fmla="*/ 144 w 284"/>
              <a:gd name="T21" fmla="*/ 440 h 880"/>
              <a:gd name="T22" fmla="*/ 148 w 284"/>
              <a:gd name="T23" fmla="*/ 452 h 880"/>
              <a:gd name="T24" fmla="*/ 128 w 284"/>
              <a:gd name="T25" fmla="*/ 524 h 880"/>
              <a:gd name="T26" fmla="*/ 100 w 284"/>
              <a:gd name="T27" fmla="*/ 576 h 880"/>
              <a:gd name="T28" fmla="*/ 84 w 284"/>
              <a:gd name="T29" fmla="*/ 600 h 880"/>
              <a:gd name="T30" fmla="*/ 88 w 284"/>
              <a:gd name="T31" fmla="*/ 620 h 880"/>
              <a:gd name="T32" fmla="*/ 96 w 284"/>
              <a:gd name="T33" fmla="*/ 644 h 880"/>
              <a:gd name="T34" fmla="*/ 76 w 284"/>
              <a:gd name="T35" fmla="*/ 680 h 880"/>
              <a:gd name="T36" fmla="*/ 68 w 284"/>
              <a:gd name="T37" fmla="*/ 692 h 880"/>
              <a:gd name="T38" fmla="*/ 64 w 284"/>
              <a:gd name="T39" fmla="*/ 708 h 880"/>
              <a:gd name="T40" fmla="*/ 60 w 284"/>
              <a:gd name="T41" fmla="*/ 784 h 880"/>
              <a:gd name="T42" fmla="*/ 24 w 284"/>
              <a:gd name="T43" fmla="*/ 832 h 880"/>
              <a:gd name="T44" fmla="*/ 16 w 284"/>
              <a:gd name="T45" fmla="*/ 868 h 880"/>
              <a:gd name="T46" fmla="*/ 0 w 284"/>
              <a:gd name="T47" fmla="*/ 88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AF200"/>
                </a:solidFill>
              </a14:hiddenFill>
            </a:ext>
          </a:extLst>
        </p:spPr>
        <p:txBody>
          <a:bodyPr wrap="none" anchor="ctr"/>
          <a:lstStyle/>
          <a:p>
            <a:endParaRPr lang="en-US"/>
          </a:p>
        </p:txBody>
      </p:sp>
      <p:sp>
        <p:nvSpPr>
          <p:cNvPr id="752670" name="Freeform 30">
            <a:extLst>
              <a:ext uri="{FF2B5EF4-FFF2-40B4-BE49-F238E27FC236}">
                <a16:creationId xmlns:a16="http://schemas.microsoft.com/office/drawing/2014/main" id="{128035BC-A799-A646-ABF2-01DE5A43EE4C}"/>
              </a:ext>
            </a:extLst>
          </p:cNvPr>
          <p:cNvSpPr>
            <a:spLocks/>
          </p:cNvSpPr>
          <p:nvPr/>
        </p:nvSpPr>
        <p:spPr bwMode="auto">
          <a:xfrm>
            <a:off x="4025900" y="2139950"/>
            <a:ext cx="1276350" cy="482600"/>
          </a:xfrm>
          <a:custGeom>
            <a:avLst/>
            <a:gdLst>
              <a:gd name="T0" fmla="*/ 804 w 804"/>
              <a:gd name="T1" fmla="*/ 292 h 304"/>
              <a:gd name="T2" fmla="*/ 780 w 804"/>
              <a:gd name="T3" fmla="*/ 304 h 304"/>
              <a:gd name="T4" fmla="*/ 756 w 804"/>
              <a:gd name="T5" fmla="*/ 296 h 304"/>
              <a:gd name="T6" fmla="*/ 744 w 804"/>
              <a:gd name="T7" fmla="*/ 292 h 304"/>
              <a:gd name="T8" fmla="*/ 680 w 804"/>
              <a:gd name="T9" fmla="*/ 284 h 304"/>
              <a:gd name="T10" fmla="*/ 616 w 804"/>
              <a:gd name="T11" fmla="*/ 276 h 304"/>
              <a:gd name="T12" fmla="*/ 544 w 804"/>
              <a:gd name="T13" fmla="*/ 264 h 304"/>
              <a:gd name="T14" fmla="*/ 480 w 804"/>
              <a:gd name="T15" fmla="*/ 256 h 304"/>
              <a:gd name="T16" fmla="*/ 468 w 804"/>
              <a:gd name="T17" fmla="*/ 228 h 304"/>
              <a:gd name="T18" fmla="*/ 452 w 804"/>
              <a:gd name="T19" fmla="*/ 220 h 304"/>
              <a:gd name="T20" fmla="*/ 428 w 804"/>
              <a:gd name="T21" fmla="*/ 196 h 304"/>
              <a:gd name="T22" fmla="*/ 416 w 804"/>
              <a:gd name="T23" fmla="*/ 188 h 304"/>
              <a:gd name="T24" fmla="*/ 372 w 804"/>
              <a:gd name="T25" fmla="*/ 160 h 304"/>
              <a:gd name="T26" fmla="*/ 348 w 804"/>
              <a:gd name="T27" fmla="*/ 168 h 304"/>
              <a:gd name="T28" fmla="*/ 300 w 804"/>
              <a:gd name="T29" fmla="*/ 160 h 304"/>
              <a:gd name="T30" fmla="*/ 272 w 804"/>
              <a:gd name="T31" fmla="*/ 128 h 304"/>
              <a:gd name="T32" fmla="*/ 268 w 804"/>
              <a:gd name="T33" fmla="*/ 100 h 304"/>
              <a:gd name="T34" fmla="*/ 244 w 804"/>
              <a:gd name="T35" fmla="*/ 92 h 304"/>
              <a:gd name="T36" fmla="*/ 212 w 804"/>
              <a:gd name="T37" fmla="*/ 48 h 304"/>
              <a:gd name="T38" fmla="*/ 156 w 804"/>
              <a:gd name="T39" fmla="*/ 8 h 304"/>
              <a:gd name="T40" fmla="*/ 96 w 804"/>
              <a:gd name="T41" fmla="*/ 12 h 304"/>
              <a:gd name="T42" fmla="*/ 0 w 804"/>
              <a:gd name="T43" fmla="*/ 2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AF200"/>
                </a:solidFill>
              </a14:hiddenFill>
            </a:ext>
          </a:extLst>
        </p:spPr>
        <p:txBody>
          <a:bodyPr wrap="none" anchor="ctr"/>
          <a:lstStyle/>
          <a:p>
            <a:endParaRPr lang="en-US"/>
          </a:p>
        </p:txBody>
      </p:sp>
      <p:sp>
        <p:nvSpPr>
          <p:cNvPr id="752671" name="Rectangle 31">
            <a:extLst>
              <a:ext uri="{FF2B5EF4-FFF2-40B4-BE49-F238E27FC236}">
                <a16:creationId xmlns:a16="http://schemas.microsoft.com/office/drawing/2014/main" id="{C8F2F453-3490-B24C-99E6-2E943857166D}"/>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52672" name="Line 32">
            <a:extLst>
              <a:ext uri="{FF2B5EF4-FFF2-40B4-BE49-F238E27FC236}">
                <a16:creationId xmlns:a16="http://schemas.microsoft.com/office/drawing/2014/main" id="{67EFB2F8-FD35-9044-973D-FEE359BFC3E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73" name="Text Box 33">
            <a:extLst>
              <a:ext uri="{FF2B5EF4-FFF2-40B4-BE49-F238E27FC236}">
                <a16:creationId xmlns:a16="http://schemas.microsoft.com/office/drawing/2014/main" id="{F8B72454-9ACB-5A4D-BD7A-DDBD9628BF8D}"/>
              </a:ext>
            </a:extLst>
          </p:cNvPr>
          <p:cNvSpPr txBox="1">
            <a:spLocks noChangeArrowheads="1"/>
          </p:cNvSpPr>
          <p:nvPr/>
        </p:nvSpPr>
        <p:spPr bwMode="auto">
          <a:xfrm>
            <a:off x="1073150" y="5713413"/>
            <a:ext cx="7572375" cy="495300"/>
          </a:xfrm>
          <a:prstGeom prst="rect">
            <a:avLst/>
          </a:prstGeom>
          <a:solidFill>
            <a:schemeClr val="accent2"/>
          </a:solidFill>
          <a:ln w="38100">
            <a:solidFill>
              <a:schemeClr val="tx1"/>
            </a:solidFill>
            <a:miter lim="800000"/>
            <a:headEnd/>
            <a:tailEnd/>
          </a:ln>
          <a:effectLst>
            <a:outerShdw dist="71842" dir="2700000" algn="ctr" rotWithShape="0">
              <a:schemeClr val="bg2"/>
            </a:outerShdw>
          </a:effectLst>
        </p:spPr>
        <p:txBody>
          <a:bodyPr>
            <a:spAutoFit/>
          </a:bodyPr>
          <a:lstStyle/>
          <a:p>
            <a:pPr algn="l">
              <a:spcBef>
                <a:spcPct val="50000"/>
              </a:spcBef>
            </a:pPr>
            <a:r>
              <a:rPr lang="ko-KR" altLang="en-US" sz="2000" b="1">
                <a:solidFill>
                  <a:schemeClr val="bg2"/>
                </a:solidFill>
                <a:effectLst/>
                <a:ea typeface="Gulim" panose="020B0600000101010101" pitchFamily="34" charset="-127"/>
              </a:rPr>
              <a:t>    </a:t>
            </a:r>
            <a:r>
              <a:rPr lang="en-US" altLang="ko-KR" sz="2400" b="1">
                <a:solidFill>
                  <a:schemeClr val="bg2"/>
                </a:solidFill>
                <a:effectLst/>
                <a:ea typeface="Gulim" panose="020B0600000101010101" pitchFamily="34" charset="-127"/>
              </a:rPr>
              <a:t>ISMAEL &amp; ISHAK PADA ISRAEL MASA KINI</a:t>
            </a:r>
            <a:endParaRPr lang="en-US" altLang="ko-KR" sz="2400" b="1">
              <a:solidFill>
                <a:srgbClr val="FFFF00"/>
              </a:solidFill>
              <a:effectLst/>
              <a:ea typeface="Gulim" panose="020B0600000101010101" pitchFamily="34" charset="-127"/>
            </a:endParaRPr>
          </a:p>
        </p:txBody>
      </p:sp>
      <p:sp>
        <p:nvSpPr>
          <p:cNvPr id="752674" name="Text Box 34">
            <a:extLst>
              <a:ext uri="{FF2B5EF4-FFF2-40B4-BE49-F238E27FC236}">
                <a16:creationId xmlns:a16="http://schemas.microsoft.com/office/drawing/2014/main" id="{F271606D-5AF2-D841-9E66-D4A49A81315B}"/>
              </a:ext>
            </a:extLst>
          </p:cNvPr>
          <p:cNvSpPr txBox="1">
            <a:spLocks noChangeArrowheads="1"/>
          </p:cNvSpPr>
          <p:nvPr/>
        </p:nvSpPr>
        <p:spPr bwMode="auto">
          <a:xfrm>
            <a:off x="1536700" y="5735638"/>
            <a:ext cx="8131175" cy="4572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38100">
                <a:solidFill>
                  <a:schemeClr val="tx1"/>
                </a:solidFill>
                <a:miter lim="800000"/>
                <a:headEnd/>
                <a:tailEnd/>
              </a14:hiddenLine>
            </a:ext>
          </a:extLst>
        </p:spPr>
        <p:txBody>
          <a:bodyPr>
            <a:spAutoFit/>
          </a:bodyPr>
          <a:lstStyle/>
          <a:p>
            <a:pPr algn="l">
              <a:spcBef>
                <a:spcPct val="50000"/>
              </a:spcBef>
            </a:pPr>
            <a:r>
              <a:rPr lang="en-US" altLang="ko-KR" sz="2400" b="1">
                <a:solidFill>
                  <a:srgbClr val="FFFF00"/>
                </a:solidFill>
                <a:effectLst/>
                <a:ea typeface="Gulim" panose="020B0600000101010101" pitchFamily="34" charset="-127"/>
              </a:rPr>
              <a:t>ISMAEL &amp; ISHAK PADA ISRAEL MASA KINI</a:t>
            </a:r>
          </a:p>
        </p:txBody>
      </p:sp>
      <p:sp>
        <p:nvSpPr>
          <p:cNvPr id="752675" name="Oval 35">
            <a:extLst>
              <a:ext uri="{FF2B5EF4-FFF2-40B4-BE49-F238E27FC236}">
                <a16:creationId xmlns:a16="http://schemas.microsoft.com/office/drawing/2014/main" id="{9AEDCC63-1274-3B41-9C35-86DA13C9B569}"/>
              </a:ext>
            </a:extLst>
          </p:cNvPr>
          <p:cNvSpPr>
            <a:spLocks noChangeArrowheads="1"/>
          </p:cNvSpPr>
          <p:nvPr/>
        </p:nvSpPr>
        <p:spPr bwMode="auto">
          <a:xfrm>
            <a:off x="3321050" y="5521325"/>
            <a:ext cx="146050" cy="139700"/>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76" name="Oval 36">
            <a:extLst>
              <a:ext uri="{FF2B5EF4-FFF2-40B4-BE49-F238E27FC236}">
                <a16:creationId xmlns:a16="http://schemas.microsoft.com/office/drawing/2014/main" id="{616FBAED-58B4-C34C-B58E-48FF78F3B58A}"/>
              </a:ext>
            </a:extLst>
          </p:cNvPr>
          <p:cNvSpPr>
            <a:spLocks noChangeArrowheads="1"/>
          </p:cNvSpPr>
          <p:nvPr/>
        </p:nvSpPr>
        <p:spPr bwMode="auto">
          <a:xfrm>
            <a:off x="3149600" y="5426075"/>
            <a:ext cx="146050" cy="139700"/>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77" name="Text Box 37">
            <a:extLst>
              <a:ext uri="{FF2B5EF4-FFF2-40B4-BE49-F238E27FC236}">
                <a16:creationId xmlns:a16="http://schemas.microsoft.com/office/drawing/2014/main" id="{4494EF4A-3B19-4B46-86B8-22E30F213047}"/>
              </a:ext>
            </a:extLst>
          </p:cNvPr>
          <p:cNvSpPr txBox="1">
            <a:spLocks noChangeArrowheads="1"/>
          </p:cNvSpPr>
          <p:nvPr/>
        </p:nvSpPr>
        <p:spPr bwMode="auto">
          <a:xfrm>
            <a:off x="2363788" y="5346700"/>
            <a:ext cx="1193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Eilat</a:t>
            </a:r>
          </a:p>
        </p:txBody>
      </p:sp>
      <p:sp>
        <p:nvSpPr>
          <p:cNvPr id="752678" name="Text Box 38">
            <a:extLst>
              <a:ext uri="{FF2B5EF4-FFF2-40B4-BE49-F238E27FC236}">
                <a16:creationId xmlns:a16="http://schemas.microsoft.com/office/drawing/2014/main" id="{0DE8638A-CB7C-B44E-A3A6-6884F6B6CF5D}"/>
              </a:ext>
            </a:extLst>
          </p:cNvPr>
          <p:cNvSpPr txBox="1">
            <a:spLocks noChangeArrowheads="1"/>
          </p:cNvSpPr>
          <p:nvPr/>
        </p:nvSpPr>
        <p:spPr bwMode="auto">
          <a:xfrm>
            <a:off x="3225800" y="5426075"/>
            <a:ext cx="1193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Al’ Aqaba</a:t>
            </a:r>
          </a:p>
        </p:txBody>
      </p:sp>
      <p:grpSp>
        <p:nvGrpSpPr>
          <p:cNvPr id="752679" name="Group 39">
            <a:extLst>
              <a:ext uri="{FF2B5EF4-FFF2-40B4-BE49-F238E27FC236}">
                <a16:creationId xmlns:a16="http://schemas.microsoft.com/office/drawing/2014/main" id="{9126B658-D38C-DB4B-A0C3-17CCAADAA4E4}"/>
              </a:ext>
            </a:extLst>
          </p:cNvPr>
          <p:cNvGrpSpPr>
            <a:grpSpLocks/>
          </p:cNvGrpSpPr>
          <p:nvPr/>
        </p:nvGrpSpPr>
        <p:grpSpPr bwMode="auto">
          <a:xfrm>
            <a:off x="1676400" y="901700"/>
            <a:ext cx="3074988" cy="3311525"/>
            <a:chOff x="1056" y="568"/>
            <a:chExt cx="1937" cy="2086"/>
          </a:xfrm>
        </p:grpSpPr>
        <p:sp>
          <p:nvSpPr>
            <p:cNvPr id="752680" name="Freeform 40">
              <a:extLst>
                <a:ext uri="{FF2B5EF4-FFF2-40B4-BE49-F238E27FC236}">
                  <a16:creationId xmlns:a16="http://schemas.microsoft.com/office/drawing/2014/main" id="{1F2B92BA-D3B9-0B4A-AC0B-9DA0B0B72278}"/>
                </a:ext>
              </a:extLst>
            </p:cNvPr>
            <p:cNvSpPr>
              <a:spLocks/>
            </p:cNvSpPr>
            <p:nvPr/>
          </p:nvSpPr>
          <p:spPr bwMode="auto">
            <a:xfrm>
              <a:off x="1056" y="568"/>
              <a:ext cx="1480" cy="1864"/>
            </a:xfrm>
            <a:custGeom>
              <a:avLst/>
              <a:gdLst>
                <a:gd name="T0" fmla="*/ 1480 w 1480"/>
                <a:gd name="T1" fmla="*/ 0 h 1864"/>
                <a:gd name="T2" fmla="*/ 1416 w 1480"/>
                <a:gd name="T3" fmla="*/ 48 h 1864"/>
                <a:gd name="T4" fmla="*/ 1376 w 1480"/>
                <a:gd name="T5" fmla="*/ 144 h 1864"/>
                <a:gd name="T6" fmla="*/ 1360 w 1480"/>
                <a:gd name="T7" fmla="*/ 192 h 1864"/>
                <a:gd name="T8" fmla="*/ 1320 w 1480"/>
                <a:gd name="T9" fmla="*/ 240 h 1864"/>
                <a:gd name="T10" fmla="*/ 1296 w 1480"/>
                <a:gd name="T11" fmla="*/ 320 h 1864"/>
                <a:gd name="T12" fmla="*/ 1224 w 1480"/>
                <a:gd name="T13" fmla="*/ 416 h 1864"/>
                <a:gd name="T14" fmla="*/ 1152 w 1480"/>
                <a:gd name="T15" fmla="*/ 552 h 1864"/>
                <a:gd name="T16" fmla="*/ 1120 w 1480"/>
                <a:gd name="T17" fmla="*/ 664 h 1864"/>
                <a:gd name="T18" fmla="*/ 1112 w 1480"/>
                <a:gd name="T19" fmla="*/ 688 h 1864"/>
                <a:gd name="T20" fmla="*/ 1080 w 1480"/>
                <a:gd name="T21" fmla="*/ 768 h 1864"/>
                <a:gd name="T22" fmla="*/ 1056 w 1480"/>
                <a:gd name="T23" fmla="*/ 752 h 1864"/>
                <a:gd name="T24" fmla="*/ 1032 w 1480"/>
                <a:gd name="T25" fmla="*/ 744 h 1864"/>
                <a:gd name="T26" fmla="*/ 1016 w 1480"/>
                <a:gd name="T27" fmla="*/ 792 h 1864"/>
                <a:gd name="T28" fmla="*/ 1008 w 1480"/>
                <a:gd name="T29" fmla="*/ 816 h 1864"/>
                <a:gd name="T30" fmla="*/ 944 w 1480"/>
                <a:gd name="T31" fmla="*/ 1080 h 1864"/>
                <a:gd name="T32" fmla="*/ 912 w 1480"/>
                <a:gd name="T33" fmla="*/ 1200 h 1864"/>
                <a:gd name="T34" fmla="*/ 880 w 1480"/>
                <a:gd name="T35" fmla="*/ 1248 h 1864"/>
                <a:gd name="T36" fmla="*/ 816 w 1480"/>
                <a:gd name="T37" fmla="*/ 1360 h 1864"/>
                <a:gd name="T38" fmla="*/ 784 w 1480"/>
                <a:gd name="T39" fmla="*/ 1456 h 1864"/>
                <a:gd name="T40" fmla="*/ 776 w 1480"/>
                <a:gd name="T41" fmla="*/ 1480 h 1864"/>
                <a:gd name="T42" fmla="*/ 704 w 1480"/>
                <a:gd name="T43" fmla="*/ 1536 h 1864"/>
                <a:gd name="T44" fmla="*/ 656 w 1480"/>
                <a:gd name="T45" fmla="*/ 1632 h 1864"/>
                <a:gd name="T46" fmla="*/ 632 w 1480"/>
                <a:gd name="T47" fmla="*/ 1640 h 1864"/>
                <a:gd name="T48" fmla="*/ 608 w 1480"/>
                <a:gd name="T49" fmla="*/ 1656 h 1864"/>
                <a:gd name="T50" fmla="*/ 560 w 1480"/>
                <a:gd name="T51" fmla="*/ 1672 h 1864"/>
                <a:gd name="T52" fmla="*/ 472 w 1480"/>
                <a:gd name="T53" fmla="*/ 1752 h 1864"/>
                <a:gd name="T54" fmla="*/ 376 w 1480"/>
                <a:gd name="T55" fmla="*/ 1808 h 1864"/>
                <a:gd name="T56" fmla="*/ 304 w 1480"/>
                <a:gd name="T57" fmla="*/ 1832 h 1864"/>
                <a:gd name="T58" fmla="*/ 104 w 1480"/>
                <a:gd name="T59" fmla="*/ 1864 h 1864"/>
                <a:gd name="T60" fmla="*/ 0 w 1480"/>
                <a:gd name="T61" fmla="*/ 1856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52681" name="Freeform 41">
              <a:extLst>
                <a:ext uri="{FF2B5EF4-FFF2-40B4-BE49-F238E27FC236}">
                  <a16:creationId xmlns:a16="http://schemas.microsoft.com/office/drawing/2014/main" id="{8AE6F08F-A672-F647-BC5C-0AF7247D7721}"/>
                </a:ext>
              </a:extLst>
            </p:cNvPr>
            <p:cNvSpPr>
              <a:spLocks/>
            </p:cNvSpPr>
            <p:nvPr/>
          </p:nvSpPr>
          <p:spPr bwMode="auto">
            <a:xfrm>
              <a:off x="2216" y="568"/>
              <a:ext cx="777" cy="608"/>
            </a:xfrm>
            <a:custGeom>
              <a:avLst/>
              <a:gdLst>
                <a:gd name="T0" fmla="*/ 0 w 777"/>
                <a:gd name="T1" fmla="*/ 568 h 608"/>
                <a:gd name="T2" fmla="*/ 80 w 777"/>
                <a:gd name="T3" fmla="*/ 576 h 608"/>
                <a:gd name="T4" fmla="*/ 128 w 777"/>
                <a:gd name="T5" fmla="*/ 608 h 608"/>
                <a:gd name="T6" fmla="*/ 232 w 777"/>
                <a:gd name="T7" fmla="*/ 576 h 608"/>
                <a:gd name="T8" fmla="*/ 256 w 777"/>
                <a:gd name="T9" fmla="*/ 544 h 608"/>
                <a:gd name="T10" fmla="*/ 264 w 777"/>
                <a:gd name="T11" fmla="*/ 456 h 608"/>
                <a:gd name="T12" fmla="*/ 336 w 777"/>
                <a:gd name="T13" fmla="*/ 448 h 608"/>
                <a:gd name="T14" fmla="*/ 432 w 777"/>
                <a:gd name="T15" fmla="*/ 416 h 608"/>
                <a:gd name="T16" fmla="*/ 472 w 777"/>
                <a:gd name="T17" fmla="*/ 344 h 608"/>
                <a:gd name="T18" fmla="*/ 520 w 777"/>
                <a:gd name="T19" fmla="*/ 320 h 608"/>
                <a:gd name="T20" fmla="*/ 584 w 777"/>
                <a:gd name="T21" fmla="*/ 280 h 608"/>
                <a:gd name="T22" fmla="*/ 576 w 777"/>
                <a:gd name="T23" fmla="*/ 232 h 608"/>
                <a:gd name="T24" fmla="*/ 528 w 777"/>
                <a:gd name="T25" fmla="*/ 216 h 608"/>
                <a:gd name="T26" fmla="*/ 584 w 777"/>
                <a:gd name="T27" fmla="*/ 144 h 608"/>
                <a:gd name="T28" fmla="*/ 608 w 777"/>
                <a:gd name="T29" fmla="*/ 128 h 608"/>
                <a:gd name="T30" fmla="*/ 656 w 777"/>
                <a:gd name="T31" fmla="*/ 112 h 608"/>
                <a:gd name="T32" fmla="*/ 680 w 777"/>
                <a:gd name="T33" fmla="*/ 104 h 608"/>
                <a:gd name="T34" fmla="*/ 768 w 777"/>
                <a:gd name="T35" fmla="*/ 104 h 608"/>
                <a:gd name="T36" fmla="*/ 752 w 777"/>
                <a:gd name="T37" fmla="*/ 80 h 608"/>
                <a:gd name="T38" fmla="*/ 744 w 777"/>
                <a:gd name="T39" fmla="*/ 56 h 608"/>
                <a:gd name="T40" fmla="*/ 776 w 777"/>
                <a:gd name="T4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82" name="Freeform 42">
              <a:extLst>
                <a:ext uri="{FF2B5EF4-FFF2-40B4-BE49-F238E27FC236}">
                  <a16:creationId xmlns:a16="http://schemas.microsoft.com/office/drawing/2014/main" id="{661CA0CB-C16A-1B43-AC82-026396730BBA}"/>
                </a:ext>
              </a:extLst>
            </p:cNvPr>
            <p:cNvSpPr>
              <a:spLocks/>
            </p:cNvSpPr>
            <p:nvPr/>
          </p:nvSpPr>
          <p:spPr bwMode="auto">
            <a:xfrm>
              <a:off x="2328" y="1944"/>
              <a:ext cx="134" cy="652"/>
            </a:xfrm>
            <a:custGeom>
              <a:avLst/>
              <a:gdLst>
                <a:gd name="T0" fmla="*/ 124 w 134"/>
                <a:gd name="T1" fmla="*/ 0 h 652"/>
                <a:gd name="T2" fmla="*/ 124 w 134"/>
                <a:gd name="T3" fmla="*/ 84 h 652"/>
                <a:gd name="T4" fmla="*/ 92 w 134"/>
                <a:gd name="T5" fmla="*/ 180 h 652"/>
                <a:gd name="T6" fmla="*/ 104 w 134"/>
                <a:gd name="T7" fmla="*/ 244 h 652"/>
                <a:gd name="T8" fmla="*/ 68 w 134"/>
                <a:gd name="T9" fmla="*/ 332 h 652"/>
                <a:gd name="T10" fmla="*/ 48 w 134"/>
                <a:gd name="T11" fmla="*/ 384 h 652"/>
                <a:gd name="T12" fmla="*/ 28 w 134"/>
                <a:gd name="T13" fmla="*/ 420 h 652"/>
                <a:gd name="T14" fmla="*/ 52 w 134"/>
                <a:gd name="T15" fmla="*/ 488 h 652"/>
                <a:gd name="T16" fmla="*/ 68 w 134"/>
                <a:gd name="T17" fmla="*/ 524 h 652"/>
                <a:gd name="T18" fmla="*/ 64 w 134"/>
                <a:gd name="T19" fmla="*/ 536 h 652"/>
                <a:gd name="T20" fmla="*/ 52 w 134"/>
                <a:gd name="T21" fmla="*/ 544 h 652"/>
                <a:gd name="T22" fmla="*/ 44 w 134"/>
                <a:gd name="T23" fmla="*/ 568 h 652"/>
                <a:gd name="T24" fmla="*/ 40 w 134"/>
                <a:gd name="T25" fmla="*/ 580 h 652"/>
                <a:gd name="T26" fmla="*/ 36 w 134"/>
                <a:gd name="T27" fmla="*/ 616 h 652"/>
                <a:gd name="T28" fmla="*/ 24 w 134"/>
                <a:gd name="T29" fmla="*/ 624 h 652"/>
                <a:gd name="T30" fmla="*/ 0 w 134"/>
                <a:gd name="T31"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52683" name="Freeform 43">
              <a:extLst>
                <a:ext uri="{FF2B5EF4-FFF2-40B4-BE49-F238E27FC236}">
                  <a16:creationId xmlns:a16="http://schemas.microsoft.com/office/drawing/2014/main" id="{CC74C25B-2050-2D41-ADB1-43FC0E94A67E}"/>
                </a:ext>
              </a:extLst>
            </p:cNvPr>
            <p:cNvSpPr>
              <a:spLocks/>
            </p:cNvSpPr>
            <p:nvPr/>
          </p:nvSpPr>
          <p:spPr bwMode="auto">
            <a:xfrm>
              <a:off x="2013" y="1466"/>
              <a:ext cx="467" cy="838"/>
            </a:xfrm>
            <a:custGeom>
              <a:avLst/>
              <a:gdLst>
                <a:gd name="T0" fmla="*/ 467 w 467"/>
                <a:gd name="T1" fmla="*/ 130 h 838"/>
                <a:gd name="T2" fmla="*/ 423 w 467"/>
                <a:gd name="T3" fmla="*/ 122 h 838"/>
                <a:gd name="T4" fmla="*/ 415 w 467"/>
                <a:gd name="T5" fmla="*/ 110 h 838"/>
                <a:gd name="T6" fmla="*/ 355 w 467"/>
                <a:gd name="T7" fmla="*/ 102 h 838"/>
                <a:gd name="T8" fmla="*/ 363 w 467"/>
                <a:gd name="T9" fmla="*/ 54 h 838"/>
                <a:gd name="T10" fmla="*/ 331 w 467"/>
                <a:gd name="T11" fmla="*/ 46 h 838"/>
                <a:gd name="T12" fmla="*/ 271 w 467"/>
                <a:gd name="T13" fmla="*/ 26 h 838"/>
                <a:gd name="T14" fmla="*/ 235 w 467"/>
                <a:gd name="T15" fmla="*/ 6 h 838"/>
                <a:gd name="T16" fmla="*/ 143 w 467"/>
                <a:gd name="T17" fmla="*/ 50 h 838"/>
                <a:gd name="T18" fmla="*/ 103 w 467"/>
                <a:gd name="T19" fmla="*/ 138 h 838"/>
                <a:gd name="T20" fmla="*/ 79 w 467"/>
                <a:gd name="T21" fmla="*/ 222 h 838"/>
                <a:gd name="T22" fmla="*/ 75 w 467"/>
                <a:gd name="T23" fmla="*/ 234 h 838"/>
                <a:gd name="T24" fmla="*/ 63 w 467"/>
                <a:gd name="T25" fmla="*/ 242 h 838"/>
                <a:gd name="T26" fmla="*/ 87 w 467"/>
                <a:gd name="T27" fmla="*/ 306 h 838"/>
                <a:gd name="T28" fmla="*/ 95 w 467"/>
                <a:gd name="T29" fmla="*/ 398 h 838"/>
                <a:gd name="T30" fmla="*/ 123 w 467"/>
                <a:gd name="T31" fmla="*/ 466 h 838"/>
                <a:gd name="T32" fmla="*/ 139 w 467"/>
                <a:gd name="T33" fmla="*/ 478 h 838"/>
                <a:gd name="T34" fmla="*/ 163 w 467"/>
                <a:gd name="T35" fmla="*/ 486 h 838"/>
                <a:gd name="T36" fmla="*/ 219 w 467"/>
                <a:gd name="T37" fmla="*/ 490 h 838"/>
                <a:gd name="T38" fmla="*/ 227 w 467"/>
                <a:gd name="T39" fmla="*/ 530 h 838"/>
                <a:gd name="T40" fmla="*/ 191 w 467"/>
                <a:gd name="T41" fmla="*/ 542 h 838"/>
                <a:gd name="T42" fmla="*/ 119 w 467"/>
                <a:gd name="T43" fmla="*/ 590 h 838"/>
                <a:gd name="T44" fmla="*/ 79 w 467"/>
                <a:gd name="T45" fmla="*/ 622 h 838"/>
                <a:gd name="T46" fmla="*/ 59 w 467"/>
                <a:gd name="T47" fmla="*/ 658 h 838"/>
                <a:gd name="T48" fmla="*/ 39 w 467"/>
                <a:gd name="T49" fmla="*/ 706 h 838"/>
                <a:gd name="T50" fmla="*/ 3 w 467"/>
                <a:gd name="T51" fmla="*/ 790 h 838"/>
                <a:gd name="T52" fmla="*/ 27 w 467"/>
                <a:gd name="T53" fmla="*/ 838 h 838"/>
                <a:gd name="T54" fmla="*/ 87 w 467"/>
                <a:gd name="T55" fmla="*/ 814 h 838"/>
                <a:gd name="T56" fmla="*/ 151 w 467"/>
                <a:gd name="T57" fmla="*/ 830 h 838"/>
                <a:gd name="T58" fmla="*/ 195 w 467"/>
                <a:gd name="T59" fmla="*/ 818 h 838"/>
                <a:gd name="T60" fmla="*/ 231 w 467"/>
                <a:gd name="T61" fmla="*/ 822 h 838"/>
                <a:gd name="T62" fmla="*/ 267 w 467"/>
                <a:gd name="T63" fmla="*/ 790 h 838"/>
                <a:gd name="T64" fmla="*/ 339 w 467"/>
                <a:gd name="T65" fmla="*/ 734 h 838"/>
                <a:gd name="T66" fmla="*/ 411 w 467"/>
                <a:gd name="T67" fmla="*/ 726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52684" name="Freeform 44">
              <a:extLst>
                <a:ext uri="{FF2B5EF4-FFF2-40B4-BE49-F238E27FC236}">
                  <a16:creationId xmlns:a16="http://schemas.microsoft.com/office/drawing/2014/main" id="{70793B7A-5E72-6F41-B73D-BDFA69D85BB4}"/>
                </a:ext>
              </a:extLst>
            </p:cNvPr>
            <p:cNvSpPr>
              <a:spLocks/>
            </p:cNvSpPr>
            <p:nvPr/>
          </p:nvSpPr>
          <p:spPr bwMode="auto">
            <a:xfrm>
              <a:off x="1604" y="2176"/>
              <a:ext cx="152" cy="192"/>
            </a:xfrm>
            <a:custGeom>
              <a:avLst/>
              <a:gdLst>
                <a:gd name="T0" fmla="*/ 0 w 152"/>
                <a:gd name="T1" fmla="*/ 192 h 192"/>
                <a:gd name="T2" fmla="*/ 40 w 152"/>
                <a:gd name="T3" fmla="*/ 176 h 192"/>
                <a:gd name="T4" fmla="*/ 64 w 152"/>
                <a:gd name="T5" fmla="*/ 168 h 192"/>
                <a:gd name="T6" fmla="*/ 96 w 152"/>
                <a:gd name="T7" fmla="*/ 80 h 192"/>
                <a:gd name="T8" fmla="*/ 132 w 152"/>
                <a:gd name="T9" fmla="*/ 60 h 192"/>
                <a:gd name="T10" fmla="*/ 152 w 152"/>
                <a:gd name="T11" fmla="*/ 24 h 192"/>
                <a:gd name="T12" fmla="*/ 148 w 152"/>
                <a:gd name="T13" fmla="*/ 8 h 192"/>
                <a:gd name="T14" fmla="*/ 136 w 152"/>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52685" name="Freeform 45">
              <a:extLst>
                <a:ext uri="{FF2B5EF4-FFF2-40B4-BE49-F238E27FC236}">
                  <a16:creationId xmlns:a16="http://schemas.microsoft.com/office/drawing/2014/main" id="{9A9A1D42-EAA6-3646-B445-82D9ABF4D2AB}"/>
                </a:ext>
              </a:extLst>
            </p:cNvPr>
            <p:cNvSpPr>
              <a:spLocks/>
            </p:cNvSpPr>
            <p:nvPr/>
          </p:nvSpPr>
          <p:spPr bwMode="auto">
            <a:xfrm>
              <a:off x="2354" y="2052"/>
              <a:ext cx="113" cy="320"/>
            </a:xfrm>
            <a:custGeom>
              <a:avLst/>
              <a:gdLst>
                <a:gd name="T0" fmla="*/ 98 w 113"/>
                <a:gd name="T1" fmla="*/ 0 h 320"/>
                <a:gd name="T2" fmla="*/ 46 w 113"/>
                <a:gd name="T3" fmla="*/ 72 h 320"/>
                <a:gd name="T4" fmla="*/ 50 w 113"/>
                <a:gd name="T5" fmla="*/ 116 h 320"/>
                <a:gd name="T6" fmla="*/ 34 w 113"/>
                <a:gd name="T7" fmla="*/ 164 h 320"/>
                <a:gd name="T8" fmla="*/ 22 w 113"/>
                <a:gd name="T9" fmla="*/ 244 h 320"/>
                <a:gd name="T10" fmla="*/ 6 w 113"/>
                <a:gd name="T11" fmla="*/ 268 h 320"/>
                <a:gd name="T12" fmla="*/ 2 w 113"/>
                <a:gd name="T13" fmla="*/ 280 h 320"/>
                <a:gd name="T14" fmla="*/ 18 w 113"/>
                <a:gd name="T15" fmla="*/ 312 h 320"/>
                <a:gd name="T16" fmla="*/ 42 w 113"/>
                <a:gd name="T17" fmla="*/ 320 h 320"/>
                <a:gd name="T18" fmla="*/ 42 w 113"/>
                <a:gd name="T19" fmla="*/ 280 h 320"/>
                <a:gd name="T20" fmla="*/ 46 w 113"/>
                <a:gd name="T21" fmla="*/ 244 h 320"/>
                <a:gd name="T22" fmla="*/ 58 w 113"/>
                <a:gd name="T23" fmla="*/ 256 h 320"/>
                <a:gd name="T24" fmla="*/ 70 w 113"/>
                <a:gd name="T25" fmla="*/ 252 h 320"/>
                <a:gd name="T26" fmla="*/ 98 w 113"/>
                <a:gd name="T27" fmla="*/ 208 h 320"/>
                <a:gd name="T28" fmla="*/ 74 w 113"/>
                <a:gd name="T29" fmla="*/ 132 h 320"/>
                <a:gd name="T30" fmla="*/ 106 w 113"/>
                <a:gd name="T31" fmla="*/ 72 h 320"/>
                <a:gd name="T32" fmla="*/ 102 w 113"/>
                <a:gd name="T33" fmla="*/ 16 h 320"/>
                <a:gd name="T34" fmla="*/ 90 w 113"/>
                <a:gd name="T35" fmla="*/ 8 h 320"/>
                <a:gd name="T36" fmla="*/ 98 w 113"/>
                <a:gd name="T3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dist="35921" dir="2700000" algn="ctr" rotWithShape="0">
                <a:schemeClr val="bg2"/>
              </a:outerShdw>
            </a:effectLst>
          </p:spPr>
          <p:txBody>
            <a:bodyPr wrap="none" anchor="ctr"/>
            <a:lstStyle/>
            <a:p>
              <a:endParaRPr lang="en-US"/>
            </a:p>
          </p:txBody>
        </p:sp>
        <p:sp>
          <p:nvSpPr>
            <p:cNvPr id="752686" name="Freeform 46">
              <a:extLst>
                <a:ext uri="{FF2B5EF4-FFF2-40B4-BE49-F238E27FC236}">
                  <a16:creationId xmlns:a16="http://schemas.microsoft.com/office/drawing/2014/main" id="{F25A9462-118C-3240-99ED-AFD1A32D2AE0}"/>
                </a:ext>
              </a:extLst>
            </p:cNvPr>
            <p:cNvSpPr>
              <a:spLocks/>
            </p:cNvSpPr>
            <p:nvPr/>
          </p:nvSpPr>
          <p:spPr bwMode="auto">
            <a:xfrm>
              <a:off x="2447" y="1268"/>
              <a:ext cx="109" cy="172"/>
            </a:xfrm>
            <a:custGeom>
              <a:avLst/>
              <a:gdLst>
                <a:gd name="T0" fmla="*/ 73 w 109"/>
                <a:gd name="T1" fmla="*/ 0 h 172"/>
                <a:gd name="T2" fmla="*/ 13 w 109"/>
                <a:gd name="T3" fmla="*/ 16 h 172"/>
                <a:gd name="T4" fmla="*/ 5 w 109"/>
                <a:gd name="T5" fmla="*/ 40 h 172"/>
                <a:gd name="T6" fmla="*/ 21 w 109"/>
                <a:gd name="T7" fmla="*/ 64 h 172"/>
                <a:gd name="T8" fmla="*/ 53 w 109"/>
                <a:gd name="T9" fmla="*/ 132 h 172"/>
                <a:gd name="T10" fmla="*/ 85 w 109"/>
                <a:gd name="T11" fmla="*/ 172 h 172"/>
                <a:gd name="T12" fmla="*/ 93 w 109"/>
                <a:gd name="T13" fmla="*/ 148 h 172"/>
                <a:gd name="T14" fmla="*/ 109 w 109"/>
                <a:gd name="T15" fmla="*/ 124 h 172"/>
                <a:gd name="T16" fmla="*/ 89 w 109"/>
                <a:gd name="T17" fmla="*/ 32 h 172"/>
                <a:gd name="T18" fmla="*/ 85 w 109"/>
                <a:gd name="T19" fmla="*/ 4 h 172"/>
                <a:gd name="T20" fmla="*/ 73 w 109"/>
                <a:gd name="T2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dist="35921" dir="2700000" algn="ctr" rotWithShape="0">
                <a:schemeClr val="bg2"/>
              </a:outerShdw>
            </a:effectLst>
          </p:spPr>
          <p:txBody>
            <a:bodyPr wrap="none" anchor="ctr"/>
            <a:lstStyle/>
            <a:p>
              <a:endParaRPr lang="en-US"/>
            </a:p>
          </p:txBody>
        </p:sp>
        <p:sp>
          <p:nvSpPr>
            <p:cNvPr id="752687" name="Oval 47">
              <a:extLst>
                <a:ext uri="{FF2B5EF4-FFF2-40B4-BE49-F238E27FC236}">
                  <a16:creationId xmlns:a16="http://schemas.microsoft.com/office/drawing/2014/main" id="{FE097F39-69AE-FA4F-8336-637FE5A493A1}"/>
                </a:ext>
              </a:extLst>
            </p:cNvPr>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88" name="Text Box 48">
              <a:extLst>
                <a:ext uri="{FF2B5EF4-FFF2-40B4-BE49-F238E27FC236}">
                  <a16:creationId xmlns:a16="http://schemas.microsoft.com/office/drawing/2014/main" id="{46D2D5FD-5BB9-B64E-BDF2-55EFF294791E}"/>
                </a:ext>
              </a:extLst>
            </p:cNvPr>
            <p:cNvSpPr txBox="1">
              <a:spLocks noChangeArrowheads="1"/>
            </p:cNvSpPr>
            <p:nvPr/>
          </p:nvSpPr>
          <p:spPr bwMode="auto">
            <a:xfrm>
              <a:off x="1064" y="920"/>
              <a:ext cx="102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ko-KR" altLang="en-US" sz="1600" b="1" i="1">
                  <a:solidFill>
                    <a:srgbClr val="99CCFF"/>
                  </a:solidFill>
                  <a:effectLst>
                    <a:outerShdw blurRad="38100" dist="38100" dir="2700000" algn="tl">
                      <a:srgbClr val="000000"/>
                    </a:outerShdw>
                  </a:effectLst>
                  <a:latin typeface="Book Antiqua" panose="02040602050305030304" pitchFamily="18" charset="0"/>
                  <a:ea typeface="Gulim" panose="020B0600000101010101" pitchFamily="34" charset="-127"/>
                </a:rPr>
                <a:t> </a:t>
              </a:r>
              <a:r>
                <a:rPr lang="en-US" altLang="ko-KR" sz="1600" b="1" i="1">
                  <a:solidFill>
                    <a:srgbClr val="99CCFF"/>
                  </a:solidFill>
                  <a:effectLst>
                    <a:outerShdw blurRad="38100" dist="38100" dir="2700000" algn="tl">
                      <a:srgbClr val="000000"/>
                    </a:outerShdw>
                  </a:effectLst>
                  <a:latin typeface="Book Antiqua" panose="02040602050305030304" pitchFamily="18" charset="0"/>
                  <a:ea typeface="Gulim" panose="020B0600000101010101" pitchFamily="34" charset="-127"/>
                </a:rPr>
                <a:t>Laut Mediterania</a:t>
              </a:r>
            </a:p>
          </p:txBody>
        </p:sp>
        <p:sp>
          <p:nvSpPr>
            <p:cNvPr id="752689" name="Text Box 49">
              <a:extLst>
                <a:ext uri="{FF2B5EF4-FFF2-40B4-BE49-F238E27FC236}">
                  <a16:creationId xmlns:a16="http://schemas.microsoft.com/office/drawing/2014/main" id="{6EB64CBA-5C90-7C45-B8FA-F64B60A1451A}"/>
                </a:ext>
              </a:extLst>
            </p:cNvPr>
            <p:cNvSpPr txBox="1">
              <a:spLocks noChangeArrowheads="1"/>
            </p:cNvSpPr>
            <p:nvPr/>
          </p:nvSpPr>
          <p:spPr bwMode="auto">
            <a:xfrm>
              <a:off x="1960" y="752"/>
              <a:ext cx="9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solidFill>
                    <a:srgbClr val="FF0000"/>
                  </a:solidFill>
                  <a:effectLst>
                    <a:outerShdw blurRad="38100" dist="38100" dir="2700000" algn="tl">
                      <a:srgbClr val="000000"/>
                    </a:outerShdw>
                  </a:effectLst>
                  <a:latin typeface="Times" pitchFamily="2" charset="0"/>
                  <a:ea typeface="Gulim" panose="020B0600000101010101" pitchFamily="34" charset="-127"/>
                </a:rPr>
                <a:t>LEBANON</a:t>
              </a:r>
            </a:p>
          </p:txBody>
        </p:sp>
        <p:sp>
          <p:nvSpPr>
            <p:cNvPr id="752690" name="Freeform 50">
              <a:extLst>
                <a:ext uri="{FF2B5EF4-FFF2-40B4-BE49-F238E27FC236}">
                  <a16:creationId xmlns:a16="http://schemas.microsoft.com/office/drawing/2014/main" id="{35789269-6AFD-5740-B01E-B02C348FA5DB}"/>
                </a:ext>
              </a:extLst>
            </p:cNvPr>
            <p:cNvSpPr>
              <a:spLocks/>
            </p:cNvSpPr>
            <p:nvPr/>
          </p:nvSpPr>
          <p:spPr bwMode="auto">
            <a:xfrm>
              <a:off x="2450" y="1008"/>
              <a:ext cx="126" cy="940"/>
            </a:xfrm>
            <a:custGeom>
              <a:avLst/>
              <a:gdLst>
                <a:gd name="T0" fmla="*/ 102 w 126"/>
                <a:gd name="T1" fmla="*/ 0 h 940"/>
                <a:gd name="T2" fmla="*/ 126 w 126"/>
                <a:gd name="T3" fmla="*/ 40 h 940"/>
                <a:gd name="T4" fmla="*/ 114 w 126"/>
                <a:gd name="T5" fmla="*/ 80 h 940"/>
                <a:gd name="T6" fmla="*/ 78 w 126"/>
                <a:gd name="T7" fmla="*/ 224 h 940"/>
                <a:gd name="T8" fmla="*/ 102 w 126"/>
                <a:gd name="T9" fmla="*/ 336 h 940"/>
                <a:gd name="T10" fmla="*/ 58 w 126"/>
                <a:gd name="T11" fmla="*/ 432 h 940"/>
                <a:gd name="T12" fmla="*/ 50 w 126"/>
                <a:gd name="T13" fmla="*/ 468 h 940"/>
                <a:gd name="T14" fmla="*/ 26 w 126"/>
                <a:gd name="T15" fmla="*/ 512 h 940"/>
                <a:gd name="T16" fmla="*/ 30 w 126"/>
                <a:gd name="T17" fmla="*/ 560 h 940"/>
                <a:gd name="T18" fmla="*/ 18 w 126"/>
                <a:gd name="T19" fmla="*/ 640 h 940"/>
                <a:gd name="T20" fmla="*/ 46 w 126"/>
                <a:gd name="T21" fmla="*/ 680 h 940"/>
                <a:gd name="T22" fmla="*/ 34 w 126"/>
                <a:gd name="T23" fmla="*/ 740 h 940"/>
                <a:gd name="T24" fmla="*/ 34 w 126"/>
                <a:gd name="T25" fmla="*/ 784 h 940"/>
                <a:gd name="T26" fmla="*/ 26 w 126"/>
                <a:gd name="T27" fmla="*/ 808 h 940"/>
                <a:gd name="T28" fmla="*/ 18 w 126"/>
                <a:gd name="T29" fmla="*/ 888 h 940"/>
                <a:gd name="T30" fmla="*/ 2 w 126"/>
                <a:gd name="T31" fmla="*/ 912 h 940"/>
                <a:gd name="T32" fmla="*/ 6 w 126"/>
                <a:gd name="T33"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AF200"/>
                  </a:solidFill>
                </a14:hiddenFill>
              </a:ext>
            </a:extLst>
          </p:spPr>
          <p:txBody>
            <a:bodyPr wrap="none" anchor="ctr"/>
            <a:lstStyle/>
            <a:p>
              <a:endParaRPr lang="en-US"/>
            </a:p>
          </p:txBody>
        </p:sp>
        <p:sp>
          <p:nvSpPr>
            <p:cNvPr id="752691" name="Text Box 51">
              <a:extLst>
                <a:ext uri="{FF2B5EF4-FFF2-40B4-BE49-F238E27FC236}">
                  <a16:creationId xmlns:a16="http://schemas.microsoft.com/office/drawing/2014/main" id="{4D4A28C7-6361-E947-93A2-BB68C046B9CD}"/>
                </a:ext>
              </a:extLst>
            </p:cNvPr>
            <p:cNvSpPr txBox="1">
              <a:spLocks noChangeArrowheads="1"/>
            </p:cNvSpPr>
            <p:nvPr/>
          </p:nvSpPr>
          <p:spPr bwMode="auto">
            <a:xfrm>
              <a:off x="2224" y="1981"/>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Yeriko</a:t>
              </a:r>
            </a:p>
          </p:txBody>
        </p:sp>
        <p:sp>
          <p:nvSpPr>
            <p:cNvPr id="752692" name="Text Box 52">
              <a:extLst>
                <a:ext uri="{FF2B5EF4-FFF2-40B4-BE49-F238E27FC236}">
                  <a16:creationId xmlns:a16="http://schemas.microsoft.com/office/drawing/2014/main" id="{C2DF0E94-68C1-504D-8A92-7DFDCABEC582}"/>
                </a:ext>
              </a:extLst>
            </p:cNvPr>
            <p:cNvSpPr txBox="1">
              <a:spLocks noChangeArrowheads="1"/>
            </p:cNvSpPr>
            <p:nvPr/>
          </p:nvSpPr>
          <p:spPr bwMode="auto">
            <a:xfrm>
              <a:off x="2256" y="2122"/>
              <a:ext cx="52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i="1">
                  <a:solidFill>
                    <a:srgbClr val="99CCFF"/>
                  </a:solidFill>
                  <a:effectLst>
                    <a:outerShdw blurRad="38100" dist="38100" dir="2700000" algn="tl">
                      <a:srgbClr val="000000"/>
                    </a:outerShdw>
                  </a:effectLst>
                  <a:latin typeface="Book Antiqua" panose="02040602050305030304" pitchFamily="18" charset="0"/>
                  <a:ea typeface="Gulim" panose="020B0600000101010101" pitchFamily="34" charset="-127"/>
                </a:rPr>
                <a:t>Laut Mati</a:t>
              </a:r>
            </a:p>
          </p:txBody>
        </p:sp>
        <p:sp>
          <p:nvSpPr>
            <p:cNvPr id="752693" name="Text Box 53">
              <a:extLst>
                <a:ext uri="{FF2B5EF4-FFF2-40B4-BE49-F238E27FC236}">
                  <a16:creationId xmlns:a16="http://schemas.microsoft.com/office/drawing/2014/main" id="{D1DF0BAA-CE6F-6642-9806-CF7D32A92AA9}"/>
                </a:ext>
              </a:extLst>
            </p:cNvPr>
            <p:cNvSpPr txBox="1">
              <a:spLocks noChangeArrowheads="1"/>
            </p:cNvSpPr>
            <p:nvPr/>
          </p:nvSpPr>
          <p:spPr bwMode="auto">
            <a:xfrm>
              <a:off x="1600" y="2090"/>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Hebron</a:t>
              </a:r>
            </a:p>
          </p:txBody>
        </p:sp>
        <p:sp>
          <p:nvSpPr>
            <p:cNvPr id="752694" name="Text Box 54">
              <a:extLst>
                <a:ext uri="{FF2B5EF4-FFF2-40B4-BE49-F238E27FC236}">
                  <a16:creationId xmlns:a16="http://schemas.microsoft.com/office/drawing/2014/main" id="{8466EED9-3C24-0741-BABE-3DA7446052F5}"/>
                </a:ext>
              </a:extLst>
            </p:cNvPr>
            <p:cNvSpPr txBox="1">
              <a:spLocks noChangeArrowheads="1"/>
            </p:cNvSpPr>
            <p:nvPr/>
          </p:nvSpPr>
          <p:spPr bwMode="auto">
            <a:xfrm>
              <a:off x="2400" y="1202"/>
              <a:ext cx="52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i="1">
                  <a:solidFill>
                    <a:srgbClr val="99CCFF"/>
                  </a:solidFill>
                  <a:effectLst>
                    <a:outerShdw blurRad="38100" dist="38100" dir="2700000" algn="tl">
                      <a:srgbClr val="000000"/>
                    </a:outerShdw>
                  </a:effectLst>
                  <a:latin typeface="Helvetica" pitchFamily="2" charset="0"/>
                  <a:ea typeface="Gulim" panose="020B0600000101010101" pitchFamily="34" charset="-127"/>
                </a:rPr>
                <a:t>Danau Galilea</a:t>
              </a:r>
            </a:p>
          </p:txBody>
        </p:sp>
        <p:sp>
          <p:nvSpPr>
            <p:cNvPr id="752695" name="Oval 55">
              <a:extLst>
                <a:ext uri="{FF2B5EF4-FFF2-40B4-BE49-F238E27FC236}">
                  <a16:creationId xmlns:a16="http://schemas.microsoft.com/office/drawing/2014/main" id="{F3EF0BF6-BF43-2541-8C5F-463EE41406A3}"/>
                </a:ext>
              </a:extLst>
            </p:cNvPr>
            <p:cNvSpPr>
              <a:spLocks noChangeArrowheads="1"/>
            </p:cNvSpPr>
            <p:nvPr/>
          </p:nvSpPr>
          <p:spPr bwMode="auto">
            <a:xfrm>
              <a:off x="2272" y="1350"/>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96" name="Oval 56">
              <a:extLst>
                <a:ext uri="{FF2B5EF4-FFF2-40B4-BE49-F238E27FC236}">
                  <a16:creationId xmlns:a16="http://schemas.microsoft.com/office/drawing/2014/main" id="{2FDC2884-0DED-4E4C-9A80-86A5229333C9}"/>
                </a:ext>
              </a:extLst>
            </p:cNvPr>
            <p:cNvSpPr>
              <a:spLocks noChangeArrowheads="1"/>
            </p:cNvSpPr>
            <p:nvPr/>
          </p:nvSpPr>
          <p:spPr bwMode="auto">
            <a:xfrm>
              <a:off x="2072" y="1298"/>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97" name="Oval 57">
              <a:extLst>
                <a:ext uri="{FF2B5EF4-FFF2-40B4-BE49-F238E27FC236}">
                  <a16:creationId xmlns:a16="http://schemas.microsoft.com/office/drawing/2014/main" id="{C04EA28D-DAA1-EB49-A0AF-EDD8463C4667}"/>
                </a:ext>
              </a:extLst>
            </p:cNvPr>
            <p:cNvSpPr>
              <a:spLocks noChangeArrowheads="1"/>
            </p:cNvSpPr>
            <p:nvPr/>
          </p:nvSpPr>
          <p:spPr bwMode="auto">
            <a:xfrm>
              <a:off x="2396" y="193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98" name="Oval 58">
              <a:extLst>
                <a:ext uri="{FF2B5EF4-FFF2-40B4-BE49-F238E27FC236}">
                  <a16:creationId xmlns:a16="http://schemas.microsoft.com/office/drawing/2014/main" id="{7B1F757D-2201-3941-B402-17DA12B97D31}"/>
                </a:ext>
              </a:extLst>
            </p:cNvPr>
            <p:cNvSpPr>
              <a:spLocks noChangeArrowheads="1"/>
            </p:cNvSpPr>
            <p:nvPr/>
          </p:nvSpPr>
          <p:spPr bwMode="auto">
            <a:xfrm>
              <a:off x="1920" y="2318"/>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99" name="Oval 59">
              <a:extLst>
                <a:ext uri="{FF2B5EF4-FFF2-40B4-BE49-F238E27FC236}">
                  <a16:creationId xmlns:a16="http://schemas.microsoft.com/office/drawing/2014/main" id="{6400B5E7-17ED-7F40-93C9-F02B09DEAED3}"/>
                </a:ext>
              </a:extLst>
            </p:cNvPr>
            <p:cNvSpPr>
              <a:spLocks noChangeArrowheads="1"/>
            </p:cNvSpPr>
            <p:nvPr/>
          </p:nvSpPr>
          <p:spPr bwMode="auto">
            <a:xfrm>
              <a:off x="1692" y="2146"/>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00" name="Oval 60">
              <a:extLst>
                <a:ext uri="{FF2B5EF4-FFF2-40B4-BE49-F238E27FC236}">
                  <a16:creationId xmlns:a16="http://schemas.microsoft.com/office/drawing/2014/main" id="{737D99FA-405A-4D4F-B740-8D492A1D24F4}"/>
                </a:ext>
              </a:extLst>
            </p:cNvPr>
            <p:cNvSpPr>
              <a:spLocks noChangeArrowheads="1"/>
            </p:cNvSpPr>
            <p:nvPr/>
          </p:nvSpPr>
          <p:spPr bwMode="auto">
            <a:xfrm>
              <a:off x="1904" y="1818"/>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01" name="Oval 61">
              <a:extLst>
                <a:ext uri="{FF2B5EF4-FFF2-40B4-BE49-F238E27FC236}">
                  <a16:creationId xmlns:a16="http://schemas.microsoft.com/office/drawing/2014/main" id="{72C4958F-BBDD-0643-A5F6-5C8B178FF85E}"/>
                </a:ext>
              </a:extLst>
            </p:cNvPr>
            <p:cNvSpPr>
              <a:spLocks noChangeArrowheads="1"/>
            </p:cNvSpPr>
            <p:nvPr/>
          </p:nvSpPr>
          <p:spPr bwMode="auto">
            <a:xfrm>
              <a:off x="2124" y="2146"/>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02" name="Oval 62">
              <a:extLst>
                <a:ext uri="{FF2B5EF4-FFF2-40B4-BE49-F238E27FC236}">
                  <a16:creationId xmlns:a16="http://schemas.microsoft.com/office/drawing/2014/main" id="{93EF8899-E98A-8844-A727-6DAF000B226B}"/>
                </a:ext>
              </a:extLst>
            </p:cNvPr>
            <p:cNvSpPr>
              <a:spLocks noChangeArrowheads="1"/>
            </p:cNvSpPr>
            <p:nvPr/>
          </p:nvSpPr>
          <p:spPr bwMode="auto">
            <a:xfrm>
              <a:off x="1972" y="1622"/>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03" name="Text Box 63">
              <a:extLst>
                <a:ext uri="{FF2B5EF4-FFF2-40B4-BE49-F238E27FC236}">
                  <a16:creationId xmlns:a16="http://schemas.microsoft.com/office/drawing/2014/main" id="{326E7B97-98E6-3244-A05F-6E78C11ACF40}"/>
                </a:ext>
              </a:extLst>
            </p:cNvPr>
            <p:cNvSpPr txBox="1">
              <a:spLocks noChangeArrowheads="1"/>
            </p:cNvSpPr>
            <p:nvPr/>
          </p:nvSpPr>
          <p:spPr bwMode="auto">
            <a:xfrm>
              <a:off x="1568" y="1242"/>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Haifa</a:t>
              </a:r>
            </a:p>
          </p:txBody>
        </p:sp>
        <p:sp>
          <p:nvSpPr>
            <p:cNvPr id="752704" name="Text Box 64">
              <a:extLst>
                <a:ext uri="{FF2B5EF4-FFF2-40B4-BE49-F238E27FC236}">
                  <a16:creationId xmlns:a16="http://schemas.microsoft.com/office/drawing/2014/main" id="{B8B582EF-061C-DB41-9668-CDAD51EA972C}"/>
                </a:ext>
              </a:extLst>
            </p:cNvPr>
            <p:cNvSpPr txBox="1">
              <a:spLocks noChangeArrowheads="1"/>
            </p:cNvSpPr>
            <p:nvPr/>
          </p:nvSpPr>
          <p:spPr bwMode="auto">
            <a:xfrm>
              <a:off x="1811" y="1400"/>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Nazareth</a:t>
              </a:r>
            </a:p>
          </p:txBody>
        </p:sp>
        <p:sp>
          <p:nvSpPr>
            <p:cNvPr id="752705" name="Text Box 65">
              <a:extLst>
                <a:ext uri="{FF2B5EF4-FFF2-40B4-BE49-F238E27FC236}">
                  <a16:creationId xmlns:a16="http://schemas.microsoft.com/office/drawing/2014/main" id="{8B854D1B-2619-D24F-A0CE-92B1F97DC921}"/>
                </a:ext>
              </a:extLst>
            </p:cNvPr>
            <p:cNvSpPr txBox="1">
              <a:spLocks noChangeArrowheads="1"/>
            </p:cNvSpPr>
            <p:nvPr/>
          </p:nvSpPr>
          <p:spPr bwMode="auto">
            <a:xfrm>
              <a:off x="1400" y="1562"/>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Netanya</a:t>
              </a:r>
            </a:p>
          </p:txBody>
        </p:sp>
        <p:sp>
          <p:nvSpPr>
            <p:cNvPr id="752706" name="Text Box 66">
              <a:extLst>
                <a:ext uri="{FF2B5EF4-FFF2-40B4-BE49-F238E27FC236}">
                  <a16:creationId xmlns:a16="http://schemas.microsoft.com/office/drawing/2014/main" id="{66269A35-A385-0D40-AFA9-D7E05FE319E4}"/>
                </a:ext>
              </a:extLst>
            </p:cNvPr>
            <p:cNvSpPr txBox="1">
              <a:spLocks noChangeArrowheads="1"/>
            </p:cNvSpPr>
            <p:nvPr/>
          </p:nvSpPr>
          <p:spPr bwMode="auto">
            <a:xfrm>
              <a:off x="1184" y="1754"/>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Tel Aviv-Jaffa</a:t>
              </a:r>
            </a:p>
          </p:txBody>
        </p:sp>
        <p:sp>
          <p:nvSpPr>
            <p:cNvPr id="752707" name="Text Box 67">
              <a:extLst>
                <a:ext uri="{FF2B5EF4-FFF2-40B4-BE49-F238E27FC236}">
                  <a16:creationId xmlns:a16="http://schemas.microsoft.com/office/drawing/2014/main" id="{D8511147-F362-0D46-9EAC-3AD970BBB694}"/>
                </a:ext>
              </a:extLst>
            </p:cNvPr>
            <p:cNvSpPr txBox="1">
              <a:spLocks noChangeArrowheads="1"/>
            </p:cNvSpPr>
            <p:nvPr/>
          </p:nvSpPr>
          <p:spPr bwMode="auto">
            <a:xfrm>
              <a:off x="1416" y="1906"/>
              <a:ext cx="83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b="1">
                  <a:solidFill>
                    <a:srgbClr val="FAF200"/>
                  </a:solidFill>
                  <a:effectLst>
                    <a:outerShdw blurRad="38100" dist="38100" dir="2700000" algn="tl">
                      <a:srgbClr val="000000"/>
                    </a:outerShdw>
                  </a:effectLst>
                  <a:latin typeface="Helvetica" pitchFamily="2" charset="0"/>
                  <a:ea typeface="Gulim" panose="020B0600000101010101" pitchFamily="34" charset="-127"/>
                </a:rPr>
                <a:t>YERUSALEM</a:t>
              </a:r>
            </a:p>
          </p:txBody>
        </p:sp>
        <p:sp>
          <p:nvSpPr>
            <p:cNvPr id="752708" name="Text Box 68">
              <a:extLst>
                <a:ext uri="{FF2B5EF4-FFF2-40B4-BE49-F238E27FC236}">
                  <a16:creationId xmlns:a16="http://schemas.microsoft.com/office/drawing/2014/main" id="{AA458A87-C416-C041-8B50-89F2D77E3B5C}"/>
                </a:ext>
              </a:extLst>
            </p:cNvPr>
            <p:cNvSpPr txBox="1">
              <a:spLocks noChangeArrowheads="1"/>
            </p:cNvSpPr>
            <p:nvPr/>
          </p:nvSpPr>
          <p:spPr bwMode="auto">
            <a:xfrm>
              <a:off x="1272" y="2290"/>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Bersyeba</a:t>
              </a:r>
            </a:p>
          </p:txBody>
        </p:sp>
        <p:sp>
          <p:nvSpPr>
            <p:cNvPr id="752709" name="Text Box 69">
              <a:extLst>
                <a:ext uri="{FF2B5EF4-FFF2-40B4-BE49-F238E27FC236}">
                  <a16:creationId xmlns:a16="http://schemas.microsoft.com/office/drawing/2014/main" id="{080818CF-730F-4840-9C19-4AFEF5651853}"/>
                </a:ext>
              </a:extLst>
            </p:cNvPr>
            <p:cNvSpPr txBox="1">
              <a:spLocks noChangeArrowheads="1"/>
            </p:cNvSpPr>
            <p:nvPr/>
          </p:nvSpPr>
          <p:spPr bwMode="auto">
            <a:xfrm>
              <a:off x="1208" y="2099"/>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Gaza</a:t>
              </a:r>
            </a:p>
          </p:txBody>
        </p:sp>
        <p:sp>
          <p:nvSpPr>
            <p:cNvPr id="752710" name="Text Box 70">
              <a:extLst>
                <a:ext uri="{FF2B5EF4-FFF2-40B4-BE49-F238E27FC236}">
                  <a16:creationId xmlns:a16="http://schemas.microsoft.com/office/drawing/2014/main" id="{CD7E66AA-1A79-224C-B1C4-475CD3A1EEFD}"/>
                </a:ext>
              </a:extLst>
            </p:cNvPr>
            <p:cNvSpPr txBox="1">
              <a:spLocks noChangeArrowheads="1"/>
            </p:cNvSpPr>
            <p:nvPr/>
          </p:nvSpPr>
          <p:spPr bwMode="auto">
            <a:xfrm>
              <a:off x="1672" y="2442"/>
              <a:ext cx="920" cy="212"/>
            </a:xfrm>
            <a:prstGeom prst="rect">
              <a:avLst/>
            </a:prstGeom>
            <a:noFill/>
            <a:ln>
              <a:noFill/>
            </a:ln>
            <a:effectLst/>
            <a:extLst>
              <a:ext uri="{909E8E84-426E-40DD-AFC4-6F175D3DCCD1}">
                <a14:hiddenFill xmlns:a14="http://schemas.microsoft.com/office/drawing/2010/main">
                  <a:solidFill>
                    <a:srgbClr val="FAF2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solidFill>
                    <a:srgbClr val="FF0000"/>
                  </a:solidFill>
                  <a:effectLst>
                    <a:outerShdw blurRad="38100" dist="38100" dir="2700000" algn="tl">
                      <a:srgbClr val="000000"/>
                    </a:outerShdw>
                  </a:effectLst>
                  <a:latin typeface="Times" pitchFamily="2" charset="0"/>
                  <a:ea typeface="Gulim" panose="020B0600000101010101" pitchFamily="34" charset="-127"/>
                </a:rPr>
                <a:t>ISRAEL</a:t>
              </a:r>
            </a:p>
          </p:txBody>
        </p:sp>
        <p:sp>
          <p:nvSpPr>
            <p:cNvPr id="752711" name="Oval 71">
              <a:extLst>
                <a:ext uri="{FF2B5EF4-FFF2-40B4-BE49-F238E27FC236}">
                  <a16:creationId xmlns:a16="http://schemas.microsoft.com/office/drawing/2014/main" id="{22E11E21-0FCC-A245-AF07-E2CE25F09C94}"/>
                </a:ext>
              </a:extLst>
            </p:cNvPr>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2712" name="Text Box 72">
            <a:extLst>
              <a:ext uri="{FF2B5EF4-FFF2-40B4-BE49-F238E27FC236}">
                <a16:creationId xmlns:a16="http://schemas.microsoft.com/office/drawing/2014/main" id="{02605015-97E2-F54E-A245-CA4AB0AE5CE9}"/>
              </a:ext>
            </a:extLst>
          </p:cNvPr>
          <p:cNvSpPr txBox="1">
            <a:spLocks noChangeArrowheads="1"/>
          </p:cNvSpPr>
          <p:nvPr/>
        </p:nvSpPr>
        <p:spPr bwMode="auto">
          <a:xfrm>
            <a:off x="5786438" y="24130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solidFill>
                  <a:srgbClr val="FF0000"/>
                </a:solidFill>
                <a:effectLst>
                  <a:outerShdw blurRad="38100" dist="38100" dir="2700000" algn="tl">
                    <a:srgbClr val="000000"/>
                  </a:outerShdw>
                </a:effectLst>
                <a:latin typeface="Times" pitchFamily="2" charset="0"/>
                <a:ea typeface="Gulim" panose="020B0600000101010101" pitchFamily="34" charset="-127"/>
              </a:rPr>
              <a:t>YORDAN</a:t>
            </a:r>
          </a:p>
        </p:txBody>
      </p:sp>
      <p:sp>
        <p:nvSpPr>
          <p:cNvPr id="752713" name="Freeform 73">
            <a:extLst>
              <a:ext uri="{FF2B5EF4-FFF2-40B4-BE49-F238E27FC236}">
                <a16:creationId xmlns:a16="http://schemas.microsoft.com/office/drawing/2014/main" id="{DF0C611D-8487-B04C-A78F-45FD07DDDCCA}"/>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2714" name="AutoShape 74">
            <a:extLst>
              <a:ext uri="{FF2B5EF4-FFF2-40B4-BE49-F238E27FC236}">
                <a16:creationId xmlns:a16="http://schemas.microsoft.com/office/drawing/2014/main" id="{929CAA8F-C84A-A049-866F-FE4473B9E52C}"/>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15" name="Rectangle 75">
            <a:extLst>
              <a:ext uri="{FF2B5EF4-FFF2-40B4-BE49-F238E27FC236}">
                <a16:creationId xmlns:a16="http://schemas.microsoft.com/office/drawing/2014/main" id="{DF29DD49-DD84-7E41-A76D-C8B958E0859A}"/>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16" name="AutoShape 76">
            <a:extLst>
              <a:ext uri="{FF2B5EF4-FFF2-40B4-BE49-F238E27FC236}">
                <a16:creationId xmlns:a16="http://schemas.microsoft.com/office/drawing/2014/main" id="{3CBD918B-03F6-4C45-98CC-5DB3F122C856}"/>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17" name="Line 77">
            <a:extLst>
              <a:ext uri="{FF2B5EF4-FFF2-40B4-BE49-F238E27FC236}">
                <a16:creationId xmlns:a16="http://schemas.microsoft.com/office/drawing/2014/main" id="{B0DCF772-97AD-2248-A980-E5C69F2D2A76}"/>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18" name="Line 78">
            <a:extLst>
              <a:ext uri="{FF2B5EF4-FFF2-40B4-BE49-F238E27FC236}">
                <a16:creationId xmlns:a16="http://schemas.microsoft.com/office/drawing/2014/main" id="{4A5B5994-9008-1F40-808B-0CB04B8911F9}"/>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19" name="Rectangle 79">
            <a:extLst>
              <a:ext uri="{FF2B5EF4-FFF2-40B4-BE49-F238E27FC236}">
                <a16:creationId xmlns:a16="http://schemas.microsoft.com/office/drawing/2014/main" id="{271D9B2A-2E2F-6E49-AA08-305EF8E7789C}"/>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20" name="Rectangle 80">
            <a:extLst>
              <a:ext uri="{FF2B5EF4-FFF2-40B4-BE49-F238E27FC236}">
                <a16:creationId xmlns:a16="http://schemas.microsoft.com/office/drawing/2014/main" id="{BB5C3DBC-296D-324C-88E9-FD16D2D567CB}"/>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52721" name="Rectangle 81">
            <a:extLst>
              <a:ext uri="{FF2B5EF4-FFF2-40B4-BE49-F238E27FC236}">
                <a16:creationId xmlns:a16="http://schemas.microsoft.com/office/drawing/2014/main" id="{744BD251-6209-9747-9028-07703CDAA190}"/>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52722" name="Rectangle 82">
            <a:extLst>
              <a:ext uri="{FF2B5EF4-FFF2-40B4-BE49-F238E27FC236}">
                <a16:creationId xmlns:a16="http://schemas.microsoft.com/office/drawing/2014/main" id="{973ABA8A-A56F-6944-85DB-E7B5DB4B3E46}"/>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52723" name="Rectangle 83">
            <a:extLst>
              <a:ext uri="{FF2B5EF4-FFF2-40B4-BE49-F238E27FC236}">
                <a16:creationId xmlns:a16="http://schemas.microsoft.com/office/drawing/2014/main" id="{B0ED4252-9539-FD4E-B7D3-55E0421DB76E}"/>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52724" name="Line 84">
            <a:extLst>
              <a:ext uri="{FF2B5EF4-FFF2-40B4-BE49-F238E27FC236}">
                <a16:creationId xmlns:a16="http://schemas.microsoft.com/office/drawing/2014/main" id="{E3B819B1-1D12-EA4D-B1E0-3DCCCB48928E}"/>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25" name="Line 85">
            <a:extLst>
              <a:ext uri="{FF2B5EF4-FFF2-40B4-BE49-F238E27FC236}">
                <a16:creationId xmlns:a16="http://schemas.microsoft.com/office/drawing/2014/main" id="{03F98C59-879B-254F-80F7-6F0A73B36149}"/>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26" name="Line 86">
            <a:extLst>
              <a:ext uri="{FF2B5EF4-FFF2-40B4-BE49-F238E27FC236}">
                <a16:creationId xmlns:a16="http://schemas.microsoft.com/office/drawing/2014/main" id="{5E1E2693-31BA-7E43-94B0-3B4F235ACD63}"/>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52727" name="Group 87">
            <a:extLst>
              <a:ext uri="{FF2B5EF4-FFF2-40B4-BE49-F238E27FC236}">
                <a16:creationId xmlns:a16="http://schemas.microsoft.com/office/drawing/2014/main" id="{B75E18FE-7AC4-4C4A-852D-D5969C9D0552}"/>
              </a:ext>
            </a:extLst>
          </p:cNvPr>
          <p:cNvGrpSpPr>
            <a:grpSpLocks/>
          </p:cNvGrpSpPr>
          <p:nvPr/>
        </p:nvGrpSpPr>
        <p:grpSpPr bwMode="auto">
          <a:xfrm>
            <a:off x="2541588" y="866775"/>
            <a:ext cx="4478337" cy="4651375"/>
            <a:chOff x="1619" y="560"/>
            <a:chExt cx="2821" cy="2930"/>
          </a:xfrm>
        </p:grpSpPr>
        <p:sp>
          <p:nvSpPr>
            <p:cNvPr id="752728" name="AutoShape 88">
              <a:extLst>
                <a:ext uri="{FF2B5EF4-FFF2-40B4-BE49-F238E27FC236}">
                  <a16:creationId xmlns:a16="http://schemas.microsoft.com/office/drawing/2014/main" id="{C5CB29D2-6F04-A74B-9659-BF3452A11F7D}"/>
                </a:ext>
              </a:extLst>
            </p:cNvPr>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dist="89803" dir="2700000" algn="ctr" rotWithShape="0">
                <a:schemeClr val="bg2"/>
              </a:outerShdw>
            </a:effectLst>
          </p:spPr>
          <p:txBody>
            <a:bodyPr wrap="none" anchor="ctr"/>
            <a:lstStyle/>
            <a:p>
              <a:endParaRPr lang="en-US"/>
            </a:p>
          </p:txBody>
        </p:sp>
        <p:sp>
          <p:nvSpPr>
            <p:cNvPr id="752729" name="Text Box 89">
              <a:extLst>
                <a:ext uri="{FF2B5EF4-FFF2-40B4-BE49-F238E27FC236}">
                  <a16:creationId xmlns:a16="http://schemas.microsoft.com/office/drawing/2014/main" id="{955B26E6-8155-EE4A-AAF5-3E51E44B3CF0}"/>
                </a:ext>
              </a:extLst>
            </p:cNvPr>
            <p:cNvSpPr txBox="1">
              <a:spLocks noChangeArrowheads="1"/>
            </p:cNvSpPr>
            <p:nvPr/>
          </p:nvSpPr>
          <p:spPr bwMode="auto">
            <a:xfrm>
              <a:off x="2504" y="792"/>
              <a:ext cx="1936" cy="260"/>
            </a:xfrm>
            <a:prstGeom prst="rect">
              <a:avLst/>
            </a:prstGeom>
            <a:solidFill>
              <a:schemeClr val="accent1"/>
            </a:solidFill>
            <a:ln w="76200">
              <a:solidFill>
                <a:srgbClr val="02227C"/>
              </a:solidFill>
              <a:miter lim="800000"/>
              <a:headEnd/>
              <a:tailEnd/>
            </a:ln>
            <a:effectLst>
              <a:outerShdw dist="89803" dir="2700000" algn="ctr" rotWithShape="0">
                <a:schemeClr val="bg2"/>
              </a:outerShdw>
            </a:effectLst>
          </p:spPr>
          <p:txBody>
            <a:bodyPr>
              <a:spAutoFit/>
            </a:bodyPr>
            <a:lstStyle/>
            <a:p>
              <a:pPr algn="l">
                <a:spcBef>
                  <a:spcPct val="50000"/>
                </a:spcBef>
              </a:pPr>
              <a:r>
                <a:rPr lang="en-US" altLang="ko-KR" sz="1600" b="1">
                  <a:solidFill>
                    <a:srgbClr val="EEFF4B"/>
                  </a:solidFill>
                  <a:effectLst/>
                  <a:ea typeface="Gulim" panose="020B0600000101010101" pitchFamily="34" charset="-127"/>
                </a:rPr>
                <a:t>KETURUNAN ISHAK</a:t>
              </a:r>
              <a:endParaRPr lang="en-US" altLang="ko-KR" sz="1600">
                <a:solidFill>
                  <a:srgbClr val="EEFF4B"/>
                </a:solidFill>
                <a:effectLst/>
                <a:ea typeface="Gulim" panose="020B0600000101010101" pitchFamily="34" charset="-127"/>
              </a:endParaRPr>
            </a:p>
          </p:txBody>
        </p:sp>
        <p:sp>
          <p:nvSpPr>
            <p:cNvPr id="752730" name="Freeform 90">
              <a:extLst>
                <a:ext uri="{FF2B5EF4-FFF2-40B4-BE49-F238E27FC236}">
                  <a16:creationId xmlns:a16="http://schemas.microsoft.com/office/drawing/2014/main" id="{54113B15-B9F4-CE4E-B5E4-3DDF376FB03D}"/>
                </a:ext>
              </a:extLst>
            </p:cNvPr>
            <p:cNvSpPr>
              <a:spLocks/>
            </p:cNvSpPr>
            <p:nvPr/>
          </p:nvSpPr>
          <p:spPr bwMode="auto">
            <a:xfrm>
              <a:off x="1619" y="1027"/>
              <a:ext cx="949" cy="2463"/>
            </a:xfrm>
            <a:custGeom>
              <a:avLst/>
              <a:gdLst>
                <a:gd name="T0" fmla="*/ 48 w 949"/>
                <a:gd name="T1" fmla="*/ 1498 h 2463"/>
                <a:gd name="T2" fmla="*/ 112 w 949"/>
                <a:gd name="T3" fmla="*/ 1664 h 2463"/>
                <a:gd name="T4" fmla="*/ 203 w 949"/>
                <a:gd name="T5" fmla="*/ 1914 h 2463"/>
                <a:gd name="T6" fmla="*/ 299 w 949"/>
                <a:gd name="T7" fmla="*/ 2197 h 2463"/>
                <a:gd name="T8" fmla="*/ 368 w 949"/>
                <a:gd name="T9" fmla="*/ 2384 h 2463"/>
                <a:gd name="T10" fmla="*/ 475 w 949"/>
                <a:gd name="T11" fmla="*/ 2448 h 2463"/>
                <a:gd name="T12" fmla="*/ 501 w 949"/>
                <a:gd name="T13" fmla="*/ 2357 h 2463"/>
                <a:gd name="T14" fmla="*/ 512 w 949"/>
                <a:gd name="T15" fmla="*/ 2240 h 2463"/>
                <a:gd name="T16" fmla="*/ 549 w 949"/>
                <a:gd name="T17" fmla="*/ 2106 h 2463"/>
                <a:gd name="T18" fmla="*/ 565 w 949"/>
                <a:gd name="T19" fmla="*/ 1994 h 2463"/>
                <a:gd name="T20" fmla="*/ 592 w 949"/>
                <a:gd name="T21" fmla="*/ 1877 h 2463"/>
                <a:gd name="T22" fmla="*/ 661 w 949"/>
                <a:gd name="T23" fmla="*/ 1680 h 2463"/>
                <a:gd name="T24" fmla="*/ 768 w 949"/>
                <a:gd name="T25" fmla="*/ 1477 h 2463"/>
                <a:gd name="T26" fmla="*/ 757 w 949"/>
                <a:gd name="T27" fmla="*/ 1445 h 2463"/>
                <a:gd name="T28" fmla="*/ 752 w 949"/>
                <a:gd name="T29" fmla="*/ 1360 h 2463"/>
                <a:gd name="T30" fmla="*/ 805 w 949"/>
                <a:gd name="T31" fmla="*/ 1168 h 2463"/>
                <a:gd name="T32" fmla="*/ 800 w 949"/>
                <a:gd name="T33" fmla="*/ 1157 h 2463"/>
                <a:gd name="T34" fmla="*/ 747 w 949"/>
                <a:gd name="T35" fmla="*/ 1205 h 2463"/>
                <a:gd name="T36" fmla="*/ 683 w 949"/>
                <a:gd name="T37" fmla="*/ 1237 h 2463"/>
                <a:gd name="T38" fmla="*/ 437 w 949"/>
                <a:gd name="T39" fmla="*/ 1296 h 2463"/>
                <a:gd name="T40" fmla="*/ 416 w 949"/>
                <a:gd name="T41" fmla="*/ 1141 h 2463"/>
                <a:gd name="T42" fmla="*/ 469 w 949"/>
                <a:gd name="T43" fmla="*/ 1093 h 2463"/>
                <a:gd name="T44" fmla="*/ 533 w 949"/>
                <a:gd name="T45" fmla="*/ 997 h 2463"/>
                <a:gd name="T46" fmla="*/ 480 w 949"/>
                <a:gd name="T47" fmla="*/ 837 h 2463"/>
                <a:gd name="T48" fmla="*/ 485 w 949"/>
                <a:gd name="T49" fmla="*/ 666 h 2463"/>
                <a:gd name="T50" fmla="*/ 560 w 949"/>
                <a:gd name="T51" fmla="*/ 517 h 2463"/>
                <a:gd name="T52" fmla="*/ 715 w 949"/>
                <a:gd name="T53" fmla="*/ 501 h 2463"/>
                <a:gd name="T54" fmla="*/ 795 w 949"/>
                <a:gd name="T55" fmla="*/ 554 h 2463"/>
                <a:gd name="T56" fmla="*/ 869 w 949"/>
                <a:gd name="T57" fmla="*/ 565 h 2463"/>
                <a:gd name="T58" fmla="*/ 912 w 949"/>
                <a:gd name="T59" fmla="*/ 352 h 2463"/>
                <a:gd name="T60" fmla="*/ 917 w 949"/>
                <a:gd name="T61" fmla="*/ 208 h 2463"/>
                <a:gd name="T62" fmla="*/ 901 w 949"/>
                <a:gd name="T63" fmla="*/ 0 h 2463"/>
                <a:gd name="T64" fmla="*/ 864 w 949"/>
                <a:gd name="T65" fmla="*/ 37 h 2463"/>
                <a:gd name="T66" fmla="*/ 789 w 949"/>
                <a:gd name="T67" fmla="*/ 138 h 2463"/>
                <a:gd name="T68" fmla="*/ 608 w 949"/>
                <a:gd name="T69" fmla="*/ 122 h 2463"/>
                <a:gd name="T70" fmla="*/ 544 w 949"/>
                <a:gd name="T71" fmla="*/ 277 h 2463"/>
                <a:gd name="T72" fmla="*/ 464 w 949"/>
                <a:gd name="T73" fmla="*/ 314 h 2463"/>
                <a:gd name="T74" fmla="*/ 379 w 949"/>
                <a:gd name="T75" fmla="*/ 586 h 2463"/>
                <a:gd name="T76" fmla="*/ 304 w 949"/>
                <a:gd name="T77" fmla="*/ 848 h 2463"/>
                <a:gd name="T78" fmla="*/ 229 w 949"/>
                <a:gd name="T79" fmla="*/ 976 h 2463"/>
                <a:gd name="T80" fmla="*/ 197 w 949"/>
                <a:gd name="T81" fmla="*/ 1024 h 2463"/>
                <a:gd name="T82" fmla="*/ 133 w 949"/>
                <a:gd name="T83" fmla="*/ 1109 h 2463"/>
                <a:gd name="T84" fmla="*/ 91 w 949"/>
                <a:gd name="T85" fmla="*/ 1173 h 2463"/>
                <a:gd name="T86" fmla="*/ 139 w 949"/>
                <a:gd name="T87" fmla="*/ 1173 h 2463"/>
                <a:gd name="T88" fmla="*/ 107 w 949"/>
                <a:gd name="T89" fmla="*/ 1242 h 2463"/>
                <a:gd name="T90" fmla="*/ 32 w 949"/>
                <a:gd name="T91" fmla="*/ 1349 h 2463"/>
                <a:gd name="T92" fmla="*/ 0 w 949"/>
                <a:gd name="T93" fmla="*/ 1376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a:outerShdw dist="89803" dir="2700000" algn="ctr" rotWithShape="0">
                <a:schemeClr val="bg2"/>
              </a:outerShdw>
            </a:effectLst>
          </p:spPr>
          <p:txBody>
            <a:bodyPr wrap="none" anchor="ctr"/>
            <a:lstStyle/>
            <a:p>
              <a:endParaRPr lang="en-US"/>
            </a:p>
          </p:txBody>
        </p:sp>
      </p:grpSp>
      <p:grpSp>
        <p:nvGrpSpPr>
          <p:cNvPr id="752731" name="Group 91">
            <a:extLst>
              <a:ext uri="{FF2B5EF4-FFF2-40B4-BE49-F238E27FC236}">
                <a16:creationId xmlns:a16="http://schemas.microsoft.com/office/drawing/2014/main" id="{271E447C-82CD-B14F-8D26-A16F34A3C6E8}"/>
              </a:ext>
            </a:extLst>
          </p:cNvPr>
          <p:cNvGrpSpPr>
            <a:grpSpLocks/>
          </p:cNvGrpSpPr>
          <p:nvPr/>
        </p:nvGrpSpPr>
        <p:grpSpPr bwMode="auto">
          <a:xfrm>
            <a:off x="236538" y="2298700"/>
            <a:ext cx="6997700" cy="2565400"/>
            <a:chOff x="1352" y="-3515"/>
            <a:chExt cx="4408" cy="1616"/>
          </a:xfrm>
        </p:grpSpPr>
        <p:sp>
          <p:nvSpPr>
            <p:cNvPr id="752732" name="Text Box 92">
              <a:extLst>
                <a:ext uri="{FF2B5EF4-FFF2-40B4-BE49-F238E27FC236}">
                  <a16:creationId xmlns:a16="http://schemas.microsoft.com/office/drawing/2014/main" id="{93CA2C68-B499-314A-B184-FB02245E6818}"/>
                </a:ext>
              </a:extLst>
            </p:cNvPr>
            <p:cNvSpPr txBox="1">
              <a:spLocks noChangeArrowheads="1"/>
            </p:cNvSpPr>
            <p:nvPr/>
          </p:nvSpPr>
          <p:spPr bwMode="auto">
            <a:xfrm>
              <a:off x="3648" y="-2184"/>
              <a:ext cx="2112" cy="260"/>
            </a:xfrm>
            <a:prstGeom prst="rect">
              <a:avLst/>
            </a:prstGeom>
            <a:solidFill>
              <a:srgbClr val="296F35"/>
            </a:solidFill>
            <a:ln w="76200">
              <a:solidFill>
                <a:srgbClr val="006600"/>
              </a:solidFill>
              <a:miter lim="800000"/>
              <a:headEnd/>
              <a:tailEnd/>
            </a:ln>
            <a:effectLst>
              <a:outerShdw dist="89803" dir="2700000" algn="ctr" rotWithShape="0">
                <a:schemeClr val="bg2"/>
              </a:outerShdw>
            </a:effectLst>
          </p:spPr>
          <p:txBody>
            <a:bodyPr>
              <a:spAutoFit/>
            </a:bodyPr>
            <a:lstStyle/>
            <a:p>
              <a:pPr algn="l">
                <a:spcBef>
                  <a:spcPct val="50000"/>
                </a:spcBef>
              </a:pPr>
              <a:r>
                <a:rPr lang="en-US" altLang="ko-KR" sz="1600" b="1">
                  <a:solidFill>
                    <a:srgbClr val="EEFF4B"/>
                  </a:solidFill>
                  <a:effectLst/>
                  <a:ea typeface="Gulim" panose="020B0600000101010101" pitchFamily="34" charset="-127"/>
                </a:rPr>
                <a:t>KETURUNAN ISMAEL</a:t>
              </a:r>
              <a:endParaRPr lang="en-US" altLang="ko-KR" sz="1600">
                <a:solidFill>
                  <a:srgbClr val="EEFF4B"/>
                </a:solidFill>
                <a:effectLst/>
                <a:ea typeface="Gulim" panose="020B0600000101010101" pitchFamily="34" charset="-127"/>
              </a:endParaRPr>
            </a:p>
          </p:txBody>
        </p:sp>
        <p:sp>
          <p:nvSpPr>
            <p:cNvPr id="752733" name="AutoShape 93">
              <a:extLst>
                <a:ext uri="{FF2B5EF4-FFF2-40B4-BE49-F238E27FC236}">
                  <a16:creationId xmlns:a16="http://schemas.microsoft.com/office/drawing/2014/main" id="{D2D1C31C-2C9D-6544-8AB4-23F184E100D7}"/>
                </a:ext>
              </a:extLst>
            </p:cNvPr>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dist="89803" dir="2700000" algn="ctr" rotWithShape="0">
                <a:schemeClr val="bg2"/>
              </a:outerShdw>
            </a:effectLst>
          </p:spPr>
          <p:txBody>
            <a:bodyPr wrap="none" anchor="ctr"/>
            <a:lstStyle/>
            <a:p>
              <a:endParaRPr lang="en-US"/>
            </a:p>
          </p:txBody>
        </p:sp>
        <p:grpSp>
          <p:nvGrpSpPr>
            <p:cNvPr id="752734" name="Group 94">
              <a:extLst>
                <a:ext uri="{FF2B5EF4-FFF2-40B4-BE49-F238E27FC236}">
                  <a16:creationId xmlns:a16="http://schemas.microsoft.com/office/drawing/2014/main" id="{9E060407-C9E4-AC46-A94B-B7EB50843D4C}"/>
                </a:ext>
              </a:extLst>
            </p:cNvPr>
            <p:cNvGrpSpPr>
              <a:grpSpLocks/>
            </p:cNvGrpSpPr>
            <p:nvPr/>
          </p:nvGrpSpPr>
          <p:grpSpPr bwMode="auto">
            <a:xfrm>
              <a:off x="2795" y="-3515"/>
              <a:ext cx="907" cy="896"/>
              <a:chOff x="1584" y="1477"/>
              <a:chExt cx="907" cy="896"/>
            </a:xfrm>
          </p:grpSpPr>
          <p:sp>
            <p:nvSpPr>
              <p:cNvPr id="752735" name="Freeform 95">
                <a:extLst>
                  <a:ext uri="{FF2B5EF4-FFF2-40B4-BE49-F238E27FC236}">
                    <a16:creationId xmlns:a16="http://schemas.microsoft.com/office/drawing/2014/main" id="{2FE4829A-7E79-934E-967A-543EED1B7598}"/>
                  </a:ext>
                </a:extLst>
              </p:cNvPr>
              <p:cNvSpPr>
                <a:spLocks/>
              </p:cNvSpPr>
              <p:nvPr/>
            </p:nvSpPr>
            <p:spPr bwMode="auto">
              <a:xfrm>
                <a:off x="1584" y="2176"/>
                <a:ext cx="185" cy="197"/>
              </a:xfrm>
              <a:custGeom>
                <a:avLst/>
                <a:gdLst>
                  <a:gd name="T0" fmla="*/ 37 w 185"/>
                  <a:gd name="T1" fmla="*/ 197 h 197"/>
                  <a:gd name="T2" fmla="*/ 80 w 185"/>
                  <a:gd name="T3" fmla="*/ 165 h 197"/>
                  <a:gd name="T4" fmla="*/ 107 w 185"/>
                  <a:gd name="T5" fmla="*/ 117 h 197"/>
                  <a:gd name="T6" fmla="*/ 128 w 185"/>
                  <a:gd name="T7" fmla="*/ 69 h 197"/>
                  <a:gd name="T8" fmla="*/ 160 w 185"/>
                  <a:gd name="T9" fmla="*/ 59 h 197"/>
                  <a:gd name="T10" fmla="*/ 149 w 185"/>
                  <a:gd name="T11" fmla="*/ 0 h 197"/>
                  <a:gd name="T12" fmla="*/ 117 w 185"/>
                  <a:gd name="T13" fmla="*/ 27 h 197"/>
                  <a:gd name="T14" fmla="*/ 21 w 185"/>
                  <a:gd name="T15" fmla="*/ 64 h 197"/>
                  <a:gd name="T16" fmla="*/ 0 w 185"/>
                  <a:gd name="T17" fmla="*/ 112 h 197"/>
                  <a:gd name="T18" fmla="*/ 32 w 185"/>
                  <a:gd name="T19" fmla="*/ 192 h 197"/>
                  <a:gd name="T20" fmla="*/ 37 w 185"/>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dist="89803" dir="2700000" algn="ctr" rotWithShape="0">
                  <a:schemeClr val="bg2"/>
                </a:outerShdw>
              </a:effectLst>
            </p:spPr>
            <p:txBody>
              <a:bodyPr wrap="none" anchor="ctr"/>
              <a:lstStyle/>
              <a:p>
                <a:endParaRPr lang="en-US"/>
              </a:p>
            </p:txBody>
          </p:sp>
          <p:sp>
            <p:nvSpPr>
              <p:cNvPr id="752736" name="Freeform 96">
                <a:extLst>
                  <a:ext uri="{FF2B5EF4-FFF2-40B4-BE49-F238E27FC236}">
                    <a16:creationId xmlns:a16="http://schemas.microsoft.com/office/drawing/2014/main" id="{21E0386E-7025-8D48-A666-A6027C851AFC}"/>
                  </a:ext>
                </a:extLst>
              </p:cNvPr>
              <p:cNvSpPr>
                <a:spLocks/>
              </p:cNvSpPr>
              <p:nvPr/>
            </p:nvSpPr>
            <p:spPr bwMode="auto">
              <a:xfrm>
                <a:off x="2016" y="1477"/>
                <a:ext cx="475" cy="845"/>
              </a:xfrm>
              <a:custGeom>
                <a:avLst/>
                <a:gdLst>
                  <a:gd name="T0" fmla="*/ 464 w 475"/>
                  <a:gd name="T1" fmla="*/ 123 h 845"/>
                  <a:gd name="T2" fmla="*/ 432 w 475"/>
                  <a:gd name="T3" fmla="*/ 118 h 845"/>
                  <a:gd name="T4" fmla="*/ 427 w 475"/>
                  <a:gd name="T5" fmla="*/ 102 h 845"/>
                  <a:gd name="T6" fmla="*/ 389 w 475"/>
                  <a:gd name="T7" fmla="*/ 96 h 845"/>
                  <a:gd name="T8" fmla="*/ 357 w 475"/>
                  <a:gd name="T9" fmla="*/ 86 h 845"/>
                  <a:gd name="T10" fmla="*/ 320 w 475"/>
                  <a:gd name="T11" fmla="*/ 43 h 845"/>
                  <a:gd name="T12" fmla="*/ 256 w 475"/>
                  <a:gd name="T13" fmla="*/ 0 h 845"/>
                  <a:gd name="T14" fmla="*/ 203 w 475"/>
                  <a:gd name="T15" fmla="*/ 11 h 845"/>
                  <a:gd name="T16" fmla="*/ 192 w 475"/>
                  <a:gd name="T17" fmla="*/ 27 h 845"/>
                  <a:gd name="T18" fmla="*/ 155 w 475"/>
                  <a:gd name="T19" fmla="*/ 38 h 845"/>
                  <a:gd name="T20" fmla="*/ 112 w 475"/>
                  <a:gd name="T21" fmla="*/ 80 h 845"/>
                  <a:gd name="T22" fmla="*/ 123 w 475"/>
                  <a:gd name="T23" fmla="*/ 112 h 845"/>
                  <a:gd name="T24" fmla="*/ 91 w 475"/>
                  <a:gd name="T25" fmla="*/ 166 h 845"/>
                  <a:gd name="T26" fmla="*/ 64 w 475"/>
                  <a:gd name="T27" fmla="*/ 240 h 845"/>
                  <a:gd name="T28" fmla="*/ 91 w 475"/>
                  <a:gd name="T29" fmla="*/ 347 h 845"/>
                  <a:gd name="T30" fmla="*/ 80 w 475"/>
                  <a:gd name="T31" fmla="*/ 379 h 845"/>
                  <a:gd name="T32" fmla="*/ 107 w 475"/>
                  <a:gd name="T33" fmla="*/ 459 h 845"/>
                  <a:gd name="T34" fmla="*/ 144 w 475"/>
                  <a:gd name="T35" fmla="*/ 523 h 845"/>
                  <a:gd name="T36" fmla="*/ 123 w 475"/>
                  <a:gd name="T37" fmla="*/ 566 h 845"/>
                  <a:gd name="T38" fmla="*/ 85 w 475"/>
                  <a:gd name="T39" fmla="*/ 614 h 845"/>
                  <a:gd name="T40" fmla="*/ 64 w 475"/>
                  <a:gd name="T41" fmla="*/ 646 h 845"/>
                  <a:gd name="T42" fmla="*/ 37 w 475"/>
                  <a:gd name="T43" fmla="*/ 694 h 845"/>
                  <a:gd name="T44" fmla="*/ 0 w 475"/>
                  <a:gd name="T45" fmla="*/ 790 h 845"/>
                  <a:gd name="T46" fmla="*/ 59 w 475"/>
                  <a:gd name="T47" fmla="*/ 827 h 845"/>
                  <a:gd name="T48" fmla="*/ 69 w 475"/>
                  <a:gd name="T49" fmla="*/ 811 h 845"/>
                  <a:gd name="T50" fmla="*/ 117 w 475"/>
                  <a:gd name="T51" fmla="*/ 822 h 845"/>
                  <a:gd name="T52" fmla="*/ 245 w 475"/>
                  <a:gd name="T53" fmla="*/ 816 h 845"/>
                  <a:gd name="T54" fmla="*/ 251 w 475"/>
                  <a:gd name="T55" fmla="*/ 800 h 845"/>
                  <a:gd name="T56" fmla="*/ 277 w 475"/>
                  <a:gd name="T57" fmla="*/ 768 h 845"/>
                  <a:gd name="T58" fmla="*/ 309 w 475"/>
                  <a:gd name="T59" fmla="*/ 752 h 845"/>
                  <a:gd name="T60" fmla="*/ 400 w 475"/>
                  <a:gd name="T61" fmla="*/ 694 h 845"/>
                  <a:gd name="T62" fmla="*/ 427 w 475"/>
                  <a:gd name="T63" fmla="*/ 662 h 845"/>
                  <a:gd name="T64" fmla="*/ 432 w 475"/>
                  <a:gd name="T65" fmla="*/ 576 h 845"/>
                  <a:gd name="T66" fmla="*/ 448 w 475"/>
                  <a:gd name="T67" fmla="*/ 528 h 845"/>
                  <a:gd name="T68" fmla="*/ 432 w 475"/>
                  <a:gd name="T69" fmla="*/ 464 h 845"/>
                  <a:gd name="T70" fmla="*/ 459 w 475"/>
                  <a:gd name="T71" fmla="*/ 390 h 845"/>
                  <a:gd name="T72" fmla="*/ 475 w 475"/>
                  <a:gd name="T73" fmla="*/ 278 h 845"/>
                  <a:gd name="T74" fmla="*/ 469 w 475"/>
                  <a:gd name="T75" fmla="*/ 251 h 845"/>
                  <a:gd name="T76" fmla="*/ 459 w 475"/>
                  <a:gd name="T77" fmla="*/ 219 h 845"/>
                  <a:gd name="T78" fmla="*/ 464 w 475"/>
                  <a:gd name="T79" fmla="*/ 123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dist="89803" dir="2700000" algn="ctr" rotWithShape="0">
                  <a:schemeClr val="bg2"/>
                </a:outerShdw>
              </a:effectLst>
            </p:spPr>
            <p:txBody>
              <a:bodyPr wrap="none" anchor="ctr"/>
              <a:lstStyle/>
              <a:p>
                <a:endParaRPr lang="en-US"/>
              </a:p>
            </p:txBody>
          </p:sp>
        </p:grpSp>
        <p:sp>
          <p:nvSpPr>
            <p:cNvPr id="752737" name="AutoShape 97">
              <a:extLst>
                <a:ext uri="{FF2B5EF4-FFF2-40B4-BE49-F238E27FC236}">
                  <a16:creationId xmlns:a16="http://schemas.microsoft.com/office/drawing/2014/main" id="{4428697F-530F-D944-A800-82E41B8B7832}"/>
                </a:ext>
              </a:extLst>
            </p:cNvPr>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dist="89803" dir="2700000" algn="ctr" rotWithShape="0">
                <a:schemeClr val="bg2"/>
              </a:outerShdw>
            </a:effectLst>
          </p:spPr>
          <p:txBody>
            <a:bodyPr wrap="none" anchor="ctr"/>
            <a:lstStyle/>
            <a:p>
              <a:endParaRPr lang="en-US"/>
            </a:p>
          </p:txBody>
        </p:sp>
      </p:grpSp>
      <p:sp>
        <p:nvSpPr>
          <p:cNvPr id="752738" name="Text Box 98">
            <a:extLst>
              <a:ext uri="{FF2B5EF4-FFF2-40B4-BE49-F238E27FC236}">
                <a16:creationId xmlns:a16="http://schemas.microsoft.com/office/drawing/2014/main" id="{64AAC2CF-99D4-7040-B2A3-FA7F8621FDDF}"/>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52739" name="Text Box 99">
            <a:extLst>
              <a:ext uri="{FF2B5EF4-FFF2-40B4-BE49-F238E27FC236}">
                <a16:creationId xmlns:a16="http://schemas.microsoft.com/office/drawing/2014/main" id="{E9191C09-DC36-8746-9CBB-DA630339CC2D}"/>
              </a:ext>
            </a:extLst>
          </p:cNvPr>
          <p:cNvSpPr txBox="1">
            <a:spLocks noChangeArrowheads="1"/>
          </p:cNvSpPr>
          <p:nvPr/>
        </p:nvSpPr>
        <p:spPr bwMode="auto">
          <a:xfrm>
            <a:off x="8594725"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2</a:t>
            </a:r>
          </a:p>
        </p:txBody>
      </p:sp>
      <p:sp>
        <p:nvSpPr>
          <p:cNvPr id="752741" name="Rectangle 101">
            <a:extLst>
              <a:ext uri="{FF2B5EF4-FFF2-40B4-BE49-F238E27FC236}">
                <a16:creationId xmlns:a16="http://schemas.microsoft.com/office/drawing/2014/main" id="{C7921DFC-28F0-4E42-9C84-5C9309F79CB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40</a:t>
            </a:r>
          </a:p>
        </p:txBody>
      </p:sp>
      <p:sp>
        <p:nvSpPr>
          <p:cNvPr id="752742" name="Text Box 102">
            <a:extLst>
              <a:ext uri="{FF2B5EF4-FFF2-40B4-BE49-F238E27FC236}">
                <a16:creationId xmlns:a16="http://schemas.microsoft.com/office/drawing/2014/main" id="{9F33DF34-CE31-C74E-B478-E0E1541FC20E}"/>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52727"/>
                                        </p:tgtEl>
                                        <p:attrNameLst>
                                          <p:attrName>style.visibility</p:attrName>
                                        </p:attrNameLst>
                                      </p:cBhvr>
                                      <p:to>
                                        <p:strVal val="visible"/>
                                      </p:to>
                                    </p:set>
                                    <p:anim calcmode="lin" valueType="num">
                                      <p:cBhvr>
                                        <p:cTn id="7" dur="500" fill="hold"/>
                                        <p:tgtEl>
                                          <p:spTgt spid="752727"/>
                                        </p:tgtEl>
                                        <p:attrNameLst>
                                          <p:attrName>ppt_w</p:attrName>
                                        </p:attrNameLst>
                                      </p:cBhvr>
                                      <p:tavLst>
                                        <p:tav tm="0">
                                          <p:val>
                                            <p:fltVal val="0"/>
                                          </p:val>
                                        </p:tav>
                                        <p:tav tm="100000">
                                          <p:val>
                                            <p:strVal val="#ppt_w"/>
                                          </p:val>
                                        </p:tav>
                                      </p:tavLst>
                                    </p:anim>
                                    <p:anim calcmode="lin" valueType="num">
                                      <p:cBhvr>
                                        <p:cTn id="8" dur="500" fill="hold"/>
                                        <p:tgtEl>
                                          <p:spTgt spid="752727"/>
                                        </p:tgtEl>
                                        <p:attrNameLst>
                                          <p:attrName>ppt_h</p:attrName>
                                        </p:attrNameLst>
                                      </p:cBhvr>
                                      <p:tavLst>
                                        <p:tav tm="0">
                                          <p:val>
                                            <p:fltVal val="0"/>
                                          </p:val>
                                        </p:tav>
                                        <p:tav tm="100000">
                                          <p:val>
                                            <p:strVal val="#ppt_h"/>
                                          </p:val>
                                        </p:tav>
                                      </p:tavLst>
                                    </p:anim>
                                    <p:anim calcmode="lin" valueType="num">
                                      <p:cBhvr>
                                        <p:cTn id="9" dur="500" fill="hold"/>
                                        <p:tgtEl>
                                          <p:spTgt spid="752727"/>
                                        </p:tgtEl>
                                        <p:attrNameLst>
                                          <p:attrName>ppt_x</p:attrName>
                                        </p:attrNameLst>
                                      </p:cBhvr>
                                      <p:tavLst>
                                        <p:tav tm="0">
                                          <p:val>
                                            <p:fltVal val="0.5"/>
                                          </p:val>
                                        </p:tav>
                                        <p:tav tm="100000">
                                          <p:val>
                                            <p:strVal val="#ppt_x"/>
                                          </p:val>
                                        </p:tav>
                                      </p:tavLst>
                                    </p:anim>
                                    <p:anim calcmode="lin" valueType="num">
                                      <p:cBhvr>
                                        <p:cTn id="10" dur="500" fill="hold"/>
                                        <p:tgtEl>
                                          <p:spTgt spid="7527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752731"/>
                                        </p:tgtEl>
                                        <p:attrNameLst>
                                          <p:attrName>style.visibility</p:attrName>
                                        </p:attrNameLst>
                                      </p:cBhvr>
                                      <p:to>
                                        <p:strVal val="visible"/>
                                      </p:to>
                                    </p:set>
                                    <p:anim calcmode="lin" valueType="num">
                                      <p:cBhvr>
                                        <p:cTn id="15" dur="500" fill="hold"/>
                                        <p:tgtEl>
                                          <p:spTgt spid="752731"/>
                                        </p:tgtEl>
                                        <p:attrNameLst>
                                          <p:attrName>ppt_w</p:attrName>
                                        </p:attrNameLst>
                                      </p:cBhvr>
                                      <p:tavLst>
                                        <p:tav tm="0">
                                          <p:val>
                                            <p:fltVal val="0"/>
                                          </p:val>
                                        </p:tav>
                                        <p:tav tm="100000">
                                          <p:val>
                                            <p:strVal val="#ppt_w"/>
                                          </p:val>
                                        </p:tav>
                                      </p:tavLst>
                                    </p:anim>
                                    <p:anim calcmode="lin" valueType="num">
                                      <p:cBhvr>
                                        <p:cTn id="16" dur="500" fill="hold"/>
                                        <p:tgtEl>
                                          <p:spTgt spid="752731"/>
                                        </p:tgtEl>
                                        <p:attrNameLst>
                                          <p:attrName>ppt_h</p:attrName>
                                        </p:attrNameLst>
                                      </p:cBhvr>
                                      <p:tavLst>
                                        <p:tav tm="0">
                                          <p:val>
                                            <p:fltVal val="0"/>
                                          </p:val>
                                        </p:tav>
                                        <p:tav tm="100000">
                                          <p:val>
                                            <p:strVal val="#ppt_h"/>
                                          </p:val>
                                        </p:tav>
                                      </p:tavLst>
                                    </p:anim>
                                    <p:anim calcmode="lin" valueType="num">
                                      <p:cBhvr>
                                        <p:cTn id="17" dur="500" fill="hold"/>
                                        <p:tgtEl>
                                          <p:spTgt spid="752731"/>
                                        </p:tgtEl>
                                        <p:attrNameLst>
                                          <p:attrName>ppt_x</p:attrName>
                                        </p:attrNameLst>
                                      </p:cBhvr>
                                      <p:tavLst>
                                        <p:tav tm="0">
                                          <p:val>
                                            <p:fltVal val="0.5"/>
                                          </p:val>
                                        </p:tav>
                                        <p:tav tm="100000">
                                          <p:val>
                                            <p:strVal val="#ppt_x"/>
                                          </p:val>
                                        </p:tav>
                                      </p:tavLst>
                                    </p:anim>
                                    <p:anim calcmode="lin" valueType="num">
                                      <p:cBhvr>
                                        <p:cTn id="18" dur="500" fill="hold"/>
                                        <p:tgtEl>
                                          <p:spTgt spid="7527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7592" name="Text Box 8">
            <a:extLst>
              <a:ext uri="{FF2B5EF4-FFF2-40B4-BE49-F238E27FC236}">
                <a16:creationId xmlns:a16="http://schemas.microsoft.com/office/drawing/2014/main" id="{ACC787D3-5974-DA4A-A6AA-26CF4D107F5D}"/>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13:10-11; Kel. 3:8</a:t>
            </a:r>
          </a:p>
        </p:txBody>
      </p:sp>
      <p:sp>
        <p:nvSpPr>
          <p:cNvPr id="707606" name="Text Box 22">
            <a:extLst>
              <a:ext uri="{FF2B5EF4-FFF2-40B4-BE49-F238E27FC236}">
                <a16:creationId xmlns:a16="http://schemas.microsoft.com/office/drawing/2014/main" id="{AC088B62-C443-3C49-8AD0-120AFF208D5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07619" name="Rectangle 35">
            <a:extLst>
              <a:ext uri="{FF2B5EF4-FFF2-40B4-BE49-F238E27FC236}">
                <a16:creationId xmlns:a16="http://schemas.microsoft.com/office/drawing/2014/main" id="{E873E3AF-6D23-204D-8478-402C9546E72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41</a:t>
            </a:r>
          </a:p>
        </p:txBody>
      </p:sp>
      <p:sp>
        <p:nvSpPr>
          <p:cNvPr id="707621" name="Text Box 37">
            <a:extLst>
              <a:ext uri="{FF2B5EF4-FFF2-40B4-BE49-F238E27FC236}">
                <a16:creationId xmlns:a16="http://schemas.microsoft.com/office/drawing/2014/main" id="{86E8E456-DBDB-2540-AD5C-43FE6B2B29A4}"/>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07589" name="Text Box 5">
            <a:extLst>
              <a:ext uri="{FF2B5EF4-FFF2-40B4-BE49-F238E27FC236}">
                <a16:creationId xmlns:a16="http://schemas.microsoft.com/office/drawing/2014/main" id="{E7DC5D47-1CFA-C940-B465-25DFA60CAFE2}"/>
              </a:ext>
            </a:extLst>
          </p:cNvPr>
          <p:cNvSpPr txBox="1">
            <a:spLocks noChangeArrowheads="1"/>
          </p:cNvSpPr>
          <p:nvPr/>
        </p:nvSpPr>
        <p:spPr bwMode="auto">
          <a:xfrm>
            <a:off x="1181100" y="198438"/>
            <a:ext cx="7696200" cy="57943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i="1">
                <a:solidFill>
                  <a:srgbClr val="FFFF00"/>
                </a:solidFill>
                <a:effectLst/>
                <a:ea typeface="Gulim" panose="020B0600000101010101" pitchFamily="34" charset="-127"/>
              </a:rPr>
              <a:t>SEBAGIAN DARI</a:t>
            </a:r>
            <a:r>
              <a:rPr lang="en-US" altLang="ko-KR" sz="3200" b="1">
                <a:solidFill>
                  <a:srgbClr val="FFFF00"/>
                </a:solidFill>
                <a:effectLst/>
                <a:ea typeface="Gulim" panose="020B0600000101010101" pitchFamily="34" charset="-127"/>
              </a:rPr>
              <a:t> JANJI ABRAHAM</a:t>
            </a:r>
          </a:p>
        </p:txBody>
      </p:sp>
      <p:sp>
        <p:nvSpPr>
          <p:cNvPr id="707593" name="Freeform 9">
            <a:extLst>
              <a:ext uri="{FF2B5EF4-FFF2-40B4-BE49-F238E27FC236}">
                <a16:creationId xmlns:a16="http://schemas.microsoft.com/office/drawing/2014/main" id="{94D7C7C7-447B-0646-80A1-64CB25A5DEB9}"/>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594" name="AutoShape 10">
            <a:extLst>
              <a:ext uri="{FF2B5EF4-FFF2-40B4-BE49-F238E27FC236}">
                <a16:creationId xmlns:a16="http://schemas.microsoft.com/office/drawing/2014/main" id="{FC72CE07-61BC-EA43-BB8F-99416D80D867}"/>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95" name="Rectangle 11">
            <a:extLst>
              <a:ext uri="{FF2B5EF4-FFF2-40B4-BE49-F238E27FC236}">
                <a16:creationId xmlns:a16="http://schemas.microsoft.com/office/drawing/2014/main" id="{9A70CB9F-6B14-3A42-9AAC-AE65BEFE38EA}"/>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96" name="AutoShape 12">
            <a:extLst>
              <a:ext uri="{FF2B5EF4-FFF2-40B4-BE49-F238E27FC236}">
                <a16:creationId xmlns:a16="http://schemas.microsoft.com/office/drawing/2014/main" id="{489CCFF0-0E06-1E4B-A2A9-BC927BFFB3BE}"/>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97" name="Line 13">
            <a:extLst>
              <a:ext uri="{FF2B5EF4-FFF2-40B4-BE49-F238E27FC236}">
                <a16:creationId xmlns:a16="http://schemas.microsoft.com/office/drawing/2014/main" id="{76458B98-EECE-AB4C-9BD0-1A7C0D446D59}"/>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98" name="Line 14">
            <a:extLst>
              <a:ext uri="{FF2B5EF4-FFF2-40B4-BE49-F238E27FC236}">
                <a16:creationId xmlns:a16="http://schemas.microsoft.com/office/drawing/2014/main" id="{31CE74E7-8F79-8547-B8A4-E6DA191F1175}"/>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99" name="Rectangle 15">
            <a:extLst>
              <a:ext uri="{FF2B5EF4-FFF2-40B4-BE49-F238E27FC236}">
                <a16:creationId xmlns:a16="http://schemas.microsoft.com/office/drawing/2014/main" id="{EC518918-5E4B-A94A-8A7C-E97B0D95ACEE}"/>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00" name="Rectangle 16">
            <a:extLst>
              <a:ext uri="{FF2B5EF4-FFF2-40B4-BE49-F238E27FC236}">
                <a16:creationId xmlns:a16="http://schemas.microsoft.com/office/drawing/2014/main" id="{16656959-4B38-DF40-A0F6-1CBE28652157}"/>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07601" name="Rectangle 17">
            <a:extLst>
              <a:ext uri="{FF2B5EF4-FFF2-40B4-BE49-F238E27FC236}">
                <a16:creationId xmlns:a16="http://schemas.microsoft.com/office/drawing/2014/main" id="{FAEF0B5E-7956-BE45-8953-A7E666E48F95}"/>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07602" name="Rectangle 18">
            <a:extLst>
              <a:ext uri="{FF2B5EF4-FFF2-40B4-BE49-F238E27FC236}">
                <a16:creationId xmlns:a16="http://schemas.microsoft.com/office/drawing/2014/main" id="{36F07062-6228-C743-BB13-B730C1A029C8}"/>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07603" name="Line 19">
            <a:extLst>
              <a:ext uri="{FF2B5EF4-FFF2-40B4-BE49-F238E27FC236}">
                <a16:creationId xmlns:a16="http://schemas.microsoft.com/office/drawing/2014/main" id="{966F741B-ACAC-1546-B258-E896A85A198E}"/>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04" name="Line 20">
            <a:extLst>
              <a:ext uri="{FF2B5EF4-FFF2-40B4-BE49-F238E27FC236}">
                <a16:creationId xmlns:a16="http://schemas.microsoft.com/office/drawing/2014/main" id="{112BB91A-C785-304F-8422-87A8CBC998CD}"/>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05" name="Line 21">
            <a:extLst>
              <a:ext uri="{FF2B5EF4-FFF2-40B4-BE49-F238E27FC236}">
                <a16:creationId xmlns:a16="http://schemas.microsoft.com/office/drawing/2014/main" id="{670A63F1-5F5A-DC4D-806E-490FC666EB8C}"/>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07632" name="Group 48">
            <a:extLst>
              <a:ext uri="{FF2B5EF4-FFF2-40B4-BE49-F238E27FC236}">
                <a16:creationId xmlns:a16="http://schemas.microsoft.com/office/drawing/2014/main" id="{754F7653-A255-4045-9610-1B5E59D2B742}"/>
              </a:ext>
            </a:extLst>
          </p:cNvPr>
          <p:cNvGrpSpPr>
            <a:grpSpLocks/>
          </p:cNvGrpSpPr>
          <p:nvPr/>
        </p:nvGrpSpPr>
        <p:grpSpPr bwMode="auto">
          <a:xfrm>
            <a:off x="142875" y="-46038"/>
            <a:ext cx="7993063" cy="5980113"/>
            <a:chOff x="90" y="-29"/>
            <a:chExt cx="5035" cy="3767"/>
          </a:xfrm>
        </p:grpSpPr>
        <p:pic>
          <p:nvPicPr>
            <p:cNvPr id="707633" name="Picture 49">
              <a:extLst>
                <a:ext uri="{FF2B5EF4-FFF2-40B4-BE49-F238E27FC236}">
                  <a16:creationId xmlns:a16="http://schemas.microsoft.com/office/drawing/2014/main" id="{9BE20E22-A776-1F47-914E-A6FE5650A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 y="242"/>
              <a:ext cx="4680" cy="3225"/>
            </a:xfrm>
            <a:prstGeom prst="rect">
              <a:avLst/>
            </a:prstGeom>
            <a:noFill/>
            <a:ln>
              <a:noFill/>
            </a:ln>
            <a:effectLst>
              <a:outerShdw dist="119670" dir="3481869" algn="ctr" rotWithShape="0">
                <a:srgbClr val="1A0004">
                  <a:alpha val="75014"/>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707634" name="Rectangle 50">
              <a:extLst>
                <a:ext uri="{FF2B5EF4-FFF2-40B4-BE49-F238E27FC236}">
                  <a16:creationId xmlns:a16="http://schemas.microsoft.com/office/drawing/2014/main" id="{779F4C2B-FD6E-B24B-B665-19F48F4BB791}"/>
                </a:ext>
              </a:extLst>
            </p:cNvPr>
            <p:cNvSpPr>
              <a:spLocks noChangeArrowheads="1"/>
            </p:cNvSpPr>
            <p:nvPr/>
          </p:nvSpPr>
          <p:spPr bwMode="auto">
            <a:xfrm>
              <a:off x="382" y="472"/>
              <a:ext cx="4394" cy="2739"/>
            </a:xfrm>
            <a:prstGeom prst="rect">
              <a:avLst/>
            </a:prstGeom>
            <a:noFill/>
            <a:ln w="76320">
              <a:solidFill>
                <a:srgbClr val="790015"/>
              </a:solidFill>
              <a:miter lim="800000"/>
              <a:headEnd/>
              <a:tailEnd/>
            </a:ln>
            <a:effectLst>
              <a:outerShdw dist="64601" dir="4725161"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707635" name="Picture 51">
            <a:extLst>
              <a:ext uri="{FF2B5EF4-FFF2-40B4-BE49-F238E27FC236}">
                <a16:creationId xmlns:a16="http://schemas.microsoft.com/office/drawing/2014/main" id="{787E8C58-0153-F94C-89CC-B9E03A3DED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238500"/>
            <a:ext cx="3355975" cy="2103438"/>
          </a:xfrm>
          <a:prstGeom prst="rect">
            <a:avLst/>
          </a:prstGeom>
          <a:noFill/>
          <a:ln w="76320">
            <a:solidFill>
              <a:srgbClr val="790015"/>
            </a:solidFill>
            <a:miter lim="800000"/>
            <a:headEnd/>
            <a:tailEnd/>
          </a:ln>
          <a:effectLst>
            <a:outerShdw dist="71785" dir="2700000" algn="ctr" rotWithShape="0">
              <a:srgbClr val="1A0004">
                <a:alpha val="75014"/>
              </a:srgbClr>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707636" name="Picture 52">
            <a:extLst>
              <a:ext uri="{FF2B5EF4-FFF2-40B4-BE49-F238E27FC236}">
                <a16:creationId xmlns:a16="http://schemas.microsoft.com/office/drawing/2014/main" id="{C63B0D1A-5C7A-4F4C-AECE-90F13F062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413" y="4140200"/>
            <a:ext cx="2794000" cy="2109788"/>
          </a:xfrm>
          <a:prstGeom prst="rect">
            <a:avLst/>
          </a:prstGeom>
          <a:noFill/>
          <a:ln w="76320">
            <a:solidFill>
              <a:srgbClr val="790015"/>
            </a:solidFill>
            <a:miter lim="800000"/>
            <a:headEnd/>
            <a:tailEnd/>
          </a:ln>
          <a:effectLst>
            <a:outerShdw dist="71785" dir="2700000" algn="ctr" rotWithShape="0">
              <a:srgbClr val="1A0004">
                <a:alpha val="75014"/>
              </a:srgbClr>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707631" name="Text Box 47">
            <a:extLst>
              <a:ext uri="{FF2B5EF4-FFF2-40B4-BE49-F238E27FC236}">
                <a16:creationId xmlns:a16="http://schemas.microsoft.com/office/drawing/2014/main" id="{601AE181-DB51-9F41-974C-92EA3707DAD5}"/>
              </a:ext>
            </a:extLst>
          </p:cNvPr>
          <p:cNvSpPr txBox="1">
            <a:spLocks noChangeArrowheads="1"/>
          </p:cNvSpPr>
          <p:nvPr/>
        </p:nvSpPr>
        <p:spPr bwMode="auto">
          <a:xfrm>
            <a:off x="606425" y="5386388"/>
            <a:ext cx="7567613" cy="822325"/>
          </a:xfrm>
          <a:prstGeom prst="rect">
            <a:avLst/>
          </a:prstGeom>
          <a:noFill/>
          <a:ln>
            <a:noFill/>
          </a:ln>
          <a:effectLst>
            <a:outerShdw dist="56796" dir="3806097" algn="ctr" rotWithShape="0">
              <a:srgbClr val="000000"/>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en-US" sz="2400" b="1">
                <a:solidFill>
                  <a:srgbClr val="FFFF00"/>
                </a:solidFill>
                <a:effectLst/>
              </a:rPr>
              <a:t>KEINDAHAN KANAAN YANG BEGITU MENAKJUBKAN … TANAH WARISAN MEREKA</a:t>
            </a:r>
          </a:p>
        </p:txBody>
      </p:sp>
      <p:grpSp>
        <p:nvGrpSpPr>
          <p:cNvPr id="707637" name="Group 53">
            <a:extLst>
              <a:ext uri="{FF2B5EF4-FFF2-40B4-BE49-F238E27FC236}">
                <a16:creationId xmlns:a16="http://schemas.microsoft.com/office/drawing/2014/main" id="{8A6C2F8B-45BB-464E-85B0-0C218DEB8D27}"/>
              </a:ext>
            </a:extLst>
          </p:cNvPr>
          <p:cNvGrpSpPr>
            <a:grpSpLocks/>
          </p:cNvGrpSpPr>
          <p:nvPr/>
        </p:nvGrpSpPr>
        <p:grpSpPr bwMode="auto">
          <a:xfrm>
            <a:off x="1588" y="0"/>
            <a:ext cx="9142412" cy="6858000"/>
            <a:chOff x="0" y="-1"/>
            <a:chExt cx="5759" cy="4320"/>
          </a:xfrm>
        </p:grpSpPr>
        <p:pic>
          <p:nvPicPr>
            <p:cNvPr id="707638" name="Picture 54">
              <a:extLst>
                <a:ext uri="{FF2B5EF4-FFF2-40B4-BE49-F238E27FC236}">
                  <a16:creationId xmlns:a16="http://schemas.microsoft.com/office/drawing/2014/main" id="{EAA9BFFB-D9EB-2E46-898F-D693CADF32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9665"/>
            <a:stretch>
              <a:fillRect/>
            </a:stretch>
          </p:blipFill>
          <p:spPr bwMode="auto">
            <a:xfrm>
              <a:off x="0" y="-1"/>
              <a:ext cx="5760" cy="4321"/>
            </a:xfrm>
            <a:prstGeom prst="rect">
              <a:avLst/>
            </a:prstGeom>
            <a:noFill/>
            <a:ln>
              <a:noFill/>
            </a:ln>
            <a:effectLst>
              <a:outerShdw dist="125752" dir="2700000" algn="ctr" rotWithShape="0">
                <a:srgbClr val="1A0004">
                  <a:alpha val="75014"/>
                </a:srgbClr>
              </a:outerShdw>
            </a:effectLst>
            <a:extLst>
              <a:ext uri="{909E8E84-426E-40DD-AFC4-6F175D3DCCD1}">
                <a14:hiddenFill xmlns:a14="http://schemas.microsoft.com/office/drawing/2010/main">
                  <a:blipFill dpi="0" rotWithShape="0">
                    <a:blip/>
                    <a:srcRect b="9665"/>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707639" name="Text Box 55">
              <a:extLst>
                <a:ext uri="{FF2B5EF4-FFF2-40B4-BE49-F238E27FC236}">
                  <a16:creationId xmlns:a16="http://schemas.microsoft.com/office/drawing/2014/main" id="{3C1317B5-7918-434A-B1DC-2CA19EA0DBBD}"/>
                </a:ext>
              </a:extLst>
            </p:cNvPr>
            <p:cNvSpPr txBox="1">
              <a:spLocks noChangeArrowheads="1"/>
            </p:cNvSpPr>
            <p:nvPr/>
          </p:nvSpPr>
          <p:spPr bwMode="auto">
            <a:xfrm>
              <a:off x="192" y="3627"/>
              <a:ext cx="492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spcBef>
                  <a:spcPts val="2000"/>
                </a:spcBef>
                <a:buClr>
                  <a:srgbClr val="FFFF00"/>
                </a:buClr>
                <a:buSzPct val="100000"/>
                <a:buFont typeface="Comic Sans MS" panose="030F0902030302020204" pitchFamily="66" charset="0"/>
                <a:buNone/>
              </a:pPr>
              <a:r>
                <a:rPr lang="en-GB" altLang="en-US" sz="3200" b="1">
                  <a:solidFill>
                    <a:srgbClr val="FFFF00"/>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The Jordan River in Central Israel</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nodeType="clickEffect">
                                  <p:stCondLst>
                                    <p:cond delay="0"/>
                                  </p:stCondLst>
                                  <p:childTnLst>
                                    <p:animEffect transition="out" filter="fade">
                                      <p:cBhvr>
                                        <p:cTn id="6" dur="2000"/>
                                        <p:tgtEl>
                                          <p:spTgt spid="707637"/>
                                        </p:tgtEl>
                                      </p:cBhvr>
                                    </p:animEffect>
                                    <p:set>
                                      <p:cBhvr>
                                        <p:cTn id="7" dur="1" fill="hold">
                                          <p:stCondLst>
                                            <p:cond delay="0"/>
                                          </p:stCondLst>
                                        </p:cTn>
                                        <p:tgtEl>
                                          <p:spTgt spid="707637"/>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fill="hold" nodeType="afterEffect">
                                  <p:stCondLst>
                                    <p:cond delay="0"/>
                                  </p:stCondLst>
                                  <p:childTnLst>
                                    <p:set>
                                      <p:cBhvr>
                                        <p:cTn id="10" dur="1" fill="hold">
                                          <p:stCondLst>
                                            <p:cond delay="0"/>
                                          </p:stCondLst>
                                        </p:cTn>
                                        <p:tgtEl>
                                          <p:spTgt spid="707636"/>
                                        </p:tgtEl>
                                        <p:attrNameLst>
                                          <p:attrName>style.visibility</p:attrName>
                                        </p:attrNameLst>
                                      </p:cBhvr>
                                      <p:to>
                                        <p:strVal val="visible"/>
                                      </p:to>
                                    </p:set>
                                    <p:animEffect transition="in" filter="fade">
                                      <p:cBhvr>
                                        <p:cTn id="11" dur="1000"/>
                                        <p:tgtEl>
                                          <p:spTgt spid="707636"/>
                                        </p:tgtEl>
                                      </p:cBhvr>
                                    </p:animEffect>
                                  </p:childTnLst>
                                </p:cTn>
                              </p:par>
                            </p:childTnLst>
                          </p:cTn>
                        </p:par>
                        <p:par>
                          <p:cTn id="12" fill="hold" nodeType="afterGroup">
                            <p:stCondLst>
                              <p:cond delay="3500"/>
                            </p:stCondLst>
                            <p:childTnLst>
                              <p:par>
                                <p:cTn id="13" presetID="10" presetClass="entr" fill="hold" nodeType="afterEffect">
                                  <p:stCondLst>
                                    <p:cond delay="0"/>
                                  </p:stCondLst>
                                  <p:childTnLst>
                                    <p:set>
                                      <p:cBhvr>
                                        <p:cTn id="14" dur="1" fill="hold">
                                          <p:stCondLst>
                                            <p:cond delay="0"/>
                                          </p:stCondLst>
                                        </p:cTn>
                                        <p:tgtEl>
                                          <p:spTgt spid="707635"/>
                                        </p:tgtEl>
                                        <p:attrNameLst>
                                          <p:attrName>style.visibility</p:attrName>
                                        </p:attrNameLst>
                                      </p:cBhvr>
                                      <p:to>
                                        <p:strVal val="visible"/>
                                      </p:to>
                                    </p:set>
                                    <p:animEffect transition="in" filter="fade">
                                      <p:cBhvr>
                                        <p:cTn id="15" dur="1000"/>
                                        <p:tgtEl>
                                          <p:spTgt spid="707635"/>
                                        </p:tgtEl>
                                      </p:cBhvr>
                                    </p:animEffect>
                                  </p:childTnLst>
                                </p:cTn>
                              </p:par>
                            </p:childTnLst>
                          </p:cTn>
                        </p:par>
                        <p:par>
                          <p:cTn id="16" fill="hold" nodeType="afterGroup">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707631"/>
                                        </p:tgtEl>
                                        <p:attrNameLst>
                                          <p:attrName>style.visibility</p:attrName>
                                        </p:attrNameLst>
                                      </p:cBhvr>
                                      <p:to>
                                        <p:strVal val="visible"/>
                                      </p:to>
                                    </p:set>
                                    <p:animEffect transition="in" filter="wipe(left)">
                                      <p:cBhvr>
                                        <p:cTn id="19"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5074" name="Rectangle 2">
            <a:extLst>
              <a:ext uri="{FF2B5EF4-FFF2-40B4-BE49-F238E27FC236}">
                <a16:creationId xmlns:a16="http://schemas.microsoft.com/office/drawing/2014/main" id="{9056AC51-9EA7-A643-A793-10FFDAA8AED9}"/>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75" name="Rectangle 3">
            <a:extLst>
              <a:ext uri="{FF2B5EF4-FFF2-40B4-BE49-F238E27FC236}">
                <a16:creationId xmlns:a16="http://schemas.microsoft.com/office/drawing/2014/main" id="{E0BE09ED-B6A1-354F-A4EA-B74EAD46E8DA}"/>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515076" name="Rectangle 4">
            <a:extLst>
              <a:ext uri="{FF2B5EF4-FFF2-40B4-BE49-F238E27FC236}">
                <a16:creationId xmlns:a16="http://schemas.microsoft.com/office/drawing/2014/main" id="{6D8DAEDC-E4D9-AC4A-9E61-0A43629317BC}"/>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515077" name="AutoShape 5">
            <a:extLst>
              <a:ext uri="{FF2B5EF4-FFF2-40B4-BE49-F238E27FC236}">
                <a16:creationId xmlns:a16="http://schemas.microsoft.com/office/drawing/2014/main" id="{333D00AF-3649-C045-ABF9-F5E238D60246}"/>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78" name="Rectangle 6">
            <a:extLst>
              <a:ext uri="{FF2B5EF4-FFF2-40B4-BE49-F238E27FC236}">
                <a16:creationId xmlns:a16="http://schemas.microsoft.com/office/drawing/2014/main" id="{86E050C5-CD85-B940-9CA2-1B319CB54150}"/>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79" name="Rectangle 7">
            <a:extLst>
              <a:ext uri="{FF2B5EF4-FFF2-40B4-BE49-F238E27FC236}">
                <a16:creationId xmlns:a16="http://schemas.microsoft.com/office/drawing/2014/main" id="{02378F0C-DDFF-BF4F-9534-910CE068EDDE}"/>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515080" name="Line 8">
            <a:extLst>
              <a:ext uri="{FF2B5EF4-FFF2-40B4-BE49-F238E27FC236}">
                <a16:creationId xmlns:a16="http://schemas.microsoft.com/office/drawing/2014/main" id="{37C0910B-8F90-524E-BB51-4B10BE429E15}"/>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81" name="Line 9">
            <a:extLst>
              <a:ext uri="{FF2B5EF4-FFF2-40B4-BE49-F238E27FC236}">
                <a16:creationId xmlns:a16="http://schemas.microsoft.com/office/drawing/2014/main" id="{D1B1B6A6-81C9-684C-9B34-B1909C4D861C}"/>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83" name="Rectangle 11">
            <a:extLst>
              <a:ext uri="{FF2B5EF4-FFF2-40B4-BE49-F238E27FC236}">
                <a16:creationId xmlns:a16="http://schemas.microsoft.com/office/drawing/2014/main" id="{FF26B277-CF11-0D47-802E-E517B909B169}"/>
              </a:ext>
            </a:extLst>
          </p:cNvPr>
          <p:cNvSpPr>
            <a:spLocks noChangeArrowheads="1"/>
          </p:cNvSpPr>
          <p:nvPr/>
        </p:nvSpPr>
        <p:spPr bwMode="auto">
          <a:xfrm>
            <a:off x="4802188" y="992188"/>
            <a:ext cx="30734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515084" name="Rectangle 12">
            <a:extLst>
              <a:ext uri="{FF2B5EF4-FFF2-40B4-BE49-F238E27FC236}">
                <a16:creationId xmlns:a16="http://schemas.microsoft.com/office/drawing/2014/main" id="{67C5A275-58BE-4647-A0DA-3DEEAC2A0B26}"/>
              </a:ext>
            </a:extLst>
          </p:cNvPr>
          <p:cNvSpPr>
            <a:spLocks noChangeArrowheads="1"/>
          </p:cNvSpPr>
          <p:nvPr/>
        </p:nvSpPr>
        <p:spPr bwMode="auto">
          <a:xfrm>
            <a:off x="3709988" y="1603375"/>
            <a:ext cx="23542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PANGGILAN</a:t>
            </a:r>
          </a:p>
        </p:txBody>
      </p:sp>
      <p:sp>
        <p:nvSpPr>
          <p:cNvPr id="515085" name="Rectangle 13">
            <a:extLst>
              <a:ext uri="{FF2B5EF4-FFF2-40B4-BE49-F238E27FC236}">
                <a16:creationId xmlns:a16="http://schemas.microsoft.com/office/drawing/2014/main" id="{7F9C649F-A9E6-A047-B72F-2E8A688DA3E3}"/>
              </a:ext>
            </a:extLst>
          </p:cNvPr>
          <p:cNvSpPr>
            <a:spLocks noChangeArrowheads="1"/>
          </p:cNvSpPr>
          <p:nvPr/>
        </p:nvSpPr>
        <p:spPr bwMode="auto">
          <a:xfrm>
            <a:off x="3897313" y="206057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T - B - B</a:t>
            </a:r>
          </a:p>
        </p:txBody>
      </p:sp>
      <p:sp>
        <p:nvSpPr>
          <p:cNvPr id="515086" name="Rectangle 14">
            <a:extLst>
              <a:ext uri="{FF2B5EF4-FFF2-40B4-BE49-F238E27FC236}">
                <a16:creationId xmlns:a16="http://schemas.microsoft.com/office/drawing/2014/main" id="{00D4258C-BAB9-BE42-BC1C-90C86D382EC0}"/>
              </a:ext>
            </a:extLst>
          </p:cNvPr>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bg2"/>
                </a:solidFill>
                <a:effectLst/>
                <a:latin typeface="Times" pitchFamily="2" charset="0"/>
                <a:ea typeface="Gulim" panose="020B0600000101010101" pitchFamily="34" charset="-127"/>
              </a:rPr>
              <a:t>I - I      </a:t>
            </a:r>
          </a:p>
        </p:txBody>
      </p:sp>
      <p:sp>
        <p:nvSpPr>
          <p:cNvPr id="515087" name="Rectangle 15">
            <a:extLst>
              <a:ext uri="{FF2B5EF4-FFF2-40B4-BE49-F238E27FC236}">
                <a16:creationId xmlns:a16="http://schemas.microsoft.com/office/drawing/2014/main" id="{FF3FB7FB-7E4E-A249-B152-3C43190E7B0B}"/>
              </a:ext>
            </a:extLst>
          </p:cNvPr>
          <p:cNvSpPr>
            <a:spLocks noChangeArrowheads="1"/>
          </p:cNvSpPr>
          <p:nvPr/>
        </p:nvSpPr>
        <p:spPr bwMode="auto">
          <a:xfrm>
            <a:off x="4111625" y="2930525"/>
            <a:ext cx="10842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accent2"/>
                </a:solidFill>
                <a:effectLst/>
                <a:latin typeface="Times" pitchFamily="2" charset="0"/>
                <a:ea typeface="Gulim" panose="020B0600000101010101" pitchFamily="34" charset="-127"/>
              </a:rPr>
              <a:t>Y - E</a:t>
            </a:r>
          </a:p>
        </p:txBody>
      </p:sp>
      <p:sp>
        <p:nvSpPr>
          <p:cNvPr id="515088" name="Rectangle 16">
            <a:extLst>
              <a:ext uri="{FF2B5EF4-FFF2-40B4-BE49-F238E27FC236}">
                <a16:creationId xmlns:a16="http://schemas.microsoft.com/office/drawing/2014/main" id="{6008BD79-3B5A-9D4E-83C1-D7ADDE029BA0}"/>
              </a:ext>
            </a:extLst>
          </p:cNvPr>
          <p:cNvSpPr>
            <a:spLocks noChangeArrowheads="1"/>
          </p:cNvSpPr>
          <p:nvPr/>
        </p:nvSpPr>
        <p:spPr bwMode="auto">
          <a:xfrm>
            <a:off x="4297363" y="3387725"/>
            <a:ext cx="5873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accent2"/>
                </a:solidFill>
                <a:effectLst/>
                <a:latin typeface="Times" pitchFamily="2" charset="0"/>
                <a:ea typeface="Gulim" panose="020B0600000101010101" pitchFamily="34" charset="-127"/>
              </a:rPr>
              <a:t>12</a:t>
            </a:r>
          </a:p>
        </p:txBody>
      </p:sp>
      <p:sp>
        <p:nvSpPr>
          <p:cNvPr id="515090" name="Rectangle 18">
            <a:extLst>
              <a:ext uri="{FF2B5EF4-FFF2-40B4-BE49-F238E27FC236}">
                <a16:creationId xmlns:a16="http://schemas.microsoft.com/office/drawing/2014/main" id="{5A3BA26B-2E15-1949-8199-EBCD41111454}"/>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515091" name="Group 19">
            <a:extLst>
              <a:ext uri="{FF2B5EF4-FFF2-40B4-BE49-F238E27FC236}">
                <a16:creationId xmlns:a16="http://schemas.microsoft.com/office/drawing/2014/main" id="{FFC8389F-6A1D-C145-84C3-5BC0A846DAAD}"/>
              </a:ext>
            </a:extLst>
          </p:cNvPr>
          <p:cNvGrpSpPr>
            <a:grpSpLocks/>
          </p:cNvGrpSpPr>
          <p:nvPr/>
        </p:nvGrpSpPr>
        <p:grpSpPr bwMode="auto">
          <a:xfrm>
            <a:off x="344488" y="2378075"/>
            <a:ext cx="2767012" cy="1446213"/>
            <a:chOff x="217" y="1498"/>
            <a:chExt cx="1743" cy="911"/>
          </a:xfrm>
        </p:grpSpPr>
        <p:sp>
          <p:nvSpPr>
            <p:cNvPr id="515092" name="Rectangle 20">
              <a:extLst>
                <a:ext uri="{FF2B5EF4-FFF2-40B4-BE49-F238E27FC236}">
                  <a16:creationId xmlns:a16="http://schemas.microsoft.com/office/drawing/2014/main" id="{BD600C7E-37BA-F34F-973E-CA497F7B3074}"/>
                </a:ext>
              </a:extLst>
            </p:cNvPr>
            <p:cNvSpPr>
              <a:spLocks noChangeArrowheads="1"/>
            </p:cNvSpPr>
            <p:nvPr/>
          </p:nvSpPr>
          <p:spPr bwMode="auto">
            <a:xfrm>
              <a:off x="519" y="1546"/>
              <a:ext cx="562" cy="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515093" name="Rectangle 21">
              <a:extLst>
                <a:ext uri="{FF2B5EF4-FFF2-40B4-BE49-F238E27FC236}">
                  <a16:creationId xmlns:a16="http://schemas.microsoft.com/office/drawing/2014/main" id="{CF66E4F9-08AE-CC4A-817F-FC5E98189C2E}"/>
                </a:ext>
              </a:extLst>
            </p:cNvPr>
            <p:cNvSpPr>
              <a:spLocks noChangeArrowheads="1"/>
            </p:cNvSpPr>
            <p:nvPr/>
          </p:nvSpPr>
          <p:spPr bwMode="auto">
            <a:xfrm>
              <a:off x="217" y="1498"/>
              <a:ext cx="1743"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grpSp>
      <p:sp>
        <p:nvSpPr>
          <p:cNvPr id="515094" name="Line 22">
            <a:extLst>
              <a:ext uri="{FF2B5EF4-FFF2-40B4-BE49-F238E27FC236}">
                <a16:creationId xmlns:a16="http://schemas.microsoft.com/office/drawing/2014/main" id="{6D2A2744-5DCC-654A-9E05-76D43BA849A8}"/>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95" name="Line 23">
            <a:extLst>
              <a:ext uri="{FF2B5EF4-FFF2-40B4-BE49-F238E27FC236}">
                <a16:creationId xmlns:a16="http://schemas.microsoft.com/office/drawing/2014/main" id="{920F6A02-8E7A-224C-A4F5-6DCF2E4B9A0E}"/>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96" name="Line 24">
            <a:extLst>
              <a:ext uri="{FF2B5EF4-FFF2-40B4-BE49-F238E27FC236}">
                <a16:creationId xmlns:a16="http://schemas.microsoft.com/office/drawing/2014/main" id="{FF6C61F2-4B97-2B48-96A7-9ACAB884DAB1}"/>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97" name="Rectangle 25">
            <a:extLst>
              <a:ext uri="{FF2B5EF4-FFF2-40B4-BE49-F238E27FC236}">
                <a16:creationId xmlns:a16="http://schemas.microsoft.com/office/drawing/2014/main" id="{46F097E0-FFAD-9149-9BB0-57FED1BF04CB}"/>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15098" name="Line 26">
            <a:extLst>
              <a:ext uri="{FF2B5EF4-FFF2-40B4-BE49-F238E27FC236}">
                <a16:creationId xmlns:a16="http://schemas.microsoft.com/office/drawing/2014/main" id="{87748414-3BA1-774F-A5AC-D8B259A8BEEB}"/>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15102" name="Text Box 30">
            <a:extLst>
              <a:ext uri="{FF2B5EF4-FFF2-40B4-BE49-F238E27FC236}">
                <a16:creationId xmlns:a16="http://schemas.microsoft.com/office/drawing/2014/main" id="{1AE4A663-10BA-A748-97BB-5555C3F778FE}"/>
              </a:ext>
            </a:extLst>
          </p:cNvPr>
          <p:cNvSpPr txBox="1">
            <a:spLocks noChangeArrowheads="1"/>
          </p:cNvSpPr>
          <p:nvPr/>
        </p:nvSpPr>
        <p:spPr bwMode="auto">
          <a:xfrm>
            <a:off x="628650" y="5016500"/>
            <a:ext cx="7867650"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600" b="1">
                <a:solidFill>
                  <a:schemeClr val="tx1"/>
                </a:solidFill>
                <a:effectLst/>
                <a:latin typeface="Times" pitchFamily="2" charset="0"/>
                <a:ea typeface="Gulim" panose="020B0600000101010101" pitchFamily="34" charset="-127"/>
              </a:rPr>
              <a:t>GARIS KETURUNAN PERJANJIAN!</a:t>
            </a:r>
          </a:p>
        </p:txBody>
      </p:sp>
      <p:sp>
        <p:nvSpPr>
          <p:cNvPr id="515103" name="Oval 31">
            <a:extLst>
              <a:ext uri="{FF2B5EF4-FFF2-40B4-BE49-F238E27FC236}">
                <a16:creationId xmlns:a16="http://schemas.microsoft.com/office/drawing/2014/main" id="{46916F35-7E95-6944-9381-49C15585989B}"/>
              </a:ext>
            </a:extLst>
          </p:cNvPr>
          <p:cNvSpPr>
            <a:spLocks noChangeArrowheads="1"/>
          </p:cNvSpPr>
          <p:nvPr/>
        </p:nvSpPr>
        <p:spPr bwMode="auto">
          <a:xfrm>
            <a:off x="2781300" y="800100"/>
            <a:ext cx="2527300" cy="711200"/>
          </a:xfrm>
          <a:prstGeom prst="ellipse">
            <a:avLst/>
          </a:prstGeom>
          <a:noFill/>
          <a:ln w="76200">
            <a:solidFill>
              <a:srgbClr val="D83104"/>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15104" name="Oval 32">
            <a:extLst>
              <a:ext uri="{FF2B5EF4-FFF2-40B4-BE49-F238E27FC236}">
                <a16:creationId xmlns:a16="http://schemas.microsoft.com/office/drawing/2014/main" id="{71974CB8-C42F-2E4D-AE65-D97F56C19ECF}"/>
              </a:ext>
            </a:extLst>
          </p:cNvPr>
          <p:cNvSpPr>
            <a:spLocks noChangeArrowheads="1"/>
          </p:cNvSpPr>
          <p:nvPr/>
        </p:nvSpPr>
        <p:spPr bwMode="auto">
          <a:xfrm>
            <a:off x="3911600" y="2946400"/>
            <a:ext cx="711200" cy="520700"/>
          </a:xfrm>
          <a:prstGeom prst="ellipse">
            <a:avLst/>
          </a:prstGeom>
          <a:noFill/>
          <a:ln w="76200">
            <a:solidFill>
              <a:srgbClr val="D83104"/>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15105" name="Oval 33">
            <a:extLst>
              <a:ext uri="{FF2B5EF4-FFF2-40B4-BE49-F238E27FC236}">
                <a16:creationId xmlns:a16="http://schemas.microsoft.com/office/drawing/2014/main" id="{24E69112-7D6A-7748-BF0B-4705F3380367}"/>
              </a:ext>
            </a:extLst>
          </p:cNvPr>
          <p:cNvSpPr>
            <a:spLocks noChangeArrowheads="1"/>
          </p:cNvSpPr>
          <p:nvPr/>
        </p:nvSpPr>
        <p:spPr bwMode="auto">
          <a:xfrm>
            <a:off x="4229100" y="3403600"/>
            <a:ext cx="711200" cy="520700"/>
          </a:xfrm>
          <a:prstGeom prst="ellipse">
            <a:avLst/>
          </a:prstGeom>
          <a:noFill/>
          <a:ln w="76200">
            <a:solidFill>
              <a:srgbClr val="D83104"/>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515106" name="Group 34">
            <a:extLst>
              <a:ext uri="{FF2B5EF4-FFF2-40B4-BE49-F238E27FC236}">
                <a16:creationId xmlns:a16="http://schemas.microsoft.com/office/drawing/2014/main" id="{201CDB13-F6B8-A64D-BF2E-5D30498F6BA0}"/>
              </a:ext>
            </a:extLst>
          </p:cNvPr>
          <p:cNvGrpSpPr>
            <a:grpSpLocks/>
          </p:cNvGrpSpPr>
          <p:nvPr/>
        </p:nvGrpSpPr>
        <p:grpSpPr bwMode="auto">
          <a:xfrm>
            <a:off x="4279900" y="1536700"/>
            <a:ext cx="889000" cy="1447800"/>
            <a:chOff x="2696" y="968"/>
            <a:chExt cx="560" cy="912"/>
          </a:xfrm>
        </p:grpSpPr>
        <p:sp>
          <p:nvSpPr>
            <p:cNvPr id="515107" name="Oval 35">
              <a:extLst>
                <a:ext uri="{FF2B5EF4-FFF2-40B4-BE49-F238E27FC236}">
                  <a16:creationId xmlns:a16="http://schemas.microsoft.com/office/drawing/2014/main" id="{1CE7C1C9-09B4-E847-A1BE-5BE1BB1F4A72}"/>
                </a:ext>
              </a:extLst>
            </p:cNvPr>
            <p:cNvSpPr>
              <a:spLocks noChangeArrowheads="1"/>
            </p:cNvSpPr>
            <p:nvPr/>
          </p:nvSpPr>
          <p:spPr bwMode="auto">
            <a:xfrm>
              <a:off x="2808" y="1552"/>
              <a:ext cx="448" cy="328"/>
            </a:xfrm>
            <a:prstGeom prst="ellipse">
              <a:avLst/>
            </a:prstGeom>
            <a:noFill/>
            <a:ln w="76200">
              <a:solidFill>
                <a:srgbClr val="D83104"/>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15108" name="Line 36">
              <a:extLst>
                <a:ext uri="{FF2B5EF4-FFF2-40B4-BE49-F238E27FC236}">
                  <a16:creationId xmlns:a16="http://schemas.microsoft.com/office/drawing/2014/main" id="{4923C929-A2E2-014F-B8A9-79B932AD37FD}"/>
                </a:ext>
              </a:extLst>
            </p:cNvPr>
            <p:cNvSpPr>
              <a:spLocks noChangeShapeType="1"/>
            </p:cNvSpPr>
            <p:nvPr/>
          </p:nvSpPr>
          <p:spPr bwMode="auto">
            <a:xfrm>
              <a:off x="2696" y="968"/>
              <a:ext cx="240" cy="560"/>
            </a:xfrm>
            <a:prstGeom prst="line">
              <a:avLst/>
            </a:prstGeom>
            <a:noFill/>
            <a:ln w="57150">
              <a:solidFill>
                <a:srgbClr val="D83104"/>
              </a:solidFill>
              <a:round/>
              <a:headEnd/>
              <a:tailEnd type="arrow"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515126" name="Text Box 54">
            <a:extLst>
              <a:ext uri="{FF2B5EF4-FFF2-40B4-BE49-F238E27FC236}">
                <a16:creationId xmlns:a16="http://schemas.microsoft.com/office/drawing/2014/main" id="{48574745-CB02-3E4A-BD99-A64E05074968}"/>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515127" name="Text Box 55">
            <a:extLst>
              <a:ext uri="{FF2B5EF4-FFF2-40B4-BE49-F238E27FC236}">
                <a16:creationId xmlns:a16="http://schemas.microsoft.com/office/drawing/2014/main" id="{B7CB8169-4FFB-354B-B168-5E964926F863}"/>
              </a:ext>
            </a:extLst>
          </p:cNvPr>
          <p:cNvSpPr txBox="1">
            <a:spLocks noChangeArrowheads="1"/>
          </p:cNvSpPr>
          <p:nvPr/>
        </p:nvSpPr>
        <p:spPr bwMode="auto">
          <a:xfrm>
            <a:off x="1793875" y="0"/>
            <a:ext cx="2603500" cy="274638"/>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Ex. 2:24</a:t>
            </a:r>
          </a:p>
        </p:txBody>
      </p:sp>
      <p:sp>
        <p:nvSpPr>
          <p:cNvPr id="515129" name="Text Box 57">
            <a:extLst>
              <a:ext uri="{FF2B5EF4-FFF2-40B4-BE49-F238E27FC236}">
                <a16:creationId xmlns:a16="http://schemas.microsoft.com/office/drawing/2014/main" id="{3001CC20-9D06-2C40-A15D-CE5DE74A6A17}"/>
              </a:ext>
            </a:extLst>
          </p:cNvPr>
          <p:cNvSpPr txBox="1">
            <a:spLocks noChangeArrowheads="1"/>
          </p:cNvSpPr>
          <p:nvPr/>
        </p:nvSpPr>
        <p:spPr bwMode="auto">
          <a:xfrm>
            <a:off x="815975" y="4406900"/>
            <a:ext cx="7543800" cy="15557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4800" b="1">
                <a:solidFill>
                  <a:srgbClr val="68FFF8"/>
                </a:solidFill>
                <a:effectLst/>
                <a:ea typeface="Gulim" panose="020B0600000101010101" pitchFamily="34" charset="-127"/>
              </a:rPr>
              <a:t>Yakub </a:t>
            </a:r>
            <a:r>
              <a:rPr lang="en-US" altLang="ko-KR" sz="4800" b="1" i="1" u="sng">
                <a:solidFill>
                  <a:schemeClr val="hlink"/>
                </a:solidFill>
                <a:effectLst/>
                <a:ea typeface="Gulim" panose="020B0600000101010101" pitchFamily="34" charset="-127"/>
              </a:rPr>
              <a:t>adalah</a:t>
            </a:r>
            <a:r>
              <a:rPr lang="en-US" altLang="ko-KR" sz="4800" b="1">
                <a:solidFill>
                  <a:srgbClr val="68FFF8"/>
                </a:solidFill>
                <a:effectLst/>
                <a:ea typeface="Gulim" panose="020B0600000101010101" pitchFamily="34" charset="-127"/>
              </a:rPr>
              <a:t>        Anak Perjanjian!</a:t>
            </a:r>
          </a:p>
        </p:txBody>
      </p:sp>
      <p:sp>
        <p:nvSpPr>
          <p:cNvPr id="515146" name="Freeform 74">
            <a:extLst>
              <a:ext uri="{FF2B5EF4-FFF2-40B4-BE49-F238E27FC236}">
                <a16:creationId xmlns:a16="http://schemas.microsoft.com/office/drawing/2014/main" id="{9B8EE208-7056-7F4C-9774-A82F3ED20418}"/>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147" name="AutoShape 75">
            <a:extLst>
              <a:ext uri="{FF2B5EF4-FFF2-40B4-BE49-F238E27FC236}">
                <a16:creationId xmlns:a16="http://schemas.microsoft.com/office/drawing/2014/main" id="{1AC5B9AA-57DE-0847-9A64-2BDE1A367209}"/>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48" name="Rectangle 76">
            <a:extLst>
              <a:ext uri="{FF2B5EF4-FFF2-40B4-BE49-F238E27FC236}">
                <a16:creationId xmlns:a16="http://schemas.microsoft.com/office/drawing/2014/main" id="{C44EFE9C-7B93-8A45-91A7-83B45ADD275B}"/>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49" name="AutoShape 77">
            <a:extLst>
              <a:ext uri="{FF2B5EF4-FFF2-40B4-BE49-F238E27FC236}">
                <a16:creationId xmlns:a16="http://schemas.microsoft.com/office/drawing/2014/main" id="{85C9293B-8603-294C-A963-F6D7C418766F}"/>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50" name="Line 78">
            <a:extLst>
              <a:ext uri="{FF2B5EF4-FFF2-40B4-BE49-F238E27FC236}">
                <a16:creationId xmlns:a16="http://schemas.microsoft.com/office/drawing/2014/main" id="{5B57E27F-83EF-9B43-9DDB-D4F5FDAE4ADF}"/>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51" name="Line 79">
            <a:extLst>
              <a:ext uri="{FF2B5EF4-FFF2-40B4-BE49-F238E27FC236}">
                <a16:creationId xmlns:a16="http://schemas.microsoft.com/office/drawing/2014/main" id="{51FC0AEC-C948-A64A-BAB0-BDF2F2D1274E}"/>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52" name="Rectangle 80">
            <a:extLst>
              <a:ext uri="{FF2B5EF4-FFF2-40B4-BE49-F238E27FC236}">
                <a16:creationId xmlns:a16="http://schemas.microsoft.com/office/drawing/2014/main" id="{FDDC6EE1-6884-3549-A750-F7EF4B8EA3A4}"/>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53" name="Rectangle 81">
            <a:extLst>
              <a:ext uri="{FF2B5EF4-FFF2-40B4-BE49-F238E27FC236}">
                <a16:creationId xmlns:a16="http://schemas.microsoft.com/office/drawing/2014/main" id="{AE529223-65C2-2741-AE14-66792D121454}"/>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515154" name="Rectangle 82">
            <a:extLst>
              <a:ext uri="{FF2B5EF4-FFF2-40B4-BE49-F238E27FC236}">
                <a16:creationId xmlns:a16="http://schemas.microsoft.com/office/drawing/2014/main" id="{EB8453F2-502E-134B-9F13-22F19F34B69B}"/>
              </a:ext>
            </a:extLst>
          </p:cNvPr>
          <p:cNvSpPr>
            <a:spLocks noChangeArrowheads="1"/>
          </p:cNvSpPr>
          <p:nvPr/>
        </p:nvSpPr>
        <p:spPr bwMode="auto">
          <a:xfrm>
            <a:off x="8286750" y="42211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Y - E</a:t>
            </a:r>
          </a:p>
        </p:txBody>
      </p:sp>
      <p:sp>
        <p:nvSpPr>
          <p:cNvPr id="515155" name="Rectangle 83">
            <a:extLst>
              <a:ext uri="{FF2B5EF4-FFF2-40B4-BE49-F238E27FC236}">
                <a16:creationId xmlns:a16="http://schemas.microsoft.com/office/drawing/2014/main" id="{A2880790-F08E-C442-AB70-62586846301E}"/>
              </a:ext>
            </a:extLst>
          </p:cNvPr>
          <p:cNvSpPr>
            <a:spLocks noChangeArrowheads="1"/>
          </p:cNvSpPr>
          <p:nvPr/>
        </p:nvSpPr>
        <p:spPr bwMode="auto">
          <a:xfrm>
            <a:off x="8340725" y="44116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12</a:t>
            </a:r>
          </a:p>
        </p:txBody>
      </p:sp>
      <p:sp>
        <p:nvSpPr>
          <p:cNvPr id="515156" name="Rectangle 84">
            <a:extLst>
              <a:ext uri="{FF2B5EF4-FFF2-40B4-BE49-F238E27FC236}">
                <a16:creationId xmlns:a16="http://schemas.microsoft.com/office/drawing/2014/main" id="{745CE55F-8572-9B45-800E-2123294A602C}"/>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515157" name="Rectangle 85">
            <a:extLst>
              <a:ext uri="{FF2B5EF4-FFF2-40B4-BE49-F238E27FC236}">
                <a16:creationId xmlns:a16="http://schemas.microsoft.com/office/drawing/2014/main" id="{EA398B67-3BF1-CA40-919C-08BB22F77782}"/>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515158" name="Rectangle 86">
            <a:extLst>
              <a:ext uri="{FF2B5EF4-FFF2-40B4-BE49-F238E27FC236}">
                <a16:creationId xmlns:a16="http://schemas.microsoft.com/office/drawing/2014/main" id="{7EB71E83-391C-0640-BD1B-CA476CBE2FD7}"/>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515159" name="Line 87">
            <a:extLst>
              <a:ext uri="{FF2B5EF4-FFF2-40B4-BE49-F238E27FC236}">
                <a16:creationId xmlns:a16="http://schemas.microsoft.com/office/drawing/2014/main" id="{088870DE-E8BF-4441-98B3-0E9221977C8A}"/>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60" name="Line 88">
            <a:extLst>
              <a:ext uri="{FF2B5EF4-FFF2-40B4-BE49-F238E27FC236}">
                <a16:creationId xmlns:a16="http://schemas.microsoft.com/office/drawing/2014/main" id="{71039576-2866-5048-9E03-F32CBCD77371}"/>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61" name="Line 89">
            <a:extLst>
              <a:ext uri="{FF2B5EF4-FFF2-40B4-BE49-F238E27FC236}">
                <a16:creationId xmlns:a16="http://schemas.microsoft.com/office/drawing/2014/main" id="{37C5E2A9-2830-CA42-AF71-8410F49A3C83}"/>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62" name="Text Box 90">
            <a:extLst>
              <a:ext uri="{FF2B5EF4-FFF2-40B4-BE49-F238E27FC236}">
                <a16:creationId xmlns:a16="http://schemas.microsoft.com/office/drawing/2014/main" id="{799CD3F2-2AB8-3D48-ACE1-896C60A64C4A}"/>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15165" name="Text Box 93">
            <a:extLst>
              <a:ext uri="{FF2B5EF4-FFF2-40B4-BE49-F238E27FC236}">
                <a16:creationId xmlns:a16="http://schemas.microsoft.com/office/drawing/2014/main" id="{D872FA20-F7B7-834C-BF37-0155C5AF9C64}"/>
              </a:ext>
            </a:extLst>
          </p:cNvPr>
          <p:cNvSpPr txBox="1">
            <a:spLocks noChangeArrowheads="1"/>
          </p:cNvSpPr>
          <p:nvPr/>
        </p:nvSpPr>
        <p:spPr bwMode="auto">
          <a:xfrm>
            <a:off x="8591550" y="642778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7</a:t>
            </a:r>
          </a:p>
        </p:txBody>
      </p:sp>
      <p:sp>
        <p:nvSpPr>
          <p:cNvPr id="515167" name="Rectangle 95">
            <a:extLst>
              <a:ext uri="{FF2B5EF4-FFF2-40B4-BE49-F238E27FC236}">
                <a16:creationId xmlns:a16="http://schemas.microsoft.com/office/drawing/2014/main" id="{34389176-1903-2142-8C1D-0F15FC25954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42</a:t>
            </a:r>
          </a:p>
        </p:txBody>
      </p:sp>
      <p:sp>
        <p:nvSpPr>
          <p:cNvPr id="515168" name="Text Box 96">
            <a:extLst>
              <a:ext uri="{FF2B5EF4-FFF2-40B4-BE49-F238E27FC236}">
                <a16:creationId xmlns:a16="http://schemas.microsoft.com/office/drawing/2014/main" id="{02033591-4671-FA4C-BD90-FEF2730256CD}"/>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515169" name="Group 97">
            <a:extLst>
              <a:ext uri="{FF2B5EF4-FFF2-40B4-BE49-F238E27FC236}">
                <a16:creationId xmlns:a16="http://schemas.microsoft.com/office/drawing/2014/main" id="{5B78FDB6-DFC3-6741-B971-6C73C29A2C0C}"/>
              </a:ext>
            </a:extLst>
          </p:cNvPr>
          <p:cNvGrpSpPr>
            <a:grpSpLocks/>
          </p:cNvGrpSpPr>
          <p:nvPr/>
        </p:nvGrpSpPr>
        <p:grpSpPr bwMode="auto">
          <a:xfrm>
            <a:off x="5976938" y="1390650"/>
            <a:ext cx="1262062" cy="1347788"/>
            <a:chOff x="3765" y="876"/>
            <a:chExt cx="795" cy="849"/>
          </a:xfrm>
        </p:grpSpPr>
        <p:grpSp>
          <p:nvGrpSpPr>
            <p:cNvPr id="515170" name="Group 98">
              <a:extLst>
                <a:ext uri="{FF2B5EF4-FFF2-40B4-BE49-F238E27FC236}">
                  <a16:creationId xmlns:a16="http://schemas.microsoft.com/office/drawing/2014/main" id="{F883E433-C317-854D-B970-13627ACBEEFE}"/>
                </a:ext>
              </a:extLst>
            </p:cNvPr>
            <p:cNvGrpSpPr>
              <a:grpSpLocks/>
            </p:cNvGrpSpPr>
            <p:nvPr/>
          </p:nvGrpSpPr>
          <p:grpSpPr bwMode="auto">
            <a:xfrm>
              <a:off x="3765" y="876"/>
              <a:ext cx="795" cy="849"/>
              <a:chOff x="1084" y="711"/>
              <a:chExt cx="2950" cy="2769"/>
            </a:xfrm>
          </p:grpSpPr>
          <p:grpSp>
            <p:nvGrpSpPr>
              <p:cNvPr id="515171" name="Group 99">
                <a:extLst>
                  <a:ext uri="{FF2B5EF4-FFF2-40B4-BE49-F238E27FC236}">
                    <a16:creationId xmlns:a16="http://schemas.microsoft.com/office/drawing/2014/main" id="{F2EA9613-BDF6-3F4C-8FA5-9B8367E7DFB6}"/>
                  </a:ext>
                </a:extLst>
              </p:cNvPr>
              <p:cNvGrpSpPr>
                <a:grpSpLocks/>
              </p:cNvGrpSpPr>
              <p:nvPr/>
            </p:nvGrpSpPr>
            <p:grpSpPr bwMode="auto">
              <a:xfrm>
                <a:off x="1084" y="711"/>
                <a:ext cx="2950" cy="2769"/>
                <a:chOff x="2707" y="548"/>
                <a:chExt cx="2950" cy="2769"/>
              </a:xfrm>
            </p:grpSpPr>
            <p:grpSp>
              <p:nvGrpSpPr>
                <p:cNvPr id="515172" name="Group 100">
                  <a:extLst>
                    <a:ext uri="{FF2B5EF4-FFF2-40B4-BE49-F238E27FC236}">
                      <a16:creationId xmlns:a16="http://schemas.microsoft.com/office/drawing/2014/main" id="{D8E64658-6898-1849-B274-6F7F2D3105CB}"/>
                    </a:ext>
                  </a:extLst>
                </p:cNvPr>
                <p:cNvGrpSpPr>
                  <a:grpSpLocks/>
                </p:cNvGrpSpPr>
                <p:nvPr/>
              </p:nvGrpSpPr>
              <p:grpSpPr bwMode="auto">
                <a:xfrm>
                  <a:off x="3180" y="1046"/>
                  <a:ext cx="2105" cy="1421"/>
                  <a:chOff x="578" y="2316"/>
                  <a:chExt cx="2105" cy="1421"/>
                </a:xfrm>
              </p:grpSpPr>
              <p:sp>
                <p:nvSpPr>
                  <p:cNvPr id="515173" name="Freeform 101" descr="Cork">
                    <a:extLst>
                      <a:ext uri="{FF2B5EF4-FFF2-40B4-BE49-F238E27FC236}">
                        <a16:creationId xmlns:a16="http://schemas.microsoft.com/office/drawing/2014/main" id="{157EAD64-D65D-6F41-B1DC-EE3FF7126439}"/>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74" name="Freeform 102" descr="Cork">
                    <a:extLst>
                      <a:ext uri="{FF2B5EF4-FFF2-40B4-BE49-F238E27FC236}">
                        <a16:creationId xmlns:a16="http://schemas.microsoft.com/office/drawing/2014/main" id="{F79BC699-A63B-8142-93F2-14FD6114682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5175" name="Picture 103">
                  <a:extLst>
                    <a:ext uri="{FF2B5EF4-FFF2-40B4-BE49-F238E27FC236}">
                      <a16:creationId xmlns:a16="http://schemas.microsoft.com/office/drawing/2014/main" id="{DB173655-CABA-DD42-9E0D-CB89A13B28F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5176" name="Freeform 104">
                <a:extLst>
                  <a:ext uri="{FF2B5EF4-FFF2-40B4-BE49-F238E27FC236}">
                    <a16:creationId xmlns:a16="http://schemas.microsoft.com/office/drawing/2014/main" id="{B521BA89-DD9E-6546-A5A7-9618DEABC34E}"/>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77" name="Freeform 105">
                <a:extLst>
                  <a:ext uri="{FF2B5EF4-FFF2-40B4-BE49-F238E27FC236}">
                    <a16:creationId xmlns:a16="http://schemas.microsoft.com/office/drawing/2014/main" id="{9C1CEECA-CF45-4E49-8347-8C0FA30E6509}"/>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78" name="Freeform 106">
                <a:extLst>
                  <a:ext uri="{FF2B5EF4-FFF2-40B4-BE49-F238E27FC236}">
                    <a16:creationId xmlns:a16="http://schemas.microsoft.com/office/drawing/2014/main" id="{3BE46FED-D9AD-B548-A011-F6EB33ECA1C0}"/>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79" name="Freeform 107">
                <a:extLst>
                  <a:ext uri="{FF2B5EF4-FFF2-40B4-BE49-F238E27FC236}">
                    <a16:creationId xmlns:a16="http://schemas.microsoft.com/office/drawing/2014/main" id="{CFE187A0-1E50-E840-B506-D75C40182F5E}"/>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80" name="Freeform 108">
                <a:extLst>
                  <a:ext uri="{FF2B5EF4-FFF2-40B4-BE49-F238E27FC236}">
                    <a16:creationId xmlns:a16="http://schemas.microsoft.com/office/drawing/2014/main" id="{EEB1904E-7983-B544-909C-AAD3F077A72C}"/>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5181" name="Rectangle 109">
              <a:extLst>
                <a:ext uri="{FF2B5EF4-FFF2-40B4-BE49-F238E27FC236}">
                  <a16:creationId xmlns:a16="http://schemas.microsoft.com/office/drawing/2014/main" id="{3C2F291D-4EEC-3C41-B5A5-EB25B03762E9}"/>
                </a:ext>
              </a:extLst>
            </p:cNvPr>
            <p:cNvSpPr>
              <a:spLocks noChangeArrowheads="1"/>
            </p:cNvSpPr>
            <p:nvPr/>
          </p:nvSpPr>
          <p:spPr bwMode="auto">
            <a:xfrm>
              <a:off x="3922" y="991"/>
              <a:ext cx="558"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algn="l"/>
              <a:r>
                <a:rPr lang="en-US" altLang="ko-KR" sz="4000" b="1" i="1">
                  <a:solidFill>
                    <a:srgbClr val="FFFFFF"/>
                  </a:solidFill>
                  <a:effectLst/>
                  <a:latin typeface="Kosher-Normal" charset="0"/>
                  <a:ea typeface="Gulim" panose="020B0600000101010101" pitchFamily="34" charset="-127"/>
                </a:rPr>
                <a:t>PA</a:t>
              </a:r>
              <a:endParaRPr lang="en-US" altLang="ko-KR" sz="2400" i="1">
                <a:solidFill>
                  <a:srgbClr val="FFFFFF"/>
                </a:solidFill>
                <a:effectLst/>
                <a:latin typeface="Helvetica" pitchFamily="2" charset="0"/>
                <a:ea typeface="Gulim" panose="020B0600000101010101" pitchFamily="34" charset="-127"/>
              </a:endParaRPr>
            </a:p>
          </p:txBody>
        </p:sp>
      </p:grpSp>
      <p:sp>
        <p:nvSpPr>
          <p:cNvPr id="515182" name="Rectangle 110">
            <a:extLst>
              <a:ext uri="{FF2B5EF4-FFF2-40B4-BE49-F238E27FC236}">
                <a16:creationId xmlns:a16="http://schemas.microsoft.com/office/drawing/2014/main" id="{67C2FDC7-4FB4-E84B-AE0E-7AB502E5A699}"/>
              </a:ext>
            </a:extLst>
          </p:cNvPr>
          <p:cNvSpPr>
            <a:spLocks noChangeArrowheads="1"/>
          </p:cNvSpPr>
          <p:nvPr/>
        </p:nvSpPr>
        <p:spPr bwMode="auto">
          <a:xfrm>
            <a:off x="5983288" y="2384425"/>
            <a:ext cx="2597150" cy="6413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1"/>
                </a:solidFill>
                <a:effectLst/>
                <a:latin typeface="Helvetica" pitchFamily="2" charset="0"/>
                <a:ea typeface="Gulim" panose="020B0600000101010101" pitchFamily="34" charset="-127"/>
              </a:rPr>
              <a:t>Kej. 12: 1-3</a:t>
            </a:r>
            <a:endParaRPr lang="en-US" altLang="ko-KR" b="1" i="1">
              <a:solidFill>
                <a:schemeClr val="tx1"/>
              </a:solidFill>
              <a:effectLst/>
              <a:latin typeface="Helvetica" pitchFamily="2"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15087"/>
                                        </p:tgtEl>
                                        <p:attrNameLst>
                                          <p:attrName>style.visibility</p:attrName>
                                        </p:attrNameLst>
                                      </p:cBhvr>
                                      <p:to>
                                        <p:strVal val="visible"/>
                                      </p:to>
                                    </p:set>
                                    <p:anim calcmode="lin" valueType="num">
                                      <p:cBhvr>
                                        <p:cTn id="7" dur="500" fill="hold"/>
                                        <p:tgtEl>
                                          <p:spTgt spid="515087"/>
                                        </p:tgtEl>
                                        <p:attrNameLst>
                                          <p:attrName>ppt_x</p:attrName>
                                        </p:attrNameLst>
                                      </p:cBhvr>
                                      <p:tavLst>
                                        <p:tav tm="0">
                                          <p:val>
                                            <p:strVal val="#ppt_x-#ppt_w/2"/>
                                          </p:val>
                                        </p:tav>
                                        <p:tav tm="100000">
                                          <p:val>
                                            <p:strVal val="#ppt_x"/>
                                          </p:val>
                                        </p:tav>
                                      </p:tavLst>
                                    </p:anim>
                                    <p:anim calcmode="lin" valueType="num">
                                      <p:cBhvr>
                                        <p:cTn id="8" dur="500" fill="hold"/>
                                        <p:tgtEl>
                                          <p:spTgt spid="515087"/>
                                        </p:tgtEl>
                                        <p:attrNameLst>
                                          <p:attrName>ppt_y</p:attrName>
                                        </p:attrNameLst>
                                      </p:cBhvr>
                                      <p:tavLst>
                                        <p:tav tm="0">
                                          <p:val>
                                            <p:strVal val="#ppt_y"/>
                                          </p:val>
                                        </p:tav>
                                        <p:tav tm="100000">
                                          <p:val>
                                            <p:strVal val="#ppt_y"/>
                                          </p:val>
                                        </p:tav>
                                      </p:tavLst>
                                    </p:anim>
                                    <p:anim calcmode="lin" valueType="num">
                                      <p:cBhvr>
                                        <p:cTn id="9" dur="500" fill="hold"/>
                                        <p:tgtEl>
                                          <p:spTgt spid="515087"/>
                                        </p:tgtEl>
                                        <p:attrNameLst>
                                          <p:attrName>ppt_w</p:attrName>
                                        </p:attrNameLst>
                                      </p:cBhvr>
                                      <p:tavLst>
                                        <p:tav tm="0">
                                          <p:val>
                                            <p:fltVal val="0"/>
                                          </p:val>
                                        </p:tav>
                                        <p:tav tm="100000">
                                          <p:val>
                                            <p:strVal val="#ppt_w"/>
                                          </p:val>
                                        </p:tav>
                                      </p:tavLst>
                                    </p:anim>
                                    <p:anim calcmode="lin" valueType="num">
                                      <p:cBhvr>
                                        <p:cTn id="10" dur="500" fill="hold"/>
                                        <p:tgtEl>
                                          <p:spTgt spid="51508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15129"/>
                                        </p:tgtEl>
                                        <p:attrNameLst>
                                          <p:attrName>style.visibility</p:attrName>
                                        </p:attrNameLst>
                                      </p:cBhvr>
                                      <p:to>
                                        <p:strVal val="visible"/>
                                      </p:to>
                                    </p:set>
                                    <p:anim calcmode="lin" valueType="num">
                                      <p:cBhvr>
                                        <p:cTn id="14" dur="500" fill="hold"/>
                                        <p:tgtEl>
                                          <p:spTgt spid="515129"/>
                                        </p:tgtEl>
                                        <p:attrNameLst>
                                          <p:attrName>ppt_w</p:attrName>
                                        </p:attrNameLst>
                                      </p:cBhvr>
                                      <p:tavLst>
                                        <p:tav tm="0">
                                          <p:val>
                                            <p:fltVal val="0"/>
                                          </p:val>
                                        </p:tav>
                                        <p:tav tm="100000">
                                          <p:val>
                                            <p:strVal val="#ppt_w"/>
                                          </p:val>
                                        </p:tav>
                                      </p:tavLst>
                                    </p:anim>
                                    <p:anim calcmode="lin" valueType="num">
                                      <p:cBhvr>
                                        <p:cTn id="15" dur="500" fill="hold"/>
                                        <p:tgtEl>
                                          <p:spTgt spid="515129"/>
                                        </p:tgtEl>
                                        <p:attrNameLst>
                                          <p:attrName>ppt_h</p:attrName>
                                        </p:attrNameLst>
                                      </p:cBhvr>
                                      <p:tavLst>
                                        <p:tav tm="0">
                                          <p:val>
                                            <p:fltVal val="0"/>
                                          </p:val>
                                        </p:tav>
                                        <p:tav tm="100000">
                                          <p:val>
                                            <p:strVal val="#ppt_h"/>
                                          </p:val>
                                        </p:tav>
                                      </p:tavLst>
                                    </p:anim>
                                    <p:anim calcmode="lin" valueType="num">
                                      <p:cBhvr>
                                        <p:cTn id="16" dur="500" fill="hold"/>
                                        <p:tgtEl>
                                          <p:spTgt spid="515129"/>
                                        </p:tgtEl>
                                        <p:attrNameLst>
                                          <p:attrName>ppt_x</p:attrName>
                                        </p:attrNameLst>
                                      </p:cBhvr>
                                      <p:tavLst>
                                        <p:tav tm="0">
                                          <p:val>
                                            <p:fltVal val="0.5"/>
                                          </p:val>
                                        </p:tav>
                                        <p:tav tm="100000">
                                          <p:val>
                                            <p:strVal val="#ppt_x"/>
                                          </p:val>
                                        </p:tav>
                                      </p:tavLst>
                                    </p:anim>
                                    <p:anim calcmode="lin" valueType="num">
                                      <p:cBhvr>
                                        <p:cTn id="17" dur="500" fill="hold"/>
                                        <p:tgtEl>
                                          <p:spTgt spid="5151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515129"/>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grpId="0" nodeType="clickEffect">
                                  <p:stCondLst>
                                    <p:cond delay="0"/>
                                  </p:stCondLst>
                                  <p:childTnLst>
                                    <p:set>
                                      <p:cBhvr>
                                        <p:cTn id="21" dur="1" fill="hold">
                                          <p:stCondLst>
                                            <p:cond delay="0"/>
                                          </p:stCondLst>
                                        </p:cTn>
                                        <p:tgtEl>
                                          <p:spTgt spid="515088"/>
                                        </p:tgtEl>
                                        <p:attrNameLst>
                                          <p:attrName>style.visibility</p:attrName>
                                        </p:attrNameLst>
                                      </p:cBhvr>
                                      <p:to>
                                        <p:strVal val="visible"/>
                                      </p:to>
                                    </p:set>
                                    <p:anim calcmode="lin" valueType="num">
                                      <p:cBhvr>
                                        <p:cTn id="22" dur="500" fill="hold"/>
                                        <p:tgtEl>
                                          <p:spTgt spid="515088"/>
                                        </p:tgtEl>
                                        <p:attrNameLst>
                                          <p:attrName>ppt_x</p:attrName>
                                        </p:attrNameLst>
                                      </p:cBhvr>
                                      <p:tavLst>
                                        <p:tav tm="0">
                                          <p:val>
                                            <p:strVal val="#ppt_x-#ppt_w/2"/>
                                          </p:val>
                                        </p:tav>
                                        <p:tav tm="100000">
                                          <p:val>
                                            <p:strVal val="#ppt_x"/>
                                          </p:val>
                                        </p:tav>
                                      </p:tavLst>
                                    </p:anim>
                                    <p:anim calcmode="lin" valueType="num">
                                      <p:cBhvr>
                                        <p:cTn id="23" dur="500" fill="hold"/>
                                        <p:tgtEl>
                                          <p:spTgt spid="515088"/>
                                        </p:tgtEl>
                                        <p:attrNameLst>
                                          <p:attrName>ppt_y</p:attrName>
                                        </p:attrNameLst>
                                      </p:cBhvr>
                                      <p:tavLst>
                                        <p:tav tm="0">
                                          <p:val>
                                            <p:strVal val="#ppt_y"/>
                                          </p:val>
                                        </p:tav>
                                        <p:tav tm="100000">
                                          <p:val>
                                            <p:strVal val="#ppt_y"/>
                                          </p:val>
                                        </p:tav>
                                      </p:tavLst>
                                    </p:anim>
                                    <p:anim calcmode="lin" valueType="num">
                                      <p:cBhvr>
                                        <p:cTn id="24" dur="500" fill="hold"/>
                                        <p:tgtEl>
                                          <p:spTgt spid="515088"/>
                                        </p:tgtEl>
                                        <p:attrNameLst>
                                          <p:attrName>ppt_w</p:attrName>
                                        </p:attrNameLst>
                                      </p:cBhvr>
                                      <p:tavLst>
                                        <p:tav tm="0">
                                          <p:val>
                                            <p:fltVal val="0"/>
                                          </p:val>
                                        </p:tav>
                                        <p:tav tm="100000">
                                          <p:val>
                                            <p:strVal val="#ppt_w"/>
                                          </p:val>
                                        </p:tav>
                                      </p:tavLst>
                                    </p:anim>
                                    <p:anim calcmode="lin" valueType="num">
                                      <p:cBhvr>
                                        <p:cTn id="25" dur="500" fill="hold"/>
                                        <p:tgtEl>
                                          <p:spTgt spid="515088"/>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528" fill="hold" grpId="0" nodeType="clickEffect">
                                  <p:stCondLst>
                                    <p:cond delay="0"/>
                                  </p:stCondLst>
                                  <p:childTnLst>
                                    <p:set>
                                      <p:cBhvr>
                                        <p:cTn id="29" dur="1" fill="hold">
                                          <p:stCondLst>
                                            <p:cond delay="0"/>
                                          </p:stCondLst>
                                        </p:cTn>
                                        <p:tgtEl>
                                          <p:spTgt spid="515102"/>
                                        </p:tgtEl>
                                        <p:attrNameLst>
                                          <p:attrName>style.visibility</p:attrName>
                                        </p:attrNameLst>
                                      </p:cBhvr>
                                      <p:to>
                                        <p:strVal val="visible"/>
                                      </p:to>
                                    </p:set>
                                    <p:anim calcmode="lin" valueType="num">
                                      <p:cBhvr>
                                        <p:cTn id="30" dur="500" fill="hold"/>
                                        <p:tgtEl>
                                          <p:spTgt spid="515102"/>
                                        </p:tgtEl>
                                        <p:attrNameLst>
                                          <p:attrName>ppt_w</p:attrName>
                                        </p:attrNameLst>
                                      </p:cBhvr>
                                      <p:tavLst>
                                        <p:tav tm="0">
                                          <p:val>
                                            <p:fltVal val="0"/>
                                          </p:val>
                                        </p:tav>
                                        <p:tav tm="100000">
                                          <p:val>
                                            <p:strVal val="#ppt_w"/>
                                          </p:val>
                                        </p:tav>
                                      </p:tavLst>
                                    </p:anim>
                                    <p:anim calcmode="lin" valueType="num">
                                      <p:cBhvr>
                                        <p:cTn id="31" dur="500" fill="hold"/>
                                        <p:tgtEl>
                                          <p:spTgt spid="515102"/>
                                        </p:tgtEl>
                                        <p:attrNameLst>
                                          <p:attrName>ppt_h</p:attrName>
                                        </p:attrNameLst>
                                      </p:cBhvr>
                                      <p:tavLst>
                                        <p:tav tm="0">
                                          <p:val>
                                            <p:fltVal val="0"/>
                                          </p:val>
                                        </p:tav>
                                        <p:tav tm="100000">
                                          <p:val>
                                            <p:strVal val="#ppt_h"/>
                                          </p:val>
                                        </p:tav>
                                      </p:tavLst>
                                    </p:anim>
                                    <p:anim calcmode="lin" valueType="num">
                                      <p:cBhvr>
                                        <p:cTn id="32" dur="500" fill="hold"/>
                                        <p:tgtEl>
                                          <p:spTgt spid="515102"/>
                                        </p:tgtEl>
                                        <p:attrNameLst>
                                          <p:attrName>ppt_x</p:attrName>
                                        </p:attrNameLst>
                                      </p:cBhvr>
                                      <p:tavLst>
                                        <p:tav tm="0">
                                          <p:val>
                                            <p:fltVal val="0.5"/>
                                          </p:val>
                                        </p:tav>
                                        <p:tav tm="100000">
                                          <p:val>
                                            <p:strVal val="#ppt_x"/>
                                          </p:val>
                                        </p:tav>
                                      </p:tavLst>
                                    </p:anim>
                                    <p:anim calcmode="lin" valueType="num">
                                      <p:cBhvr>
                                        <p:cTn id="33" dur="500" fill="hold"/>
                                        <p:tgtEl>
                                          <p:spTgt spid="515102"/>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528" fill="hold" nodeType="clickEffect">
                                  <p:stCondLst>
                                    <p:cond delay="0"/>
                                  </p:stCondLst>
                                  <p:childTnLst>
                                    <p:set>
                                      <p:cBhvr>
                                        <p:cTn id="37" dur="1" fill="hold">
                                          <p:stCondLst>
                                            <p:cond delay="0"/>
                                          </p:stCondLst>
                                        </p:cTn>
                                        <p:tgtEl>
                                          <p:spTgt spid="515103"/>
                                        </p:tgtEl>
                                        <p:attrNameLst>
                                          <p:attrName>style.visibility</p:attrName>
                                        </p:attrNameLst>
                                      </p:cBhvr>
                                      <p:to>
                                        <p:strVal val="visible"/>
                                      </p:to>
                                    </p:set>
                                    <p:anim calcmode="lin" valueType="num">
                                      <p:cBhvr>
                                        <p:cTn id="38" dur="500" fill="hold"/>
                                        <p:tgtEl>
                                          <p:spTgt spid="515103"/>
                                        </p:tgtEl>
                                        <p:attrNameLst>
                                          <p:attrName>ppt_w</p:attrName>
                                        </p:attrNameLst>
                                      </p:cBhvr>
                                      <p:tavLst>
                                        <p:tav tm="0">
                                          <p:val>
                                            <p:fltVal val="0"/>
                                          </p:val>
                                        </p:tav>
                                        <p:tav tm="100000">
                                          <p:val>
                                            <p:strVal val="#ppt_w"/>
                                          </p:val>
                                        </p:tav>
                                      </p:tavLst>
                                    </p:anim>
                                    <p:anim calcmode="lin" valueType="num">
                                      <p:cBhvr>
                                        <p:cTn id="39" dur="500" fill="hold"/>
                                        <p:tgtEl>
                                          <p:spTgt spid="515103"/>
                                        </p:tgtEl>
                                        <p:attrNameLst>
                                          <p:attrName>ppt_h</p:attrName>
                                        </p:attrNameLst>
                                      </p:cBhvr>
                                      <p:tavLst>
                                        <p:tav tm="0">
                                          <p:val>
                                            <p:fltVal val="0"/>
                                          </p:val>
                                        </p:tav>
                                        <p:tav tm="100000">
                                          <p:val>
                                            <p:strVal val="#ppt_h"/>
                                          </p:val>
                                        </p:tav>
                                      </p:tavLst>
                                    </p:anim>
                                    <p:anim calcmode="lin" valueType="num">
                                      <p:cBhvr>
                                        <p:cTn id="40" dur="500" fill="hold"/>
                                        <p:tgtEl>
                                          <p:spTgt spid="515103"/>
                                        </p:tgtEl>
                                        <p:attrNameLst>
                                          <p:attrName>ppt_x</p:attrName>
                                        </p:attrNameLst>
                                      </p:cBhvr>
                                      <p:tavLst>
                                        <p:tav tm="0">
                                          <p:val>
                                            <p:fltVal val="0.5"/>
                                          </p:val>
                                        </p:tav>
                                        <p:tav tm="100000">
                                          <p:val>
                                            <p:strVal val="#ppt_x"/>
                                          </p:val>
                                        </p:tav>
                                      </p:tavLst>
                                    </p:anim>
                                    <p:anim calcmode="lin" valueType="num">
                                      <p:cBhvr>
                                        <p:cTn id="41" dur="500" fill="hold"/>
                                        <p:tgtEl>
                                          <p:spTgt spid="515103"/>
                                        </p:tgtEl>
                                        <p:attrNameLst>
                                          <p:attrName>ppt_y</p:attrName>
                                        </p:attrNameLst>
                                      </p:cBhvr>
                                      <p:tavLst>
                                        <p:tav tm="0">
                                          <p:val>
                                            <p:fltVal val="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nodeType="clickEffect">
                                  <p:stCondLst>
                                    <p:cond delay="0"/>
                                  </p:stCondLst>
                                  <p:childTnLst>
                                    <p:set>
                                      <p:cBhvr>
                                        <p:cTn id="45" dur="1" fill="hold">
                                          <p:stCondLst>
                                            <p:cond delay="0"/>
                                          </p:stCondLst>
                                        </p:cTn>
                                        <p:tgtEl>
                                          <p:spTgt spid="515106"/>
                                        </p:tgtEl>
                                        <p:attrNameLst>
                                          <p:attrName>style.visibility</p:attrName>
                                        </p:attrNameLst>
                                      </p:cBhvr>
                                      <p:to>
                                        <p:strVal val="visible"/>
                                      </p:to>
                                    </p:set>
                                    <p:anim calcmode="lin" valueType="num">
                                      <p:cBhvr>
                                        <p:cTn id="46" dur="500" fill="hold"/>
                                        <p:tgtEl>
                                          <p:spTgt spid="515106"/>
                                        </p:tgtEl>
                                        <p:attrNameLst>
                                          <p:attrName>ppt_w</p:attrName>
                                        </p:attrNameLst>
                                      </p:cBhvr>
                                      <p:tavLst>
                                        <p:tav tm="0">
                                          <p:val>
                                            <p:fltVal val="0"/>
                                          </p:val>
                                        </p:tav>
                                        <p:tav tm="100000">
                                          <p:val>
                                            <p:strVal val="#ppt_w"/>
                                          </p:val>
                                        </p:tav>
                                      </p:tavLst>
                                    </p:anim>
                                    <p:anim calcmode="lin" valueType="num">
                                      <p:cBhvr>
                                        <p:cTn id="47" dur="500" fill="hold"/>
                                        <p:tgtEl>
                                          <p:spTgt spid="515106"/>
                                        </p:tgtEl>
                                        <p:attrNameLst>
                                          <p:attrName>ppt_h</p:attrName>
                                        </p:attrNameLst>
                                      </p:cBhvr>
                                      <p:tavLst>
                                        <p:tav tm="0">
                                          <p:val>
                                            <p:fltVal val="0"/>
                                          </p:val>
                                        </p:tav>
                                        <p:tav tm="100000">
                                          <p:val>
                                            <p:strVal val="#ppt_h"/>
                                          </p:val>
                                        </p:tav>
                                      </p:tavLst>
                                    </p:anim>
                                    <p:anim calcmode="lin" valueType="num">
                                      <p:cBhvr>
                                        <p:cTn id="48" dur="500" fill="hold"/>
                                        <p:tgtEl>
                                          <p:spTgt spid="515106"/>
                                        </p:tgtEl>
                                        <p:attrNameLst>
                                          <p:attrName>ppt_x</p:attrName>
                                        </p:attrNameLst>
                                      </p:cBhvr>
                                      <p:tavLst>
                                        <p:tav tm="0">
                                          <p:val>
                                            <p:fltVal val="0.5"/>
                                          </p:val>
                                        </p:tav>
                                        <p:tav tm="100000">
                                          <p:val>
                                            <p:strVal val="#ppt_x"/>
                                          </p:val>
                                        </p:tav>
                                      </p:tavLst>
                                    </p:anim>
                                    <p:anim calcmode="lin" valueType="num">
                                      <p:cBhvr>
                                        <p:cTn id="49" dur="500" fill="hold"/>
                                        <p:tgtEl>
                                          <p:spTgt spid="515106"/>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nodeType="clickEffect">
                                  <p:stCondLst>
                                    <p:cond delay="0"/>
                                  </p:stCondLst>
                                  <p:childTnLst>
                                    <p:set>
                                      <p:cBhvr>
                                        <p:cTn id="53" dur="1" fill="hold">
                                          <p:stCondLst>
                                            <p:cond delay="0"/>
                                          </p:stCondLst>
                                        </p:cTn>
                                        <p:tgtEl>
                                          <p:spTgt spid="515104"/>
                                        </p:tgtEl>
                                        <p:attrNameLst>
                                          <p:attrName>style.visibility</p:attrName>
                                        </p:attrNameLst>
                                      </p:cBhvr>
                                      <p:to>
                                        <p:strVal val="visible"/>
                                      </p:to>
                                    </p:set>
                                    <p:anim calcmode="lin" valueType="num">
                                      <p:cBhvr>
                                        <p:cTn id="54" dur="500" fill="hold"/>
                                        <p:tgtEl>
                                          <p:spTgt spid="515104"/>
                                        </p:tgtEl>
                                        <p:attrNameLst>
                                          <p:attrName>ppt_w</p:attrName>
                                        </p:attrNameLst>
                                      </p:cBhvr>
                                      <p:tavLst>
                                        <p:tav tm="0">
                                          <p:val>
                                            <p:fltVal val="0"/>
                                          </p:val>
                                        </p:tav>
                                        <p:tav tm="100000">
                                          <p:val>
                                            <p:strVal val="#ppt_w"/>
                                          </p:val>
                                        </p:tav>
                                      </p:tavLst>
                                    </p:anim>
                                    <p:anim calcmode="lin" valueType="num">
                                      <p:cBhvr>
                                        <p:cTn id="55" dur="500" fill="hold"/>
                                        <p:tgtEl>
                                          <p:spTgt spid="515104"/>
                                        </p:tgtEl>
                                        <p:attrNameLst>
                                          <p:attrName>ppt_h</p:attrName>
                                        </p:attrNameLst>
                                      </p:cBhvr>
                                      <p:tavLst>
                                        <p:tav tm="0">
                                          <p:val>
                                            <p:fltVal val="0"/>
                                          </p:val>
                                        </p:tav>
                                        <p:tav tm="100000">
                                          <p:val>
                                            <p:strVal val="#ppt_h"/>
                                          </p:val>
                                        </p:tav>
                                      </p:tavLst>
                                    </p:anim>
                                    <p:anim calcmode="lin" valueType="num">
                                      <p:cBhvr>
                                        <p:cTn id="56" dur="500" fill="hold"/>
                                        <p:tgtEl>
                                          <p:spTgt spid="515104"/>
                                        </p:tgtEl>
                                        <p:attrNameLst>
                                          <p:attrName>ppt_x</p:attrName>
                                        </p:attrNameLst>
                                      </p:cBhvr>
                                      <p:tavLst>
                                        <p:tav tm="0">
                                          <p:val>
                                            <p:fltVal val="0.5"/>
                                          </p:val>
                                        </p:tav>
                                        <p:tav tm="100000">
                                          <p:val>
                                            <p:strVal val="#ppt_x"/>
                                          </p:val>
                                        </p:tav>
                                      </p:tavLst>
                                    </p:anim>
                                    <p:anim calcmode="lin" valueType="num">
                                      <p:cBhvr>
                                        <p:cTn id="57" dur="500" fill="hold"/>
                                        <p:tgtEl>
                                          <p:spTgt spid="515104"/>
                                        </p:tgtEl>
                                        <p:attrNameLst>
                                          <p:attrName>ppt_y</p:attrName>
                                        </p:attrNameLst>
                                      </p:cBhvr>
                                      <p:tavLst>
                                        <p:tav tm="0">
                                          <p:val>
                                            <p:fltVal val="0.5"/>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nodeType="clickEffect">
                                  <p:stCondLst>
                                    <p:cond delay="0"/>
                                  </p:stCondLst>
                                  <p:childTnLst>
                                    <p:set>
                                      <p:cBhvr>
                                        <p:cTn id="61" dur="1" fill="hold">
                                          <p:stCondLst>
                                            <p:cond delay="0"/>
                                          </p:stCondLst>
                                        </p:cTn>
                                        <p:tgtEl>
                                          <p:spTgt spid="515105"/>
                                        </p:tgtEl>
                                        <p:attrNameLst>
                                          <p:attrName>style.visibility</p:attrName>
                                        </p:attrNameLst>
                                      </p:cBhvr>
                                      <p:to>
                                        <p:strVal val="visible"/>
                                      </p:to>
                                    </p:set>
                                    <p:anim calcmode="lin" valueType="num">
                                      <p:cBhvr>
                                        <p:cTn id="62" dur="500" fill="hold"/>
                                        <p:tgtEl>
                                          <p:spTgt spid="515105"/>
                                        </p:tgtEl>
                                        <p:attrNameLst>
                                          <p:attrName>ppt_w</p:attrName>
                                        </p:attrNameLst>
                                      </p:cBhvr>
                                      <p:tavLst>
                                        <p:tav tm="0">
                                          <p:val>
                                            <p:fltVal val="0"/>
                                          </p:val>
                                        </p:tav>
                                        <p:tav tm="100000">
                                          <p:val>
                                            <p:strVal val="#ppt_w"/>
                                          </p:val>
                                        </p:tav>
                                      </p:tavLst>
                                    </p:anim>
                                    <p:anim calcmode="lin" valueType="num">
                                      <p:cBhvr>
                                        <p:cTn id="63" dur="500" fill="hold"/>
                                        <p:tgtEl>
                                          <p:spTgt spid="515105"/>
                                        </p:tgtEl>
                                        <p:attrNameLst>
                                          <p:attrName>ppt_h</p:attrName>
                                        </p:attrNameLst>
                                      </p:cBhvr>
                                      <p:tavLst>
                                        <p:tav tm="0">
                                          <p:val>
                                            <p:fltVal val="0"/>
                                          </p:val>
                                        </p:tav>
                                        <p:tav tm="100000">
                                          <p:val>
                                            <p:strVal val="#ppt_h"/>
                                          </p:val>
                                        </p:tav>
                                      </p:tavLst>
                                    </p:anim>
                                    <p:anim calcmode="lin" valueType="num">
                                      <p:cBhvr>
                                        <p:cTn id="64" dur="500" fill="hold"/>
                                        <p:tgtEl>
                                          <p:spTgt spid="515105"/>
                                        </p:tgtEl>
                                        <p:attrNameLst>
                                          <p:attrName>ppt_x</p:attrName>
                                        </p:attrNameLst>
                                      </p:cBhvr>
                                      <p:tavLst>
                                        <p:tav tm="0">
                                          <p:val>
                                            <p:fltVal val="0.5"/>
                                          </p:val>
                                        </p:tav>
                                        <p:tav tm="100000">
                                          <p:val>
                                            <p:strVal val="#ppt_x"/>
                                          </p:val>
                                        </p:tav>
                                      </p:tavLst>
                                    </p:anim>
                                    <p:anim calcmode="lin" valueType="num">
                                      <p:cBhvr>
                                        <p:cTn id="65" dur="500" fill="hold"/>
                                        <p:tgtEl>
                                          <p:spTgt spid="51510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7" grpId="0" autoUpdateAnimBg="0"/>
      <p:bldP spid="515088" grpId="0" autoUpdateAnimBg="0"/>
      <p:bldP spid="515102" grpId="0" autoUpdateAnimBg="0"/>
      <p:bldP spid="515129"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EA211DF7-DA1D-0145-B056-6007D334E3C2}"/>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195" name="Rectangle 3">
            <a:extLst>
              <a:ext uri="{FF2B5EF4-FFF2-40B4-BE49-F238E27FC236}">
                <a16:creationId xmlns:a16="http://schemas.microsoft.com/office/drawing/2014/main" id="{C3D94DA4-0861-2B48-8D18-E613F0777AD6}"/>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264196" name="Rectangle 4">
            <a:extLst>
              <a:ext uri="{FF2B5EF4-FFF2-40B4-BE49-F238E27FC236}">
                <a16:creationId xmlns:a16="http://schemas.microsoft.com/office/drawing/2014/main" id="{4447E596-B206-4C43-B49E-DEFC035ED17B}"/>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264197" name="AutoShape 5">
            <a:extLst>
              <a:ext uri="{FF2B5EF4-FFF2-40B4-BE49-F238E27FC236}">
                <a16:creationId xmlns:a16="http://schemas.microsoft.com/office/drawing/2014/main" id="{396A96E8-8C0A-1149-85DA-B3AB48ED0315}"/>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198" name="Rectangle 6">
            <a:extLst>
              <a:ext uri="{FF2B5EF4-FFF2-40B4-BE49-F238E27FC236}">
                <a16:creationId xmlns:a16="http://schemas.microsoft.com/office/drawing/2014/main" id="{58757D3C-1F97-FA4F-94A6-9C905B809737}"/>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199" name="Rectangle 7">
            <a:extLst>
              <a:ext uri="{FF2B5EF4-FFF2-40B4-BE49-F238E27FC236}">
                <a16:creationId xmlns:a16="http://schemas.microsoft.com/office/drawing/2014/main" id="{1E7DCEA3-62CD-0E43-8553-B134C5B87570}"/>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264200" name="Line 8">
            <a:extLst>
              <a:ext uri="{FF2B5EF4-FFF2-40B4-BE49-F238E27FC236}">
                <a16:creationId xmlns:a16="http://schemas.microsoft.com/office/drawing/2014/main" id="{D8AFCFB3-3475-3745-9834-095A36745C1C}"/>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3" name="Rectangle 11">
            <a:extLst>
              <a:ext uri="{FF2B5EF4-FFF2-40B4-BE49-F238E27FC236}">
                <a16:creationId xmlns:a16="http://schemas.microsoft.com/office/drawing/2014/main" id="{7F5C6AE4-ACFF-9C43-BAA8-CA1C7A3B9AC1}"/>
              </a:ext>
            </a:extLst>
          </p:cNvPr>
          <p:cNvSpPr>
            <a:spLocks noChangeArrowheads="1"/>
          </p:cNvSpPr>
          <p:nvPr/>
        </p:nvSpPr>
        <p:spPr bwMode="auto">
          <a:xfrm>
            <a:off x="4802188" y="992188"/>
            <a:ext cx="29765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264204" name="Rectangle 12">
            <a:extLst>
              <a:ext uri="{FF2B5EF4-FFF2-40B4-BE49-F238E27FC236}">
                <a16:creationId xmlns:a16="http://schemas.microsoft.com/office/drawing/2014/main" id="{9A41B8F8-6460-EB45-945C-094FE9C503ED}"/>
              </a:ext>
            </a:extLst>
          </p:cNvPr>
          <p:cNvSpPr>
            <a:spLocks noChangeArrowheads="1"/>
          </p:cNvSpPr>
          <p:nvPr/>
        </p:nvSpPr>
        <p:spPr bwMode="auto">
          <a:xfrm>
            <a:off x="3709988" y="1603375"/>
            <a:ext cx="23542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PANGGILAN</a:t>
            </a:r>
          </a:p>
        </p:txBody>
      </p:sp>
      <p:sp>
        <p:nvSpPr>
          <p:cNvPr id="264205" name="Rectangle 13">
            <a:extLst>
              <a:ext uri="{FF2B5EF4-FFF2-40B4-BE49-F238E27FC236}">
                <a16:creationId xmlns:a16="http://schemas.microsoft.com/office/drawing/2014/main" id="{08695EF4-CBAF-6F48-84B2-E5AA1BAD46C9}"/>
              </a:ext>
            </a:extLst>
          </p:cNvPr>
          <p:cNvSpPr>
            <a:spLocks noChangeArrowheads="1"/>
          </p:cNvSpPr>
          <p:nvPr/>
        </p:nvSpPr>
        <p:spPr bwMode="auto">
          <a:xfrm>
            <a:off x="3897313" y="206057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T - B - B</a:t>
            </a:r>
          </a:p>
        </p:txBody>
      </p:sp>
      <p:sp>
        <p:nvSpPr>
          <p:cNvPr id="264206" name="Rectangle 14">
            <a:extLst>
              <a:ext uri="{FF2B5EF4-FFF2-40B4-BE49-F238E27FC236}">
                <a16:creationId xmlns:a16="http://schemas.microsoft.com/office/drawing/2014/main" id="{C4BB76AA-EED9-5745-A0CF-6DC4CF37144D}"/>
              </a:ext>
            </a:extLst>
          </p:cNvPr>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bg2"/>
                </a:solidFill>
                <a:effectLst/>
                <a:latin typeface="Times" pitchFamily="2" charset="0"/>
                <a:ea typeface="Gulim" panose="020B0600000101010101" pitchFamily="34" charset="-127"/>
              </a:rPr>
              <a:t>I - I      </a:t>
            </a:r>
          </a:p>
        </p:txBody>
      </p:sp>
      <p:sp>
        <p:nvSpPr>
          <p:cNvPr id="264207" name="Rectangle 15">
            <a:extLst>
              <a:ext uri="{FF2B5EF4-FFF2-40B4-BE49-F238E27FC236}">
                <a16:creationId xmlns:a16="http://schemas.microsoft.com/office/drawing/2014/main" id="{995D5C7E-73AD-AA45-9CCD-1C0265CEDECD}"/>
              </a:ext>
            </a:extLst>
          </p:cNvPr>
          <p:cNvSpPr>
            <a:spLocks noChangeArrowheads="1"/>
          </p:cNvSpPr>
          <p:nvPr/>
        </p:nvSpPr>
        <p:spPr bwMode="auto">
          <a:xfrm>
            <a:off x="4111625" y="2930525"/>
            <a:ext cx="10842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bg2"/>
                </a:solidFill>
                <a:effectLst/>
                <a:latin typeface="Times" pitchFamily="2" charset="0"/>
                <a:ea typeface="Gulim" panose="020B0600000101010101" pitchFamily="34" charset="-127"/>
              </a:rPr>
              <a:t>Y - E</a:t>
            </a:r>
          </a:p>
        </p:txBody>
      </p:sp>
      <p:sp>
        <p:nvSpPr>
          <p:cNvPr id="264210" name="Rectangle 18">
            <a:extLst>
              <a:ext uri="{FF2B5EF4-FFF2-40B4-BE49-F238E27FC236}">
                <a16:creationId xmlns:a16="http://schemas.microsoft.com/office/drawing/2014/main" id="{7EECD9EC-59E6-6E4F-9057-670BE15FD864}"/>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264211" name="Group 19">
            <a:extLst>
              <a:ext uri="{FF2B5EF4-FFF2-40B4-BE49-F238E27FC236}">
                <a16:creationId xmlns:a16="http://schemas.microsoft.com/office/drawing/2014/main" id="{8D61C130-5527-E340-B5EB-8E0E23A6957A}"/>
              </a:ext>
            </a:extLst>
          </p:cNvPr>
          <p:cNvGrpSpPr>
            <a:grpSpLocks/>
          </p:cNvGrpSpPr>
          <p:nvPr/>
        </p:nvGrpSpPr>
        <p:grpSpPr bwMode="auto">
          <a:xfrm>
            <a:off x="344488" y="2378075"/>
            <a:ext cx="2767012" cy="1446213"/>
            <a:chOff x="217" y="1498"/>
            <a:chExt cx="1743" cy="911"/>
          </a:xfrm>
        </p:grpSpPr>
        <p:sp>
          <p:nvSpPr>
            <p:cNvPr id="264212" name="Rectangle 20">
              <a:extLst>
                <a:ext uri="{FF2B5EF4-FFF2-40B4-BE49-F238E27FC236}">
                  <a16:creationId xmlns:a16="http://schemas.microsoft.com/office/drawing/2014/main" id="{0AD72B01-CA85-B64F-AD5D-AA16562EF9AE}"/>
                </a:ext>
              </a:extLst>
            </p:cNvPr>
            <p:cNvSpPr>
              <a:spLocks noChangeArrowheads="1"/>
            </p:cNvSpPr>
            <p:nvPr/>
          </p:nvSpPr>
          <p:spPr bwMode="auto">
            <a:xfrm>
              <a:off x="519" y="1546"/>
              <a:ext cx="562" cy="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264213" name="Rectangle 21">
              <a:extLst>
                <a:ext uri="{FF2B5EF4-FFF2-40B4-BE49-F238E27FC236}">
                  <a16:creationId xmlns:a16="http://schemas.microsoft.com/office/drawing/2014/main" id="{B4F3770A-08AF-614E-8EFD-42B66F45A803}"/>
                </a:ext>
              </a:extLst>
            </p:cNvPr>
            <p:cNvSpPr>
              <a:spLocks noChangeArrowheads="1"/>
            </p:cNvSpPr>
            <p:nvPr/>
          </p:nvSpPr>
          <p:spPr bwMode="auto">
            <a:xfrm>
              <a:off x="217" y="1498"/>
              <a:ext cx="1743"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grpSp>
      <p:sp>
        <p:nvSpPr>
          <p:cNvPr id="264214" name="Line 22">
            <a:extLst>
              <a:ext uri="{FF2B5EF4-FFF2-40B4-BE49-F238E27FC236}">
                <a16:creationId xmlns:a16="http://schemas.microsoft.com/office/drawing/2014/main" id="{AEAB2E48-104C-1044-8B1E-575AFE1698E6}"/>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7" name="Rectangle 25">
            <a:extLst>
              <a:ext uri="{FF2B5EF4-FFF2-40B4-BE49-F238E27FC236}">
                <a16:creationId xmlns:a16="http://schemas.microsoft.com/office/drawing/2014/main" id="{14A61DBD-977E-AB49-B4EA-983C0F6694A1}"/>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264218" name="Line 26">
            <a:extLst>
              <a:ext uri="{FF2B5EF4-FFF2-40B4-BE49-F238E27FC236}">
                <a16:creationId xmlns:a16="http://schemas.microsoft.com/office/drawing/2014/main" id="{A0906039-32D4-3844-BF68-311BD58885B1}"/>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64201" name="Line 9">
            <a:extLst>
              <a:ext uri="{FF2B5EF4-FFF2-40B4-BE49-F238E27FC236}">
                <a16:creationId xmlns:a16="http://schemas.microsoft.com/office/drawing/2014/main" id="{85853281-FFF6-B84F-BD77-924DE2B3794F}"/>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8" name="Rectangle 16">
            <a:extLst>
              <a:ext uri="{FF2B5EF4-FFF2-40B4-BE49-F238E27FC236}">
                <a16:creationId xmlns:a16="http://schemas.microsoft.com/office/drawing/2014/main" id="{6EC0D98F-A097-7C45-B829-0C4406B24B98}"/>
              </a:ext>
            </a:extLst>
          </p:cNvPr>
          <p:cNvSpPr>
            <a:spLocks noChangeArrowheads="1"/>
          </p:cNvSpPr>
          <p:nvPr/>
        </p:nvSpPr>
        <p:spPr bwMode="auto">
          <a:xfrm>
            <a:off x="4297363" y="3387725"/>
            <a:ext cx="587375" cy="5762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accent2"/>
                </a:solidFill>
                <a:effectLst/>
                <a:latin typeface="Times" pitchFamily="2" charset="0"/>
                <a:ea typeface="Gulim" panose="020B0600000101010101" pitchFamily="34" charset="-127"/>
              </a:rPr>
              <a:t>12</a:t>
            </a:r>
            <a:endParaRPr lang="en-US" altLang="ko-KR" sz="3200" b="1">
              <a:solidFill>
                <a:schemeClr val="bg2"/>
              </a:solidFill>
              <a:effectLst/>
              <a:latin typeface="Times" pitchFamily="2" charset="0"/>
              <a:ea typeface="Gulim" panose="020B0600000101010101" pitchFamily="34" charset="-127"/>
            </a:endParaRPr>
          </a:p>
        </p:txBody>
      </p:sp>
      <p:sp>
        <p:nvSpPr>
          <p:cNvPr id="264215" name="Line 23">
            <a:extLst>
              <a:ext uri="{FF2B5EF4-FFF2-40B4-BE49-F238E27FC236}">
                <a16:creationId xmlns:a16="http://schemas.microsoft.com/office/drawing/2014/main" id="{B54E4069-94E1-5748-9A2B-6BC84997CECB}"/>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6" name="Line 24">
            <a:extLst>
              <a:ext uri="{FF2B5EF4-FFF2-40B4-BE49-F238E27FC236}">
                <a16:creationId xmlns:a16="http://schemas.microsoft.com/office/drawing/2014/main" id="{3C0679C0-85E4-4E47-85A8-77907CBDCDCC}"/>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32" name="Text Box 140">
            <a:extLst>
              <a:ext uri="{FF2B5EF4-FFF2-40B4-BE49-F238E27FC236}">
                <a16:creationId xmlns:a16="http://schemas.microsoft.com/office/drawing/2014/main" id="{0DA31D6E-98B5-A040-BE61-2302CFB9A55D}"/>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264333" name="Text Box 141">
            <a:extLst>
              <a:ext uri="{FF2B5EF4-FFF2-40B4-BE49-F238E27FC236}">
                <a16:creationId xmlns:a16="http://schemas.microsoft.com/office/drawing/2014/main" id="{1D086C89-BB1A-6946-9ED4-5B2ABA457FA3}"/>
              </a:ext>
            </a:extLst>
          </p:cNvPr>
          <p:cNvSpPr txBox="1">
            <a:spLocks noChangeArrowheads="1"/>
          </p:cNvSpPr>
          <p:nvPr/>
        </p:nvSpPr>
        <p:spPr bwMode="auto">
          <a:xfrm>
            <a:off x="1790700" y="0"/>
            <a:ext cx="3332163"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35:23-26; Kej. 34:1</a:t>
            </a:r>
          </a:p>
        </p:txBody>
      </p:sp>
      <p:grpSp>
        <p:nvGrpSpPr>
          <p:cNvPr id="264372" name="Group 180">
            <a:extLst>
              <a:ext uri="{FF2B5EF4-FFF2-40B4-BE49-F238E27FC236}">
                <a16:creationId xmlns:a16="http://schemas.microsoft.com/office/drawing/2014/main" id="{BCBB1B98-443B-1E44-907B-147F25A8EAD6}"/>
              </a:ext>
            </a:extLst>
          </p:cNvPr>
          <p:cNvGrpSpPr>
            <a:grpSpLocks/>
          </p:cNvGrpSpPr>
          <p:nvPr/>
        </p:nvGrpSpPr>
        <p:grpSpPr bwMode="auto">
          <a:xfrm>
            <a:off x="468313" y="3505200"/>
            <a:ext cx="1143000" cy="749300"/>
            <a:chOff x="520" y="1872"/>
            <a:chExt cx="720" cy="472"/>
          </a:xfrm>
        </p:grpSpPr>
        <p:sp>
          <p:nvSpPr>
            <p:cNvPr id="264373" name="Oval 181">
              <a:extLst>
                <a:ext uri="{FF2B5EF4-FFF2-40B4-BE49-F238E27FC236}">
                  <a16:creationId xmlns:a16="http://schemas.microsoft.com/office/drawing/2014/main" id="{FFA8437D-0B41-9A46-95B7-B31E4CF3E669}"/>
                </a:ext>
              </a:extLst>
            </p:cNvPr>
            <p:cNvSpPr>
              <a:spLocks noChangeArrowheads="1"/>
            </p:cNvSpPr>
            <p:nvPr/>
          </p:nvSpPr>
          <p:spPr bwMode="auto">
            <a:xfrm>
              <a:off x="520" y="187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74" name="Text Box 182">
              <a:extLst>
                <a:ext uri="{FF2B5EF4-FFF2-40B4-BE49-F238E27FC236}">
                  <a16:creationId xmlns:a16="http://schemas.microsoft.com/office/drawing/2014/main" id="{3D7D90BE-0F24-C94F-8DAF-641300EB8C66}"/>
                </a:ext>
              </a:extLst>
            </p:cNvPr>
            <p:cNvSpPr txBox="1">
              <a:spLocks noChangeArrowheads="1"/>
            </p:cNvSpPr>
            <p:nvPr/>
          </p:nvSpPr>
          <p:spPr bwMode="auto">
            <a:xfrm>
              <a:off x="624" y="1896"/>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1</a:t>
              </a:r>
            </a:p>
          </p:txBody>
        </p:sp>
      </p:grpSp>
      <p:grpSp>
        <p:nvGrpSpPr>
          <p:cNvPr id="264375" name="Group 183">
            <a:extLst>
              <a:ext uri="{FF2B5EF4-FFF2-40B4-BE49-F238E27FC236}">
                <a16:creationId xmlns:a16="http://schemas.microsoft.com/office/drawing/2014/main" id="{2C3D25CC-BD41-7C42-81B3-539171A60AC8}"/>
              </a:ext>
            </a:extLst>
          </p:cNvPr>
          <p:cNvGrpSpPr>
            <a:grpSpLocks/>
          </p:cNvGrpSpPr>
          <p:nvPr/>
        </p:nvGrpSpPr>
        <p:grpSpPr bwMode="auto">
          <a:xfrm>
            <a:off x="6985000" y="5778500"/>
            <a:ext cx="1117600" cy="749300"/>
            <a:chOff x="840" y="3152"/>
            <a:chExt cx="704" cy="472"/>
          </a:xfrm>
        </p:grpSpPr>
        <p:sp>
          <p:nvSpPr>
            <p:cNvPr id="264376" name="Oval 184">
              <a:extLst>
                <a:ext uri="{FF2B5EF4-FFF2-40B4-BE49-F238E27FC236}">
                  <a16:creationId xmlns:a16="http://schemas.microsoft.com/office/drawing/2014/main" id="{E41B5A97-D00D-F448-B9D1-1F48D62D0EDE}"/>
                </a:ext>
              </a:extLst>
            </p:cNvPr>
            <p:cNvSpPr>
              <a:spLocks noChangeArrowheads="1"/>
            </p:cNvSpPr>
            <p:nvPr/>
          </p:nvSpPr>
          <p:spPr bwMode="auto">
            <a:xfrm>
              <a:off x="840" y="315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77" name="Text Box 185">
              <a:extLst>
                <a:ext uri="{FF2B5EF4-FFF2-40B4-BE49-F238E27FC236}">
                  <a16:creationId xmlns:a16="http://schemas.microsoft.com/office/drawing/2014/main" id="{AE88EE0E-C3C0-0E48-85FC-0FD813AD46D6}"/>
                </a:ext>
              </a:extLst>
            </p:cNvPr>
            <p:cNvSpPr txBox="1">
              <a:spLocks noChangeArrowheads="1"/>
            </p:cNvSpPr>
            <p:nvPr/>
          </p:nvSpPr>
          <p:spPr bwMode="auto">
            <a:xfrm>
              <a:off x="928" y="3176"/>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2</a:t>
              </a:r>
            </a:p>
          </p:txBody>
        </p:sp>
      </p:grpSp>
      <p:grpSp>
        <p:nvGrpSpPr>
          <p:cNvPr id="264378" name="Group 186">
            <a:extLst>
              <a:ext uri="{FF2B5EF4-FFF2-40B4-BE49-F238E27FC236}">
                <a16:creationId xmlns:a16="http://schemas.microsoft.com/office/drawing/2014/main" id="{FC6C5ED7-7962-4645-8B09-10A3FF41D801}"/>
              </a:ext>
            </a:extLst>
          </p:cNvPr>
          <p:cNvGrpSpPr>
            <a:grpSpLocks/>
          </p:cNvGrpSpPr>
          <p:nvPr/>
        </p:nvGrpSpPr>
        <p:grpSpPr bwMode="auto">
          <a:xfrm>
            <a:off x="787400" y="5384800"/>
            <a:ext cx="749300" cy="749300"/>
            <a:chOff x="872" y="2368"/>
            <a:chExt cx="472" cy="472"/>
          </a:xfrm>
        </p:grpSpPr>
        <p:sp>
          <p:nvSpPr>
            <p:cNvPr id="264379" name="Oval 187">
              <a:extLst>
                <a:ext uri="{FF2B5EF4-FFF2-40B4-BE49-F238E27FC236}">
                  <a16:creationId xmlns:a16="http://schemas.microsoft.com/office/drawing/2014/main" id="{B816C7CA-424A-BF48-869A-30415EAE1BCF}"/>
                </a:ext>
              </a:extLst>
            </p:cNvPr>
            <p:cNvSpPr>
              <a:spLocks noChangeArrowheads="1"/>
            </p:cNvSpPr>
            <p:nvPr/>
          </p:nvSpPr>
          <p:spPr bwMode="auto">
            <a:xfrm>
              <a:off x="872" y="2368"/>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80" name="Text Box 188">
              <a:extLst>
                <a:ext uri="{FF2B5EF4-FFF2-40B4-BE49-F238E27FC236}">
                  <a16:creationId xmlns:a16="http://schemas.microsoft.com/office/drawing/2014/main" id="{040617D2-232E-1A4F-B05E-82BFE2298265}"/>
                </a:ext>
              </a:extLst>
            </p:cNvPr>
            <p:cNvSpPr txBox="1">
              <a:spLocks noChangeArrowheads="1"/>
            </p:cNvSpPr>
            <p:nvPr/>
          </p:nvSpPr>
          <p:spPr bwMode="auto">
            <a:xfrm>
              <a:off x="968" y="2384"/>
              <a:ext cx="288"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3</a:t>
              </a:r>
            </a:p>
          </p:txBody>
        </p:sp>
      </p:grpSp>
      <p:grpSp>
        <p:nvGrpSpPr>
          <p:cNvPr id="264381" name="Group 189">
            <a:extLst>
              <a:ext uri="{FF2B5EF4-FFF2-40B4-BE49-F238E27FC236}">
                <a16:creationId xmlns:a16="http://schemas.microsoft.com/office/drawing/2014/main" id="{C337A536-0697-9941-A0AD-D648E1105EEF}"/>
              </a:ext>
            </a:extLst>
          </p:cNvPr>
          <p:cNvGrpSpPr>
            <a:grpSpLocks/>
          </p:cNvGrpSpPr>
          <p:nvPr/>
        </p:nvGrpSpPr>
        <p:grpSpPr bwMode="auto">
          <a:xfrm>
            <a:off x="4635500" y="4622800"/>
            <a:ext cx="1117600" cy="749300"/>
            <a:chOff x="1424" y="2672"/>
            <a:chExt cx="704" cy="472"/>
          </a:xfrm>
        </p:grpSpPr>
        <p:sp>
          <p:nvSpPr>
            <p:cNvPr id="264382" name="Oval 190">
              <a:extLst>
                <a:ext uri="{FF2B5EF4-FFF2-40B4-BE49-F238E27FC236}">
                  <a16:creationId xmlns:a16="http://schemas.microsoft.com/office/drawing/2014/main" id="{E64BC24A-EF1E-BD45-BD8D-190FD8C09DDC}"/>
                </a:ext>
              </a:extLst>
            </p:cNvPr>
            <p:cNvSpPr>
              <a:spLocks noChangeArrowheads="1"/>
            </p:cNvSpPr>
            <p:nvPr/>
          </p:nvSpPr>
          <p:spPr bwMode="auto">
            <a:xfrm>
              <a:off x="1424" y="267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83" name="Text Box 191">
              <a:extLst>
                <a:ext uri="{FF2B5EF4-FFF2-40B4-BE49-F238E27FC236}">
                  <a16:creationId xmlns:a16="http://schemas.microsoft.com/office/drawing/2014/main" id="{D3E383C1-95E6-E04F-98A6-B945CF53B528}"/>
                </a:ext>
              </a:extLst>
            </p:cNvPr>
            <p:cNvSpPr txBox="1">
              <a:spLocks noChangeArrowheads="1"/>
            </p:cNvSpPr>
            <p:nvPr/>
          </p:nvSpPr>
          <p:spPr bwMode="auto">
            <a:xfrm>
              <a:off x="1512" y="2696"/>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4</a:t>
              </a:r>
            </a:p>
          </p:txBody>
        </p:sp>
      </p:grpSp>
      <p:grpSp>
        <p:nvGrpSpPr>
          <p:cNvPr id="264384" name="Group 192">
            <a:extLst>
              <a:ext uri="{FF2B5EF4-FFF2-40B4-BE49-F238E27FC236}">
                <a16:creationId xmlns:a16="http://schemas.microsoft.com/office/drawing/2014/main" id="{DA6FB71C-76DD-4548-AD8F-80D24CB12886}"/>
              </a:ext>
            </a:extLst>
          </p:cNvPr>
          <p:cNvGrpSpPr>
            <a:grpSpLocks/>
          </p:cNvGrpSpPr>
          <p:nvPr/>
        </p:nvGrpSpPr>
        <p:grpSpPr bwMode="auto">
          <a:xfrm>
            <a:off x="6731000" y="4508500"/>
            <a:ext cx="1155700" cy="749300"/>
            <a:chOff x="1592" y="3480"/>
            <a:chExt cx="728" cy="472"/>
          </a:xfrm>
        </p:grpSpPr>
        <p:sp>
          <p:nvSpPr>
            <p:cNvPr id="264385" name="Oval 193">
              <a:extLst>
                <a:ext uri="{FF2B5EF4-FFF2-40B4-BE49-F238E27FC236}">
                  <a16:creationId xmlns:a16="http://schemas.microsoft.com/office/drawing/2014/main" id="{029B7DFC-099C-EF48-B932-91E091161018}"/>
                </a:ext>
              </a:extLst>
            </p:cNvPr>
            <p:cNvSpPr>
              <a:spLocks noChangeArrowheads="1"/>
            </p:cNvSpPr>
            <p:nvPr/>
          </p:nvSpPr>
          <p:spPr bwMode="auto">
            <a:xfrm>
              <a:off x="1592" y="3480"/>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86" name="Text Box 194">
              <a:extLst>
                <a:ext uri="{FF2B5EF4-FFF2-40B4-BE49-F238E27FC236}">
                  <a16:creationId xmlns:a16="http://schemas.microsoft.com/office/drawing/2014/main" id="{C2FAC175-540D-DF4F-AAC2-0B6C2E4BD503}"/>
                </a:ext>
              </a:extLst>
            </p:cNvPr>
            <p:cNvSpPr txBox="1">
              <a:spLocks noChangeArrowheads="1"/>
            </p:cNvSpPr>
            <p:nvPr/>
          </p:nvSpPr>
          <p:spPr bwMode="auto">
            <a:xfrm>
              <a:off x="1704" y="3504"/>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5</a:t>
              </a:r>
            </a:p>
          </p:txBody>
        </p:sp>
      </p:grpSp>
      <p:grpSp>
        <p:nvGrpSpPr>
          <p:cNvPr id="264387" name="Group 195">
            <a:extLst>
              <a:ext uri="{FF2B5EF4-FFF2-40B4-BE49-F238E27FC236}">
                <a16:creationId xmlns:a16="http://schemas.microsoft.com/office/drawing/2014/main" id="{6772CB86-98EB-E446-8574-D559B229AEC9}"/>
              </a:ext>
            </a:extLst>
          </p:cNvPr>
          <p:cNvGrpSpPr>
            <a:grpSpLocks/>
          </p:cNvGrpSpPr>
          <p:nvPr/>
        </p:nvGrpSpPr>
        <p:grpSpPr bwMode="auto">
          <a:xfrm>
            <a:off x="1333500" y="4267200"/>
            <a:ext cx="1143000" cy="749300"/>
            <a:chOff x="2360" y="2936"/>
            <a:chExt cx="720" cy="472"/>
          </a:xfrm>
        </p:grpSpPr>
        <p:sp>
          <p:nvSpPr>
            <p:cNvPr id="264388" name="Oval 196">
              <a:extLst>
                <a:ext uri="{FF2B5EF4-FFF2-40B4-BE49-F238E27FC236}">
                  <a16:creationId xmlns:a16="http://schemas.microsoft.com/office/drawing/2014/main" id="{4167FCDA-F061-0542-B6E8-6957B7195235}"/>
                </a:ext>
              </a:extLst>
            </p:cNvPr>
            <p:cNvSpPr>
              <a:spLocks noChangeArrowheads="1"/>
            </p:cNvSpPr>
            <p:nvPr/>
          </p:nvSpPr>
          <p:spPr bwMode="auto">
            <a:xfrm>
              <a:off x="2360" y="2936"/>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89" name="Text Box 197">
              <a:extLst>
                <a:ext uri="{FF2B5EF4-FFF2-40B4-BE49-F238E27FC236}">
                  <a16:creationId xmlns:a16="http://schemas.microsoft.com/office/drawing/2014/main" id="{000406A6-E595-714F-991A-4DF2E59DC046}"/>
                </a:ext>
              </a:extLst>
            </p:cNvPr>
            <p:cNvSpPr txBox="1">
              <a:spLocks noChangeArrowheads="1"/>
            </p:cNvSpPr>
            <p:nvPr/>
          </p:nvSpPr>
          <p:spPr bwMode="auto">
            <a:xfrm>
              <a:off x="2464" y="2944"/>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6</a:t>
              </a:r>
            </a:p>
          </p:txBody>
        </p:sp>
      </p:grpSp>
      <p:grpSp>
        <p:nvGrpSpPr>
          <p:cNvPr id="264390" name="Group 198">
            <a:extLst>
              <a:ext uri="{FF2B5EF4-FFF2-40B4-BE49-F238E27FC236}">
                <a16:creationId xmlns:a16="http://schemas.microsoft.com/office/drawing/2014/main" id="{2248A428-4DF5-4F4A-9661-66AB3B1BBB2E}"/>
              </a:ext>
            </a:extLst>
          </p:cNvPr>
          <p:cNvGrpSpPr>
            <a:grpSpLocks/>
          </p:cNvGrpSpPr>
          <p:nvPr/>
        </p:nvGrpSpPr>
        <p:grpSpPr bwMode="auto">
          <a:xfrm>
            <a:off x="3009900" y="5346700"/>
            <a:ext cx="1130300" cy="749300"/>
            <a:chOff x="2456" y="3504"/>
            <a:chExt cx="712" cy="472"/>
          </a:xfrm>
        </p:grpSpPr>
        <p:sp>
          <p:nvSpPr>
            <p:cNvPr id="264391" name="Oval 199">
              <a:extLst>
                <a:ext uri="{FF2B5EF4-FFF2-40B4-BE49-F238E27FC236}">
                  <a16:creationId xmlns:a16="http://schemas.microsoft.com/office/drawing/2014/main" id="{FE867802-8820-4342-9B75-374E565FD3B9}"/>
                </a:ext>
              </a:extLst>
            </p:cNvPr>
            <p:cNvSpPr>
              <a:spLocks noChangeArrowheads="1"/>
            </p:cNvSpPr>
            <p:nvPr/>
          </p:nvSpPr>
          <p:spPr bwMode="auto">
            <a:xfrm>
              <a:off x="2456" y="3504"/>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92" name="Text Box 200">
              <a:extLst>
                <a:ext uri="{FF2B5EF4-FFF2-40B4-BE49-F238E27FC236}">
                  <a16:creationId xmlns:a16="http://schemas.microsoft.com/office/drawing/2014/main" id="{12F7AE30-D7D1-CC46-8093-5D27995639A7}"/>
                </a:ext>
              </a:extLst>
            </p:cNvPr>
            <p:cNvSpPr txBox="1">
              <a:spLocks noChangeArrowheads="1"/>
            </p:cNvSpPr>
            <p:nvPr/>
          </p:nvSpPr>
          <p:spPr bwMode="auto">
            <a:xfrm>
              <a:off x="2552" y="3528"/>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7</a:t>
              </a:r>
            </a:p>
          </p:txBody>
        </p:sp>
      </p:grpSp>
      <p:grpSp>
        <p:nvGrpSpPr>
          <p:cNvPr id="264393" name="Group 201">
            <a:extLst>
              <a:ext uri="{FF2B5EF4-FFF2-40B4-BE49-F238E27FC236}">
                <a16:creationId xmlns:a16="http://schemas.microsoft.com/office/drawing/2014/main" id="{983DDC9D-7363-AE41-B5FB-8F1B7BDC4A3B}"/>
              </a:ext>
            </a:extLst>
          </p:cNvPr>
          <p:cNvGrpSpPr>
            <a:grpSpLocks/>
          </p:cNvGrpSpPr>
          <p:nvPr/>
        </p:nvGrpSpPr>
        <p:grpSpPr bwMode="auto">
          <a:xfrm>
            <a:off x="2490788" y="4302125"/>
            <a:ext cx="1130300" cy="749300"/>
            <a:chOff x="3056" y="2888"/>
            <a:chExt cx="712" cy="472"/>
          </a:xfrm>
        </p:grpSpPr>
        <p:sp>
          <p:nvSpPr>
            <p:cNvPr id="264394" name="Oval 202">
              <a:extLst>
                <a:ext uri="{FF2B5EF4-FFF2-40B4-BE49-F238E27FC236}">
                  <a16:creationId xmlns:a16="http://schemas.microsoft.com/office/drawing/2014/main" id="{48B48139-451D-4E41-AAA8-EEA509FC638C}"/>
                </a:ext>
              </a:extLst>
            </p:cNvPr>
            <p:cNvSpPr>
              <a:spLocks noChangeArrowheads="1"/>
            </p:cNvSpPr>
            <p:nvPr/>
          </p:nvSpPr>
          <p:spPr bwMode="auto">
            <a:xfrm>
              <a:off x="3056" y="2888"/>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95" name="Text Box 203">
              <a:extLst>
                <a:ext uri="{FF2B5EF4-FFF2-40B4-BE49-F238E27FC236}">
                  <a16:creationId xmlns:a16="http://schemas.microsoft.com/office/drawing/2014/main" id="{D4056735-F02A-2249-9E43-ECFE5E51640C}"/>
                </a:ext>
              </a:extLst>
            </p:cNvPr>
            <p:cNvSpPr txBox="1">
              <a:spLocks noChangeArrowheads="1"/>
            </p:cNvSpPr>
            <p:nvPr/>
          </p:nvSpPr>
          <p:spPr bwMode="auto">
            <a:xfrm>
              <a:off x="3152" y="2904"/>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8</a:t>
              </a:r>
            </a:p>
          </p:txBody>
        </p:sp>
      </p:grpSp>
      <p:grpSp>
        <p:nvGrpSpPr>
          <p:cNvPr id="264396" name="Group 204">
            <a:extLst>
              <a:ext uri="{FF2B5EF4-FFF2-40B4-BE49-F238E27FC236}">
                <a16:creationId xmlns:a16="http://schemas.microsoft.com/office/drawing/2014/main" id="{C445807B-0B33-8348-BEDA-CF70DC54ABA5}"/>
              </a:ext>
            </a:extLst>
          </p:cNvPr>
          <p:cNvGrpSpPr>
            <a:grpSpLocks/>
          </p:cNvGrpSpPr>
          <p:nvPr/>
        </p:nvGrpSpPr>
        <p:grpSpPr bwMode="auto">
          <a:xfrm>
            <a:off x="6299200" y="3441700"/>
            <a:ext cx="977900" cy="749300"/>
            <a:chOff x="3624" y="2232"/>
            <a:chExt cx="616" cy="472"/>
          </a:xfrm>
        </p:grpSpPr>
        <p:sp>
          <p:nvSpPr>
            <p:cNvPr id="264397" name="Oval 205">
              <a:extLst>
                <a:ext uri="{FF2B5EF4-FFF2-40B4-BE49-F238E27FC236}">
                  <a16:creationId xmlns:a16="http://schemas.microsoft.com/office/drawing/2014/main" id="{CB1E08C7-5CA2-CD49-BDEE-6BE7EC5868BF}"/>
                </a:ext>
              </a:extLst>
            </p:cNvPr>
            <p:cNvSpPr>
              <a:spLocks noChangeArrowheads="1"/>
            </p:cNvSpPr>
            <p:nvPr/>
          </p:nvSpPr>
          <p:spPr bwMode="auto">
            <a:xfrm>
              <a:off x="3624" y="223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98" name="Text Box 206">
              <a:extLst>
                <a:ext uri="{FF2B5EF4-FFF2-40B4-BE49-F238E27FC236}">
                  <a16:creationId xmlns:a16="http://schemas.microsoft.com/office/drawing/2014/main" id="{5DA01BFC-05D7-554F-85F4-80AD7067AA5E}"/>
                </a:ext>
              </a:extLst>
            </p:cNvPr>
            <p:cNvSpPr txBox="1">
              <a:spLocks noChangeArrowheads="1"/>
            </p:cNvSpPr>
            <p:nvPr/>
          </p:nvSpPr>
          <p:spPr bwMode="auto">
            <a:xfrm>
              <a:off x="3624" y="2248"/>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10</a:t>
              </a:r>
            </a:p>
          </p:txBody>
        </p:sp>
      </p:grpSp>
      <p:grpSp>
        <p:nvGrpSpPr>
          <p:cNvPr id="264399" name="Group 207">
            <a:extLst>
              <a:ext uri="{FF2B5EF4-FFF2-40B4-BE49-F238E27FC236}">
                <a16:creationId xmlns:a16="http://schemas.microsoft.com/office/drawing/2014/main" id="{A1ECD3E3-BC6F-DE4C-BD28-F1949865A75A}"/>
              </a:ext>
            </a:extLst>
          </p:cNvPr>
          <p:cNvGrpSpPr>
            <a:grpSpLocks/>
          </p:cNvGrpSpPr>
          <p:nvPr/>
        </p:nvGrpSpPr>
        <p:grpSpPr bwMode="auto">
          <a:xfrm>
            <a:off x="4419600" y="5702300"/>
            <a:ext cx="1155700" cy="749300"/>
            <a:chOff x="3680" y="3264"/>
            <a:chExt cx="728" cy="472"/>
          </a:xfrm>
        </p:grpSpPr>
        <p:sp>
          <p:nvSpPr>
            <p:cNvPr id="264400" name="Oval 208">
              <a:extLst>
                <a:ext uri="{FF2B5EF4-FFF2-40B4-BE49-F238E27FC236}">
                  <a16:creationId xmlns:a16="http://schemas.microsoft.com/office/drawing/2014/main" id="{06F3BBA7-2E13-9445-A08D-B51173AF5D7E}"/>
                </a:ext>
              </a:extLst>
            </p:cNvPr>
            <p:cNvSpPr>
              <a:spLocks noChangeArrowheads="1"/>
            </p:cNvSpPr>
            <p:nvPr/>
          </p:nvSpPr>
          <p:spPr bwMode="auto">
            <a:xfrm>
              <a:off x="3680" y="3264"/>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401" name="Text Box 209">
              <a:extLst>
                <a:ext uri="{FF2B5EF4-FFF2-40B4-BE49-F238E27FC236}">
                  <a16:creationId xmlns:a16="http://schemas.microsoft.com/office/drawing/2014/main" id="{EB815202-1D8C-BF41-94C2-B613BBE11BFD}"/>
                </a:ext>
              </a:extLst>
            </p:cNvPr>
            <p:cNvSpPr txBox="1">
              <a:spLocks noChangeArrowheads="1"/>
            </p:cNvSpPr>
            <p:nvPr/>
          </p:nvSpPr>
          <p:spPr bwMode="auto">
            <a:xfrm>
              <a:off x="3792" y="3280"/>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9</a:t>
              </a:r>
            </a:p>
          </p:txBody>
        </p:sp>
      </p:grpSp>
      <p:grpSp>
        <p:nvGrpSpPr>
          <p:cNvPr id="264402" name="Group 210">
            <a:extLst>
              <a:ext uri="{FF2B5EF4-FFF2-40B4-BE49-F238E27FC236}">
                <a16:creationId xmlns:a16="http://schemas.microsoft.com/office/drawing/2014/main" id="{087B353C-5464-3944-9C72-A7A6376ED20F}"/>
              </a:ext>
            </a:extLst>
          </p:cNvPr>
          <p:cNvGrpSpPr>
            <a:grpSpLocks/>
          </p:cNvGrpSpPr>
          <p:nvPr/>
        </p:nvGrpSpPr>
        <p:grpSpPr bwMode="auto">
          <a:xfrm>
            <a:off x="5676900" y="5219700"/>
            <a:ext cx="990600" cy="749300"/>
            <a:chOff x="4344" y="2392"/>
            <a:chExt cx="624" cy="472"/>
          </a:xfrm>
        </p:grpSpPr>
        <p:sp>
          <p:nvSpPr>
            <p:cNvPr id="264403" name="Oval 211">
              <a:extLst>
                <a:ext uri="{FF2B5EF4-FFF2-40B4-BE49-F238E27FC236}">
                  <a16:creationId xmlns:a16="http://schemas.microsoft.com/office/drawing/2014/main" id="{44027F10-F23F-3E4B-870B-431577594609}"/>
                </a:ext>
              </a:extLst>
            </p:cNvPr>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404" name="Text Box 212">
              <a:extLst>
                <a:ext uri="{FF2B5EF4-FFF2-40B4-BE49-F238E27FC236}">
                  <a16:creationId xmlns:a16="http://schemas.microsoft.com/office/drawing/2014/main" id="{C79D2CAD-0255-D74A-A1F9-5224171BC344}"/>
                </a:ext>
              </a:extLst>
            </p:cNvPr>
            <p:cNvSpPr txBox="1">
              <a:spLocks noChangeArrowheads="1"/>
            </p:cNvSpPr>
            <p:nvPr/>
          </p:nvSpPr>
          <p:spPr bwMode="auto">
            <a:xfrm>
              <a:off x="4352" y="2416"/>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11</a:t>
              </a:r>
            </a:p>
          </p:txBody>
        </p:sp>
      </p:grpSp>
      <p:grpSp>
        <p:nvGrpSpPr>
          <p:cNvPr id="264405" name="Group 213">
            <a:extLst>
              <a:ext uri="{FF2B5EF4-FFF2-40B4-BE49-F238E27FC236}">
                <a16:creationId xmlns:a16="http://schemas.microsoft.com/office/drawing/2014/main" id="{DCC5D9D9-2544-AB47-915A-0CA97BBDD95A}"/>
              </a:ext>
            </a:extLst>
          </p:cNvPr>
          <p:cNvGrpSpPr>
            <a:grpSpLocks/>
          </p:cNvGrpSpPr>
          <p:nvPr/>
        </p:nvGrpSpPr>
        <p:grpSpPr bwMode="auto">
          <a:xfrm>
            <a:off x="7594600" y="3086100"/>
            <a:ext cx="1003300" cy="749300"/>
            <a:chOff x="4536" y="3480"/>
            <a:chExt cx="632" cy="472"/>
          </a:xfrm>
        </p:grpSpPr>
        <p:sp>
          <p:nvSpPr>
            <p:cNvPr id="264406" name="Oval 214">
              <a:extLst>
                <a:ext uri="{FF2B5EF4-FFF2-40B4-BE49-F238E27FC236}">
                  <a16:creationId xmlns:a16="http://schemas.microsoft.com/office/drawing/2014/main" id="{4832A950-94B7-8743-AEA2-E9F407CD3B01}"/>
                </a:ext>
              </a:extLst>
            </p:cNvPr>
            <p:cNvSpPr>
              <a:spLocks noChangeArrowheads="1"/>
            </p:cNvSpPr>
            <p:nvPr/>
          </p:nvSpPr>
          <p:spPr bwMode="auto">
            <a:xfrm>
              <a:off x="4536" y="3480"/>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407" name="Text Box 215">
              <a:extLst>
                <a:ext uri="{FF2B5EF4-FFF2-40B4-BE49-F238E27FC236}">
                  <a16:creationId xmlns:a16="http://schemas.microsoft.com/office/drawing/2014/main" id="{49E40357-4B19-6B44-A71A-2680AB049750}"/>
                </a:ext>
              </a:extLst>
            </p:cNvPr>
            <p:cNvSpPr txBox="1">
              <a:spLocks noChangeArrowheads="1"/>
            </p:cNvSpPr>
            <p:nvPr/>
          </p:nvSpPr>
          <p:spPr bwMode="auto">
            <a:xfrm>
              <a:off x="4552" y="3488"/>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12</a:t>
              </a:r>
            </a:p>
          </p:txBody>
        </p:sp>
      </p:grpSp>
      <p:grpSp>
        <p:nvGrpSpPr>
          <p:cNvPr id="264408" name="Group 216">
            <a:extLst>
              <a:ext uri="{FF2B5EF4-FFF2-40B4-BE49-F238E27FC236}">
                <a16:creationId xmlns:a16="http://schemas.microsoft.com/office/drawing/2014/main" id="{3D4D54C0-7794-6E43-86E6-B814B8EBE6E0}"/>
              </a:ext>
            </a:extLst>
          </p:cNvPr>
          <p:cNvGrpSpPr>
            <a:grpSpLocks/>
          </p:cNvGrpSpPr>
          <p:nvPr/>
        </p:nvGrpSpPr>
        <p:grpSpPr bwMode="auto">
          <a:xfrm>
            <a:off x="7759700" y="4838700"/>
            <a:ext cx="990600" cy="749300"/>
            <a:chOff x="4888" y="3048"/>
            <a:chExt cx="624" cy="472"/>
          </a:xfrm>
        </p:grpSpPr>
        <p:sp>
          <p:nvSpPr>
            <p:cNvPr id="264409" name="Oval 217">
              <a:extLst>
                <a:ext uri="{FF2B5EF4-FFF2-40B4-BE49-F238E27FC236}">
                  <a16:creationId xmlns:a16="http://schemas.microsoft.com/office/drawing/2014/main" id="{413C8A75-533C-F64F-895F-8F5DE0ADF743}"/>
                </a:ext>
              </a:extLst>
            </p:cNvPr>
            <p:cNvSpPr>
              <a:spLocks noChangeArrowheads="1"/>
            </p:cNvSpPr>
            <p:nvPr/>
          </p:nvSpPr>
          <p:spPr bwMode="auto">
            <a:xfrm>
              <a:off x="4888" y="3048"/>
              <a:ext cx="472" cy="472"/>
            </a:xfrm>
            <a:prstGeom prst="ellipse">
              <a:avLst/>
            </a:prstGeom>
            <a:solidFill>
              <a:srgbClr val="00FF00"/>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410" name="Text Box 218">
              <a:extLst>
                <a:ext uri="{FF2B5EF4-FFF2-40B4-BE49-F238E27FC236}">
                  <a16:creationId xmlns:a16="http://schemas.microsoft.com/office/drawing/2014/main" id="{E5C8E1F6-8017-A846-A880-7734FCCDDDB7}"/>
                </a:ext>
              </a:extLst>
            </p:cNvPr>
            <p:cNvSpPr txBox="1">
              <a:spLocks noChangeArrowheads="1"/>
            </p:cNvSpPr>
            <p:nvPr/>
          </p:nvSpPr>
          <p:spPr bwMode="auto">
            <a:xfrm>
              <a:off x="4896" y="3064"/>
              <a:ext cx="616" cy="365"/>
            </a:xfrm>
            <a:prstGeom prst="rect">
              <a:avLst/>
            </a:prstGeom>
            <a:noFill/>
            <a:ln>
              <a:noFill/>
            </a:ln>
            <a:effectLst>
              <a:outerShdw dist="71842" dir="2700000" algn="ctr" rotWithShape="0">
                <a:srgbClr val="FFFF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chemeClr val="bg2"/>
                  </a:solidFill>
                  <a:effectLst/>
                  <a:ea typeface="Gulim" panose="020B0600000101010101" pitchFamily="34" charset="-127"/>
                </a:rPr>
                <a:t>13</a:t>
              </a:r>
            </a:p>
          </p:txBody>
        </p:sp>
      </p:grpSp>
      <p:sp>
        <p:nvSpPr>
          <p:cNvPr id="264350" name="Freeform 158">
            <a:extLst>
              <a:ext uri="{FF2B5EF4-FFF2-40B4-BE49-F238E27FC236}">
                <a16:creationId xmlns:a16="http://schemas.microsoft.com/office/drawing/2014/main" id="{C60CBED2-5B98-624D-9919-10416A6A6143}"/>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351" name="AutoShape 159">
            <a:extLst>
              <a:ext uri="{FF2B5EF4-FFF2-40B4-BE49-F238E27FC236}">
                <a16:creationId xmlns:a16="http://schemas.microsoft.com/office/drawing/2014/main" id="{F92C11B0-FCF6-2E47-A419-CFA893F3852E}"/>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52" name="Rectangle 160">
            <a:extLst>
              <a:ext uri="{FF2B5EF4-FFF2-40B4-BE49-F238E27FC236}">
                <a16:creationId xmlns:a16="http://schemas.microsoft.com/office/drawing/2014/main" id="{5BE62766-246F-374B-A702-7AB3E5F7F13A}"/>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53" name="AutoShape 161">
            <a:extLst>
              <a:ext uri="{FF2B5EF4-FFF2-40B4-BE49-F238E27FC236}">
                <a16:creationId xmlns:a16="http://schemas.microsoft.com/office/drawing/2014/main" id="{D2BFF7B4-1C36-EA4A-B7E6-CF70B1E759AB}"/>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54" name="Line 162">
            <a:extLst>
              <a:ext uri="{FF2B5EF4-FFF2-40B4-BE49-F238E27FC236}">
                <a16:creationId xmlns:a16="http://schemas.microsoft.com/office/drawing/2014/main" id="{BBB5723F-A8D0-3A44-96D6-1BD7C18192D0}"/>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55" name="Line 163">
            <a:extLst>
              <a:ext uri="{FF2B5EF4-FFF2-40B4-BE49-F238E27FC236}">
                <a16:creationId xmlns:a16="http://schemas.microsoft.com/office/drawing/2014/main" id="{12AF7232-FAA4-A049-A3E9-D29174D59182}"/>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56" name="Rectangle 164">
            <a:extLst>
              <a:ext uri="{FF2B5EF4-FFF2-40B4-BE49-F238E27FC236}">
                <a16:creationId xmlns:a16="http://schemas.microsoft.com/office/drawing/2014/main" id="{A0DDBE84-F999-6540-A5B1-5B80A349BB18}"/>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57" name="Rectangle 165">
            <a:extLst>
              <a:ext uri="{FF2B5EF4-FFF2-40B4-BE49-F238E27FC236}">
                <a16:creationId xmlns:a16="http://schemas.microsoft.com/office/drawing/2014/main" id="{647E1171-FB7C-1345-9367-E9896E7F2DDA}"/>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264358" name="Rectangle 166">
            <a:extLst>
              <a:ext uri="{FF2B5EF4-FFF2-40B4-BE49-F238E27FC236}">
                <a16:creationId xmlns:a16="http://schemas.microsoft.com/office/drawing/2014/main" id="{39F5B77E-048B-5542-BE87-C0B050888F38}"/>
              </a:ext>
            </a:extLst>
          </p:cNvPr>
          <p:cNvSpPr>
            <a:spLocks noChangeArrowheads="1"/>
          </p:cNvSpPr>
          <p:nvPr/>
        </p:nvSpPr>
        <p:spPr bwMode="auto">
          <a:xfrm>
            <a:off x="8286750" y="42211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Y - E</a:t>
            </a:r>
          </a:p>
        </p:txBody>
      </p:sp>
      <p:sp>
        <p:nvSpPr>
          <p:cNvPr id="264359" name="Rectangle 167">
            <a:extLst>
              <a:ext uri="{FF2B5EF4-FFF2-40B4-BE49-F238E27FC236}">
                <a16:creationId xmlns:a16="http://schemas.microsoft.com/office/drawing/2014/main" id="{B2C19F99-4B1C-8B40-8A27-7307ED90AACC}"/>
              </a:ext>
            </a:extLst>
          </p:cNvPr>
          <p:cNvSpPr>
            <a:spLocks noChangeArrowheads="1"/>
          </p:cNvSpPr>
          <p:nvPr/>
        </p:nvSpPr>
        <p:spPr bwMode="auto">
          <a:xfrm>
            <a:off x="8340725" y="44116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12</a:t>
            </a:r>
          </a:p>
        </p:txBody>
      </p:sp>
      <p:sp>
        <p:nvSpPr>
          <p:cNvPr id="264360" name="Rectangle 168">
            <a:extLst>
              <a:ext uri="{FF2B5EF4-FFF2-40B4-BE49-F238E27FC236}">
                <a16:creationId xmlns:a16="http://schemas.microsoft.com/office/drawing/2014/main" id="{73A5E751-BF6A-B945-BF91-684B29190A07}"/>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264361" name="Rectangle 169">
            <a:extLst>
              <a:ext uri="{FF2B5EF4-FFF2-40B4-BE49-F238E27FC236}">
                <a16:creationId xmlns:a16="http://schemas.microsoft.com/office/drawing/2014/main" id="{A7844200-1AC1-C742-8AFB-157745B30441}"/>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264362" name="Rectangle 170">
            <a:extLst>
              <a:ext uri="{FF2B5EF4-FFF2-40B4-BE49-F238E27FC236}">
                <a16:creationId xmlns:a16="http://schemas.microsoft.com/office/drawing/2014/main" id="{B424A0B6-2136-254B-83B9-4B89DFDBAA83}"/>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264363" name="Line 171">
            <a:extLst>
              <a:ext uri="{FF2B5EF4-FFF2-40B4-BE49-F238E27FC236}">
                <a16:creationId xmlns:a16="http://schemas.microsoft.com/office/drawing/2014/main" id="{55CDF5BD-1C75-7644-B850-9E7771B4ABB6}"/>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64" name="Line 172">
            <a:extLst>
              <a:ext uri="{FF2B5EF4-FFF2-40B4-BE49-F238E27FC236}">
                <a16:creationId xmlns:a16="http://schemas.microsoft.com/office/drawing/2014/main" id="{105FED9C-922B-204C-9011-8AF876C325D5}"/>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65" name="Line 173">
            <a:extLst>
              <a:ext uri="{FF2B5EF4-FFF2-40B4-BE49-F238E27FC236}">
                <a16:creationId xmlns:a16="http://schemas.microsoft.com/office/drawing/2014/main" id="{212B73B4-D84B-684C-BFED-C0323EAEC9CA}"/>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411" name="Text Box 219">
            <a:extLst>
              <a:ext uri="{FF2B5EF4-FFF2-40B4-BE49-F238E27FC236}">
                <a16:creationId xmlns:a16="http://schemas.microsoft.com/office/drawing/2014/main" id="{658941A0-D609-C846-A26E-2DA3D7DD6923}"/>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264416" name="Rectangle 224">
            <a:extLst>
              <a:ext uri="{FF2B5EF4-FFF2-40B4-BE49-F238E27FC236}">
                <a16:creationId xmlns:a16="http://schemas.microsoft.com/office/drawing/2014/main" id="{94BF004B-84E3-5749-839E-811F8B8C1435}"/>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43</a:t>
            </a:r>
          </a:p>
        </p:txBody>
      </p:sp>
      <p:sp>
        <p:nvSpPr>
          <p:cNvPr id="264417" name="Text Box 225">
            <a:extLst>
              <a:ext uri="{FF2B5EF4-FFF2-40B4-BE49-F238E27FC236}">
                <a16:creationId xmlns:a16="http://schemas.microsoft.com/office/drawing/2014/main" id="{F1A28333-9DF9-B948-BDEE-355D6B03B99F}"/>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264418" name="Group 226">
            <a:extLst>
              <a:ext uri="{FF2B5EF4-FFF2-40B4-BE49-F238E27FC236}">
                <a16:creationId xmlns:a16="http://schemas.microsoft.com/office/drawing/2014/main" id="{9365BAF1-8C0C-434B-91D1-8F68D49DE43A}"/>
              </a:ext>
            </a:extLst>
          </p:cNvPr>
          <p:cNvGrpSpPr>
            <a:grpSpLocks/>
          </p:cNvGrpSpPr>
          <p:nvPr/>
        </p:nvGrpSpPr>
        <p:grpSpPr bwMode="auto">
          <a:xfrm>
            <a:off x="5976938" y="1390650"/>
            <a:ext cx="1262062" cy="1347788"/>
            <a:chOff x="3765" y="876"/>
            <a:chExt cx="795" cy="849"/>
          </a:xfrm>
        </p:grpSpPr>
        <p:grpSp>
          <p:nvGrpSpPr>
            <p:cNvPr id="264419" name="Group 227">
              <a:extLst>
                <a:ext uri="{FF2B5EF4-FFF2-40B4-BE49-F238E27FC236}">
                  <a16:creationId xmlns:a16="http://schemas.microsoft.com/office/drawing/2014/main" id="{A5232568-3810-CF47-A7AB-DD4CA5AC730A}"/>
                </a:ext>
              </a:extLst>
            </p:cNvPr>
            <p:cNvGrpSpPr>
              <a:grpSpLocks/>
            </p:cNvGrpSpPr>
            <p:nvPr/>
          </p:nvGrpSpPr>
          <p:grpSpPr bwMode="auto">
            <a:xfrm>
              <a:off x="3765" y="876"/>
              <a:ext cx="795" cy="849"/>
              <a:chOff x="1084" y="711"/>
              <a:chExt cx="2950" cy="2769"/>
            </a:xfrm>
          </p:grpSpPr>
          <p:grpSp>
            <p:nvGrpSpPr>
              <p:cNvPr id="264420" name="Group 228">
                <a:extLst>
                  <a:ext uri="{FF2B5EF4-FFF2-40B4-BE49-F238E27FC236}">
                    <a16:creationId xmlns:a16="http://schemas.microsoft.com/office/drawing/2014/main" id="{04CFC59B-2DE5-A946-82F8-F9370506F6B9}"/>
                  </a:ext>
                </a:extLst>
              </p:cNvPr>
              <p:cNvGrpSpPr>
                <a:grpSpLocks/>
              </p:cNvGrpSpPr>
              <p:nvPr/>
            </p:nvGrpSpPr>
            <p:grpSpPr bwMode="auto">
              <a:xfrm>
                <a:off x="1084" y="711"/>
                <a:ext cx="2950" cy="2769"/>
                <a:chOff x="2707" y="548"/>
                <a:chExt cx="2950" cy="2769"/>
              </a:xfrm>
            </p:grpSpPr>
            <p:grpSp>
              <p:nvGrpSpPr>
                <p:cNvPr id="264421" name="Group 229">
                  <a:extLst>
                    <a:ext uri="{FF2B5EF4-FFF2-40B4-BE49-F238E27FC236}">
                      <a16:creationId xmlns:a16="http://schemas.microsoft.com/office/drawing/2014/main" id="{4DDFFA36-E7DC-9A4A-A448-2A15FF783A96}"/>
                    </a:ext>
                  </a:extLst>
                </p:cNvPr>
                <p:cNvGrpSpPr>
                  <a:grpSpLocks/>
                </p:cNvGrpSpPr>
                <p:nvPr/>
              </p:nvGrpSpPr>
              <p:grpSpPr bwMode="auto">
                <a:xfrm>
                  <a:off x="3180" y="1046"/>
                  <a:ext cx="2105" cy="1421"/>
                  <a:chOff x="578" y="2316"/>
                  <a:chExt cx="2105" cy="1421"/>
                </a:xfrm>
              </p:grpSpPr>
              <p:sp>
                <p:nvSpPr>
                  <p:cNvPr id="264422" name="Freeform 230" descr="Cork">
                    <a:extLst>
                      <a:ext uri="{FF2B5EF4-FFF2-40B4-BE49-F238E27FC236}">
                        <a16:creationId xmlns:a16="http://schemas.microsoft.com/office/drawing/2014/main" id="{243BB368-557E-0342-97B5-3EEC8ED13107}"/>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423" name="Freeform 231" descr="Cork">
                    <a:extLst>
                      <a:ext uri="{FF2B5EF4-FFF2-40B4-BE49-F238E27FC236}">
                        <a16:creationId xmlns:a16="http://schemas.microsoft.com/office/drawing/2014/main" id="{25F9C043-0446-3148-84E9-1BAFDF8018D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64424" name="Picture 232">
                  <a:extLst>
                    <a:ext uri="{FF2B5EF4-FFF2-40B4-BE49-F238E27FC236}">
                      <a16:creationId xmlns:a16="http://schemas.microsoft.com/office/drawing/2014/main" id="{CA41F95F-4F19-2E42-992D-4579E77C25B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4425" name="Freeform 233">
                <a:extLst>
                  <a:ext uri="{FF2B5EF4-FFF2-40B4-BE49-F238E27FC236}">
                    <a16:creationId xmlns:a16="http://schemas.microsoft.com/office/drawing/2014/main" id="{6A550850-CEAD-724D-96F3-C6BBC1E04D3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426" name="Freeform 234">
                <a:extLst>
                  <a:ext uri="{FF2B5EF4-FFF2-40B4-BE49-F238E27FC236}">
                    <a16:creationId xmlns:a16="http://schemas.microsoft.com/office/drawing/2014/main" id="{A7CD3430-49DE-1743-9A69-3EF8268CB019}"/>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427" name="Freeform 235">
                <a:extLst>
                  <a:ext uri="{FF2B5EF4-FFF2-40B4-BE49-F238E27FC236}">
                    <a16:creationId xmlns:a16="http://schemas.microsoft.com/office/drawing/2014/main" id="{917524EF-75CE-DC4A-95EC-60D1345B4D25}"/>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428" name="Freeform 236">
                <a:extLst>
                  <a:ext uri="{FF2B5EF4-FFF2-40B4-BE49-F238E27FC236}">
                    <a16:creationId xmlns:a16="http://schemas.microsoft.com/office/drawing/2014/main" id="{AC6A1721-F96F-2C4B-867B-DE726812FC0E}"/>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429" name="Freeform 237">
                <a:extLst>
                  <a:ext uri="{FF2B5EF4-FFF2-40B4-BE49-F238E27FC236}">
                    <a16:creationId xmlns:a16="http://schemas.microsoft.com/office/drawing/2014/main" id="{C7784166-85A4-B14F-849F-E5FD9395BFDE}"/>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4430" name="Rectangle 238">
              <a:extLst>
                <a:ext uri="{FF2B5EF4-FFF2-40B4-BE49-F238E27FC236}">
                  <a16:creationId xmlns:a16="http://schemas.microsoft.com/office/drawing/2014/main" id="{294C8FAB-3F84-6145-8355-73FE5136F820}"/>
                </a:ext>
              </a:extLst>
            </p:cNvPr>
            <p:cNvSpPr>
              <a:spLocks noChangeArrowheads="1"/>
            </p:cNvSpPr>
            <p:nvPr/>
          </p:nvSpPr>
          <p:spPr bwMode="auto">
            <a:xfrm>
              <a:off x="3922" y="991"/>
              <a:ext cx="558"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algn="l"/>
              <a:r>
                <a:rPr lang="en-US" altLang="ko-KR" sz="4000" b="1" i="1">
                  <a:solidFill>
                    <a:srgbClr val="FFFFFF"/>
                  </a:solidFill>
                  <a:effectLst/>
                  <a:latin typeface="Kosher-Normal" charset="0"/>
                  <a:ea typeface="Gulim" panose="020B0600000101010101" pitchFamily="34" charset="-127"/>
                </a:rPr>
                <a:t>PA</a:t>
              </a:r>
              <a:endParaRPr lang="en-US" altLang="ko-KR" sz="2400" i="1">
                <a:solidFill>
                  <a:srgbClr val="FFFFFF"/>
                </a:solidFill>
                <a:effectLst/>
                <a:latin typeface="Helvetica" pitchFamily="2" charset="0"/>
                <a:ea typeface="Gulim" panose="020B0600000101010101" pitchFamily="34" charset="-127"/>
              </a:endParaRPr>
            </a:p>
          </p:txBody>
        </p:sp>
      </p:grpSp>
      <p:sp>
        <p:nvSpPr>
          <p:cNvPr id="264431" name="Rectangle 239">
            <a:extLst>
              <a:ext uri="{FF2B5EF4-FFF2-40B4-BE49-F238E27FC236}">
                <a16:creationId xmlns:a16="http://schemas.microsoft.com/office/drawing/2014/main" id="{809DF3D6-4AED-6F45-AA45-BF9B0EB03367}"/>
              </a:ext>
            </a:extLst>
          </p:cNvPr>
          <p:cNvSpPr>
            <a:spLocks noChangeArrowheads="1"/>
          </p:cNvSpPr>
          <p:nvPr/>
        </p:nvSpPr>
        <p:spPr bwMode="auto">
          <a:xfrm>
            <a:off x="5983288" y="2384425"/>
            <a:ext cx="2597150" cy="6413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1"/>
                </a:solidFill>
                <a:effectLst/>
                <a:latin typeface="Helvetica" pitchFamily="2" charset="0"/>
                <a:ea typeface="Gulim" panose="020B0600000101010101" pitchFamily="34" charset="-127"/>
              </a:rPr>
              <a:t>Kej. 12: 1-3</a:t>
            </a:r>
            <a:endParaRPr lang="en-US" altLang="ko-KR" b="1" i="1">
              <a:solidFill>
                <a:schemeClr val="tx1"/>
              </a:solidFill>
              <a:effectLst/>
              <a:latin typeface="Helvetica" pitchFamily="2"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64372"/>
                                        </p:tgtEl>
                                        <p:attrNameLst>
                                          <p:attrName>style.visibility</p:attrName>
                                        </p:attrNameLst>
                                      </p:cBhvr>
                                      <p:to>
                                        <p:strVal val="visible"/>
                                      </p:to>
                                    </p:set>
                                    <p:anim calcmode="lin" valueType="num">
                                      <p:cBhvr>
                                        <p:cTn id="7" dur="500" fill="hold"/>
                                        <p:tgtEl>
                                          <p:spTgt spid="264372"/>
                                        </p:tgtEl>
                                        <p:attrNameLst>
                                          <p:attrName>ppt_w</p:attrName>
                                        </p:attrNameLst>
                                      </p:cBhvr>
                                      <p:tavLst>
                                        <p:tav tm="0">
                                          <p:val>
                                            <p:fltVal val="0"/>
                                          </p:val>
                                        </p:tav>
                                        <p:tav tm="100000">
                                          <p:val>
                                            <p:strVal val="#ppt_w"/>
                                          </p:val>
                                        </p:tav>
                                      </p:tavLst>
                                    </p:anim>
                                    <p:anim calcmode="lin" valueType="num">
                                      <p:cBhvr>
                                        <p:cTn id="8" dur="500" fill="hold"/>
                                        <p:tgtEl>
                                          <p:spTgt spid="264372"/>
                                        </p:tgtEl>
                                        <p:attrNameLst>
                                          <p:attrName>ppt_h</p:attrName>
                                        </p:attrNameLst>
                                      </p:cBhvr>
                                      <p:tavLst>
                                        <p:tav tm="0">
                                          <p:val>
                                            <p:fltVal val="0"/>
                                          </p:val>
                                        </p:tav>
                                        <p:tav tm="100000">
                                          <p:val>
                                            <p:strVal val="#ppt_h"/>
                                          </p:val>
                                        </p:tav>
                                      </p:tavLst>
                                    </p:anim>
                                    <p:anim calcmode="lin" valueType="num">
                                      <p:cBhvr>
                                        <p:cTn id="9" dur="500" fill="hold"/>
                                        <p:tgtEl>
                                          <p:spTgt spid="264372"/>
                                        </p:tgtEl>
                                        <p:attrNameLst>
                                          <p:attrName>ppt_x</p:attrName>
                                        </p:attrNameLst>
                                      </p:cBhvr>
                                      <p:tavLst>
                                        <p:tav tm="0">
                                          <p:val>
                                            <p:fltVal val="0.5"/>
                                          </p:val>
                                        </p:tav>
                                        <p:tav tm="100000">
                                          <p:val>
                                            <p:strVal val="#ppt_x"/>
                                          </p:val>
                                        </p:tav>
                                      </p:tavLst>
                                    </p:anim>
                                    <p:anim calcmode="lin" valueType="num">
                                      <p:cBhvr>
                                        <p:cTn id="10" dur="500" fill="hold"/>
                                        <p:tgtEl>
                                          <p:spTgt spid="2643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64375"/>
                                        </p:tgtEl>
                                        <p:attrNameLst>
                                          <p:attrName>style.visibility</p:attrName>
                                        </p:attrNameLst>
                                      </p:cBhvr>
                                      <p:to>
                                        <p:strVal val="visible"/>
                                      </p:to>
                                    </p:set>
                                    <p:anim calcmode="lin" valueType="num">
                                      <p:cBhvr>
                                        <p:cTn id="14" dur="500" fill="hold"/>
                                        <p:tgtEl>
                                          <p:spTgt spid="264375"/>
                                        </p:tgtEl>
                                        <p:attrNameLst>
                                          <p:attrName>ppt_w</p:attrName>
                                        </p:attrNameLst>
                                      </p:cBhvr>
                                      <p:tavLst>
                                        <p:tav tm="0">
                                          <p:val>
                                            <p:fltVal val="0"/>
                                          </p:val>
                                        </p:tav>
                                        <p:tav tm="100000">
                                          <p:val>
                                            <p:strVal val="#ppt_w"/>
                                          </p:val>
                                        </p:tav>
                                      </p:tavLst>
                                    </p:anim>
                                    <p:anim calcmode="lin" valueType="num">
                                      <p:cBhvr>
                                        <p:cTn id="15" dur="500" fill="hold"/>
                                        <p:tgtEl>
                                          <p:spTgt spid="264375"/>
                                        </p:tgtEl>
                                        <p:attrNameLst>
                                          <p:attrName>ppt_h</p:attrName>
                                        </p:attrNameLst>
                                      </p:cBhvr>
                                      <p:tavLst>
                                        <p:tav tm="0">
                                          <p:val>
                                            <p:fltVal val="0"/>
                                          </p:val>
                                        </p:tav>
                                        <p:tav tm="100000">
                                          <p:val>
                                            <p:strVal val="#ppt_h"/>
                                          </p:val>
                                        </p:tav>
                                      </p:tavLst>
                                    </p:anim>
                                    <p:anim calcmode="lin" valueType="num">
                                      <p:cBhvr>
                                        <p:cTn id="16" dur="500" fill="hold"/>
                                        <p:tgtEl>
                                          <p:spTgt spid="264375"/>
                                        </p:tgtEl>
                                        <p:attrNameLst>
                                          <p:attrName>ppt_x</p:attrName>
                                        </p:attrNameLst>
                                      </p:cBhvr>
                                      <p:tavLst>
                                        <p:tav tm="0">
                                          <p:val>
                                            <p:fltVal val="0.5"/>
                                          </p:val>
                                        </p:tav>
                                        <p:tav tm="100000">
                                          <p:val>
                                            <p:strVal val="#ppt_x"/>
                                          </p:val>
                                        </p:tav>
                                      </p:tavLst>
                                    </p:anim>
                                    <p:anim calcmode="lin" valueType="num">
                                      <p:cBhvr>
                                        <p:cTn id="17" dur="500" fill="hold"/>
                                        <p:tgtEl>
                                          <p:spTgt spid="26437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264378"/>
                                        </p:tgtEl>
                                        <p:attrNameLst>
                                          <p:attrName>style.visibility</p:attrName>
                                        </p:attrNameLst>
                                      </p:cBhvr>
                                      <p:to>
                                        <p:strVal val="visible"/>
                                      </p:to>
                                    </p:set>
                                    <p:anim calcmode="lin" valueType="num">
                                      <p:cBhvr>
                                        <p:cTn id="21" dur="500" fill="hold"/>
                                        <p:tgtEl>
                                          <p:spTgt spid="264378"/>
                                        </p:tgtEl>
                                        <p:attrNameLst>
                                          <p:attrName>ppt_w</p:attrName>
                                        </p:attrNameLst>
                                      </p:cBhvr>
                                      <p:tavLst>
                                        <p:tav tm="0">
                                          <p:val>
                                            <p:fltVal val="0"/>
                                          </p:val>
                                        </p:tav>
                                        <p:tav tm="100000">
                                          <p:val>
                                            <p:strVal val="#ppt_w"/>
                                          </p:val>
                                        </p:tav>
                                      </p:tavLst>
                                    </p:anim>
                                    <p:anim calcmode="lin" valueType="num">
                                      <p:cBhvr>
                                        <p:cTn id="22" dur="500" fill="hold"/>
                                        <p:tgtEl>
                                          <p:spTgt spid="264378"/>
                                        </p:tgtEl>
                                        <p:attrNameLst>
                                          <p:attrName>ppt_h</p:attrName>
                                        </p:attrNameLst>
                                      </p:cBhvr>
                                      <p:tavLst>
                                        <p:tav tm="0">
                                          <p:val>
                                            <p:fltVal val="0"/>
                                          </p:val>
                                        </p:tav>
                                        <p:tav tm="100000">
                                          <p:val>
                                            <p:strVal val="#ppt_h"/>
                                          </p:val>
                                        </p:tav>
                                      </p:tavLst>
                                    </p:anim>
                                    <p:anim calcmode="lin" valueType="num">
                                      <p:cBhvr>
                                        <p:cTn id="23" dur="500" fill="hold"/>
                                        <p:tgtEl>
                                          <p:spTgt spid="264378"/>
                                        </p:tgtEl>
                                        <p:attrNameLst>
                                          <p:attrName>ppt_x</p:attrName>
                                        </p:attrNameLst>
                                      </p:cBhvr>
                                      <p:tavLst>
                                        <p:tav tm="0">
                                          <p:val>
                                            <p:fltVal val="0.5"/>
                                          </p:val>
                                        </p:tav>
                                        <p:tav tm="100000">
                                          <p:val>
                                            <p:strVal val="#ppt_x"/>
                                          </p:val>
                                        </p:tav>
                                      </p:tavLst>
                                    </p:anim>
                                    <p:anim calcmode="lin" valueType="num">
                                      <p:cBhvr>
                                        <p:cTn id="24" dur="500" fill="hold"/>
                                        <p:tgtEl>
                                          <p:spTgt spid="264378"/>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264381"/>
                                        </p:tgtEl>
                                        <p:attrNameLst>
                                          <p:attrName>style.visibility</p:attrName>
                                        </p:attrNameLst>
                                      </p:cBhvr>
                                      <p:to>
                                        <p:strVal val="visible"/>
                                      </p:to>
                                    </p:set>
                                    <p:anim calcmode="lin" valueType="num">
                                      <p:cBhvr>
                                        <p:cTn id="28" dur="500" fill="hold"/>
                                        <p:tgtEl>
                                          <p:spTgt spid="264381"/>
                                        </p:tgtEl>
                                        <p:attrNameLst>
                                          <p:attrName>ppt_w</p:attrName>
                                        </p:attrNameLst>
                                      </p:cBhvr>
                                      <p:tavLst>
                                        <p:tav tm="0">
                                          <p:val>
                                            <p:fltVal val="0"/>
                                          </p:val>
                                        </p:tav>
                                        <p:tav tm="100000">
                                          <p:val>
                                            <p:strVal val="#ppt_w"/>
                                          </p:val>
                                        </p:tav>
                                      </p:tavLst>
                                    </p:anim>
                                    <p:anim calcmode="lin" valueType="num">
                                      <p:cBhvr>
                                        <p:cTn id="29" dur="500" fill="hold"/>
                                        <p:tgtEl>
                                          <p:spTgt spid="264381"/>
                                        </p:tgtEl>
                                        <p:attrNameLst>
                                          <p:attrName>ppt_h</p:attrName>
                                        </p:attrNameLst>
                                      </p:cBhvr>
                                      <p:tavLst>
                                        <p:tav tm="0">
                                          <p:val>
                                            <p:fltVal val="0"/>
                                          </p:val>
                                        </p:tav>
                                        <p:tav tm="100000">
                                          <p:val>
                                            <p:strVal val="#ppt_h"/>
                                          </p:val>
                                        </p:tav>
                                      </p:tavLst>
                                    </p:anim>
                                    <p:anim calcmode="lin" valueType="num">
                                      <p:cBhvr>
                                        <p:cTn id="30" dur="500" fill="hold"/>
                                        <p:tgtEl>
                                          <p:spTgt spid="264381"/>
                                        </p:tgtEl>
                                        <p:attrNameLst>
                                          <p:attrName>ppt_x</p:attrName>
                                        </p:attrNameLst>
                                      </p:cBhvr>
                                      <p:tavLst>
                                        <p:tav tm="0">
                                          <p:val>
                                            <p:fltVal val="0.5"/>
                                          </p:val>
                                        </p:tav>
                                        <p:tav tm="100000">
                                          <p:val>
                                            <p:strVal val="#ppt_x"/>
                                          </p:val>
                                        </p:tav>
                                      </p:tavLst>
                                    </p:anim>
                                    <p:anim calcmode="lin" valueType="num">
                                      <p:cBhvr>
                                        <p:cTn id="31" dur="500" fill="hold"/>
                                        <p:tgtEl>
                                          <p:spTgt spid="264381"/>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264384"/>
                                        </p:tgtEl>
                                        <p:attrNameLst>
                                          <p:attrName>style.visibility</p:attrName>
                                        </p:attrNameLst>
                                      </p:cBhvr>
                                      <p:to>
                                        <p:strVal val="visible"/>
                                      </p:to>
                                    </p:set>
                                    <p:anim calcmode="lin" valueType="num">
                                      <p:cBhvr>
                                        <p:cTn id="35" dur="500" fill="hold"/>
                                        <p:tgtEl>
                                          <p:spTgt spid="264384"/>
                                        </p:tgtEl>
                                        <p:attrNameLst>
                                          <p:attrName>ppt_w</p:attrName>
                                        </p:attrNameLst>
                                      </p:cBhvr>
                                      <p:tavLst>
                                        <p:tav tm="0">
                                          <p:val>
                                            <p:fltVal val="0"/>
                                          </p:val>
                                        </p:tav>
                                        <p:tav tm="100000">
                                          <p:val>
                                            <p:strVal val="#ppt_w"/>
                                          </p:val>
                                        </p:tav>
                                      </p:tavLst>
                                    </p:anim>
                                    <p:anim calcmode="lin" valueType="num">
                                      <p:cBhvr>
                                        <p:cTn id="36" dur="500" fill="hold"/>
                                        <p:tgtEl>
                                          <p:spTgt spid="264384"/>
                                        </p:tgtEl>
                                        <p:attrNameLst>
                                          <p:attrName>ppt_h</p:attrName>
                                        </p:attrNameLst>
                                      </p:cBhvr>
                                      <p:tavLst>
                                        <p:tav tm="0">
                                          <p:val>
                                            <p:fltVal val="0"/>
                                          </p:val>
                                        </p:tav>
                                        <p:tav tm="100000">
                                          <p:val>
                                            <p:strVal val="#ppt_h"/>
                                          </p:val>
                                        </p:tav>
                                      </p:tavLst>
                                    </p:anim>
                                    <p:anim calcmode="lin" valueType="num">
                                      <p:cBhvr>
                                        <p:cTn id="37" dur="500" fill="hold"/>
                                        <p:tgtEl>
                                          <p:spTgt spid="264384"/>
                                        </p:tgtEl>
                                        <p:attrNameLst>
                                          <p:attrName>ppt_x</p:attrName>
                                        </p:attrNameLst>
                                      </p:cBhvr>
                                      <p:tavLst>
                                        <p:tav tm="0">
                                          <p:val>
                                            <p:fltVal val="0.5"/>
                                          </p:val>
                                        </p:tav>
                                        <p:tav tm="100000">
                                          <p:val>
                                            <p:strVal val="#ppt_x"/>
                                          </p:val>
                                        </p:tav>
                                      </p:tavLst>
                                    </p:anim>
                                    <p:anim calcmode="lin" valueType="num">
                                      <p:cBhvr>
                                        <p:cTn id="38" dur="500" fill="hold"/>
                                        <p:tgtEl>
                                          <p:spTgt spid="264384"/>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264387"/>
                                        </p:tgtEl>
                                        <p:attrNameLst>
                                          <p:attrName>style.visibility</p:attrName>
                                        </p:attrNameLst>
                                      </p:cBhvr>
                                      <p:to>
                                        <p:strVal val="visible"/>
                                      </p:to>
                                    </p:set>
                                    <p:anim calcmode="lin" valueType="num">
                                      <p:cBhvr>
                                        <p:cTn id="42" dur="500" fill="hold"/>
                                        <p:tgtEl>
                                          <p:spTgt spid="264387"/>
                                        </p:tgtEl>
                                        <p:attrNameLst>
                                          <p:attrName>ppt_w</p:attrName>
                                        </p:attrNameLst>
                                      </p:cBhvr>
                                      <p:tavLst>
                                        <p:tav tm="0">
                                          <p:val>
                                            <p:fltVal val="0"/>
                                          </p:val>
                                        </p:tav>
                                        <p:tav tm="100000">
                                          <p:val>
                                            <p:strVal val="#ppt_w"/>
                                          </p:val>
                                        </p:tav>
                                      </p:tavLst>
                                    </p:anim>
                                    <p:anim calcmode="lin" valueType="num">
                                      <p:cBhvr>
                                        <p:cTn id="43" dur="500" fill="hold"/>
                                        <p:tgtEl>
                                          <p:spTgt spid="264387"/>
                                        </p:tgtEl>
                                        <p:attrNameLst>
                                          <p:attrName>ppt_h</p:attrName>
                                        </p:attrNameLst>
                                      </p:cBhvr>
                                      <p:tavLst>
                                        <p:tav tm="0">
                                          <p:val>
                                            <p:fltVal val="0"/>
                                          </p:val>
                                        </p:tav>
                                        <p:tav tm="100000">
                                          <p:val>
                                            <p:strVal val="#ppt_h"/>
                                          </p:val>
                                        </p:tav>
                                      </p:tavLst>
                                    </p:anim>
                                    <p:anim calcmode="lin" valueType="num">
                                      <p:cBhvr>
                                        <p:cTn id="44" dur="500" fill="hold"/>
                                        <p:tgtEl>
                                          <p:spTgt spid="264387"/>
                                        </p:tgtEl>
                                        <p:attrNameLst>
                                          <p:attrName>ppt_x</p:attrName>
                                        </p:attrNameLst>
                                      </p:cBhvr>
                                      <p:tavLst>
                                        <p:tav tm="0">
                                          <p:val>
                                            <p:fltVal val="0.5"/>
                                          </p:val>
                                        </p:tav>
                                        <p:tav tm="100000">
                                          <p:val>
                                            <p:strVal val="#ppt_x"/>
                                          </p:val>
                                        </p:tav>
                                      </p:tavLst>
                                    </p:anim>
                                    <p:anim calcmode="lin" valueType="num">
                                      <p:cBhvr>
                                        <p:cTn id="45" dur="500" fill="hold"/>
                                        <p:tgtEl>
                                          <p:spTgt spid="264387"/>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264390"/>
                                        </p:tgtEl>
                                        <p:attrNameLst>
                                          <p:attrName>style.visibility</p:attrName>
                                        </p:attrNameLst>
                                      </p:cBhvr>
                                      <p:to>
                                        <p:strVal val="visible"/>
                                      </p:to>
                                    </p:set>
                                    <p:anim calcmode="lin" valueType="num">
                                      <p:cBhvr>
                                        <p:cTn id="49" dur="500" fill="hold"/>
                                        <p:tgtEl>
                                          <p:spTgt spid="264390"/>
                                        </p:tgtEl>
                                        <p:attrNameLst>
                                          <p:attrName>ppt_w</p:attrName>
                                        </p:attrNameLst>
                                      </p:cBhvr>
                                      <p:tavLst>
                                        <p:tav tm="0">
                                          <p:val>
                                            <p:fltVal val="0"/>
                                          </p:val>
                                        </p:tav>
                                        <p:tav tm="100000">
                                          <p:val>
                                            <p:strVal val="#ppt_w"/>
                                          </p:val>
                                        </p:tav>
                                      </p:tavLst>
                                    </p:anim>
                                    <p:anim calcmode="lin" valueType="num">
                                      <p:cBhvr>
                                        <p:cTn id="50" dur="500" fill="hold"/>
                                        <p:tgtEl>
                                          <p:spTgt spid="264390"/>
                                        </p:tgtEl>
                                        <p:attrNameLst>
                                          <p:attrName>ppt_h</p:attrName>
                                        </p:attrNameLst>
                                      </p:cBhvr>
                                      <p:tavLst>
                                        <p:tav tm="0">
                                          <p:val>
                                            <p:fltVal val="0"/>
                                          </p:val>
                                        </p:tav>
                                        <p:tav tm="100000">
                                          <p:val>
                                            <p:strVal val="#ppt_h"/>
                                          </p:val>
                                        </p:tav>
                                      </p:tavLst>
                                    </p:anim>
                                    <p:anim calcmode="lin" valueType="num">
                                      <p:cBhvr>
                                        <p:cTn id="51" dur="500" fill="hold"/>
                                        <p:tgtEl>
                                          <p:spTgt spid="264390"/>
                                        </p:tgtEl>
                                        <p:attrNameLst>
                                          <p:attrName>ppt_x</p:attrName>
                                        </p:attrNameLst>
                                      </p:cBhvr>
                                      <p:tavLst>
                                        <p:tav tm="0">
                                          <p:val>
                                            <p:fltVal val="0.5"/>
                                          </p:val>
                                        </p:tav>
                                        <p:tav tm="100000">
                                          <p:val>
                                            <p:strVal val="#ppt_x"/>
                                          </p:val>
                                        </p:tav>
                                      </p:tavLst>
                                    </p:anim>
                                    <p:anim calcmode="lin" valueType="num">
                                      <p:cBhvr>
                                        <p:cTn id="52" dur="500" fill="hold"/>
                                        <p:tgtEl>
                                          <p:spTgt spid="264390"/>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264393"/>
                                        </p:tgtEl>
                                        <p:attrNameLst>
                                          <p:attrName>style.visibility</p:attrName>
                                        </p:attrNameLst>
                                      </p:cBhvr>
                                      <p:to>
                                        <p:strVal val="visible"/>
                                      </p:to>
                                    </p:set>
                                    <p:anim calcmode="lin" valueType="num">
                                      <p:cBhvr>
                                        <p:cTn id="56" dur="500" fill="hold"/>
                                        <p:tgtEl>
                                          <p:spTgt spid="264393"/>
                                        </p:tgtEl>
                                        <p:attrNameLst>
                                          <p:attrName>ppt_w</p:attrName>
                                        </p:attrNameLst>
                                      </p:cBhvr>
                                      <p:tavLst>
                                        <p:tav tm="0">
                                          <p:val>
                                            <p:fltVal val="0"/>
                                          </p:val>
                                        </p:tav>
                                        <p:tav tm="100000">
                                          <p:val>
                                            <p:strVal val="#ppt_w"/>
                                          </p:val>
                                        </p:tav>
                                      </p:tavLst>
                                    </p:anim>
                                    <p:anim calcmode="lin" valueType="num">
                                      <p:cBhvr>
                                        <p:cTn id="57" dur="500" fill="hold"/>
                                        <p:tgtEl>
                                          <p:spTgt spid="264393"/>
                                        </p:tgtEl>
                                        <p:attrNameLst>
                                          <p:attrName>ppt_h</p:attrName>
                                        </p:attrNameLst>
                                      </p:cBhvr>
                                      <p:tavLst>
                                        <p:tav tm="0">
                                          <p:val>
                                            <p:fltVal val="0"/>
                                          </p:val>
                                        </p:tav>
                                        <p:tav tm="100000">
                                          <p:val>
                                            <p:strVal val="#ppt_h"/>
                                          </p:val>
                                        </p:tav>
                                      </p:tavLst>
                                    </p:anim>
                                    <p:anim calcmode="lin" valueType="num">
                                      <p:cBhvr>
                                        <p:cTn id="58" dur="500" fill="hold"/>
                                        <p:tgtEl>
                                          <p:spTgt spid="264393"/>
                                        </p:tgtEl>
                                        <p:attrNameLst>
                                          <p:attrName>ppt_x</p:attrName>
                                        </p:attrNameLst>
                                      </p:cBhvr>
                                      <p:tavLst>
                                        <p:tav tm="0">
                                          <p:val>
                                            <p:fltVal val="0.5"/>
                                          </p:val>
                                        </p:tav>
                                        <p:tav tm="100000">
                                          <p:val>
                                            <p:strVal val="#ppt_x"/>
                                          </p:val>
                                        </p:tav>
                                      </p:tavLst>
                                    </p:anim>
                                    <p:anim calcmode="lin" valueType="num">
                                      <p:cBhvr>
                                        <p:cTn id="59" dur="500" fill="hold"/>
                                        <p:tgtEl>
                                          <p:spTgt spid="264393"/>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264399"/>
                                        </p:tgtEl>
                                        <p:attrNameLst>
                                          <p:attrName>style.visibility</p:attrName>
                                        </p:attrNameLst>
                                      </p:cBhvr>
                                      <p:to>
                                        <p:strVal val="visible"/>
                                      </p:to>
                                    </p:set>
                                    <p:anim calcmode="lin" valueType="num">
                                      <p:cBhvr>
                                        <p:cTn id="63" dur="500" fill="hold"/>
                                        <p:tgtEl>
                                          <p:spTgt spid="264399"/>
                                        </p:tgtEl>
                                        <p:attrNameLst>
                                          <p:attrName>ppt_w</p:attrName>
                                        </p:attrNameLst>
                                      </p:cBhvr>
                                      <p:tavLst>
                                        <p:tav tm="0">
                                          <p:val>
                                            <p:fltVal val="0"/>
                                          </p:val>
                                        </p:tav>
                                        <p:tav tm="100000">
                                          <p:val>
                                            <p:strVal val="#ppt_w"/>
                                          </p:val>
                                        </p:tav>
                                      </p:tavLst>
                                    </p:anim>
                                    <p:anim calcmode="lin" valueType="num">
                                      <p:cBhvr>
                                        <p:cTn id="64" dur="500" fill="hold"/>
                                        <p:tgtEl>
                                          <p:spTgt spid="264399"/>
                                        </p:tgtEl>
                                        <p:attrNameLst>
                                          <p:attrName>ppt_h</p:attrName>
                                        </p:attrNameLst>
                                      </p:cBhvr>
                                      <p:tavLst>
                                        <p:tav tm="0">
                                          <p:val>
                                            <p:fltVal val="0"/>
                                          </p:val>
                                        </p:tav>
                                        <p:tav tm="100000">
                                          <p:val>
                                            <p:strVal val="#ppt_h"/>
                                          </p:val>
                                        </p:tav>
                                      </p:tavLst>
                                    </p:anim>
                                    <p:anim calcmode="lin" valueType="num">
                                      <p:cBhvr>
                                        <p:cTn id="65" dur="500" fill="hold"/>
                                        <p:tgtEl>
                                          <p:spTgt spid="264399"/>
                                        </p:tgtEl>
                                        <p:attrNameLst>
                                          <p:attrName>ppt_x</p:attrName>
                                        </p:attrNameLst>
                                      </p:cBhvr>
                                      <p:tavLst>
                                        <p:tav tm="0">
                                          <p:val>
                                            <p:fltVal val="0.5"/>
                                          </p:val>
                                        </p:tav>
                                        <p:tav tm="100000">
                                          <p:val>
                                            <p:strVal val="#ppt_x"/>
                                          </p:val>
                                        </p:tav>
                                      </p:tavLst>
                                    </p:anim>
                                    <p:anim calcmode="lin" valueType="num">
                                      <p:cBhvr>
                                        <p:cTn id="66" dur="500" fill="hold"/>
                                        <p:tgtEl>
                                          <p:spTgt spid="264399"/>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264396"/>
                                        </p:tgtEl>
                                        <p:attrNameLst>
                                          <p:attrName>style.visibility</p:attrName>
                                        </p:attrNameLst>
                                      </p:cBhvr>
                                      <p:to>
                                        <p:strVal val="visible"/>
                                      </p:to>
                                    </p:set>
                                    <p:anim calcmode="lin" valueType="num">
                                      <p:cBhvr>
                                        <p:cTn id="70" dur="500" fill="hold"/>
                                        <p:tgtEl>
                                          <p:spTgt spid="264396"/>
                                        </p:tgtEl>
                                        <p:attrNameLst>
                                          <p:attrName>ppt_w</p:attrName>
                                        </p:attrNameLst>
                                      </p:cBhvr>
                                      <p:tavLst>
                                        <p:tav tm="0">
                                          <p:val>
                                            <p:fltVal val="0"/>
                                          </p:val>
                                        </p:tav>
                                        <p:tav tm="100000">
                                          <p:val>
                                            <p:strVal val="#ppt_w"/>
                                          </p:val>
                                        </p:tav>
                                      </p:tavLst>
                                    </p:anim>
                                    <p:anim calcmode="lin" valueType="num">
                                      <p:cBhvr>
                                        <p:cTn id="71" dur="500" fill="hold"/>
                                        <p:tgtEl>
                                          <p:spTgt spid="264396"/>
                                        </p:tgtEl>
                                        <p:attrNameLst>
                                          <p:attrName>ppt_h</p:attrName>
                                        </p:attrNameLst>
                                      </p:cBhvr>
                                      <p:tavLst>
                                        <p:tav tm="0">
                                          <p:val>
                                            <p:fltVal val="0"/>
                                          </p:val>
                                        </p:tav>
                                        <p:tav tm="100000">
                                          <p:val>
                                            <p:strVal val="#ppt_h"/>
                                          </p:val>
                                        </p:tav>
                                      </p:tavLst>
                                    </p:anim>
                                    <p:anim calcmode="lin" valueType="num">
                                      <p:cBhvr>
                                        <p:cTn id="72" dur="500" fill="hold"/>
                                        <p:tgtEl>
                                          <p:spTgt spid="264396"/>
                                        </p:tgtEl>
                                        <p:attrNameLst>
                                          <p:attrName>ppt_x</p:attrName>
                                        </p:attrNameLst>
                                      </p:cBhvr>
                                      <p:tavLst>
                                        <p:tav tm="0">
                                          <p:val>
                                            <p:fltVal val="0.5"/>
                                          </p:val>
                                        </p:tav>
                                        <p:tav tm="100000">
                                          <p:val>
                                            <p:strVal val="#ppt_x"/>
                                          </p:val>
                                        </p:tav>
                                      </p:tavLst>
                                    </p:anim>
                                    <p:anim calcmode="lin" valueType="num">
                                      <p:cBhvr>
                                        <p:cTn id="73" dur="500" fill="hold"/>
                                        <p:tgtEl>
                                          <p:spTgt spid="264396"/>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264402"/>
                                        </p:tgtEl>
                                        <p:attrNameLst>
                                          <p:attrName>style.visibility</p:attrName>
                                        </p:attrNameLst>
                                      </p:cBhvr>
                                      <p:to>
                                        <p:strVal val="visible"/>
                                      </p:to>
                                    </p:set>
                                    <p:anim calcmode="lin" valueType="num">
                                      <p:cBhvr>
                                        <p:cTn id="77" dur="500" fill="hold"/>
                                        <p:tgtEl>
                                          <p:spTgt spid="264402"/>
                                        </p:tgtEl>
                                        <p:attrNameLst>
                                          <p:attrName>ppt_w</p:attrName>
                                        </p:attrNameLst>
                                      </p:cBhvr>
                                      <p:tavLst>
                                        <p:tav tm="0">
                                          <p:val>
                                            <p:fltVal val="0"/>
                                          </p:val>
                                        </p:tav>
                                        <p:tav tm="100000">
                                          <p:val>
                                            <p:strVal val="#ppt_w"/>
                                          </p:val>
                                        </p:tav>
                                      </p:tavLst>
                                    </p:anim>
                                    <p:anim calcmode="lin" valueType="num">
                                      <p:cBhvr>
                                        <p:cTn id="78" dur="500" fill="hold"/>
                                        <p:tgtEl>
                                          <p:spTgt spid="264402"/>
                                        </p:tgtEl>
                                        <p:attrNameLst>
                                          <p:attrName>ppt_h</p:attrName>
                                        </p:attrNameLst>
                                      </p:cBhvr>
                                      <p:tavLst>
                                        <p:tav tm="0">
                                          <p:val>
                                            <p:fltVal val="0"/>
                                          </p:val>
                                        </p:tav>
                                        <p:tav tm="100000">
                                          <p:val>
                                            <p:strVal val="#ppt_h"/>
                                          </p:val>
                                        </p:tav>
                                      </p:tavLst>
                                    </p:anim>
                                    <p:anim calcmode="lin" valueType="num">
                                      <p:cBhvr>
                                        <p:cTn id="79" dur="500" fill="hold"/>
                                        <p:tgtEl>
                                          <p:spTgt spid="264402"/>
                                        </p:tgtEl>
                                        <p:attrNameLst>
                                          <p:attrName>ppt_x</p:attrName>
                                        </p:attrNameLst>
                                      </p:cBhvr>
                                      <p:tavLst>
                                        <p:tav tm="0">
                                          <p:val>
                                            <p:fltVal val="0.5"/>
                                          </p:val>
                                        </p:tav>
                                        <p:tav tm="100000">
                                          <p:val>
                                            <p:strVal val="#ppt_x"/>
                                          </p:val>
                                        </p:tav>
                                      </p:tavLst>
                                    </p:anim>
                                    <p:anim calcmode="lin" valueType="num">
                                      <p:cBhvr>
                                        <p:cTn id="80" dur="500" fill="hold"/>
                                        <p:tgtEl>
                                          <p:spTgt spid="264402"/>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nodeType="afterEffect">
                                  <p:stCondLst>
                                    <p:cond delay="0"/>
                                  </p:stCondLst>
                                  <p:childTnLst>
                                    <p:set>
                                      <p:cBhvr>
                                        <p:cTn id="83" dur="1" fill="hold">
                                          <p:stCondLst>
                                            <p:cond delay="0"/>
                                          </p:stCondLst>
                                        </p:cTn>
                                        <p:tgtEl>
                                          <p:spTgt spid="264405"/>
                                        </p:tgtEl>
                                        <p:attrNameLst>
                                          <p:attrName>style.visibility</p:attrName>
                                        </p:attrNameLst>
                                      </p:cBhvr>
                                      <p:to>
                                        <p:strVal val="visible"/>
                                      </p:to>
                                    </p:set>
                                    <p:anim calcmode="lin" valueType="num">
                                      <p:cBhvr>
                                        <p:cTn id="84" dur="500" fill="hold"/>
                                        <p:tgtEl>
                                          <p:spTgt spid="264405"/>
                                        </p:tgtEl>
                                        <p:attrNameLst>
                                          <p:attrName>ppt_w</p:attrName>
                                        </p:attrNameLst>
                                      </p:cBhvr>
                                      <p:tavLst>
                                        <p:tav tm="0">
                                          <p:val>
                                            <p:fltVal val="0"/>
                                          </p:val>
                                        </p:tav>
                                        <p:tav tm="100000">
                                          <p:val>
                                            <p:strVal val="#ppt_w"/>
                                          </p:val>
                                        </p:tav>
                                      </p:tavLst>
                                    </p:anim>
                                    <p:anim calcmode="lin" valueType="num">
                                      <p:cBhvr>
                                        <p:cTn id="85" dur="500" fill="hold"/>
                                        <p:tgtEl>
                                          <p:spTgt spid="264405"/>
                                        </p:tgtEl>
                                        <p:attrNameLst>
                                          <p:attrName>ppt_h</p:attrName>
                                        </p:attrNameLst>
                                      </p:cBhvr>
                                      <p:tavLst>
                                        <p:tav tm="0">
                                          <p:val>
                                            <p:fltVal val="0"/>
                                          </p:val>
                                        </p:tav>
                                        <p:tav tm="100000">
                                          <p:val>
                                            <p:strVal val="#ppt_h"/>
                                          </p:val>
                                        </p:tav>
                                      </p:tavLst>
                                    </p:anim>
                                    <p:anim calcmode="lin" valueType="num">
                                      <p:cBhvr>
                                        <p:cTn id="86" dur="500" fill="hold"/>
                                        <p:tgtEl>
                                          <p:spTgt spid="264405"/>
                                        </p:tgtEl>
                                        <p:attrNameLst>
                                          <p:attrName>ppt_x</p:attrName>
                                        </p:attrNameLst>
                                      </p:cBhvr>
                                      <p:tavLst>
                                        <p:tav tm="0">
                                          <p:val>
                                            <p:fltVal val="0.5"/>
                                          </p:val>
                                        </p:tav>
                                        <p:tav tm="100000">
                                          <p:val>
                                            <p:strVal val="#ppt_x"/>
                                          </p:val>
                                        </p:tav>
                                      </p:tavLst>
                                    </p:anim>
                                    <p:anim calcmode="lin" valueType="num">
                                      <p:cBhvr>
                                        <p:cTn id="87" dur="500" fill="hold"/>
                                        <p:tgtEl>
                                          <p:spTgt spid="264405"/>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nodeType="afterEffect">
                                  <p:stCondLst>
                                    <p:cond delay="0"/>
                                  </p:stCondLst>
                                  <p:childTnLst>
                                    <p:set>
                                      <p:cBhvr>
                                        <p:cTn id="90" dur="1" fill="hold">
                                          <p:stCondLst>
                                            <p:cond delay="0"/>
                                          </p:stCondLst>
                                        </p:cTn>
                                        <p:tgtEl>
                                          <p:spTgt spid="264408"/>
                                        </p:tgtEl>
                                        <p:attrNameLst>
                                          <p:attrName>style.visibility</p:attrName>
                                        </p:attrNameLst>
                                      </p:cBhvr>
                                      <p:to>
                                        <p:strVal val="visible"/>
                                      </p:to>
                                    </p:set>
                                    <p:anim calcmode="lin" valueType="num">
                                      <p:cBhvr>
                                        <p:cTn id="91" dur="500" fill="hold"/>
                                        <p:tgtEl>
                                          <p:spTgt spid="264408"/>
                                        </p:tgtEl>
                                        <p:attrNameLst>
                                          <p:attrName>ppt_w</p:attrName>
                                        </p:attrNameLst>
                                      </p:cBhvr>
                                      <p:tavLst>
                                        <p:tav tm="0">
                                          <p:val>
                                            <p:fltVal val="0"/>
                                          </p:val>
                                        </p:tav>
                                        <p:tav tm="100000">
                                          <p:val>
                                            <p:strVal val="#ppt_w"/>
                                          </p:val>
                                        </p:tav>
                                      </p:tavLst>
                                    </p:anim>
                                    <p:anim calcmode="lin" valueType="num">
                                      <p:cBhvr>
                                        <p:cTn id="92" dur="500" fill="hold"/>
                                        <p:tgtEl>
                                          <p:spTgt spid="264408"/>
                                        </p:tgtEl>
                                        <p:attrNameLst>
                                          <p:attrName>ppt_h</p:attrName>
                                        </p:attrNameLst>
                                      </p:cBhvr>
                                      <p:tavLst>
                                        <p:tav tm="0">
                                          <p:val>
                                            <p:fltVal val="0"/>
                                          </p:val>
                                        </p:tav>
                                        <p:tav tm="100000">
                                          <p:val>
                                            <p:strVal val="#ppt_h"/>
                                          </p:val>
                                        </p:tav>
                                      </p:tavLst>
                                    </p:anim>
                                    <p:anim calcmode="lin" valueType="num">
                                      <p:cBhvr>
                                        <p:cTn id="93" dur="500" fill="hold"/>
                                        <p:tgtEl>
                                          <p:spTgt spid="264408"/>
                                        </p:tgtEl>
                                        <p:attrNameLst>
                                          <p:attrName>ppt_x</p:attrName>
                                        </p:attrNameLst>
                                      </p:cBhvr>
                                      <p:tavLst>
                                        <p:tav tm="0">
                                          <p:val>
                                            <p:fltVal val="0.5"/>
                                          </p:val>
                                        </p:tav>
                                        <p:tav tm="100000">
                                          <p:val>
                                            <p:strVal val="#ppt_x"/>
                                          </p:val>
                                        </p:tav>
                                      </p:tavLst>
                                    </p:anim>
                                    <p:anim calcmode="lin" valueType="num">
                                      <p:cBhvr>
                                        <p:cTn id="94" dur="500" fill="hold"/>
                                        <p:tgtEl>
                                          <p:spTgt spid="26440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130" name="Rectangle 2">
            <a:extLst>
              <a:ext uri="{FF2B5EF4-FFF2-40B4-BE49-F238E27FC236}">
                <a16:creationId xmlns:a16="http://schemas.microsoft.com/office/drawing/2014/main" id="{3E6939A3-4545-3E4A-8071-281EF00D86E9}"/>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1" name="Rectangle 3">
            <a:extLst>
              <a:ext uri="{FF2B5EF4-FFF2-40B4-BE49-F238E27FC236}">
                <a16:creationId xmlns:a16="http://schemas.microsoft.com/office/drawing/2014/main" id="{E899B557-B4EA-594E-882F-BA16D2FAF1F4}"/>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432132" name="Rectangle 4">
            <a:extLst>
              <a:ext uri="{FF2B5EF4-FFF2-40B4-BE49-F238E27FC236}">
                <a16:creationId xmlns:a16="http://schemas.microsoft.com/office/drawing/2014/main" id="{2C58E446-8587-8447-BCA8-FF90591AFEA9}"/>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32133" name="AutoShape 5">
            <a:extLst>
              <a:ext uri="{FF2B5EF4-FFF2-40B4-BE49-F238E27FC236}">
                <a16:creationId xmlns:a16="http://schemas.microsoft.com/office/drawing/2014/main" id="{2E9E0E25-A8E5-984F-A588-2EAA3AD57E30}"/>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4" name="Rectangle 6">
            <a:extLst>
              <a:ext uri="{FF2B5EF4-FFF2-40B4-BE49-F238E27FC236}">
                <a16:creationId xmlns:a16="http://schemas.microsoft.com/office/drawing/2014/main" id="{328C54AF-DAF6-8742-A8D5-9B02997AD378}"/>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5" name="Rectangle 7">
            <a:extLst>
              <a:ext uri="{FF2B5EF4-FFF2-40B4-BE49-F238E27FC236}">
                <a16:creationId xmlns:a16="http://schemas.microsoft.com/office/drawing/2014/main" id="{01959910-B836-5444-B8A7-298CFC3E1F11}"/>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432136" name="Line 8">
            <a:extLst>
              <a:ext uri="{FF2B5EF4-FFF2-40B4-BE49-F238E27FC236}">
                <a16:creationId xmlns:a16="http://schemas.microsoft.com/office/drawing/2014/main" id="{BE1E1724-4E7D-084F-AA2B-3B9DFC791771}"/>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8" name="Rectangle 10">
            <a:extLst>
              <a:ext uri="{FF2B5EF4-FFF2-40B4-BE49-F238E27FC236}">
                <a16:creationId xmlns:a16="http://schemas.microsoft.com/office/drawing/2014/main" id="{B6B8C7A8-5899-D447-BB4E-E99BB13E3A6C}"/>
              </a:ext>
            </a:extLst>
          </p:cNvPr>
          <p:cNvSpPr>
            <a:spLocks noChangeArrowheads="1"/>
          </p:cNvSpPr>
          <p:nvPr/>
        </p:nvSpPr>
        <p:spPr bwMode="auto">
          <a:xfrm>
            <a:off x="4802188" y="992188"/>
            <a:ext cx="35448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432139" name="Rectangle 11">
            <a:extLst>
              <a:ext uri="{FF2B5EF4-FFF2-40B4-BE49-F238E27FC236}">
                <a16:creationId xmlns:a16="http://schemas.microsoft.com/office/drawing/2014/main" id="{A37CCFBA-30AA-7C47-B820-B43E04E59597}"/>
              </a:ext>
            </a:extLst>
          </p:cNvPr>
          <p:cNvSpPr>
            <a:spLocks noChangeArrowheads="1"/>
          </p:cNvSpPr>
          <p:nvPr/>
        </p:nvSpPr>
        <p:spPr bwMode="auto">
          <a:xfrm>
            <a:off x="3709988" y="1603375"/>
            <a:ext cx="23542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PANGGILAN</a:t>
            </a:r>
          </a:p>
        </p:txBody>
      </p:sp>
      <p:sp>
        <p:nvSpPr>
          <p:cNvPr id="432140" name="Rectangle 12">
            <a:extLst>
              <a:ext uri="{FF2B5EF4-FFF2-40B4-BE49-F238E27FC236}">
                <a16:creationId xmlns:a16="http://schemas.microsoft.com/office/drawing/2014/main" id="{0449E899-EF29-6443-AC87-7F056033A9C7}"/>
              </a:ext>
            </a:extLst>
          </p:cNvPr>
          <p:cNvSpPr>
            <a:spLocks noChangeArrowheads="1"/>
          </p:cNvSpPr>
          <p:nvPr/>
        </p:nvSpPr>
        <p:spPr bwMode="auto">
          <a:xfrm>
            <a:off x="3897313" y="206057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T - B - B</a:t>
            </a:r>
          </a:p>
        </p:txBody>
      </p:sp>
      <p:sp>
        <p:nvSpPr>
          <p:cNvPr id="432141" name="Rectangle 13">
            <a:extLst>
              <a:ext uri="{FF2B5EF4-FFF2-40B4-BE49-F238E27FC236}">
                <a16:creationId xmlns:a16="http://schemas.microsoft.com/office/drawing/2014/main" id="{A7691991-448E-1A49-AD79-9D5731A24B75}"/>
              </a:ext>
            </a:extLst>
          </p:cNvPr>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bg2"/>
                </a:solidFill>
                <a:effectLst/>
                <a:latin typeface="Times" pitchFamily="2" charset="0"/>
                <a:ea typeface="Gulim" panose="020B0600000101010101" pitchFamily="34" charset="-127"/>
              </a:rPr>
              <a:t>I - I      </a:t>
            </a:r>
          </a:p>
        </p:txBody>
      </p:sp>
      <p:sp>
        <p:nvSpPr>
          <p:cNvPr id="432142" name="Rectangle 14">
            <a:extLst>
              <a:ext uri="{FF2B5EF4-FFF2-40B4-BE49-F238E27FC236}">
                <a16:creationId xmlns:a16="http://schemas.microsoft.com/office/drawing/2014/main" id="{EA8382B1-F31D-314B-BE6E-691F2EA2A0EB}"/>
              </a:ext>
            </a:extLst>
          </p:cNvPr>
          <p:cNvSpPr>
            <a:spLocks noChangeArrowheads="1"/>
          </p:cNvSpPr>
          <p:nvPr/>
        </p:nvSpPr>
        <p:spPr bwMode="auto">
          <a:xfrm>
            <a:off x="4111625" y="2930525"/>
            <a:ext cx="10842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bg2"/>
                </a:solidFill>
                <a:effectLst/>
                <a:latin typeface="Times" pitchFamily="2" charset="0"/>
                <a:ea typeface="Gulim" panose="020B0600000101010101" pitchFamily="34" charset="-127"/>
              </a:rPr>
              <a:t>Y - E</a:t>
            </a:r>
          </a:p>
        </p:txBody>
      </p:sp>
      <p:sp>
        <p:nvSpPr>
          <p:cNvPr id="432144" name="Rectangle 16">
            <a:extLst>
              <a:ext uri="{FF2B5EF4-FFF2-40B4-BE49-F238E27FC236}">
                <a16:creationId xmlns:a16="http://schemas.microsoft.com/office/drawing/2014/main" id="{683CCEC4-10FA-FF4B-8561-F052CE78B87F}"/>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432145" name="Group 17">
            <a:extLst>
              <a:ext uri="{FF2B5EF4-FFF2-40B4-BE49-F238E27FC236}">
                <a16:creationId xmlns:a16="http://schemas.microsoft.com/office/drawing/2014/main" id="{9DD9B499-4034-F644-AFC1-4FD0ECE68CD9}"/>
              </a:ext>
            </a:extLst>
          </p:cNvPr>
          <p:cNvGrpSpPr>
            <a:grpSpLocks/>
          </p:cNvGrpSpPr>
          <p:nvPr/>
        </p:nvGrpSpPr>
        <p:grpSpPr bwMode="auto">
          <a:xfrm>
            <a:off x="344488" y="2378075"/>
            <a:ext cx="2767012" cy="1446213"/>
            <a:chOff x="217" y="1498"/>
            <a:chExt cx="1743" cy="911"/>
          </a:xfrm>
        </p:grpSpPr>
        <p:sp>
          <p:nvSpPr>
            <p:cNvPr id="432146" name="Rectangle 18">
              <a:extLst>
                <a:ext uri="{FF2B5EF4-FFF2-40B4-BE49-F238E27FC236}">
                  <a16:creationId xmlns:a16="http://schemas.microsoft.com/office/drawing/2014/main" id="{0BDD1D06-A16B-6146-BA6F-8BC834CCA56A}"/>
                </a:ext>
              </a:extLst>
            </p:cNvPr>
            <p:cNvSpPr>
              <a:spLocks noChangeArrowheads="1"/>
            </p:cNvSpPr>
            <p:nvPr/>
          </p:nvSpPr>
          <p:spPr bwMode="auto">
            <a:xfrm>
              <a:off x="519" y="1546"/>
              <a:ext cx="562" cy="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432147" name="Rectangle 19">
              <a:extLst>
                <a:ext uri="{FF2B5EF4-FFF2-40B4-BE49-F238E27FC236}">
                  <a16:creationId xmlns:a16="http://schemas.microsoft.com/office/drawing/2014/main" id="{59DC2747-F6B0-0E4E-8D4F-A9F963512240}"/>
                </a:ext>
              </a:extLst>
            </p:cNvPr>
            <p:cNvSpPr>
              <a:spLocks noChangeArrowheads="1"/>
            </p:cNvSpPr>
            <p:nvPr/>
          </p:nvSpPr>
          <p:spPr bwMode="auto">
            <a:xfrm>
              <a:off x="217" y="1498"/>
              <a:ext cx="1743"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grpSp>
      <p:sp>
        <p:nvSpPr>
          <p:cNvPr id="432148" name="Line 20">
            <a:extLst>
              <a:ext uri="{FF2B5EF4-FFF2-40B4-BE49-F238E27FC236}">
                <a16:creationId xmlns:a16="http://schemas.microsoft.com/office/drawing/2014/main" id="{F5CEA6A7-120A-154F-B451-224791F61C1B}"/>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9" name="Rectangle 21">
            <a:extLst>
              <a:ext uri="{FF2B5EF4-FFF2-40B4-BE49-F238E27FC236}">
                <a16:creationId xmlns:a16="http://schemas.microsoft.com/office/drawing/2014/main" id="{B51CE433-12CC-084D-A3C1-708ADBB2DE46}"/>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432150" name="Line 22">
            <a:extLst>
              <a:ext uri="{FF2B5EF4-FFF2-40B4-BE49-F238E27FC236}">
                <a16:creationId xmlns:a16="http://schemas.microsoft.com/office/drawing/2014/main" id="{10E6EC4D-6A30-B04F-9B3B-FB7D2552194B}"/>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2154" name="Line 26">
            <a:extLst>
              <a:ext uri="{FF2B5EF4-FFF2-40B4-BE49-F238E27FC236}">
                <a16:creationId xmlns:a16="http://schemas.microsoft.com/office/drawing/2014/main" id="{850F27D8-BB21-CE44-97BE-99CA199A12AD}"/>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5" name="Rectangle 27">
            <a:extLst>
              <a:ext uri="{FF2B5EF4-FFF2-40B4-BE49-F238E27FC236}">
                <a16:creationId xmlns:a16="http://schemas.microsoft.com/office/drawing/2014/main" id="{DFA24317-DADA-EA4A-B7F4-2BD2272069B7}"/>
              </a:ext>
            </a:extLst>
          </p:cNvPr>
          <p:cNvSpPr>
            <a:spLocks noChangeArrowheads="1"/>
          </p:cNvSpPr>
          <p:nvPr/>
        </p:nvSpPr>
        <p:spPr bwMode="auto">
          <a:xfrm>
            <a:off x="4297363" y="3387725"/>
            <a:ext cx="587375" cy="5762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accent2"/>
                </a:solidFill>
                <a:effectLst/>
                <a:latin typeface="Times" pitchFamily="2" charset="0"/>
                <a:ea typeface="Gulim" panose="020B0600000101010101" pitchFamily="34" charset="-127"/>
              </a:rPr>
              <a:t>12</a:t>
            </a:r>
            <a:endParaRPr lang="en-US" altLang="ko-KR" sz="3200" b="1">
              <a:solidFill>
                <a:schemeClr val="bg2"/>
              </a:solidFill>
              <a:effectLst/>
              <a:latin typeface="Times" pitchFamily="2" charset="0"/>
              <a:ea typeface="Gulim" panose="020B0600000101010101" pitchFamily="34" charset="-127"/>
            </a:endParaRPr>
          </a:p>
        </p:txBody>
      </p:sp>
      <p:sp>
        <p:nvSpPr>
          <p:cNvPr id="432156" name="Line 28">
            <a:extLst>
              <a:ext uri="{FF2B5EF4-FFF2-40B4-BE49-F238E27FC236}">
                <a16:creationId xmlns:a16="http://schemas.microsoft.com/office/drawing/2014/main" id="{CB49AD4B-0B33-DF48-A424-D9A1B80E824A}"/>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7" name="Line 29">
            <a:extLst>
              <a:ext uri="{FF2B5EF4-FFF2-40B4-BE49-F238E27FC236}">
                <a16:creationId xmlns:a16="http://schemas.microsoft.com/office/drawing/2014/main" id="{7A1C2506-41D2-0747-A6CE-677041A7E203}"/>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2188" name="Group 60">
            <a:extLst>
              <a:ext uri="{FF2B5EF4-FFF2-40B4-BE49-F238E27FC236}">
                <a16:creationId xmlns:a16="http://schemas.microsoft.com/office/drawing/2014/main" id="{61B4DD9F-CD00-C946-8558-4EC9F18BCC9A}"/>
              </a:ext>
            </a:extLst>
          </p:cNvPr>
          <p:cNvGrpSpPr>
            <a:grpSpLocks/>
          </p:cNvGrpSpPr>
          <p:nvPr/>
        </p:nvGrpSpPr>
        <p:grpSpPr bwMode="auto">
          <a:xfrm>
            <a:off x="5676900" y="5219700"/>
            <a:ext cx="990600" cy="749300"/>
            <a:chOff x="4344" y="2392"/>
            <a:chExt cx="624" cy="472"/>
          </a:xfrm>
        </p:grpSpPr>
        <p:sp>
          <p:nvSpPr>
            <p:cNvPr id="432189" name="Oval 61">
              <a:extLst>
                <a:ext uri="{FF2B5EF4-FFF2-40B4-BE49-F238E27FC236}">
                  <a16:creationId xmlns:a16="http://schemas.microsoft.com/office/drawing/2014/main" id="{6F0C3860-992E-674C-84FE-142199486B20}"/>
                </a:ext>
              </a:extLst>
            </p:cNvPr>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432190" name="Text Box 62">
              <a:extLst>
                <a:ext uri="{FF2B5EF4-FFF2-40B4-BE49-F238E27FC236}">
                  <a16:creationId xmlns:a16="http://schemas.microsoft.com/office/drawing/2014/main" id="{390C8604-522D-F540-A835-28FF99D37817}"/>
                </a:ext>
              </a:extLst>
            </p:cNvPr>
            <p:cNvSpPr txBox="1">
              <a:spLocks noChangeArrowheads="1"/>
            </p:cNvSpPr>
            <p:nvPr/>
          </p:nvSpPr>
          <p:spPr bwMode="auto">
            <a:xfrm>
              <a:off x="4352" y="2416"/>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11</a:t>
              </a:r>
            </a:p>
          </p:txBody>
        </p:sp>
      </p:grpSp>
      <p:sp>
        <p:nvSpPr>
          <p:cNvPr id="432197" name="Oval 69">
            <a:extLst>
              <a:ext uri="{FF2B5EF4-FFF2-40B4-BE49-F238E27FC236}">
                <a16:creationId xmlns:a16="http://schemas.microsoft.com/office/drawing/2014/main" id="{C553C407-BADD-EF43-BD69-78F00E570D34}"/>
              </a:ext>
            </a:extLst>
          </p:cNvPr>
          <p:cNvSpPr>
            <a:spLocks noChangeArrowheads="1"/>
          </p:cNvSpPr>
          <p:nvPr/>
        </p:nvSpPr>
        <p:spPr bwMode="auto">
          <a:xfrm>
            <a:off x="5486400" y="5056188"/>
            <a:ext cx="1130300" cy="1054100"/>
          </a:xfrm>
          <a:prstGeom prst="ellipse">
            <a:avLst/>
          </a:prstGeom>
          <a:noFill/>
          <a:ln w="57150">
            <a:solidFill>
              <a:srgbClr val="00FFCC"/>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2216" name="Text Box 88">
            <a:extLst>
              <a:ext uri="{FF2B5EF4-FFF2-40B4-BE49-F238E27FC236}">
                <a16:creationId xmlns:a16="http://schemas.microsoft.com/office/drawing/2014/main" id="{C4F8100B-2454-F94E-B2ED-C79AE2E3BBA4}"/>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432217" name="Text Box 89">
            <a:extLst>
              <a:ext uri="{FF2B5EF4-FFF2-40B4-BE49-F238E27FC236}">
                <a16:creationId xmlns:a16="http://schemas.microsoft.com/office/drawing/2014/main" id="{9F27591F-0686-004E-9DC0-7129AE6D8FCE}"/>
              </a:ext>
            </a:extLst>
          </p:cNvPr>
          <p:cNvSpPr txBox="1">
            <a:spLocks noChangeArrowheads="1"/>
          </p:cNvSpPr>
          <p:nvPr/>
        </p:nvSpPr>
        <p:spPr bwMode="auto">
          <a:xfrm>
            <a:off x="1779588"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35:24</a:t>
            </a:r>
          </a:p>
        </p:txBody>
      </p:sp>
      <p:sp>
        <p:nvSpPr>
          <p:cNvPr id="432234" name="Freeform 106">
            <a:extLst>
              <a:ext uri="{FF2B5EF4-FFF2-40B4-BE49-F238E27FC236}">
                <a16:creationId xmlns:a16="http://schemas.microsoft.com/office/drawing/2014/main" id="{40D3A632-6238-C843-A017-4954228876A6}"/>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235" name="AutoShape 107">
            <a:extLst>
              <a:ext uri="{FF2B5EF4-FFF2-40B4-BE49-F238E27FC236}">
                <a16:creationId xmlns:a16="http://schemas.microsoft.com/office/drawing/2014/main" id="{0269CB2F-98C2-1141-BED5-1721CBB09055}"/>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36" name="Rectangle 108">
            <a:extLst>
              <a:ext uri="{FF2B5EF4-FFF2-40B4-BE49-F238E27FC236}">
                <a16:creationId xmlns:a16="http://schemas.microsoft.com/office/drawing/2014/main" id="{77C31293-582B-8943-9AD5-A08CAEC2DAE1}"/>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37" name="AutoShape 109">
            <a:extLst>
              <a:ext uri="{FF2B5EF4-FFF2-40B4-BE49-F238E27FC236}">
                <a16:creationId xmlns:a16="http://schemas.microsoft.com/office/drawing/2014/main" id="{BFF07932-0902-BF49-BDBC-9DBDEC22FBEF}"/>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38" name="Line 110">
            <a:extLst>
              <a:ext uri="{FF2B5EF4-FFF2-40B4-BE49-F238E27FC236}">
                <a16:creationId xmlns:a16="http://schemas.microsoft.com/office/drawing/2014/main" id="{86F3D85E-0EA1-3B4B-BC9B-2729DCB2EC94}"/>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39" name="Line 111">
            <a:extLst>
              <a:ext uri="{FF2B5EF4-FFF2-40B4-BE49-F238E27FC236}">
                <a16:creationId xmlns:a16="http://schemas.microsoft.com/office/drawing/2014/main" id="{93B28024-AF52-A04B-A348-7869079261DA}"/>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40" name="Rectangle 112">
            <a:extLst>
              <a:ext uri="{FF2B5EF4-FFF2-40B4-BE49-F238E27FC236}">
                <a16:creationId xmlns:a16="http://schemas.microsoft.com/office/drawing/2014/main" id="{AAB46BB5-22BE-3A4D-A68A-74F38BC8C240}"/>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41" name="Rectangle 113">
            <a:extLst>
              <a:ext uri="{FF2B5EF4-FFF2-40B4-BE49-F238E27FC236}">
                <a16:creationId xmlns:a16="http://schemas.microsoft.com/office/drawing/2014/main" id="{5BA1BF36-1726-374D-80CD-DD679F33B6E3}"/>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432242" name="Rectangle 114">
            <a:extLst>
              <a:ext uri="{FF2B5EF4-FFF2-40B4-BE49-F238E27FC236}">
                <a16:creationId xmlns:a16="http://schemas.microsoft.com/office/drawing/2014/main" id="{DCD457F8-FEA2-E94B-868E-B8AAF6435A4F}"/>
              </a:ext>
            </a:extLst>
          </p:cNvPr>
          <p:cNvSpPr>
            <a:spLocks noChangeArrowheads="1"/>
          </p:cNvSpPr>
          <p:nvPr/>
        </p:nvSpPr>
        <p:spPr bwMode="auto">
          <a:xfrm>
            <a:off x="8286750" y="42211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Y - E</a:t>
            </a:r>
          </a:p>
        </p:txBody>
      </p:sp>
      <p:sp>
        <p:nvSpPr>
          <p:cNvPr id="432243" name="Rectangle 115">
            <a:extLst>
              <a:ext uri="{FF2B5EF4-FFF2-40B4-BE49-F238E27FC236}">
                <a16:creationId xmlns:a16="http://schemas.microsoft.com/office/drawing/2014/main" id="{02C1D2A7-478E-D140-848E-4A464F123A69}"/>
              </a:ext>
            </a:extLst>
          </p:cNvPr>
          <p:cNvSpPr>
            <a:spLocks noChangeArrowheads="1"/>
          </p:cNvSpPr>
          <p:nvPr/>
        </p:nvSpPr>
        <p:spPr bwMode="auto">
          <a:xfrm>
            <a:off x="8340725" y="44116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12</a:t>
            </a:r>
          </a:p>
        </p:txBody>
      </p:sp>
      <p:sp>
        <p:nvSpPr>
          <p:cNvPr id="432244" name="Rectangle 116">
            <a:extLst>
              <a:ext uri="{FF2B5EF4-FFF2-40B4-BE49-F238E27FC236}">
                <a16:creationId xmlns:a16="http://schemas.microsoft.com/office/drawing/2014/main" id="{61DA6E52-849B-3F43-AA96-CD99AED5867B}"/>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432245" name="Rectangle 117">
            <a:extLst>
              <a:ext uri="{FF2B5EF4-FFF2-40B4-BE49-F238E27FC236}">
                <a16:creationId xmlns:a16="http://schemas.microsoft.com/office/drawing/2014/main" id="{2A978C73-FE2F-F34B-BA46-CD44252297D5}"/>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432246" name="Rectangle 118">
            <a:extLst>
              <a:ext uri="{FF2B5EF4-FFF2-40B4-BE49-F238E27FC236}">
                <a16:creationId xmlns:a16="http://schemas.microsoft.com/office/drawing/2014/main" id="{3A1D288E-FA77-B741-BC40-9630420407BF}"/>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432247" name="Line 119">
            <a:extLst>
              <a:ext uri="{FF2B5EF4-FFF2-40B4-BE49-F238E27FC236}">
                <a16:creationId xmlns:a16="http://schemas.microsoft.com/office/drawing/2014/main" id="{8759DBEA-A9A4-3243-8EDA-F1A118C8383A}"/>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48" name="Line 120">
            <a:extLst>
              <a:ext uri="{FF2B5EF4-FFF2-40B4-BE49-F238E27FC236}">
                <a16:creationId xmlns:a16="http://schemas.microsoft.com/office/drawing/2014/main" id="{1F790BDD-9CB6-0243-9FD0-FA37A528FC16}"/>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49" name="Line 121">
            <a:extLst>
              <a:ext uri="{FF2B5EF4-FFF2-40B4-BE49-F238E27FC236}">
                <a16:creationId xmlns:a16="http://schemas.microsoft.com/office/drawing/2014/main" id="{E0D5A0C0-8BA7-9B4B-B5F5-41CCEFDFE48B}"/>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53" name="Text Box 125">
            <a:extLst>
              <a:ext uri="{FF2B5EF4-FFF2-40B4-BE49-F238E27FC236}">
                <a16:creationId xmlns:a16="http://schemas.microsoft.com/office/drawing/2014/main" id="{D1EDF733-F79D-FF42-AB9A-5F248A94D61A}"/>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432258" name="Rectangle 130">
            <a:extLst>
              <a:ext uri="{FF2B5EF4-FFF2-40B4-BE49-F238E27FC236}">
                <a16:creationId xmlns:a16="http://schemas.microsoft.com/office/drawing/2014/main" id="{DB0F5D8A-667E-2942-BA15-C52D3C6B07DA}"/>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44</a:t>
            </a:r>
          </a:p>
        </p:txBody>
      </p:sp>
      <p:sp>
        <p:nvSpPr>
          <p:cNvPr id="432259" name="Text Box 131">
            <a:extLst>
              <a:ext uri="{FF2B5EF4-FFF2-40B4-BE49-F238E27FC236}">
                <a16:creationId xmlns:a16="http://schemas.microsoft.com/office/drawing/2014/main" id="{9BBD5C63-7DB3-F740-AE7C-E1BE3B0AF351}"/>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432260" name="Group 132">
            <a:extLst>
              <a:ext uri="{FF2B5EF4-FFF2-40B4-BE49-F238E27FC236}">
                <a16:creationId xmlns:a16="http://schemas.microsoft.com/office/drawing/2014/main" id="{9DCB5535-37FD-4F4C-B070-937603DC5E4E}"/>
              </a:ext>
            </a:extLst>
          </p:cNvPr>
          <p:cNvGrpSpPr>
            <a:grpSpLocks/>
          </p:cNvGrpSpPr>
          <p:nvPr/>
        </p:nvGrpSpPr>
        <p:grpSpPr bwMode="auto">
          <a:xfrm>
            <a:off x="5976938" y="1390650"/>
            <a:ext cx="1262062" cy="1347788"/>
            <a:chOff x="3765" y="876"/>
            <a:chExt cx="795" cy="849"/>
          </a:xfrm>
        </p:grpSpPr>
        <p:grpSp>
          <p:nvGrpSpPr>
            <p:cNvPr id="432261" name="Group 133">
              <a:extLst>
                <a:ext uri="{FF2B5EF4-FFF2-40B4-BE49-F238E27FC236}">
                  <a16:creationId xmlns:a16="http://schemas.microsoft.com/office/drawing/2014/main" id="{2091F630-827F-7D48-A8ED-86CFF088065D}"/>
                </a:ext>
              </a:extLst>
            </p:cNvPr>
            <p:cNvGrpSpPr>
              <a:grpSpLocks/>
            </p:cNvGrpSpPr>
            <p:nvPr/>
          </p:nvGrpSpPr>
          <p:grpSpPr bwMode="auto">
            <a:xfrm>
              <a:off x="3765" y="876"/>
              <a:ext cx="795" cy="849"/>
              <a:chOff x="1084" y="711"/>
              <a:chExt cx="2950" cy="2769"/>
            </a:xfrm>
          </p:grpSpPr>
          <p:grpSp>
            <p:nvGrpSpPr>
              <p:cNvPr id="432262" name="Group 134">
                <a:extLst>
                  <a:ext uri="{FF2B5EF4-FFF2-40B4-BE49-F238E27FC236}">
                    <a16:creationId xmlns:a16="http://schemas.microsoft.com/office/drawing/2014/main" id="{D8AE8933-5A44-A445-8083-C73266CDABA7}"/>
                  </a:ext>
                </a:extLst>
              </p:cNvPr>
              <p:cNvGrpSpPr>
                <a:grpSpLocks/>
              </p:cNvGrpSpPr>
              <p:nvPr/>
            </p:nvGrpSpPr>
            <p:grpSpPr bwMode="auto">
              <a:xfrm>
                <a:off x="1084" y="711"/>
                <a:ext cx="2950" cy="2769"/>
                <a:chOff x="2707" y="548"/>
                <a:chExt cx="2950" cy="2769"/>
              </a:xfrm>
            </p:grpSpPr>
            <p:grpSp>
              <p:nvGrpSpPr>
                <p:cNvPr id="432263" name="Group 135">
                  <a:extLst>
                    <a:ext uri="{FF2B5EF4-FFF2-40B4-BE49-F238E27FC236}">
                      <a16:creationId xmlns:a16="http://schemas.microsoft.com/office/drawing/2014/main" id="{DACEAE80-FB08-F342-A2A6-CBC048A9C7C9}"/>
                    </a:ext>
                  </a:extLst>
                </p:cNvPr>
                <p:cNvGrpSpPr>
                  <a:grpSpLocks/>
                </p:cNvGrpSpPr>
                <p:nvPr/>
              </p:nvGrpSpPr>
              <p:grpSpPr bwMode="auto">
                <a:xfrm>
                  <a:off x="3180" y="1046"/>
                  <a:ext cx="2105" cy="1421"/>
                  <a:chOff x="578" y="2316"/>
                  <a:chExt cx="2105" cy="1421"/>
                </a:xfrm>
              </p:grpSpPr>
              <p:sp>
                <p:nvSpPr>
                  <p:cNvPr id="432264" name="Freeform 136" descr="Cork">
                    <a:extLst>
                      <a:ext uri="{FF2B5EF4-FFF2-40B4-BE49-F238E27FC236}">
                        <a16:creationId xmlns:a16="http://schemas.microsoft.com/office/drawing/2014/main" id="{23A05B17-B830-DA47-A438-FBB20FC7C2C5}"/>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65" name="Freeform 137" descr="Cork">
                    <a:extLst>
                      <a:ext uri="{FF2B5EF4-FFF2-40B4-BE49-F238E27FC236}">
                        <a16:creationId xmlns:a16="http://schemas.microsoft.com/office/drawing/2014/main" id="{F9999D4B-4A4D-2D47-AE8D-94300F9D950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2266" name="Picture 138">
                  <a:extLst>
                    <a:ext uri="{FF2B5EF4-FFF2-40B4-BE49-F238E27FC236}">
                      <a16:creationId xmlns:a16="http://schemas.microsoft.com/office/drawing/2014/main" id="{E25AB3D1-961E-6541-9CDC-66924AAFCB4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2267" name="Freeform 139">
                <a:extLst>
                  <a:ext uri="{FF2B5EF4-FFF2-40B4-BE49-F238E27FC236}">
                    <a16:creationId xmlns:a16="http://schemas.microsoft.com/office/drawing/2014/main" id="{4345C7B7-D8FB-594E-827D-A47613AADFE3}"/>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68" name="Freeform 140">
                <a:extLst>
                  <a:ext uri="{FF2B5EF4-FFF2-40B4-BE49-F238E27FC236}">
                    <a16:creationId xmlns:a16="http://schemas.microsoft.com/office/drawing/2014/main" id="{055C1A42-D1FE-A74B-BD10-E5AD8E48B9BE}"/>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69" name="Freeform 141">
                <a:extLst>
                  <a:ext uri="{FF2B5EF4-FFF2-40B4-BE49-F238E27FC236}">
                    <a16:creationId xmlns:a16="http://schemas.microsoft.com/office/drawing/2014/main" id="{C8CDA86C-ABF0-B644-8DBF-747AACB77F34}"/>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70" name="Freeform 142">
                <a:extLst>
                  <a:ext uri="{FF2B5EF4-FFF2-40B4-BE49-F238E27FC236}">
                    <a16:creationId xmlns:a16="http://schemas.microsoft.com/office/drawing/2014/main" id="{80A14ED6-2811-7142-9BB9-C9FD43DD1174}"/>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71" name="Freeform 143">
                <a:extLst>
                  <a:ext uri="{FF2B5EF4-FFF2-40B4-BE49-F238E27FC236}">
                    <a16:creationId xmlns:a16="http://schemas.microsoft.com/office/drawing/2014/main" id="{CC247713-9D54-F648-BCB9-A369D4EE974C}"/>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2272" name="Rectangle 144">
              <a:extLst>
                <a:ext uri="{FF2B5EF4-FFF2-40B4-BE49-F238E27FC236}">
                  <a16:creationId xmlns:a16="http://schemas.microsoft.com/office/drawing/2014/main" id="{D393A020-FE38-ED49-9814-C63F15B62316}"/>
                </a:ext>
              </a:extLst>
            </p:cNvPr>
            <p:cNvSpPr>
              <a:spLocks noChangeArrowheads="1"/>
            </p:cNvSpPr>
            <p:nvPr/>
          </p:nvSpPr>
          <p:spPr bwMode="auto">
            <a:xfrm>
              <a:off x="3922" y="991"/>
              <a:ext cx="558"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algn="l"/>
              <a:r>
                <a:rPr lang="en-US" altLang="ko-KR" sz="4000" b="1" i="1">
                  <a:solidFill>
                    <a:srgbClr val="FFFFFF"/>
                  </a:solidFill>
                  <a:effectLst/>
                  <a:latin typeface="Kosher-Normal" charset="0"/>
                  <a:ea typeface="Gulim" panose="020B0600000101010101" pitchFamily="34" charset="-127"/>
                </a:rPr>
                <a:t>PA</a:t>
              </a:r>
              <a:endParaRPr lang="en-US" altLang="ko-KR" sz="2400" i="1">
                <a:solidFill>
                  <a:srgbClr val="FFFFFF"/>
                </a:solidFill>
                <a:effectLst/>
                <a:latin typeface="Helvetica" pitchFamily="2" charset="0"/>
                <a:ea typeface="Gulim" panose="020B0600000101010101" pitchFamily="34" charset="-127"/>
              </a:endParaRPr>
            </a:p>
          </p:txBody>
        </p:sp>
      </p:grpSp>
      <p:sp>
        <p:nvSpPr>
          <p:cNvPr id="432273" name="Rectangle 145">
            <a:extLst>
              <a:ext uri="{FF2B5EF4-FFF2-40B4-BE49-F238E27FC236}">
                <a16:creationId xmlns:a16="http://schemas.microsoft.com/office/drawing/2014/main" id="{12BFD1C3-9B49-034E-88D2-DEB185E77423}"/>
              </a:ext>
            </a:extLst>
          </p:cNvPr>
          <p:cNvSpPr>
            <a:spLocks noChangeArrowheads="1"/>
          </p:cNvSpPr>
          <p:nvPr/>
        </p:nvSpPr>
        <p:spPr bwMode="auto">
          <a:xfrm>
            <a:off x="5983288" y="2384425"/>
            <a:ext cx="2597150" cy="6413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1"/>
                </a:solidFill>
                <a:effectLst/>
                <a:latin typeface="Helvetica" pitchFamily="2" charset="0"/>
                <a:ea typeface="Gulim" panose="020B0600000101010101" pitchFamily="34" charset="-127"/>
              </a:rPr>
              <a:t>Kej. 12: 1-3</a:t>
            </a:r>
            <a:endParaRPr lang="en-US" altLang="ko-KR" b="1" i="1">
              <a:solidFill>
                <a:schemeClr val="tx1"/>
              </a:solidFill>
              <a:effectLst/>
              <a:latin typeface="Helvetica" pitchFamily="2"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432197"/>
                                        </p:tgtEl>
                                        <p:attrNameLst>
                                          <p:attrName>style.visibility</p:attrName>
                                        </p:attrNameLst>
                                      </p:cBhvr>
                                      <p:to>
                                        <p:strVal val="visible"/>
                                      </p:to>
                                    </p:set>
                                    <p:anim calcmode="lin" valueType="num">
                                      <p:cBhvr>
                                        <p:cTn id="7" dur="5000" fill="hold"/>
                                        <p:tgtEl>
                                          <p:spTgt spid="432197"/>
                                        </p:tgtEl>
                                        <p:attrNameLst>
                                          <p:attrName>ppt_w</p:attrName>
                                        </p:attrNameLst>
                                      </p:cBhvr>
                                      <p:tavLst>
                                        <p:tav tm="0" fmla="#ppt_w*sin(2.5*pi*$)">
                                          <p:val>
                                            <p:fltVal val="0"/>
                                          </p:val>
                                        </p:tav>
                                        <p:tav tm="100000">
                                          <p:val>
                                            <p:fltVal val="1"/>
                                          </p:val>
                                        </p:tav>
                                      </p:tavLst>
                                    </p:anim>
                                    <p:anim calcmode="lin" valueType="num">
                                      <p:cBhvr>
                                        <p:cTn id="8" dur="5000" fill="hold"/>
                                        <p:tgtEl>
                                          <p:spTgt spid="43219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B42F2B6C-0487-2A4D-A408-7C5900D37BF3}"/>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a:extLst>
              <a:ext uri="{FF2B5EF4-FFF2-40B4-BE49-F238E27FC236}">
                <a16:creationId xmlns:a16="http://schemas.microsoft.com/office/drawing/2014/main" id="{9F938548-093D-E84D-86D8-28D2B65027A7}"/>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438276" name="Rectangle 4">
            <a:extLst>
              <a:ext uri="{FF2B5EF4-FFF2-40B4-BE49-F238E27FC236}">
                <a16:creationId xmlns:a16="http://schemas.microsoft.com/office/drawing/2014/main" id="{785C2F86-229D-714E-BC96-6ABE3D55F2E7}"/>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38277" name="AutoShape 5">
            <a:extLst>
              <a:ext uri="{FF2B5EF4-FFF2-40B4-BE49-F238E27FC236}">
                <a16:creationId xmlns:a16="http://schemas.microsoft.com/office/drawing/2014/main" id="{7A9E25FF-F451-8B40-91F6-346B2DCA4C59}"/>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8" name="Rectangle 6">
            <a:extLst>
              <a:ext uri="{FF2B5EF4-FFF2-40B4-BE49-F238E27FC236}">
                <a16:creationId xmlns:a16="http://schemas.microsoft.com/office/drawing/2014/main" id="{C40C177A-AB9B-C54D-B5C0-69DF2F610668}"/>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9" name="Rectangle 7">
            <a:extLst>
              <a:ext uri="{FF2B5EF4-FFF2-40B4-BE49-F238E27FC236}">
                <a16:creationId xmlns:a16="http://schemas.microsoft.com/office/drawing/2014/main" id="{04C21AEC-93B5-9649-869A-40CEC21ED3E6}"/>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438280" name="Line 8">
            <a:extLst>
              <a:ext uri="{FF2B5EF4-FFF2-40B4-BE49-F238E27FC236}">
                <a16:creationId xmlns:a16="http://schemas.microsoft.com/office/drawing/2014/main" id="{26359815-8D34-5240-97A1-B0FAB1814ADB}"/>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2" name="Rectangle 10">
            <a:extLst>
              <a:ext uri="{FF2B5EF4-FFF2-40B4-BE49-F238E27FC236}">
                <a16:creationId xmlns:a16="http://schemas.microsoft.com/office/drawing/2014/main" id="{CAD7CB66-76A7-A344-89F7-1D0DB9657A1C}"/>
              </a:ext>
            </a:extLst>
          </p:cNvPr>
          <p:cNvSpPr>
            <a:spLocks noChangeArrowheads="1"/>
          </p:cNvSpPr>
          <p:nvPr/>
        </p:nvSpPr>
        <p:spPr bwMode="auto">
          <a:xfrm>
            <a:off x="4802188" y="992188"/>
            <a:ext cx="35750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438283" name="Rectangle 11">
            <a:extLst>
              <a:ext uri="{FF2B5EF4-FFF2-40B4-BE49-F238E27FC236}">
                <a16:creationId xmlns:a16="http://schemas.microsoft.com/office/drawing/2014/main" id="{8932C253-C8A9-4C45-987E-7E7B5C6D992A}"/>
              </a:ext>
            </a:extLst>
          </p:cNvPr>
          <p:cNvSpPr>
            <a:spLocks noChangeArrowheads="1"/>
          </p:cNvSpPr>
          <p:nvPr/>
        </p:nvSpPr>
        <p:spPr bwMode="auto">
          <a:xfrm>
            <a:off x="3709988" y="1603375"/>
            <a:ext cx="23542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PANGGILAN</a:t>
            </a:r>
          </a:p>
        </p:txBody>
      </p:sp>
      <p:sp>
        <p:nvSpPr>
          <p:cNvPr id="438284" name="Rectangle 12">
            <a:extLst>
              <a:ext uri="{FF2B5EF4-FFF2-40B4-BE49-F238E27FC236}">
                <a16:creationId xmlns:a16="http://schemas.microsoft.com/office/drawing/2014/main" id="{11F516A0-ACEC-E946-A00A-8E41F3244193}"/>
              </a:ext>
            </a:extLst>
          </p:cNvPr>
          <p:cNvSpPr>
            <a:spLocks noChangeArrowheads="1"/>
          </p:cNvSpPr>
          <p:nvPr/>
        </p:nvSpPr>
        <p:spPr bwMode="auto">
          <a:xfrm>
            <a:off x="3897313" y="206057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T - B - B</a:t>
            </a:r>
          </a:p>
        </p:txBody>
      </p:sp>
      <p:sp>
        <p:nvSpPr>
          <p:cNvPr id="438285" name="Rectangle 13">
            <a:extLst>
              <a:ext uri="{FF2B5EF4-FFF2-40B4-BE49-F238E27FC236}">
                <a16:creationId xmlns:a16="http://schemas.microsoft.com/office/drawing/2014/main" id="{B5407E42-409C-B34F-AA19-82973453259E}"/>
              </a:ext>
            </a:extLst>
          </p:cNvPr>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bg2"/>
                </a:solidFill>
                <a:effectLst/>
                <a:latin typeface="Times" pitchFamily="2" charset="0"/>
                <a:ea typeface="Gulim" panose="020B0600000101010101" pitchFamily="34" charset="-127"/>
              </a:rPr>
              <a:t>I - I      </a:t>
            </a:r>
          </a:p>
        </p:txBody>
      </p:sp>
      <p:sp>
        <p:nvSpPr>
          <p:cNvPr id="438286" name="Rectangle 14">
            <a:extLst>
              <a:ext uri="{FF2B5EF4-FFF2-40B4-BE49-F238E27FC236}">
                <a16:creationId xmlns:a16="http://schemas.microsoft.com/office/drawing/2014/main" id="{743C90D0-B5A3-D447-8709-552601AD60C2}"/>
              </a:ext>
            </a:extLst>
          </p:cNvPr>
          <p:cNvSpPr>
            <a:spLocks noChangeArrowheads="1"/>
          </p:cNvSpPr>
          <p:nvPr/>
        </p:nvSpPr>
        <p:spPr bwMode="auto">
          <a:xfrm>
            <a:off x="4111625" y="2930525"/>
            <a:ext cx="10842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bg2"/>
                </a:solidFill>
                <a:effectLst/>
                <a:latin typeface="Times" pitchFamily="2" charset="0"/>
                <a:ea typeface="Gulim" panose="020B0600000101010101" pitchFamily="34" charset="-127"/>
              </a:rPr>
              <a:t>Y - E</a:t>
            </a:r>
          </a:p>
        </p:txBody>
      </p:sp>
      <p:sp>
        <p:nvSpPr>
          <p:cNvPr id="438288" name="Rectangle 16">
            <a:extLst>
              <a:ext uri="{FF2B5EF4-FFF2-40B4-BE49-F238E27FC236}">
                <a16:creationId xmlns:a16="http://schemas.microsoft.com/office/drawing/2014/main" id="{E71DA0C5-16BC-B943-87A1-7F7EF1DC3614}"/>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438289" name="Group 17">
            <a:extLst>
              <a:ext uri="{FF2B5EF4-FFF2-40B4-BE49-F238E27FC236}">
                <a16:creationId xmlns:a16="http://schemas.microsoft.com/office/drawing/2014/main" id="{AA667D6C-ADCB-164C-96B3-E192B0908D33}"/>
              </a:ext>
            </a:extLst>
          </p:cNvPr>
          <p:cNvGrpSpPr>
            <a:grpSpLocks/>
          </p:cNvGrpSpPr>
          <p:nvPr/>
        </p:nvGrpSpPr>
        <p:grpSpPr bwMode="auto">
          <a:xfrm>
            <a:off x="344488" y="2378075"/>
            <a:ext cx="2767012" cy="1446213"/>
            <a:chOff x="217" y="1498"/>
            <a:chExt cx="1743" cy="911"/>
          </a:xfrm>
        </p:grpSpPr>
        <p:sp>
          <p:nvSpPr>
            <p:cNvPr id="438290" name="Rectangle 18">
              <a:extLst>
                <a:ext uri="{FF2B5EF4-FFF2-40B4-BE49-F238E27FC236}">
                  <a16:creationId xmlns:a16="http://schemas.microsoft.com/office/drawing/2014/main" id="{111B3F00-26D9-DB4D-811F-7CDC6C64B6DA}"/>
                </a:ext>
              </a:extLst>
            </p:cNvPr>
            <p:cNvSpPr>
              <a:spLocks noChangeArrowheads="1"/>
            </p:cNvSpPr>
            <p:nvPr/>
          </p:nvSpPr>
          <p:spPr bwMode="auto">
            <a:xfrm>
              <a:off x="519" y="1546"/>
              <a:ext cx="562" cy="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438291" name="Rectangle 19">
              <a:extLst>
                <a:ext uri="{FF2B5EF4-FFF2-40B4-BE49-F238E27FC236}">
                  <a16:creationId xmlns:a16="http://schemas.microsoft.com/office/drawing/2014/main" id="{5AD55E38-C6CB-134E-B6EF-43321F0E1148}"/>
                </a:ext>
              </a:extLst>
            </p:cNvPr>
            <p:cNvSpPr>
              <a:spLocks noChangeArrowheads="1"/>
            </p:cNvSpPr>
            <p:nvPr/>
          </p:nvSpPr>
          <p:spPr bwMode="auto">
            <a:xfrm>
              <a:off x="217" y="1498"/>
              <a:ext cx="1743"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grpSp>
      <p:sp>
        <p:nvSpPr>
          <p:cNvPr id="438292" name="Line 20">
            <a:extLst>
              <a:ext uri="{FF2B5EF4-FFF2-40B4-BE49-F238E27FC236}">
                <a16:creationId xmlns:a16="http://schemas.microsoft.com/office/drawing/2014/main" id="{45864F96-ECCA-C648-96D2-E8F12BC829C2}"/>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93" name="Rectangle 21">
            <a:extLst>
              <a:ext uri="{FF2B5EF4-FFF2-40B4-BE49-F238E27FC236}">
                <a16:creationId xmlns:a16="http://schemas.microsoft.com/office/drawing/2014/main" id="{E23E1B6E-593F-E546-B4F9-2E6228658B1F}"/>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438294" name="Line 22">
            <a:extLst>
              <a:ext uri="{FF2B5EF4-FFF2-40B4-BE49-F238E27FC236}">
                <a16:creationId xmlns:a16="http://schemas.microsoft.com/office/drawing/2014/main" id="{BBE3664F-B324-044B-98CB-1FE1C15506C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8298" name="Line 26">
            <a:extLst>
              <a:ext uri="{FF2B5EF4-FFF2-40B4-BE49-F238E27FC236}">
                <a16:creationId xmlns:a16="http://schemas.microsoft.com/office/drawing/2014/main" id="{A0B7DE87-D32F-C941-90E7-ADA2A3C6C9F9}"/>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99" name="Rectangle 27">
            <a:extLst>
              <a:ext uri="{FF2B5EF4-FFF2-40B4-BE49-F238E27FC236}">
                <a16:creationId xmlns:a16="http://schemas.microsoft.com/office/drawing/2014/main" id="{153F0E18-2891-DA44-BD77-FCB13B0F5AB3}"/>
              </a:ext>
            </a:extLst>
          </p:cNvPr>
          <p:cNvSpPr>
            <a:spLocks noChangeArrowheads="1"/>
          </p:cNvSpPr>
          <p:nvPr/>
        </p:nvSpPr>
        <p:spPr bwMode="auto">
          <a:xfrm>
            <a:off x="4297363" y="3387725"/>
            <a:ext cx="587375" cy="5762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accent2"/>
                </a:solidFill>
                <a:effectLst/>
                <a:latin typeface="Times" pitchFamily="2" charset="0"/>
                <a:ea typeface="Gulim" panose="020B0600000101010101" pitchFamily="34" charset="-127"/>
              </a:rPr>
              <a:t>12</a:t>
            </a:r>
            <a:endParaRPr lang="en-US" altLang="ko-KR" sz="3200" b="1">
              <a:solidFill>
                <a:schemeClr val="bg2"/>
              </a:solidFill>
              <a:effectLst/>
              <a:latin typeface="Times" pitchFamily="2" charset="0"/>
              <a:ea typeface="Gulim" panose="020B0600000101010101" pitchFamily="34" charset="-127"/>
            </a:endParaRPr>
          </a:p>
        </p:txBody>
      </p:sp>
      <p:sp>
        <p:nvSpPr>
          <p:cNvPr id="438300" name="Line 28">
            <a:extLst>
              <a:ext uri="{FF2B5EF4-FFF2-40B4-BE49-F238E27FC236}">
                <a16:creationId xmlns:a16="http://schemas.microsoft.com/office/drawing/2014/main" id="{A7BD825F-46F2-5C4F-8391-A5574094CD33}"/>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1" name="Line 29">
            <a:extLst>
              <a:ext uri="{FF2B5EF4-FFF2-40B4-BE49-F238E27FC236}">
                <a16:creationId xmlns:a16="http://schemas.microsoft.com/office/drawing/2014/main" id="{6D0BD15E-0CD0-0248-81C2-CD7C7DCF16F2}"/>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2" name="Group 60">
            <a:extLst>
              <a:ext uri="{FF2B5EF4-FFF2-40B4-BE49-F238E27FC236}">
                <a16:creationId xmlns:a16="http://schemas.microsoft.com/office/drawing/2014/main" id="{E6177306-5938-954B-8E1F-3D66C3EF8445}"/>
              </a:ext>
            </a:extLst>
          </p:cNvPr>
          <p:cNvGrpSpPr>
            <a:grpSpLocks/>
          </p:cNvGrpSpPr>
          <p:nvPr/>
        </p:nvGrpSpPr>
        <p:grpSpPr bwMode="auto">
          <a:xfrm>
            <a:off x="5676900" y="5219700"/>
            <a:ext cx="990600" cy="749300"/>
            <a:chOff x="4344" y="2392"/>
            <a:chExt cx="624" cy="472"/>
          </a:xfrm>
        </p:grpSpPr>
        <p:sp>
          <p:nvSpPr>
            <p:cNvPr id="438333" name="Oval 61">
              <a:extLst>
                <a:ext uri="{FF2B5EF4-FFF2-40B4-BE49-F238E27FC236}">
                  <a16:creationId xmlns:a16="http://schemas.microsoft.com/office/drawing/2014/main" id="{DA7A9F0F-DDC5-6E45-93F7-2234797AFE05}"/>
                </a:ext>
              </a:extLst>
            </p:cNvPr>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438334" name="Text Box 62">
              <a:extLst>
                <a:ext uri="{FF2B5EF4-FFF2-40B4-BE49-F238E27FC236}">
                  <a16:creationId xmlns:a16="http://schemas.microsoft.com/office/drawing/2014/main" id="{019F029C-4129-2B4D-86BC-27E8B9AD3479}"/>
                </a:ext>
              </a:extLst>
            </p:cNvPr>
            <p:cNvSpPr txBox="1">
              <a:spLocks noChangeArrowheads="1"/>
            </p:cNvSpPr>
            <p:nvPr/>
          </p:nvSpPr>
          <p:spPr bwMode="auto">
            <a:xfrm>
              <a:off x="4352" y="2416"/>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11</a:t>
              </a:r>
            </a:p>
          </p:txBody>
        </p:sp>
      </p:grpSp>
      <p:sp>
        <p:nvSpPr>
          <p:cNvPr id="438338" name="Oval 66">
            <a:extLst>
              <a:ext uri="{FF2B5EF4-FFF2-40B4-BE49-F238E27FC236}">
                <a16:creationId xmlns:a16="http://schemas.microsoft.com/office/drawing/2014/main" id="{A9AD7092-B24F-6C4D-82D5-FACD86E6A6D8}"/>
              </a:ext>
            </a:extLst>
          </p:cNvPr>
          <p:cNvSpPr>
            <a:spLocks noChangeArrowheads="1"/>
          </p:cNvSpPr>
          <p:nvPr/>
        </p:nvSpPr>
        <p:spPr bwMode="auto">
          <a:xfrm>
            <a:off x="5486400" y="5067300"/>
            <a:ext cx="1130300" cy="1054100"/>
          </a:xfrm>
          <a:prstGeom prst="ellipse">
            <a:avLst/>
          </a:prstGeom>
          <a:noFill/>
          <a:ln w="57150">
            <a:solidFill>
              <a:srgbClr val="00FFCC"/>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8339" name="Text Box 67">
            <a:extLst>
              <a:ext uri="{FF2B5EF4-FFF2-40B4-BE49-F238E27FC236}">
                <a16:creationId xmlns:a16="http://schemas.microsoft.com/office/drawing/2014/main" id="{15D1B00C-E94D-BE4F-8E5F-E50BE766722A}"/>
              </a:ext>
            </a:extLst>
          </p:cNvPr>
          <p:cNvSpPr txBox="1">
            <a:spLocks noChangeArrowheads="1"/>
          </p:cNvSpPr>
          <p:nvPr/>
        </p:nvSpPr>
        <p:spPr bwMode="auto">
          <a:xfrm>
            <a:off x="4973638" y="5224463"/>
            <a:ext cx="2349500"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600" b="1">
                <a:solidFill>
                  <a:schemeClr val="tx2"/>
                </a:solidFill>
                <a:effectLst/>
                <a:ea typeface="Gulim" panose="020B0600000101010101" pitchFamily="34" charset="-127"/>
              </a:rPr>
              <a:t>YUSUF!</a:t>
            </a:r>
          </a:p>
        </p:txBody>
      </p:sp>
      <p:sp>
        <p:nvSpPr>
          <p:cNvPr id="438357" name="Text Box 85">
            <a:extLst>
              <a:ext uri="{FF2B5EF4-FFF2-40B4-BE49-F238E27FC236}">
                <a16:creationId xmlns:a16="http://schemas.microsoft.com/office/drawing/2014/main" id="{7B225DDE-0924-4F46-9F34-C6F2B57BDA79}"/>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438358" name="Text Box 86">
            <a:extLst>
              <a:ext uri="{FF2B5EF4-FFF2-40B4-BE49-F238E27FC236}">
                <a16:creationId xmlns:a16="http://schemas.microsoft.com/office/drawing/2014/main" id="{7EB02500-9748-0D48-8093-3093466260F1}"/>
              </a:ext>
            </a:extLst>
          </p:cNvPr>
          <p:cNvSpPr txBox="1">
            <a:spLocks noChangeArrowheads="1"/>
          </p:cNvSpPr>
          <p:nvPr/>
        </p:nvSpPr>
        <p:spPr bwMode="auto">
          <a:xfrm>
            <a:off x="1789113"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35:24</a:t>
            </a:r>
          </a:p>
        </p:txBody>
      </p:sp>
      <p:grpSp>
        <p:nvGrpSpPr>
          <p:cNvPr id="438396" name="Group 124">
            <a:extLst>
              <a:ext uri="{FF2B5EF4-FFF2-40B4-BE49-F238E27FC236}">
                <a16:creationId xmlns:a16="http://schemas.microsoft.com/office/drawing/2014/main" id="{42621D39-4939-B746-AEA5-48BCABB6FEF9}"/>
              </a:ext>
            </a:extLst>
          </p:cNvPr>
          <p:cNvGrpSpPr>
            <a:grpSpLocks/>
          </p:cNvGrpSpPr>
          <p:nvPr/>
        </p:nvGrpSpPr>
        <p:grpSpPr bwMode="auto">
          <a:xfrm>
            <a:off x="8004175" y="3432175"/>
            <a:ext cx="1038225" cy="1231900"/>
            <a:chOff x="5042" y="2162"/>
            <a:chExt cx="654" cy="776"/>
          </a:xfrm>
        </p:grpSpPr>
        <p:sp>
          <p:nvSpPr>
            <p:cNvPr id="438375" name="Freeform 103">
              <a:extLst>
                <a:ext uri="{FF2B5EF4-FFF2-40B4-BE49-F238E27FC236}">
                  <a16:creationId xmlns:a16="http://schemas.microsoft.com/office/drawing/2014/main" id="{0F373F1F-C1FB-3F40-A964-31F51FF0677E}"/>
                </a:ext>
              </a:extLst>
            </p:cNvPr>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376" name="AutoShape 104">
              <a:extLst>
                <a:ext uri="{FF2B5EF4-FFF2-40B4-BE49-F238E27FC236}">
                  <a16:creationId xmlns:a16="http://schemas.microsoft.com/office/drawing/2014/main" id="{55759292-1EA1-844E-BDAD-8281E81BB6C7}"/>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77" name="Rectangle 105">
              <a:extLst>
                <a:ext uri="{FF2B5EF4-FFF2-40B4-BE49-F238E27FC236}">
                  <a16:creationId xmlns:a16="http://schemas.microsoft.com/office/drawing/2014/main" id="{2E8BB69F-806B-2044-9B43-F33FAED9855E}"/>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78" name="AutoShape 106">
              <a:extLst>
                <a:ext uri="{FF2B5EF4-FFF2-40B4-BE49-F238E27FC236}">
                  <a16:creationId xmlns:a16="http://schemas.microsoft.com/office/drawing/2014/main" id="{BDB23783-47A3-644A-9A45-D7C4B2B39705}"/>
                </a:ext>
              </a:extLst>
            </p:cNvPr>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79" name="Line 107">
              <a:extLst>
                <a:ext uri="{FF2B5EF4-FFF2-40B4-BE49-F238E27FC236}">
                  <a16:creationId xmlns:a16="http://schemas.microsoft.com/office/drawing/2014/main" id="{0B8B6599-5C4C-5A4C-8965-AA096FD560FF}"/>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80" name="Line 108">
              <a:extLst>
                <a:ext uri="{FF2B5EF4-FFF2-40B4-BE49-F238E27FC236}">
                  <a16:creationId xmlns:a16="http://schemas.microsoft.com/office/drawing/2014/main" id="{9E31390A-37F1-A645-85F3-C48F6F2A062C}"/>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81" name="Rectangle 109">
              <a:extLst>
                <a:ext uri="{FF2B5EF4-FFF2-40B4-BE49-F238E27FC236}">
                  <a16:creationId xmlns:a16="http://schemas.microsoft.com/office/drawing/2014/main" id="{C857BAAD-FB35-BB4D-9921-2AE0EEF43C01}"/>
                </a:ext>
              </a:extLst>
            </p:cNvPr>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82" name="Rectangle 110">
              <a:extLst>
                <a:ext uri="{FF2B5EF4-FFF2-40B4-BE49-F238E27FC236}">
                  <a16:creationId xmlns:a16="http://schemas.microsoft.com/office/drawing/2014/main" id="{34BF6AF1-4542-9446-AC78-1A97B79F08F5}"/>
                </a:ext>
              </a:extLst>
            </p:cNvPr>
            <p:cNvSpPr>
              <a:spLocks noChangeArrowheads="1"/>
            </p:cNvSpPr>
            <p:nvPr/>
          </p:nvSpPr>
          <p:spPr bwMode="auto">
            <a:xfrm>
              <a:off x="5157" y="2414"/>
              <a:ext cx="42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438383" name="Rectangle 111">
              <a:extLst>
                <a:ext uri="{FF2B5EF4-FFF2-40B4-BE49-F238E27FC236}">
                  <a16:creationId xmlns:a16="http://schemas.microsoft.com/office/drawing/2014/main" id="{C4D9BEC7-4FE0-C848-B2BB-B0D12CFAE368}"/>
                </a:ext>
              </a:extLst>
            </p:cNvPr>
            <p:cNvSpPr>
              <a:spLocks noChangeArrowheads="1"/>
            </p:cNvSpPr>
            <p:nvPr/>
          </p:nvSpPr>
          <p:spPr bwMode="auto">
            <a:xfrm>
              <a:off x="5220" y="2659"/>
              <a:ext cx="29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Y - E</a:t>
              </a:r>
            </a:p>
          </p:txBody>
        </p:sp>
        <p:sp>
          <p:nvSpPr>
            <p:cNvPr id="438384" name="Rectangle 112">
              <a:extLst>
                <a:ext uri="{FF2B5EF4-FFF2-40B4-BE49-F238E27FC236}">
                  <a16:creationId xmlns:a16="http://schemas.microsoft.com/office/drawing/2014/main" id="{50A1E6ED-B9C6-D541-BC86-C36D9E1BED5B}"/>
                </a:ext>
              </a:extLst>
            </p:cNvPr>
            <p:cNvSpPr>
              <a:spLocks noChangeArrowheads="1"/>
            </p:cNvSpPr>
            <p:nvPr/>
          </p:nvSpPr>
          <p:spPr bwMode="auto">
            <a:xfrm>
              <a:off x="5254" y="2779"/>
              <a:ext cx="20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12</a:t>
              </a:r>
            </a:p>
          </p:txBody>
        </p:sp>
        <p:sp>
          <p:nvSpPr>
            <p:cNvPr id="438385" name="Rectangle 113">
              <a:extLst>
                <a:ext uri="{FF2B5EF4-FFF2-40B4-BE49-F238E27FC236}">
                  <a16:creationId xmlns:a16="http://schemas.microsoft.com/office/drawing/2014/main" id="{BC8A5C16-1D79-214D-A18A-6A4DA0D2F73A}"/>
                </a:ext>
              </a:extLst>
            </p:cNvPr>
            <p:cNvSpPr>
              <a:spLocks noChangeArrowheads="1"/>
            </p:cNvSpPr>
            <p:nvPr/>
          </p:nvSpPr>
          <p:spPr bwMode="auto">
            <a:xfrm>
              <a:off x="5150" y="2302"/>
              <a:ext cx="546"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438386" name="Rectangle 114">
              <a:extLst>
                <a:ext uri="{FF2B5EF4-FFF2-40B4-BE49-F238E27FC236}">
                  <a16:creationId xmlns:a16="http://schemas.microsoft.com/office/drawing/2014/main" id="{5233DE89-3AD7-9A48-9BDF-58F308B965D7}"/>
                </a:ext>
              </a:extLst>
            </p:cNvPr>
            <p:cNvSpPr>
              <a:spLocks noChangeArrowheads="1"/>
            </p:cNvSpPr>
            <p:nvPr/>
          </p:nvSpPr>
          <p:spPr bwMode="auto">
            <a:xfrm>
              <a:off x="5042" y="2162"/>
              <a:ext cx="48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438387" name="Rectangle 115">
              <a:extLst>
                <a:ext uri="{FF2B5EF4-FFF2-40B4-BE49-F238E27FC236}">
                  <a16:creationId xmlns:a16="http://schemas.microsoft.com/office/drawing/2014/main" id="{B77F92AE-9963-9A4A-AD6A-9891DE5DB3D9}"/>
                </a:ext>
              </a:extLst>
            </p:cNvPr>
            <p:cNvSpPr>
              <a:spLocks noChangeArrowheads="1"/>
            </p:cNvSpPr>
            <p:nvPr/>
          </p:nvSpPr>
          <p:spPr bwMode="auto">
            <a:xfrm>
              <a:off x="5242" y="2541"/>
              <a:ext cx="229"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438388" name="Line 116">
              <a:extLst>
                <a:ext uri="{FF2B5EF4-FFF2-40B4-BE49-F238E27FC236}">
                  <a16:creationId xmlns:a16="http://schemas.microsoft.com/office/drawing/2014/main" id="{20B0B8D6-C160-5C42-BBD6-627A094E7FFB}"/>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89" name="Line 117">
              <a:extLst>
                <a:ext uri="{FF2B5EF4-FFF2-40B4-BE49-F238E27FC236}">
                  <a16:creationId xmlns:a16="http://schemas.microsoft.com/office/drawing/2014/main" id="{D29C160B-D7F8-E749-9A10-86359B0A4FDA}"/>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90" name="Line 118">
              <a:extLst>
                <a:ext uri="{FF2B5EF4-FFF2-40B4-BE49-F238E27FC236}">
                  <a16:creationId xmlns:a16="http://schemas.microsoft.com/office/drawing/2014/main" id="{5F5E487F-3BD9-FE42-BFC9-46AEA8635112}"/>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8391" name="Text Box 119">
            <a:extLst>
              <a:ext uri="{FF2B5EF4-FFF2-40B4-BE49-F238E27FC236}">
                <a16:creationId xmlns:a16="http://schemas.microsoft.com/office/drawing/2014/main" id="{08C04B6D-A08B-984D-A229-8A5B54C35BA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438397" name="Rectangle 125">
            <a:extLst>
              <a:ext uri="{FF2B5EF4-FFF2-40B4-BE49-F238E27FC236}">
                <a16:creationId xmlns:a16="http://schemas.microsoft.com/office/drawing/2014/main" id="{29D4FCB2-8FC2-F04E-A143-47EFB5F5473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45</a:t>
            </a:r>
          </a:p>
        </p:txBody>
      </p:sp>
      <p:sp>
        <p:nvSpPr>
          <p:cNvPr id="438398" name="Text Box 126">
            <a:extLst>
              <a:ext uri="{FF2B5EF4-FFF2-40B4-BE49-F238E27FC236}">
                <a16:creationId xmlns:a16="http://schemas.microsoft.com/office/drawing/2014/main" id="{F7CD444F-0C20-064C-984C-1C947A052FA6}"/>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438412" name="Rectangle 140">
            <a:extLst>
              <a:ext uri="{FF2B5EF4-FFF2-40B4-BE49-F238E27FC236}">
                <a16:creationId xmlns:a16="http://schemas.microsoft.com/office/drawing/2014/main" id="{D1CDE382-235F-CE46-AC89-27EE554F76C9}"/>
              </a:ext>
            </a:extLst>
          </p:cNvPr>
          <p:cNvSpPr>
            <a:spLocks noChangeArrowheads="1"/>
          </p:cNvSpPr>
          <p:nvPr/>
        </p:nvSpPr>
        <p:spPr bwMode="auto">
          <a:xfrm>
            <a:off x="5983288" y="2384425"/>
            <a:ext cx="2597150" cy="6413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1"/>
                </a:solidFill>
                <a:effectLst/>
                <a:latin typeface="Helvetica" pitchFamily="2" charset="0"/>
                <a:ea typeface="Gulim" panose="020B0600000101010101" pitchFamily="34" charset="-127"/>
              </a:rPr>
              <a:t>Kej. 12: 1-3</a:t>
            </a:r>
            <a:endParaRPr lang="en-US" altLang="ko-KR" b="1" i="1">
              <a:solidFill>
                <a:schemeClr val="tx1"/>
              </a:solidFill>
              <a:effectLst/>
              <a:latin typeface="Helvetica" pitchFamily="2" charset="0"/>
              <a:ea typeface="Gulim" panose="020B0600000101010101" pitchFamily="34" charset="-127"/>
            </a:endParaRPr>
          </a:p>
        </p:txBody>
      </p:sp>
      <p:grpSp>
        <p:nvGrpSpPr>
          <p:cNvPr id="438413" name="Group 141">
            <a:extLst>
              <a:ext uri="{FF2B5EF4-FFF2-40B4-BE49-F238E27FC236}">
                <a16:creationId xmlns:a16="http://schemas.microsoft.com/office/drawing/2014/main" id="{924B96AD-301B-8D4C-9249-6495DEA54E66}"/>
              </a:ext>
            </a:extLst>
          </p:cNvPr>
          <p:cNvGrpSpPr>
            <a:grpSpLocks/>
          </p:cNvGrpSpPr>
          <p:nvPr/>
        </p:nvGrpSpPr>
        <p:grpSpPr bwMode="auto">
          <a:xfrm>
            <a:off x="5989638" y="1376363"/>
            <a:ext cx="1262062" cy="1347787"/>
            <a:chOff x="3765" y="876"/>
            <a:chExt cx="795" cy="849"/>
          </a:xfrm>
        </p:grpSpPr>
        <p:grpSp>
          <p:nvGrpSpPr>
            <p:cNvPr id="438414" name="Group 142">
              <a:extLst>
                <a:ext uri="{FF2B5EF4-FFF2-40B4-BE49-F238E27FC236}">
                  <a16:creationId xmlns:a16="http://schemas.microsoft.com/office/drawing/2014/main" id="{20E1C194-3C13-DB41-9705-66BC5FE52F8A}"/>
                </a:ext>
              </a:extLst>
            </p:cNvPr>
            <p:cNvGrpSpPr>
              <a:grpSpLocks/>
            </p:cNvGrpSpPr>
            <p:nvPr/>
          </p:nvGrpSpPr>
          <p:grpSpPr bwMode="auto">
            <a:xfrm>
              <a:off x="3765" y="876"/>
              <a:ext cx="795" cy="849"/>
              <a:chOff x="1084" y="711"/>
              <a:chExt cx="2950" cy="2769"/>
            </a:xfrm>
          </p:grpSpPr>
          <p:grpSp>
            <p:nvGrpSpPr>
              <p:cNvPr id="438415" name="Group 143">
                <a:extLst>
                  <a:ext uri="{FF2B5EF4-FFF2-40B4-BE49-F238E27FC236}">
                    <a16:creationId xmlns:a16="http://schemas.microsoft.com/office/drawing/2014/main" id="{54D820EB-7B2A-EF49-948B-8BB51B18BDE3}"/>
                  </a:ext>
                </a:extLst>
              </p:cNvPr>
              <p:cNvGrpSpPr>
                <a:grpSpLocks/>
              </p:cNvGrpSpPr>
              <p:nvPr/>
            </p:nvGrpSpPr>
            <p:grpSpPr bwMode="auto">
              <a:xfrm>
                <a:off x="1084" y="711"/>
                <a:ext cx="2950" cy="2769"/>
                <a:chOff x="2707" y="548"/>
                <a:chExt cx="2950" cy="2769"/>
              </a:xfrm>
            </p:grpSpPr>
            <p:grpSp>
              <p:nvGrpSpPr>
                <p:cNvPr id="438416" name="Group 144">
                  <a:extLst>
                    <a:ext uri="{FF2B5EF4-FFF2-40B4-BE49-F238E27FC236}">
                      <a16:creationId xmlns:a16="http://schemas.microsoft.com/office/drawing/2014/main" id="{C49B011B-C139-A040-BDA0-00DC96960FD3}"/>
                    </a:ext>
                  </a:extLst>
                </p:cNvPr>
                <p:cNvGrpSpPr>
                  <a:grpSpLocks/>
                </p:cNvGrpSpPr>
                <p:nvPr/>
              </p:nvGrpSpPr>
              <p:grpSpPr bwMode="auto">
                <a:xfrm>
                  <a:off x="3180" y="1046"/>
                  <a:ext cx="2105" cy="1421"/>
                  <a:chOff x="578" y="2316"/>
                  <a:chExt cx="2105" cy="1421"/>
                </a:xfrm>
              </p:grpSpPr>
              <p:sp>
                <p:nvSpPr>
                  <p:cNvPr id="438417" name="Freeform 145" descr="Cork">
                    <a:extLst>
                      <a:ext uri="{FF2B5EF4-FFF2-40B4-BE49-F238E27FC236}">
                        <a16:creationId xmlns:a16="http://schemas.microsoft.com/office/drawing/2014/main" id="{66853219-2763-0843-AD4F-199FEC3327A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418" name="Freeform 146" descr="Cork">
                    <a:extLst>
                      <a:ext uri="{FF2B5EF4-FFF2-40B4-BE49-F238E27FC236}">
                        <a16:creationId xmlns:a16="http://schemas.microsoft.com/office/drawing/2014/main" id="{C3AFD631-5FD0-6149-99A8-177156739305}"/>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419" name="Picture 147">
                  <a:extLst>
                    <a:ext uri="{FF2B5EF4-FFF2-40B4-BE49-F238E27FC236}">
                      <a16:creationId xmlns:a16="http://schemas.microsoft.com/office/drawing/2014/main" id="{C4BAC5BF-8B41-A34F-9732-CD91AFE05A5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8420" name="Freeform 148">
                <a:extLst>
                  <a:ext uri="{FF2B5EF4-FFF2-40B4-BE49-F238E27FC236}">
                    <a16:creationId xmlns:a16="http://schemas.microsoft.com/office/drawing/2014/main" id="{7EBD699C-A53A-C64E-ABF8-4008D18F225A}"/>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421" name="Freeform 149">
                <a:extLst>
                  <a:ext uri="{FF2B5EF4-FFF2-40B4-BE49-F238E27FC236}">
                    <a16:creationId xmlns:a16="http://schemas.microsoft.com/office/drawing/2014/main" id="{F1B7C1BF-0D25-E741-8816-1BBD09C924F4}"/>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422" name="Freeform 150">
                <a:extLst>
                  <a:ext uri="{FF2B5EF4-FFF2-40B4-BE49-F238E27FC236}">
                    <a16:creationId xmlns:a16="http://schemas.microsoft.com/office/drawing/2014/main" id="{28066CEF-CEE3-F547-B877-9EED9A7DC8E9}"/>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423" name="Freeform 151">
                <a:extLst>
                  <a:ext uri="{FF2B5EF4-FFF2-40B4-BE49-F238E27FC236}">
                    <a16:creationId xmlns:a16="http://schemas.microsoft.com/office/drawing/2014/main" id="{BD6CCDFE-D328-5242-85B8-20FABAAE15EF}"/>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424" name="Freeform 152">
                <a:extLst>
                  <a:ext uri="{FF2B5EF4-FFF2-40B4-BE49-F238E27FC236}">
                    <a16:creationId xmlns:a16="http://schemas.microsoft.com/office/drawing/2014/main" id="{2BAAE762-1997-454C-9C27-E3ECFD765CF9}"/>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8425" name="Rectangle 153">
              <a:extLst>
                <a:ext uri="{FF2B5EF4-FFF2-40B4-BE49-F238E27FC236}">
                  <a16:creationId xmlns:a16="http://schemas.microsoft.com/office/drawing/2014/main" id="{6301C7AB-C0D5-4A48-B175-18C8F7D5E4BC}"/>
                </a:ext>
              </a:extLst>
            </p:cNvPr>
            <p:cNvSpPr>
              <a:spLocks noChangeArrowheads="1"/>
            </p:cNvSpPr>
            <p:nvPr/>
          </p:nvSpPr>
          <p:spPr bwMode="auto">
            <a:xfrm>
              <a:off x="3922" y="991"/>
              <a:ext cx="558"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algn="l"/>
              <a:r>
                <a:rPr lang="en-US" altLang="ko-KR" sz="4000" b="1" i="1">
                  <a:solidFill>
                    <a:srgbClr val="FFFFFF"/>
                  </a:solidFill>
                  <a:effectLst/>
                  <a:latin typeface="Kosher-Normal" charset="0"/>
                  <a:ea typeface="Gulim" panose="020B0600000101010101" pitchFamily="34" charset="-127"/>
                </a:rPr>
                <a:t>PA</a:t>
              </a:r>
              <a:endParaRPr lang="en-US" altLang="ko-KR" sz="2400" i="1">
                <a:solidFill>
                  <a:srgbClr val="FFFFFF"/>
                </a:solidFill>
                <a:effectLst/>
                <a:latin typeface="Helvetica" pitchFamily="2" charset="0"/>
                <a:ea typeface="Gulim" panose="020B0600000101010101" pitchFamily="34" charset="-127"/>
              </a:endParaRPr>
            </a:p>
          </p:txBody>
        </p:sp>
      </p:grpSp>
    </p:spTree>
  </p:cSld>
  <p:clrMapOvr>
    <a:masterClrMapping/>
  </p:clrMapOvr>
  <p:transition>
    <p:wheel spokes="0"/>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7651" name="Freeform 3">
            <a:extLst>
              <a:ext uri="{FF2B5EF4-FFF2-40B4-BE49-F238E27FC236}">
                <a16:creationId xmlns:a16="http://schemas.microsoft.com/office/drawing/2014/main" id="{AB96D9E8-9BEC-5F42-91AD-FD2FF13A6199}"/>
              </a:ext>
            </a:extLst>
          </p:cNvPr>
          <p:cNvSpPr>
            <a:spLocks/>
          </p:cNvSpPr>
          <p:nvPr/>
        </p:nvSpPr>
        <p:spPr bwMode="auto">
          <a:xfrm>
            <a:off x="4941888" y="21558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52" name="AutoShape 4">
            <a:extLst>
              <a:ext uri="{FF2B5EF4-FFF2-40B4-BE49-F238E27FC236}">
                <a16:creationId xmlns:a16="http://schemas.microsoft.com/office/drawing/2014/main" id="{0227402C-8EF9-1D41-B161-00254C9C6B43}"/>
              </a:ext>
            </a:extLst>
          </p:cNvPr>
          <p:cNvSpPr>
            <a:spLocks noChangeArrowheads="1"/>
          </p:cNvSpPr>
          <p:nvPr/>
        </p:nvSpPr>
        <p:spPr bwMode="auto">
          <a:xfrm>
            <a:off x="4230688" y="20478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53" name="Rectangle 5">
            <a:extLst>
              <a:ext uri="{FF2B5EF4-FFF2-40B4-BE49-F238E27FC236}">
                <a16:creationId xmlns:a16="http://schemas.microsoft.com/office/drawing/2014/main" id="{F317648C-1920-7C49-89CE-B6E365B7225E}"/>
              </a:ext>
            </a:extLst>
          </p:cNvPr>
          <p:cNvSpPr>
            <a:spLocks noChangeArrowheads="1"/>
          </p:cNvSpPr>
          <p:nvPr/>
        </p:nvSpPr>
        <p:spPr bwMode="auto">
          <a:xfrm>
            <a:off x="4229100" y="22050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54" name="AutoShape 6">
            <a:extLst>
              <a:ext uri="{FF2B5EF4-FFF2-40B4-BE49-F238E27FC236}">
                <a16:creationId xmlns:a16="http://schemas.microsoft.com/office/drawing/2014/main" id="{F5A031CB-00F2-3743-9770-7CE50C7385E3}"/>
              </a:ext>
            </a:extLst>
          </p:cNvPr>
          <p:cNvSpPr>
            <a:spLocks noChangeArrowheads="1"/>
          </p:cNvSpPr>
          <p:nvPr/>
        </p:nvSpPr>
        <p:spPr bwMode="auto">
          <a:xfrm>
            <a:off x="4189413" y="563563"/>
            <a:ext cx="730250" cy="10906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55" name="Rectangle 7">
            <a:extLst>
              <a:ext uri="{FF2B5EF4-FFF2-40B4-BE49-F238E27FC236}">
                <a16:creationId xmlns:a16="http://schemas.microsoft.com/office/drawing/2014/main" id="{BA582489-E366-644C-AE43-787823B92F49}"/>
              </a:ext>
            </a:extLst>
          </p:cNvPr>
          <p:cNvSpPr>
            <a:spLocks noChangeArrowheads="1"/>
          </p:cNvSpPr>
          <p:nvPr/>
        </p:nvSpPr>
        <p:spPr bwMode="auto">
          <a:xfrm>
            <a:off x="4187825" y="747713"/>
            <a:ext cx="952500" cy="11318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56" name="AutoShape 8">
            <a:extLst>
              <a:ext uri="{FF2B5EF4-FFF2-40B4-BE49-F238E27FC236}">
                <a16:creationId xmlns:a16="http://schemas.microsoft.com/office/drawing/2014/main" id="{88C0F485-F45E-EC40-B511-6FABEE86E246}"/>
              </a:ext>
            </a:extLst>
          </p:cNvPr>
          <p:cNvSpPr>
            <a:spLocks noChangeArrowheads="1"/>
          </p:cNvSpPr>
          <p:nvPr/>
        </p:nvSpPr>
        <p:spPr bwMode="auto">
          <a:xfrm>
            <a:off x="4205288" y="585788"/>
            <a:ext cx="695325" cy="10890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57" name="AutoShape 9">
            <a:extLst>
              <a:ext uri="{FF2B5EF4-FFF2-40B4-BE49-F238E27FC236}">
                <a16:creationId xmlns:a16="http://schemas.microsoft.com/office/drawing/2014/main" id="{5351DEBA-91CE-FA48-A0D2-AAFEE2608C4B}"/>
              </a:ext>
            </a:extLst>
          </p:cNvPr>
          <p:cNvSpPr>
            <a:spLocks noChangeArrowheads="1"/>
          </p:cNvSpPr>
          <p:nvPr/>
        </p:nvSpPr>
        <p:spPr bwMode="auto">
          <a:xfrm>
            <a:off x="4246563" y="2073275"/>
            <a:ext cx="695325"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58" name="Line 10">
            <a:extLst>
              <a:ext uri="{FF2B5EF4-FFF2-40B4-BE49-F238E27FC236}">
                <a16:creationId xmlns:a16="http://schemas.microsoft.com/office/drawing/2014/main" id="{350A47A0-F69A-F640-AF3D-C6CCB5434E82}"/>
              </a:ext>
            </a:extLst>
          </p:cNvPr>
          <p:cNvSpPr>
            <a:spLocks noChangeShapeType="1"/>
          </p:cNvSpPr>
          <p:nvPr/>
        </p:nvSpPr>
        <p:spPr bwMode="auto">
          <a:xfrm>
            <a:off x="4233863" y="1022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59" name="Line 11">
            <a:extLst>
              <a:ext uri="{FF2B5EF4-FFF2-40B4-BE49-F238E27FC236}">
                <a16:creationId xmlns:a16="http://schemas.microsoft.com/office/drawing/2014/main" id="{596BEE05-C3EF-104F-AC7F-A6B7861C9529}"/>
              </a:ext>
            </a:extLst>
          </p:cNvPr>
          <p:cNvSpPr>
            <a:spLocks noChangeShapeType="1"/>
          </p:cNvSpPr>
          <p:nvPr/>
        </p:nvSpPr>
        <p:spPr bwMode="auto">
          <a:xfrm>
            <a:off x="4233863" y="1187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60" name="Line 12">
            <a:extLst>
              <a:ext uri="{FF2B5EF4-FFF2-40B4-BE49-F238E27FC236}">
                <a16:creationId xmlns:a16="http://schemas.microsoft.com/office/drawing/2014/main" id="{DDF1C3A4-14C3-FC48-BBD7-71573D321522}"/>
              </a:ext>
            </a:extLst>
          </p:cNvPr>
          <p:cNvSpPr>
            <a:spLocks noChangeShapeType="1"/>
          </p:cNvSpPr>
          <p:nvPr/>
        </p:nvSpPr>
        <p:spPr bwMode="auto">
          <a:xfrm>
            <a:off x="4233863" y="13398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61" name="Line 13">
            <a:extLst>
              <a:ext uri="{FF2B5EF4-FFF2-40B4-BE49-F238E27FC236}">
                <a16:creationId xmlns:a16="http://schemas.microsoft.com/office/drawing/2014/main" id="{EBEC72DC-F9A5-0E4A-929B-E08E30FA8EB6}"/>
              </a:ext>
            </a:extLst>
          </p:cNvPr>
          <p:cNvSpPr>
            <a:spLocks noChangeShapeType="1"/>
          </p:cNvSpPr>
          <p:nvPr/>
        </p:nvSpPr>
        <p:spPr bwMode="auto">
          <a:xfrm>
            <a:off x="4238625" y="1504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62" name="Line 14">
            <a:extLst>
              <a:ext uri="{FF2B5EF4-FFF2-40B4-BE49-F238E27FC236}">
                <a16:creationId xmlns:a16="http://schemas.microsoft.com/office/drawing/2014/main" id="{1B5EB5DA-B56D-7A47-A945-6A7CF0254AA4}"/>
              </a:ext>
            </a:extLst>
          </p:cNvPr>
          <p:cNvSpPr>
            <a:spLocks noChangeShapeType="1"/>
          </p:cNvSpPr>
          <p:nvPr/>
        </p:nvSpPr>
        <p:spPr bwMode="auto">
          <a:xfrm>
            <a:off x="4233863" y="16700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63" name="Line 15">
            <a:extLst>
              <a:ext uri="{FF2B5EF4-FFF2-40B4-BE49-F238E27FC236}">
                <a16:creationId xmlns:a16="http://schemas.microsoft.com/office/drawing/2014/main" id="{7095CC80-A80B-2043-8209-54C8E792DAF4}"/>
              </a:ext>
            </a:extLst>
          </p:cNvPr>
          <p:cNvSpPr>
            <a:spLocks noChangeShapeType="1"/>
          </p:cNvSpPr>
          <p:nvPr/>
        </p:nvSpPr>
        <p:spPr bwMode="auto">
          <a:xfrm>
            <a:off x="4233863" y="1822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64" name="Rectangle 16">
            <a:extLst>
              <a:ext uri="{FF2B5EF4-FFF2-40B4-BE49-F238E27FC236}">
                <a16:creationId xmlns:a16="http://schemas.microsoft.com/office/drawing/2014/main" id="{C261BB80-30F4-1E4A-B0FA-4C75BF4A5F03}"/>
              </a:ext>
            </a:extLst>
          </p:cNvPr>
          <p:cNvSpPr>
            <a:spLocks noChangeArrowheads="1"/>
          </p:cNvSpPr>
          <p:nvPr/>
        </p:nvSpPr>
        <p:spPr bwMode="auto">
          <a:xfrm>
            <a:off x="4198938" y="85407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Dosa Pertama</a:t>
            </a:r>
          </a:p>
        </p:txBody>
      </p:sp>
      <p:sp>
        <p:nvSpPr>
          <p:cNvPr id="667665" name="Rectangle 17">
            <a:extLst>
              <a:ext uri="{FF2B5EF4-FFF2-40B4-BE49-F238E27FC236}">
                <a16:creationId xmlns:a16="http://schemas.microsoft.com/office/drawing/2014/main" id="{A1F79B08-00AA-C043-AD71-B494F3BEE798}"/>
              </a:ext>
            </a:extLst>
          </p:cNvPr>
          <p:cNvSpPr>
            <a:spLocks noChangeArrowheads="1"/>
          </p:cNvSpPr>
          <p:nvPr/>
        </p:nvSpPr>
        <p:spPr bwMode="auto">
          <a:xfrm>
            <a:off x="4232275" y="1006475"/>
            <a:ext cx="8604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Injil Pertama</a:t>
            </a:r>
          </a:p>
        </p:txBody>
      </p:sp>
      <p:sp>
        <p:nvSpPr>
          <p:cNvPr id="667666" name="Rectangle 18">
            <a:extLst>
              <a:ext uri="{FF2B5EF4-FFF2-40B4-BE49-F238E27FC236}">
                <a16:creationId xmlns:a16="http://schemas.microsoft.com/office/drawing/2014/main" id="{0F19A26B-F6CC-9B42-B9B0-7FAAB3ABD09F}"/>
              </a:ext>
            </a:extLst>
          </p:cNvPr>
          <p:cNvSpPr>
            <a:spLocks noChangeArrowheads="1"/>
          </p:cNvSpPr>
          <p:nvPr/>
        </p:nvSpPr>
        <p:spPr bwMode="auto">
          <a:xfrm>
            <a:off x="4135438" y="1171575"/>
            <a:ext cx="1049337"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800" b="1">
                <a:solidFill>
                  <a:srgbClr val="000000"/>
                </a:solidFill>
                <a:effectLst/>
                <a:latin typeface="Helvetica" pitchFamily="2" charset="0"/>
                <a:ea typeface="Gulim" panose="020B0600000101010101" pitchFamily="34" charset="-127"/>
              </a:rPr>
              <a:t>Keluarga Pertama</a:t>
            </a:r>
          </a:p>
        </p:txBody>
      </p:sp>
      <p:sp>
        <p:nvSpPr>
          <p:cNvPr id="667667" name="Rectangle 19">
            <a:extLst>
              <a:ext uri="{FF2B5EF4-FFF2-40B4-BE49-F238E27FC236}">
                <a16:creationId xmlns:a16="http://schemas.microsoft.com/office/drawing/2014/main" id="{547D8608-3D1E-6041-985E-589FF31BBC2E}"/>
              </a:ext>
            </a:extLst>
          </p:cNvPr>
          <p:cNvSpPr>
            <a:spLocks noChangeArrowheads="1"/>
          </p:cNvSpPr>
          <p:nvPr/>
        </p:nvSpPr>
        <p:spPr bwMode="auto">
          <a:xfrm>
            <a:off x="4098925" y="1336675"/>
            <a:ext cx="1117600"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700" b="1">
                <a:solidFill>
                  <a:srgbClr val="000000"/>
                </a:solidFill>
                <a:effectLst/>
                <a:latin typeface="Helvetica" pitchFamily="2" charset="0"/>
                <a:ea typeface="Gulim" panose="020B0600000101010101" pitchFamily="34" charset="-127"/>
              </a:rPr>
              <a:t>Pembunuhan Pertama</a:t>
            </a:r>
          </a:p>
        </p:txBody>
      </p:sp>
      <p:sp>
        <p:nvSpPr>
          <p:cNvPr id="667668" name="Rectangle 20">
            <a:extLst>
              <a:ext uri="{FF2B5EF4-FFF2-40B4-BE49-F238E27FC236}">
                <a16:creationId xmlns:a16="http://schemas.microsoft.com/office/drawing/2014/main" id="{266D9400-016D-3849-BF75-D120795949A5}"/>
              </a:ext>
            </a:extLst>
          </p:cNvPr>
          <p:cNvSpPr>
            <a:spLocks noChangeArrowheads="1"/>
          </p:cNvSpPr>
          <p:nvPr/>
        </p:nvSpPr>
        <p:spPr bwMode="auto">
          <a:xfrm>
            <a:off x="4170363" y="1489075"/>
            <a:ext cx="10128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Air bah/Pelangi</a:t>
            </a:r>
          </a:p>
        </p:txBody>
      </p:sp>
      <p:sp>
        <p:nvSpPr>
          <p:cNvPr id="667669" name="Rectangle 21">
            <a:extLst>
              <a:ext uri="{FF2B5EF4-FFF2-40B4-BE49-F238E27FC236}">
                <a16:creationId xmlns:a16="http://schemas.microsoft.com/office/drawing/2014/main" id="{BB042B64-BA5B-B743-BA5A-A79CE600F56A}"/>
              </a:ext>
            </a:extLst>
          </p:cNvPr>
          <p:cNvSpPr>
            <a:spLocks noChangeArrowheads="1"/>
          </p:cNvSpPr>
          <p:nvPr/>
        </p:nvSpPr>
        <p:spPr bwMode="auto">
          <a:xfrm>
            <a:off x="4367213" y="1654175"/>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Menara</a:t>
            </a:r>
          </a:p>
        </p:txBody>
      </p:sp>
      <p:sp>
        <p:nvSpPr>
          <p:cNvPr id="667670" name="Rectangle 22">
            <a:extLst>
              <a:ext uri="{FF2B5EF4-FFF2-40B4-BE49-F238E27FC236}">
                <a16:creationId xmlns:a16="http://schemas.microsoft.com/office/drawing/2014/main" id="{1EDB6F79-0528-F040-BB84-B30CA26613D2}"/>
              </a:ext>
            </a:extLst>
          </p:cNvPr>
          <p:cNvSpPr>
            <a:spLocks noChangeArrowheads="1"/>
          </p:cNvSpPr>
          <p:nvPr/>
        </p:nvSpPr>
        <p:spPr bwMode="auto">
          <a:xfrm>
            <a:off x="4138613" y="546100"/>
            <a:ext cx="6889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CIPTAAN</a:t>
            </a:r>
          </a:p>
        </p:txBody>
      </p:sp>
      <p:sp>
        <p:nvSpPr>
          <p:cNvPr id="667671" name="Rectangle 23">
            <a:extLst>
              <a:ext uri="{FF2B5EF4-FFF2-40B4-BE49-F238E27FC236}">
                <a16:creationId xmlns:a16="http://schemas.microsoft.com/office/drawing/2014/main" id="{C1B774FA-DF87-AF45-8A71-3FFE90B420B5}"/>
              </a:ext>
            </a:extLst>
          </p:cNvPr>
          <p:cNvSpPr>
            <a:spLocks noChangeArrowheads="1"/>
          </p:cNvSpPr>
          <p:nvPr/>
        </p:nvSpPr>
        <p:spPr bwMode="auto">
          <a:xfrm>
            <a:off x="4130675" y="727075"/>
            <a:ext cx="102076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800" b="1">
                <a:solidFill>
                  <a:srgbClr val="000000"/>
                </a:solidFill>
                <a:effectLst/>
                <a:latin typeface="Helvetica" pitchFamily="2" charset="0"/>
                <a:ea typeface="Gulim" panose="020B0600000101010101" pitchFamily="34" charset="-127"/>
              </a:rPr>
              <a:t>Manusia Pertama</a:t>
            </a:r>
          </a:p>
        </p:txBody>
      </p:sp>
      <p:sp>
        <p:nvSpPr>
          <p:cNvPr id="667672" name="Line 24">
            <a:extLst>
              <a:ext uri="{FF2B5EF4-FFF2-40B4-BE49-F238E27FC236}">
                <a16:creationId xmlns:a16="http://schemas.microsoft.com/office/drawing/2014/main" id="{2A8D0E12-EF23-A241-9131-70E75F298953}"/>
              </a:ext>
            </a:extLst>
          </p:cNvPr>
          <p:cNvSpPr>
            <a:spLocks noChangeShapeType="1"/>
          </p:cNvSpPr>
          <p:nvPr/>
        </p:nvSpPr>
        <p:spPr bwMode="auto">
          <a:xfrm>
            <a:off x="4291013" y="26066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73" name="Line 25">
            <a:extLst>
              <a:ext uri="{FF2B5EF4-FFF2-40B4-BE49-F238E27FC236}">
                <a16:creationId xmlns:a16="http://schemas.microsoft.com/office/drawing/2014/main" id="{E68E28B5-6465-3B42-8D9D-31E65857DAA0}"/>
              </a:ext>
            </a:extLst>
          </p:cNvPr>
          <p:cNvSpPr>
            <a:spLocks noChangeShapeType="1"/>
          </p:cNvSpPr>
          <p:nvPr/>
        </p:nvSpPr>
        <p:spPr bwMode="auto">
          <a:xfrm>
            <a:off x="4291013" y="2809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74" name="Rectangle 26">
            <a:extLst>
              <a:ext uri="{FF2B5EF4-FFF2-40B4-BE49-F238E27FC236}">
                <a16:creationId xmlns:a16="http://schemas.microsoft.com/office/drawing/2014/main" id="{D27B16D3-6C18-4B4D-B008-73DC1990E5B4}"/>
              </a:ext>
            </a:extLst>
          </p:cNvPr>
          <p:cNvSpPr>
            <a:spLocks noChangeArrowheads="1"/>
          </p:cNvSpPr>
          <p:nvPr/>
        </p:nvSpPr>
        <p:spPr bwMode="auto">
          <a:xfrm>
            <a:off x="4614863" y="26511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75" name="Rectangle 27">
            <a:extLst>
              <a:ext uri="{FF2B5EF4-FFF2-40B4-BE49-F238E27FC236}">
                <a16:creationId xmlns:a16="http://schemas.microsoft.com/office/drawing/2014/main" id="{EF419ED8-DA37-B448-93AE-C1197801E530}"/>
              </a:ext>
            </a:extLst>
          </p:cNvPr>
          <p:cNvSpPr>
            <a:spLocks noChangeArrowheads="1"/>
          </p:cNvSpPr>
          <p:nvPr/>
        </p:nvSpPr>
        <p:spPr bwMode="auto">
          <a:xfrm>
            <a:off x="4364038" y="2430463"/>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667676" name="Rectangle 28">
            <a:extLst>
              <a:ext uri="{FF2B5EF4-FFF2-40B4-BE49-F238E27FC236}">
                <a16:creationId xmlns:a16="http://schemas.microsoft.com/office/drawing/2014/main" id="{D188DD09-89EB-5842-9F1D-4063BD2F52A6}"/>
              </a:ext>
            </a:extLst>
          </p:cNvPr>
          <p:cNvSpPr>
            <a:spLocks noChangeArrowheads="1"/>
          </p:cNvSpPr>
          <p:nvPr/>
        </p:nvSpPr>
        <p:spPr bwMode="auto">
          <a:xfrm>
            <a:off x="4464050" y="28114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Y - E</a:t>
            </a:r>
          </a:p>
        </p:txBody>
      </p:sp>
      <p:sp>
        <p:nvSpPr>
          <p:cNvPr id="667677" name="Rectangle 29">
            <a:extLst>
              <a:ext uri="{FF2B5EF4-FFF2-40B4-BE49-F238E27FC236}">
                <a16:creationId xmlns:a16="http://schemas.microsoft.com/office/drawing/2014/main" id="{124DB9C6-F6FD-8648-87FD-F0CFF650E5E9}"/>
              </a:ext>
            </a:extLst>
          </p:cNvPr>
          <p:cNvSpPr>
            <a:spLocks noChangeArrowheads="1"/>
          </p:cNvSpPr>
          <p:nvPr/>
        </p:nvSpPr>
        <p:spPr bwMode="auto">
          <a:xfrm>
            <a:off x="4518025" y="30019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12</a:t>
            </a:r>
          </a:p>
        </p:txBody>
      </p:sp>
      <p:sp>
        <p:nvSpPr>
          <p:cNvPr id="667678" name="Rectangle 30">
            <a:extLst>
              <a:ext uri="{FF2B5EF4-FFF2-40B4-BE49-F238E27FC236}">
                <a16:creationId xmlns:a16="http://schemas.microsoft.com/office/drawing/2014/main" id="{6EA91443-D88A-1044-A7BD-237452F3BBAC}"/>
              </a:ext>
            </a:extLst>
          </p:cNvPr>
          <p:cNvSpPr>
            <a:spLocks noChangeArrowheads="1"/>
          </p:cNvSpPr>
          <p:nvPr/>
        </p:nvSpPr>
        <p:spPr bwMode="auto">
          <a:xfrm>
            <a:off x="4352925" y="22447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667679" name="Rectangle 31">
            <a:extLst>
              <a:ext uri="{FF2B5EF4-FFF2-40B4-BE49-F238E27FC236}">
                <a16:creationId xmlns:a16="http://schemas.microsoft.com/office/drawing/2014/main" id="{E9E0FEB6-5F28-B24B-986C-6352D1C6B89E}"/>
              </a:ext>
            </a:extLst>
          </p:cNvPr>
          <p:cNvSpPr>
            <a:spLocks noChangeArrowheads="1"/>
          </p:cNvSpPr>
          <p:nvPr/>
        </p:nvSpPr>
        <p:spPr bwMode="auto">
          <a:xfrm>
            <a:off x="4181475" y="20224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667680" name="Rectangle 32">
            <a:extLst>
              <a:ext uri="{FF2B5EF4-FFF2-40B4-BE49-F238E27FC236}">
                <a16:creationId xmlns:a16="http://schemas.microsoft.com/office/drawing/2014/main" id="{728AC7F8-957C-2D4C-BDD3-C497D96CF48C}"/>
              </a:ext>
            </a:extLst>
          </p:cNvPr>
          <p:cNvSpPr>
            <a:spLocks noChangeArrowheads="1"/>
          </p:cNvSpPr>
          <p:nvPr/>
        </p:nvSpPr>
        <p:spPr bwMode="auto">
          <a:xfrm>
            <a:off x="4498975" y="26241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667681" name="Line 33">
            <a:extLst>
              <a:ext uri="{FF2B5EF4-FFF2-40B4-BE49-F238E27FC236}">
                <a16:creationId xmlns:a16="http://schemas.microsoft.com/office/drawing/2014/main" id="{F05FEF79-29C1-9D4C-9623-3F2A9AF835DD}"/>
              </a:ext>
            </a:extLst>
          </p:cNvPr>
          <p:cNvSpPr>
            <a:spLocks noChangeShapeType="1"/>
          </p:cNvSpPr>
          <p:nvPr/>
        </p:nvSpPr>
        <p:spPr bwMode="auto">
          <a:xfrm>
            <a:off x="4284663" y="24161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82" name="Line 34">
            <a:extLst>
              <a:ext uri="{FF2B5EF4-FFF2-40B4-BE49-F238E27FC236}">
                <a16:creationId xmlns:a16="http://schemas.microsoft.com/office/drawing/2014/main" id="{FCDEE6AF-5EF2-1048-9A6F-5B208CD43F61}"/>
              </a:ext>
            </a:extLst>
          </p:cNvPr>
          <p:cNvSpPr>
            <a:spLocks noChangeShapeType="1"/>
          </p:cNvSpPr>
          <p:nvPr/>
        </p:nvSpPr>
        <p:spPr bwMode="auto">
          <a:xfrm>
            <a:off x="4284663" y="299402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83" name="Line 35">
            <a:extLst>
              <a:ext uri="{FF2B5EF4-FFF2-40B4-BE49-F238E27FC236}">
                <a16:creationId xmlns:a16="http://schemas.microsoft.com/office/drawing/2014/main" id="{1E0C041C-DD58-3A4F-8A35-9B44BE9AA7FC}"/>
              </a:ext>
            </a:extLst>
          </p:cNvPr>
          <p:cNvSpPr>
            <a:spLocks noChangeShapeType="1"/>
          </p:cNvSpPr>
          <p:nvPr/>
        </p:nvSpPr>
        <p:spPr bwMode="auto">
          <a:xfrm>
            <a:off x="4284663" y="3190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84" name="Line 36">
            <a:extLst>
              <a:ext uri="{FF2B5EF4-FFF2-40B4-BE49-F238E27FC236}">
                <a16:creationId xmlns:a16="http://schemas.microsoft.com/office/drawing/2014/main" id="{1D38EF61-DE5C-4546-A21C-F917C12F9676}"/>
              </a:ext>
            </a:extLst>
          </p:cNvPr>
          <p:cNvSpPr>
            <a:spLocks noChangeShapeType="1"/>
          </p:cNvSpPr>
          <p:nvPr/>
        </p:nvSpPr>
        <p:spPr bwMode="auto">
          <a:xfrm>
            <a:off x="4233863" y="8890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85" name="AutoShape 37">
            <a:extLst>
              <a:ext uri="{FF2B5EF4-FFF2-40B4-BE49-F238E27FC236}">
                <a16:creationId xmlns:a16="http://schemas.microsoft.com/office/drawing/2014/main" id="{C61D772F-8057-BF40-8056-417EC38E11F9}"/>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86" name="Freeform 38">
            <a:extLst>
              <a:ext uri="{FF2B5EF4-FFF2-40B4-BE49-F238E27FC236}">
                <a16:creationId xmlns:a16="http://schemas.microsoft.com/office/drawing/2014/main" id="{8E2B6B81-DCC2-D94E-9C5E-A3F567526C80}"/>
              </a:ext>
            </a:extLst>
          </p:cNvPr>
          <p:cNvSpPr>
            <a:spLocks/>
          </p:cNvSpPr>
          <p:nvPr/>
        </p:nvSpPr>
        <p:spPr bwMode="auto">
          <a:xfrm>
            <a:off x="6424613" y="41910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87" name="Freeform 39">
            <a:extLst>
              <a:ext uri="{FF2B5EF4-FFF2-40B4-BE49-F238E27FC236}">
                <a16:creationId xmlns:a16="http://schemas.microsoft.com/office/drawing/2014/main" id="{8F92700B-6525-A14D-989B-506D2C618AFD}"/>
              </a:ext>
            </a:extLst>
          </p:cNvPr>
          <p:cNvSpPr>
            <a:spLocks/>
          </p:cNvSpPr>
          <p:nvPr/>
        </p:nvSpPr>
        <p:spPr bwMode="auto">
          <a:xfrm>
            <a:off x="6424613" y="41529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88" name="Freeform 40">
            <a:extLst>
              <a:ext uri="{FF2B5EF4-FFF2-40B4-BE49-F238E27FC236}">
                <a16:creationId xmlns:a16="http://schemas.microsoft.com/office/drawing/2014/main" id="{009FF497-5138-8748-BEE0-B43F0D2444E4}"/>
              </a:ext>
            </a:extLst>
          </p:cNvPr>
          <p:cNvSpPr>
            <a:spLocks/>
          </p:cNvSpPr>
          <p:nvPr/>
        </p:nvSpPr>
        <p:spPr bwMode="auto">
          <a:xfrm>
            <a:off x="6424613" y="40259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89" name="Freeform 41">
            <a:extLst>
              <a:ext uri="{FF2B5EF4-FFF2-40B4-BE49-F238E27FC236}">
                <a16:creationId xmlns:a16="http://schemas.microsoft.com/office/drawing/2014/main" id="{4D07D156-052D-994E-96CB-E5C662F6256A}"/>
              </a:ext>
            </a:extLst>
          </p:cNvPr>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0" name="Freeform 42">
            <a:extLst>
              <a:ext uri="{FF2B5EF4-FFF2-40B4-BE49-F238E27FC236}">
                <a16:creationId xmlns:a16="http://schemas.microsoft.com/office/drawing/2014/main" id="{EF0B9EBF-EA80-994D-A000-BACAD7135F27}"/>
              </a:ext>
            </a:extLst>
          </p:cNvPr>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1" name="Freeform 43">
            <a:extLst>
              <a:ext uri="{FF2B5EF4-FFF2-40B4-BE49-F238E27FC236}">
                <a16:creationId xmlns:a16="http://schemas.microsoft.com/office/drawing/2014/main" id="{EA7AC4A8-3841-F04D-BE74-76DC4E8FB80B}"/>
              </a:ext>
            </a:extLst>
          </p:cNvPr>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2" name="Freeform 44">
            <a:extLst>
              <a:ext uri="{FF2B5EF4-FFF2-40B4-BE49-F238E27FC236}">
                <a16:creationId xmlns:a16="http://schemas.microsoft.com/office/drawing/2014/main" id="{21D61FBB-64E1-6942-A2EE-859BCCCB17C3}"/>
              </a:ext>
            </a:extLst>
          </p:cNvPr>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3" name="Freeform 45">
            <a:extLst>
              <a:ext uri="{FF2B5EF4-FFF2-40B4-BE49-F238E27FC236}">
                <a16:creationId xmlns:a16="http://schemas.microsoft.com/office/drawing/2014/main" id="{446AA210-DE1D-404E-AF3F-FB6D7767EBE5}"/>
              </a:ext>
            </a:extLst>
          </p:cNvPr>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4" name="Freeform 46">
            <a:extLst>
              <a:ext uri="{FF2B5EF4-FFF2-40B4-BE49-F238E27FC236}">
                <a16:creationId xmlns:a16="http://schemas.microsoft.com/office/drawing/2014/main" id="{B356F4CD-E389-D449-BB62-811D3B4A1F2A}"/>
              </a:ext>
            </a:extLst>
          </p:cNvPr>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5" name="Freeform 47">
            <a:extLst>
              <a:ext uri="{FF2B5EF4-FFF2-40B4-BE49-F238E27FC236}">
                <a16:creationId xmlns:a16="http://schemas.microsoft.com/office/drawing/2014/main" id="{DC63E912-63AB-2344-8393-70845A0F721D}"/>
              </a:ext>
            </a:extLst>
          </p:cNvPr>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6" name="Freeform 48">
            <a:extLst>
              <a:ext uri="{FF2B5EF4-FFF2-40B4-BE49-F238E27FC236}">
                <a16:creationId xmlns:a16="http://schemas.microsoft.com/office/drawing/2014/main" id="{A73B216B-C9A9-7645-852D-2A84A1A7170D}"/>
              </a:ext>
            </a:extLst>
          </p:cNvPr>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7" name="Freeform 49">
            <a:extLst>
              <a:ext uri="{FF2B5EF4-FFF2-40B4-BE49-F238E27FC236}">
                <a16:creationId xmlns:a16="http://schemas.microsoft.com/office/drawing/2014/main" id="{979783E3-F93F-524D-A230-B5E9E0771D4B}"/>
              </a:ext>
            </a:extLst>
          </p:cNvPr>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8" name="Freeform 50">
            <a:extLst>
              <a:ext uri="{FF2B5EF4-FFF2-40B4-BE49-F238E27FC236}">
                <a16:creationId xmlns:a16="http://schemas.microsoft.com/office/drawing/2014/main" id="{2FE066C7-DAF2-EF40-A864-41F0A6CFDC9A}"/>
              </a:ext>
            </a:extLst>
          </p:cNvPr>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9" name="Freeform 51">
            <a:extLst>
              <a:ext uri="{FF2B5EF4-FFF2-40B4-BE49-F238E27FC236}">
                <a16:creationId xmlns:a16="http://schemas.microsoft.com/office/drawing/2014/main" id="{3A531972-FC31-5243-9EFC-396356226114}"/>
              </a:ext>
            </a:extLst>
          </p:cNvPr>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0" name="Freeform 52">
            <a:extLst>
              <a:ext uri="{FF2B5EF4-FFF2-40B4-BE49-F238E27FC236}">
                <a16:creationId xmlns:a16="http://schemas.microsoft.com/office/drawing/2014/main" id="{10483445-295D-A645-B668-1B2B7BF85CBD}"/>
              </a:ext>
            </a:extLst>
          </p:cNvPr>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1" name="Freeform 53">
            <a:extLst>
              <a:ext uri="{FF2B5EF4-FFF2-40B4-BE49-F238E27FC236}">
                <a16:creationId xmlns:a16="http://schemas.microsoft.com/office/drawing/2014/main" id="{EEC5B493-A233-9641-8694-F42188654A1E}"/>
              </a:ext>
            </a:extLst>
          </p:cNvPr>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2" name="Freeform 54">
            <a:extLst>
              <a:ext uri="{FF2B5EF4-FFF2-40B4-BE49-F238E27FC236}">
                <a16:creationId xmlns:a16="http://schemas.microsoft.com/office/drawing/2014/main" id="{7FBD3802-9600-6748-AE5C-A1CEC7685045}"/>
              </a:ext>
            </a:extLst>
          </p:cNvPr>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3" name="Freeform 55">
            <a:extLst>
              <a:ext uri="{FF2B5EF4-FFF2-40B4-BE49-F238E27FC236}">
                <a16:creationId xmlns:a16="http://schemas.microsoft.com/office/drawing/2014/main" id="{E32C121C-CFB3-C344-8F2E-6B99DA41D64B}"/>
              </a:ext>
            </a:extLst>
          </p:cNvPr>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4" name="Freeform 56">
            <a:extLst>
              <a:ext uri="{FF2B5EF4-FFF2-40B4-BE49-F238E27FC236}">
                <a16:creationId xmlns:a16="http://schemas.microsoft.com/office/drawing/2014/main" id="{368403B1-95A6-5545-A520-4E60CEC2B239}"/>
              </a:ext>
            </a:extLst>
          </p:cNvPr>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5" name="Freeform 57">
            <a:extLst>
              <a:ext uri="{FF2B5EF4-FFF2-40B4-BE49-F238E27FC236}">
                <a16:creationId xmlns:a16="http://schemas.microsoft.com/office/drawing/2014/main" id="{A8B331F7-3456-FE4A-8055-1DC6C2FB44F4}"/>
              </a:ext>
            </a:extLst>
          </p:cNvPr>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6" name="Freeform 58">
            <a:extLst>
              <a:ext uri="{FF2B5EF4-FFF2-40B4-BE49-F238E27FC236}">
                <a16:creationId xmlns:a16="http://schemas.microsoft.com/office/drawing/2014/main" id="{244A11CA-CE2F-344F-ACCF-C40CCF652AC5}"/>
              </a:ext>
            </a:extLst>
          </p:cNvPr>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7" name="Freeform 59">
            <a:extLst>
              <a:ext uri="{FF2B5EF4-FFF2-40B4-BE49-F238E27FC236}">
                <a16:creationId xmlns:a16="http://schemas.microsoft.com/office/drawing/2014/main" id="{F842DECF-0AB2-B34D-9CB8-83F67719DEE7}"/>
              </a:ext>
            </a:extLst>
          </p:cNvPr>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8" name="Freeform 60">
            <a:extLst>
              <a:ext uri="{FF2B5EF4-FFF2-40B4-BE49-F238E27FC236}">
                <a16:creationId xmlns:a16="http://schemas.microsoft.com/office/drawing/2014/main" id="{98021542-6D4E-BB45-B423-7F19CCE5A034}"/>
              </a:ext>
            </a:extLst>
          </p:cNvPr>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9" name="Freeform 61">
            <a:extLst>
              <a:ext uri="{FF2B5EF4-FFF2-40B4-BE49-F238E27FC236}">
                <a16:creationId xmlns:a16="http://schemas.microsoft.com/office/drawing/2014/main" id="{8D13C780-F18E-0244-80E1-AC42B660925B}"/>
              </a:ext>
            </a:extLst>
          </p:cNvPr>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0" name="Freeform 62">
            <a:extLst>
              <a:ext uri="{FF2B5EF4-FFF2-40B4-BE49-F238E27FC236}">
                <a16:creationId xmlns:a16="http://schemas.microsoft.com/office/drawing/2014/main" id="{134D562B-7648-2E42-A1F4-8BA0E534CAD3}"/>
              </a:ext>
            </a:extLst>
          </p:cNvPr>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1" name="Freeform 63">
            <a:extLst>
              <a:ext uri="{FF2B5EF4-FFF2-40B4-BE49-F238E27FC236}">
                <a16:creationId xmlns:a16="http://schemas.microsoft.com/office/drawing/2014/main" id="{4F9BDC5B-BEFF-D34C-9274-043D22BF6F2D}"/>
              </a:ext>
            </a:extLst>
          </p:cNvPr>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2" name="Freeform 64">
            <a:extLst>
              <a:ext uri="{FF2B5EF4-FFF2-40B4-BE49-F238E27FC236}">
                <a16:creationId xmlns:a16="http://schemas.microsoft.com/office/drawing/2014/main" id="{4E36BC91-F97C-8649-B6FF-EDCD19996A8B}"/>
              </a:ext>
            </a:extLst>
          </p:cNvPr>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3" name="Freeform 65">
            <a:extLst>
              <a:ext uri="{FF2B5EF4-FFF2-40B4-BE49-F238E27FC236}">
                <a16:creationId xmlns:a16="http://schemas.microsoft.com/office/drawing/2014/main" id="{13D26F6A-2A0E-EB41-880C-1CE08C34C01C}"/>
              </a:ext>
            </a:extLst>
          </p:cNvPr>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4" name="Freeform 66">
            <a:extLst>
              <a:ext uri="{FF2B5EF4-FFF2-40B4-BE49-F238E27FC236}">
                <a16:creationId xmlns:a16="http://schemas.microsoft.com/office/drawing/2014/main" id="{FAD14D19-828D-1046-8652-04A2C125A28E}"/>
              </a:ext>
            </a:extLst>
          </p:cNvPr>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5" name="Freeform 67">
            <a:extLst>
              <a:ext uri="{FF2B5EF4-FFF2-40B4-BE49-F238E27FC236}">
                <a16:creationId xmlns:a16="http://schemas.microsoft.com/office/drawing/2014/main" id="{21B61C26-4CE1-054B-B30F-64D61AEC31BD}"/>
              </a:ext>
            </a:extLst>
          </p:cNvPr>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6" name="Freeform 68">
            <a:extLst>
              <a:ext uri="{FF2B5EF4-FFF2-40B4-BE49-F238E27FC236}">
                <a16:creationId xmlns:a16="http://schemas.microsoft.com/office/drawing/2014/main" id="{40349281-26BD-BD45-8356-23C1AC7E8D52}"/>
              </a:ext>
            </a:extLst>
          </p:cNvPr>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7" name="Freeform 69">
            <a:extLst>
              <a:ext uri="{FF2B5EF4-FFF2-40B4-BE49-F238E27FC236}">
                <a16:creationId xmlns:a16="http://schemas.microsoft.com/office/drawing/2014/main" id="{ACFC43E1-D4C2-DE42-9140-29BCEDA4C380}"/>
              </a:ext>
            </a:extLst>
          </p:cNvPr>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8" name="Freeform 70">
            <a:extLst>
              <a:ext uri="{FF2B5EF4-FFF2-40B4-BE49-F238E27FC236}">
                <a16:creationId xmlns:a16="http://schemas.microsoft.com/office/drawing/2014/main" id="{78D0F546-E604-4140-9D3B-03F089847DBB}"/>
              </a:ext>
            </a:extLst>
          </p:cNvPr>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9" name="Freeform 71">
            <a:extLst>
              <a:ext uri="{FF2B5EF4-FFF2-40B4-BE49-F238E27FC236}">
                <a16:creationId xmlns:a16="http://schemas.microsoft.com/office/drawing/2014/main" id="{7C15E8A2-81C9-4A4C-80E6-EB540C288E5A}"/>
              </a:ext>
            </a:extLst>
          </p:cNvPr>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0" name="Freeform 72">
            <a:extLst>
              <a:ext uri="{FF2B5EF4-FFF2-40B4-BE49-F238E27FC236}">
                <a16:creationId xmlns:a16="http://schemas.microsoft.com/office/drawing/2014/main" id="{8E1D4DF7-153E-E247-9792-9BDEF29E0D9F}"/>
              </a:ext>
            </a:extLst>
          </p:cNvPr>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1" name="Freeform 73">
            <a:extLst>
              <a:ext uri="{FF2B5EF4-FFF2-40B4-BE49-F238E27FC236}">
                <a16:creationId xmlns:a16="http://schemas.microsoft.com/office/drawing/2014/main" id="{A119A21C-4703-0A4A-862C-2AEEAD65ED5B}"/>
              </a:ext>
            </a:extLst>
          </p:cNvPr>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2" name="Freeform 74">
            <a:extLst>
              <a:ext uri="{FF2B5EF4-FFF2-40B4-BE49-F238E27FC236}">
                <a16:creationId xmlns:a16="http://schemas.microsoft.com/office/drawing/2014/main" id="{83DAD564-C7D7-6942-8B05-1F4747741673}"/>
              </a:ext>
            </a:extLst>
          </p:cNvPr>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3" name="Freeform 75">
            <a:extLst>
              <a:ext uri="{FF2B5EF4-FFF2-40B4-BE49-F238E27FC236}">
                <a16:creationId xmlns:a16="http://schemas.microsoft.com/office/drawing/2014/main" id="{64FD9E7F-C7B1-6047-AF6B-7C6E223173E6}"/>
              </a:ext>
            </a:extLst>
          </p:cNvPr>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4" name="Freeform 76">
            <a:extLst>
              <a:ext uri="{FF2B5EF4-FFF2-40B4-BE49-F238E27FC236}">
                <a16:creationId xmlns:a16="http://schemas.microsoft.com/office/drawing/2014/main" id="{4BF2C7E3-A3CE-1042-A733-B25DC3ABBB3B}"/>
              </a:ext>
            </a:extLst>
          </p:cNvPr>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5" name="Freeform 77">
            <a:extLst>
              <a:ext uri="{FF2B5EF4-FFF2-40B4-BE49-F238E27FC236}">
                <a16:creationId xmlns:a16="http://schemas.microsoft.com/office/drawing/2014/main" id="{7652374A-08AB-7944-9B11-EA8264945C4E}"/>
              </a:ext>
            </a:extLst>
          </p:cNvPr>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6" name="Freeform 78">
            <a:extLst>
              <a:ext uri="{FF2B5EF4-FFF2-40B4-BE49-F238E27FC236}">
                <a16:creationId xmlns:a16="http://schemas.microsoft.com/office/drawing/2014/main" id="{10189330-0FEE-924B-8A5B-6EBD634B535F}"/>
              </a:ext>
            </a:extLst>
          </p:cNvPr>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7" name="Freeform 79">
            <a:extLst>
              <a:ext uri="{FF2B5EF4-FFF2-40B4-BE49-F238E27FC236}">
                <a16:creationId xmlns:a16="http://schemas.microsoft.com/office/drawing/2014/main" id="{BE4AEEB2-1C44-8641-97DA-D20DC6708030}"/>
              </a:ext>
            </a:extLst>
          </p:cNvPr>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8" name="Freeform 80">
            <a:extLst>
              <a:ext uri="{FF2B5EF4-FFF2-40B4-BE49-F238E27FC236}">
                <a16:creationId xmlns:a16="http://schemas.microsoft.com/office/drawing/2014/main" id="{6E9CF061-5C39-6547-8416-90B691AC0879}"/>
              </a:ext>
            </a:extLst>
          </p:cNvPr>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32" name="Freeform 84">
            <a:extLst>
              <a:ext uri="{FF2B5EF4-FFF2-40B4-BE49-F238E27FC236}">
                <a16:creationId xmlns:a16="http://schemas.microsoft.com/office/drawing/2014/main" id="{563FEB53-6C48-FE4F-AC57-9BD725D2F4EF}"/>
              </a:ext>
            </a:extLst>
          </p:cNvPr>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67733" name="Picture 85">
            <a:extLst>
              <a:ext uri="{FF2B5EF4-FFF2-40B4-BE49-F238E27FC236}">
                <a16:creationId xmlns:a16="http://schemas.microsoft.com/office/drawing/2014/main" id="{6A983E7B-0CE5-A846-8B82-7FDD90B7E58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7734" name="Freeform 86">
            <a:extLst>
              <a:ext uri="{FF2B5EF4-FFF2-40B4-BE49-F238E27FC236}">
                <a16:creationId xmlns:a16="http://schemas.microsoft.com/office/drawing/2014/main" id="{447D324B-A9E6-9140-BF72-07888F349CF6}"/>
              </a:ext>
            </a:extLst>
          </p:cNvPr>
          <p:cNvSpPr>
            <a:spLocks/>
          </p:cNvSpPr>
          <p:nvPr/>
        </p:nvSpPr>
        <p:spPr bwMode="auto">
          <a:xfrm>
            <a:off x="3960813" y="6210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35" name="Freeform 87">
            <a:extLst>
              <a:ext uri="{FF2B5EF4-FFF2-40B4-BE49-F238E27FC236}">
                <a16:creationId xmlns:a16="http://schemas.microsoft.com/office/drawing/2014/main" id="{7B0AB42C-0B0C-4F48-9F31-1987CC34312B}"/>
              </a:ext>
            </a:extLst>
          </p:cNvPr>
          <p:cNvSpPr>
            <a:spLocks/>
          </p:cNvSpPr>
          <p:nvPr/>
        </p:nvSpPr>
        <p:spPr bwMode="auto">
          <a:xfrm>
            <a:off x="3960813" y="61722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36" name="Freeform 88">
            <a:extLst>
              <a:ext uri="{FF2B5EF4-FFF2-40B4-BE49-F238E27FC236}">
                <a16:creationId xmlns:a16="http://schemas.microsoft.com/office/drawing/2014/main" id="{75E2D861-EEF4-DD44-94E0-95E61291D377}"/>
              </a:ext>
            </a:extLst>
          </p:cNvPr>
          <p:cNvSpPr>
            <a:spLocks/>
          </p:cNvSpPr>
          <p:nvPr/>
        </p:nvSpPr>
        <p:spPr bwMode="auto">
          <a:xfrm>
            <a:off x="3960813" y="60452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37" name="Freeform 89">
            <a:extLst>
              <a:ext uri="{FF2B5EF4-FFF2-40B4-BE49-F238E27FC236}">
                <a16:creationId xmlns:a16="http://schemas.microsoft.com/office/drawing/2014/main" id="{0706908B-56FF-9C41-B655-F08B8CF67FE8}"/>
              </a:ext>
            </a:extLst>
          </p:cNvPr>
          <p:cNvSpPr>
            <a:spLocks/>
          </p:cNvSpPr>
          <p:nvPr/>
        </p:nvSpPr>
        <p:spPr bwMode="auto">
          <a:xfrm>
            <a:off x="3960813" y="59944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38" name="Freeform 90">
            <a:extLst>
              <a:ext uri="{FF2B5EF4-FFF2-40B4-BE49-F238E27FC236}">
                <a16:creationId xmlns:a16="http://schemas.microsoft.com/office/drawing/2014/main" id="{B894B1F3-D41C-7942-975B-F9EC9DE65C38}"/>
              </a:ext>
            </a:extLst>
          </p:cNvPr>
          <p:cNvSpPr>
            <a:spLocks/>
          </p:cNvSpPr>
          <p:nvPr/>
        </p:nvSpPr>
        <p:spPr bwMode="auto">
          <a:xfrm>
            <a:off x="3960813" y="5867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39" name="Freeform 91">
            <a:extLst>
              <a:ext uri="{FF2B5EF4-FFF2-40B4-BE49-F238E27FC236}">
                <a16:creationId xmlns:a16="http://schemas.microsoft.com/office/drawing/2014/main" id="{7645D39A-01C9-7F47-8F05-739693360220}"/>
              </a:ext>
            </a:extLst>
          </p:cNvPr>
          <p:cNvSpPr>
            <a:spLocks/>
          </p:cNvSpPr>
          <p:nvPr/>
        </p:nvSpPr>
        <p:spPr bwMode="auto">
          <a:xfrm>
            <a:off x="3960813" y="5829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0" name="Freeform 92">
            <a:extLst>
              <a:ext uri="{FF2B5EF4-FFF2-40B4-BE49-F238E27FC236}">
                <a16:creationId xmlns:a16="http://schemas.microsoft.com/office/drawing/2014/main" id="{0EAEE2C0-F8D5-974D-B4D5-A21D50093324}"/>
              </a:ext>
            </a:extLst>
          </p:cNvPr>
          <p:cNvSpPr>
            <a:spLocks/>
          </p:cNvSpPr>
          <p:nvPr/>
        </p:nvSpPr>
        <p:spPr bwMode="auto">
          <a:xfrm>
            <a:off x="3960813" y="5702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1" name="Freeform 93">
            <a:extLst>
              <a:ext uri="{FF2B5EF4-FFF2-40B4-BE49-F238E27FC236}">
                <a16:creationId xmlns:a16="http://schemas.microsoft.com/office/drawing/2014/main" id="{19FAC40D-F114-0947-B619-B29197638622}"/>
              </a:ext>
            </a:extLst>
          </p:cNvPr>
          <p:cNvSpPr>
            <a:spLocks/>
          </p:cNvSpPr>
          <p:nvPr/>
        </p:nvSpPr>
        <p:spPr bwMode="auto">
          <a:xfrm>
            <a:off x="3960813" y="5651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2" name="Freeform 94">
            <a:extLst>
              <a:ext uri="{FF2B5EF4-FFF2-40B4-BE49-F238E27FC236}">
                <a16:creationId xmlns:a16="http://schemas.microsoft.com/office/drawing/2014/main" id="{1D25CF09-5310-1F41-B3A3-9D73A9AF6B06}"/>
              </a:ext>
            </a:extLst>
          </p:cNvPr>
          <p:cNvSpPr>
            <a:spLocks/>
          </p:cNvSpPr>
          <p:nvPr/>
        </p:nvSpPr>
        <p:spPr bwMode="auto">
          <a:xfrm>
            <a:off x="3960813" y="5486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3" name="Freeform 95">
            <a:extLst>
              <a:ext uri="{FF2B5EF4-FFF2-40B4-BE49-F238E27FC236}">
                <a16:creationId xmlns:a16="http://schemas.microsoft.com/office/drawing/2014/main" id="{A10AEA2E-9C3A-B748-A194-6F6C4DEAEA14}"/>
              </a:ext>
            </a:extLst>
          </p:cNvPr>
          <p:cNvSpPr>
            <a:spLocks/>
          </p:cNvSpPr>
          <p:nvPr/>
        </p:nvSpPr>
        <p:spPr bwMode="auto">
          <a:xfrm>
            <a:off x="3960813" y="5359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4" name="Freeform 96">
            <a:extLst>
              <a:ext uri="{FF2B5EF4-FFF2-40B4-BE49-F238E27FC236}">
                <a16:creationId xmlns:a16="http://schemas.microsoft.com/office/drawing/2014/main" id="{63A77F12-AA12-A64F-BDF2-BFED3E83EF66}"/>
              </a:ext>
            </a:extLst>
          </p:cNvPr>
          <p:cNvSpPr>
            <a:spLocks/>
          </p:cNvSpPr>
          <p:nvPr/>
        </p:nvSpPr>
        <p:spPr bwMode="auto">
          <a:xfrm>
            <a:off x="3960813" y="5321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5" name="Freeform 97">
            <a:extLst>
              <a:ext uri="{FF2B5EF4-FFF2-40B4-BE49-F238E27FC236}">
                <a16:creationId xmlns:a16="http://schemas.microsoft.com/office/drawing/2014/main" id="{7EA1CE0A-8BB6-B442-B458-45C39C49A06C}"/>
              </a:ext>
            </a:extLst>
          </p:cNvPr>
          <p:cNvSpPr>
            <a:spLocks/>
          </p:cNvSpPr>
          <p:nvPr/>
        </p:nvSpPr>
        <p:spPr bwMode="auto">
          <a:xfrm>
            <a:off x="3960813" y="5194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6" name="Freeform 98">
            <a:extLst>
              <a:ext uri="{FF2B5EF4-FFF2-40B4-BE49-F238E27FC236}">
                <a16:creationId xmlns:a16="http://schemas.microsoft.com/office/drawing/2014/main" id="{8CF7371A-C0AA-784A-B9AA-989D666178BE}"/>
              </a:ext>
            </a:extLst>
          </p:cNvPr>
          <p:cNvSpPr>
            <a:spLocks/>
          </p:cNvSpPr>
          <p:nvPr/>
        </p:nvSpPr>
        <p:spPr bwMode="auto">
          <a:xfrm>
            <a:off x="3960813" y="5143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7" name="Freeform 99">
            <a:extLst>
              <a:ext uri="{FF2B5EF4-FFF2-40B4-BE49-F238E27FC236}">
                <a16:creationId xmlns:a16="http://schemas.microsoft.com/office/drawing/2014/main" id="{4D3CCA11-0378-5548-9BDC-01EA85F62B16}"/>
              </a:ext>
            </a:extLst>
          </p:cNvPr>
          <p:cNvSpPr>
            <a:spLocks/>
          </p:cNvSpPr>
          <p:nvPr/>
        </p:nvSpPr>
        <p:spPr bwMode="auto">
          <a:xfrm>
            <a:off x="3960813" y="5016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8" name="Freeform 100">
            <a:extLst>
              <a:ext uri="{FF2B5EF4-FFF2-40B4-BE49-F238E27FC236}">
                <a16:creationId xmlns:a16="http://schemas.microsoft.com/office/drawing/2014/main" id="{3F3181EC-D183-CF4F-8B8E-7339F11C5A51}"/>
              </a:ext>
            </a:extLst>
          </p:cNvPr>
          <p:cNvSpPr>
            <a:spLocks/>
          </p:cNvSpPr>
          <p:nvPr/>
        </p:nvSpPr>
        <p:spPr bwMode="auto">
          <a:xfrm>
            <a:off x="3960813" y="4978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9" name="Freeform 101">
            <a:extLst>
              <a:ext uri="{FF2B5EF4-FFF2-40B4-BE49-F238E27FC236}">
                <a16:creationId xmlns:a16="http://schemas.microsoft.com/office/drawing/2014/main" id="{FC74B38C-BD1D-344C-8AF6-3A4DDB866D41}"/>
              </a:ext>
            </a:extLst>
          </p:cNvPr>
          <p:cNvSpPr>
            <a:spLocks/>
          </p:cNvSpPr>
          <p:nvPr/>
        </p:nvSpPr>
        <p:spPr bwMode="auto">
          <a:xfrm>
            <a:off x="3960813" y="4851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0" name="Freeform 102">
            <a:extLst>
              <a:ext uri="{FF2B5EF4-FFF2-40B4-BE49-F238E27FC236}">
                <a16:creationId xmlns:a16="http://schemas.microsoft.com/office/drawing/2014/main" id="{A69E067E-E0D7-7940-9F19-551C0C9F1055}"/>
              </a:ext>
            </a:extLst>
          </p:cNvPr>
          <p:cNvSpPr>
            <a:spLocks/>
          </p:cNvSpPr>
          <p:nvPr/>
        </p:nvSpPr>
        <p:spPr bwMode="auto">
          <a:xfrm>
            <a:off x="3960813" y="4800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1" name="Freeform 103">
            <a:extLst>
              <a:ext uri="{FF2B5EF4-FFF2-40B4-BE49-F238E27FC236}">
                <a16:creationId xmlns:a16="http://schemas.microsoft.com/office/drawing/2014/main" id="{637F1472-9263-4642-9085-DD4C6D32381E}"/>
              </a:ext>
            </a:extLst>
          </p:cNvPr>
          <p:cNvSpPr>
            <a:spLocks/>
          </p:cNvSpPr>
          <p:nvPr/>
        </p:nvSpPr>
        <p:spPr bwMode="auto">
          <a:xfrm>
            <a:off x="3960813" y="4673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2" name="Freeform 104">
            <a:extLst>
              <a:ext uri="{FF2B5EF4-FFF2-40B4-BE49-F238E27FC236}">
                <a16:creationId xmlns:a16="http://schemas.microsoft.com/office/drawing/2014/main" id="{EA6840B8-01D2-7A46-AD08-6E9151D4E111}"/>
              </a:ext>
            </a:extLst>
          </p:cNvPr>
          <p:cNvSpPr>
            <a:spLocks/>
          </p:cNvSpPr>
          <p:nvPr/>
        </p:nvSpPr>
        <p:spPr bwMode="auto">
          <a:xfrm>
            <a:off x="3960813" y="4635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3" name="Freeform 105">
            <a:extLst>
              <a:ext uri="{FF2B5EF4-FFF2-40B4-BE49-F238E27FC236}">
                <a16:creationId xmlns:a16="http://schemas.microsoft.com/office/drawing/2014/main" id="{DA8C0E77-A384-EB4D-9129-B098DD78BF6F}"/>
              </a:ext>
            </a:extLst>
          </p:cNvPr>
          <p:cNvSpPr>
            <a:spLocks/>
          </p:cNvSpPr>
          <p:nvPr/>
        </p:nvSpPr>
        <p:spPr bwMode="auto">
          <a:xfrm>
            <a:off x="3960813" y="4508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4" name="Freeform 106">
            <a:extLst>
              <a:ext uri="{FF2B5EF4-FFF2-40B4-BE49-F238E27FC236}">
                <a16:creationId xmlns:a16="http://schemas.microsoft.com/office/drawing/2014/main" id="{27B0AF51-8CA7-C84E-943A-077976C91426}"/>
              </a:ext>
            </a:extLst>
          </p:cNvPr>
          <p:cNvSpPr>
            <a:spLocks/>
          </p:cNvSpPr>
          <p:nvPr/>
        </p:nvSpPr>
        <p:spPr bwMode="auto">
          <a:xfrm>
            <a:off x="3960813" y="4470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5" name="Freeform 107">
            <a:extLst>
              <a:ext uri="{FF2B5EF4-FFF2-40B4-BE49-F238E27FC236}">
                <a16:creationId xmlns:a16="http://schemas.microsoft.com/office/drawing/2014/main" id="{42F1C6B8-2187-AF49-A3AC-414CEF08608E}"/>
              </a:ext>
            </a:extLst>
          </p:cNvPr>
          <p:cNvSpPr>
            <a:spLocks/>
          </p:cNvSpPr>
          <p:nvPr/>
        </p:nvSpPr>
        <p:spPr bwMode="auto">
          <a:xfrm>
            <a:off x="3960813" y="4343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6" name="Freeform 108">
            <a:extLst>
              <a:ext uri="{FF2B5EF4-FFF2-40B4-BE49-F238E27FC236}">
                <a16:creationId xmlns:a16="http://schemas.microsoft.com/office/drawing/2014/main" id="{BBAF7438-750F-5149-B227-3A19E00DB55D}"/>
              </a:ext>
            </a:extLst>
          </p:cNvPr>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7" name="Freeform 109">
            <a:extLst>
              <a:ext uri="{FF2B5EF4-FFF2-40B4-BE49-F238E27FC236}">
                <a16:creationId xmlns:a16="http://schemas.microsoft.com/office/drawing/2014/main" id="{6AF6688F-55AA-5E44-A8EE-BFC14FB2012F}"/>
              </a:ext>
            </a:extLst>
          </p:cNvPr>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8" name="Freeform 110">
            <a:extLst>
              <a:ext uri="{FF2B5EF4-FFF2-40B4-BE49-F238E27FC236}">
                <a16:creationId xmlns:a16="http://schemas.microsoft.com/office/drawing/2014/main" id="{CC1B7ADD-2231-4D4A-9A20-9FDBF3B835AC}"/>
              </a:ext>
            </a:extLst>
          </p:cNvPr>
          <p:cNvSpPr>
            <a:spLocks/>
          </p:cNvSpPr>
          <p:nvPr/>
        </p:nvSpPr>
        <p:spPr bwMode="auto">
          <a:xfrm>
            <a:off x="3960813" y="4127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9" name="Freeform 111">
            <a:extLst>
              <a:ext uri="{FF2B5EF4-FFF2-40B4-BE49-F238E27FC236}">
                <a16:creationId xmlns:a16="http://schemas.microsoft.com/office/drawing/2014/main" id="{1ACC6BD3-FDE3-9D41-B40C-36BE42B07976}"/>
              </a:ext>
            </a:extLst>
          </p:cNvPr>
          <p:cNvSpPr>
            <a:spLocks/>
          </p:cNvSpPr>
          <p:nvPr/>
        </p:nvSpPr>
        <p:spPr bwMode="auto">
          <a:xfrm>
            <a:off x="3960813" y="4000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0" name="Freeform 112">
            <a:extLst>
              <a:ext uri="{FF2B5EF4-FFF2-40B4-BE49-F238E27FC236}">
                <a16:creationId xmlns:a16="http://schemas.microsoft.com/office/drawing/2014/main" id="{7D4ABCD1-0CDD-4449-ADA2-BB9F861970EE}"/>
              </a:ext>
            </a:extLst>
          </p:cNvPr>
          <p:cNvSpPr>
            <a:spLocks/>
          </p:cNvSpPr>
          <p:nvPr/>
        </p:nvSpPr>
        <p:spPr bwMode="auto">
          <a:xfrm>
            <a:off x="3960813" y="3949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1" name="Freeform 113">
            <a:extLst>
              <a:ext uri="{FF2B5EF4-FFF2-40B4-BE49-F238E27FC236}">
                <a16:creationId xmlns:a16="http://schemas.microsoft.com/office/drawing/2014/main" id="{437AB4AE-8DAC-EB48-9C8A-D7446B66B3DC}"/>
              </a:ext>
            </a:extLst>
          </p:cNvPr>
          <p:cNvSpPr>
            <a:spLocks/>
          </p:cNvSpPr>
          <p:nvPr/>
        </p:nvSpPr>
        <p:spPr bwMode="auto">
          <a:xfrm>
            <a:off x="3960813" y="3822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2" name="Freeform 114">
            <a:extLst>
              <a:ext uri="{FF2B5EF4-FFF2-40B4-BE49-F238E27FC236}">
                <a16:creationId xmlns:a16="http://schemas.microsoft.com/office/drawing/2014/main" id="{EF06AE5B-2DA3-E445-AA01-689A49433657}"/>
              </a:ext>
            </a:extLst>
          </p:cNvPr>
          <p:cNvSpPr>
            <a:spLocks/>
          </p:cNvSpPr>
          <p:nvPr/>
        </p:nvSpPr>
        <p:spPr bwMode="auto">
          <a:xfrm>
            <a:off x="3960813" y="3784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3" name="Freeform 115">
            <a:extLst>
              <a:ext uri="{FF2B5EF4-FFF2-40B4-BE49-F238E27FC236}">
                <a16:creationId xmlns:a16="http://schemas.microsoft.com/office/drawing/2014/main" id="{FB3942BA-134A-4946-BD00-BDB8FCC298A8}"/>
              </a:ext>
            </a:extLst>
          </p:cNvPr>
          <p:cNvSpPr>
            <a:spLocks/>
          </p:cNvSpPr>
          <p:nvPr/>
        </p:nvSpPr>
        <p:spPr bwMode="auto">
          <a:xfrm>
            <a:off x="3960813" y="3657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4" name="Freeform 116">
            <a:extLst>
              <a:ext uri="{FF2B5EF4-FFF2-40B4-BE49-F238E27FC236}">
                <a16:creationId xmlns:a16="http://schemas.microsoft.com/office/drawing/2014/main" id="{4BBFD54B-03D6-BA4E-8B18-62016748DBAF}"/>
              </a:ext>
            </a:extLst>
          </p:cNvPr>
          <p:cNvSpPr>
            <a:spLocks/>
          </p:cNvSpPr>
          <p:nvPr/>
        </p:nvSpPr>
        <p:spPr bwMode="auto">
          <a:xfrm>
            <a:off x="3960813" y="3619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5" name="Freeform 117">
            <a:extLst>
              <a:ext uri="{FF2B5EF4-FFF2-40B4-BE49-F238E27FC236}">
                <a16:creationId xmlns:a16="http://schemas.microsoft.com/office/drawing/2014/main" id="{B9439A60-D5CE-2C42-83EB-B14CA1804C3F}"/>
              </a:ext>
            </a:extLst>
          </p:cNvPr>
          <p:cNvSpPr>
            <a:spLocks/>
          </p:cNvSpPr>
          <p:nvPr/>
        </p:nvSpPr>
        <p:spPr bwMode="auto">
          <a:xfrm>
            <a:off x="3960813" y="3492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6" name="Freeform 118">
            <a:extLst>
              <a:ext uri="{FF2B5EF4-FFF2-40B4-BE49-F238E27FC236}">
                <a16:creationId xmlns:a16="http://schemas.microsoft.com/office/drawing/2014/main" id="{371086D7-2844-B040-9AC2-137110244EF0}"/>
              </a:ext>
            </a:extLst>
          </p:cNvPr>
          <p:cNvSpPr>
            <a:spLocks/>
          </p:cNvSpPr>
          <p:nvPr/>
        </p:nvSpPr>
        <p:spPr bwMode="auto">
          <a:xfrm>
            <a:off x="3960813" y="3441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7" name="Freeform 119">
            <a:extLst>
              <a:ext uri="{FF2B5EF4-FFF2-40B4-BE49-F238E27FC236}">
                <a16:creationId xmlns:a16="http://schemas.microsoft.com/office/drawing/2014/main" id="{29AD7633-F0B1-E44F-9686-37BFFA4690EC}"/>
              </a:ext>
            </a:extLst>
          </p:cNvPr>
          <p:cNvSpPr>
            <a:spLocks/>
          </p:cNvSpPr>
          <p:nvPr/>
        </p:nvSpPr>
        <p:spPr bwMode="auto">
          <a:xfrm>
            <a:off x="3960813" y="3314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8" name="Freeform 120">
            <a:extLst>
              <a:ext uri="{FF2B5EF4-FFF2-40B4-BE49-F238E27FC236}">
                <a16:creationId xmlns:a16="http://schemas.microsoft.com/office/drawing/2014/main" id="{5D1129AC-9A28-1B44-910C-2B683D0726B4}"/>
              </a:ext>
            </a:extLst>
          </p:cNvPr>
          <p:cNvSpPr>
            <a:spLocks/>
          </p:cNvSpPr>
          <p:nvPr/>
        </p:nvSpPr>
        <p:spPr bwMode="auto">
          <a:xfrm>
            <a:off x="3960813" y="3276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9" name="Freeform 121">
            <a:extLst>
              <a:ext uri="{FF2B5EF4-FFF2-40B4-BE49-F238E27FC236}">
                <a16:creationId xmlns:a16="http://schemas.microsoft.com/office/drawing/2014/main" id="{D30E6E8D-CC5B-4448-81DC-9F833A880E0C}"/>
              </a:ext>
            </a:extLst>
          </p:cNvPr>
          <p:cNvSpPr>
            <a:spLocks/>
          </p:cNvSpPr>
          <p:nvPr/>
        </p:nvSpPr>
        <p:spPr bwMode="auto">
          <a:xfrm>
            <a:off x="3960813" y="3149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0" name="Freeform 122">
            <a:extLst>
              <a:ext uri="{FF2B5EF4-FFF2-40B4-BE49-F238E27FC236}">
                <a16:creationId xmlns:a16="http://schemas.microsoft.com/office/drawing/2014/main" id="{600D8025-4AAC-C342-A8F7-A14DBAC7C551}"/>
              </a:ext>
            </a:extLst>
          </p:cNvPr>
          <p:cNvSpPr>
            <a:spLocks/>
          </p:cNvSpPr>
          <p:nvPr/>
        </p:nvSpPr>
        <p:spPr bwMode="auto">
          <a:xfrm>
            <a:off x="3960813" y="30988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1" name="Freeform 123">
            <a:extLst>
              <a:ext uri="{FF2B5EF4-FFF2-40B4-BE49-F238E27FC236}">
                <a16:creationId xmlns:a16="http://schemas.microsoft.com/office/drawing/2014/main" id="{F93CDFAE-461C-6D46-BA47-E6E84DD7D7C7}"/>
              </a:ext>
            </a:extLst>
          </p:cNvPr>
          <p:cNvSpPr>
            <a:spLocks/>
          </p:cNvSpPr>
          <p:nvPr/>
        </p:nvSpPr>
        <p:spPr bwMode="auto">
          <a:xfrm>
            <a:off x="3960813" y="2971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2" name="Freeform 124">
            <a:extLst>
              <a:ext uri="{FF2B5EF4-FFF2-40B4-BE49-F238E27FC236}">
                <a16:creationId xmlns:a16="http://schemas.microsoft.com/office/drawing/2014/main" id="{C96B6038-21B6-364E-8049-F93825D8E064}"/>
              </a:ext>
            </a:extLst>
          </p:cNvPr>
          <p:cNvSpPr>
            <a:spLocks/>
          </p:cNvSpPr>
          <p:nvPr/>
        </p:nvSpPr>
        <p:spPr bwMode="auto">
          <a:xfrm>
            <a:off x="3960813" y="2933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3" name="Freeform 125">
            <a:extLst>
              <a:ext uri="{FF2B5EF4-FFF2-40B4-BE49-F238E27FC236}">
                <a16:creationId xmlns:a16="http://schemas.microsoft.com/office/drawing/2014/main" id="{CF43484C-0493-9F4A-B12C-9F31BBCA4ADB}"/>
              </a:ext>
            </a:extLst>
          </p:cNvPr>
          <p:cNvSpPr>
            <a:spLocks/>
          </p:cNvSpPr>
          <p:nvPr/>
        </p:nvSpPr>
        <p:spPr bwMode="auto">
          <a:xfrm>
            <a:off x="3960813" y="2806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4" name="Freeform 126">
            <a:extLst>
              <a:ext uri="{FF2B5EF4-FFF2-40B4-BE49-F238E27FC236}">
                <a16:creationId xmlns:a16="http://schemas.microsoft.com/office/drawing/2014/main" id="{1598962D-BFFA-BD42-ACD8-47E7371932FD}"/>
              </a:ext>
            </a:extLst>
          </p:cNvPr>
          <p:cNvSpPr>
            <a:spLocks/>
          </p:cNvSpPr>
          <p:nvPr/>
        </p:nvSpPr>
        <p:spPr bwMode="auto">
          <a:xfrm>
            <a:off x="3960813" y="2755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5" name="Freeform 127">
            <a:extLst>
              <a:ext uri="{FF2B5EF4-FFF2-40B4-BE49-F238E27FC236}">
                <a16:creationId xmlns:a16="http://schemas.microsoft.com/office/drawing/2014/main" id="{5A1DD094-ADFC-F748-859F-0B9DD4973954}"/>
              </a:ext>
            </a:extLst>
          </p:cNvPr>
          <p:cNvSpPr>
            <a:spLocks/>
          </p:cNvSpPr>
          <p:nvPr/>
        </p:nvSpPr>
        <p:spPr bwMode="auto">
          <a:xfrm>
            <a:off x="3960813" y="2628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6" name="Freeform 128">
            <a:extLst>
              <a:ext uri="{FF2B5EF4-FFF2-40B4-BE49-F238E27FC236}">
                <a16:creationId xmlns:a16="http://schemas.microsoft.com/office/drawing/2014/main" id="{82352A6F-2092-024A-8BD1-C5FF67A2EE88}"/>
              </a:ext>
            </a:extLst>
          </p:cNvPr>
          <p:cNvSpPr>
            <a:spLocks/>
          </p:cNvSpPr>
          <p:nvPr/>
        </p:nvSpPr>
        <p:spPr bwMode="auto">
          <a:xfrm>
            <a:off x="3960813" y="25908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7" name="Freeform 129">
            <a:extLst>
              <a:ext uri="{FF2B5EF4-FFF2-40B4-BE49-F238E27FC236}">
                <a16:creationId xmlns:a16="http://schemas.microsoft.com/office/drawing/2014/main" id="{4D714981-93FF-ED4C-94B7-2C7726B7892B}"/>
              </a:ext>
            </a:extLst>
          </p:cNvPr>
          <p:cNvSpPr>
            <a:spLocks/>
          </p:cNvSpPr>
          <p:nvPr/>
        </p:nvSpPr>
        <p:spPr bwMode="auto">
          <a:xfrm>
            <a:off x="3960813" y="2463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8" name="Freeform 130">
            <a:extLst>
              <a:ext uri="{FF2B5EF4-FFF2-40B4-BE49-F238E27FC236}">
                <a16:creationId xmlns:a16="http://schemas.microsoft.com/office/drawing/2014/main" id="{BECA1E7F-0E57-7941-8B91-4323A3CBBB8E}"/>
              </a:ext>
            </a:extLst>
          </p:cNvPr>
          <p:cNvSpPr>
            <a:spLocks/>
          </p:cNvSpPr>
          <p:nvPr/>
        </p:nvSpPr>
        <p:spPr bwMode="auto">
          <a:xfrm>
            <a:off x="3960813" y="2425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9" name="Freeform 131">
            <a:extLst>
              <a:ext uri="{FF2B5EF4-FFF2-40B4-BE49-F238E27FC236}">
                <a16:creationId xmlns:a16="http://schemas.microsoft.com/office/drawing/2014/main" id="{A656FDBF-7DB1-8246-9DD7-C144F92F9B64}"/>
              </a:ext>
            </a:extLst>
          </p:cNvPr>
          <p:cNvSpPr>
            <a:spLocks/>
          </p:cNvSpPr>
          <p:nvPr/>
        </p:nvSpPr>
        <p:spPr bwMode="auto">
          <a:xfrm>
            <a:off x="3960813" y="2298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80" name="Freeform 132">
            <a:extLst>
              <a:ext uri="{FF2B5EF4-FFF2-40B4-BE49-F238E27FC236}">
                <a16:creationId xmlns:a16="http://schemas.microsoft.com/office/drawing/2014/main" id="{B1336021-B92A-2149-9681-EA2865D78E83}"/>
              </a:ext>
            </a:extLst>
          </p:cNvPr>
          <p:cNvSpPr>
            <a:spLocks/>
          </p:cNvSpPr>
          <p:nvPr/>
        </p:nvSpPr>
        <p:spPr bwMode="auto">
          <a:xfrm>
            <a:off x="3960813" y="2247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81" name="Freeform 133">
            <a:extLst>
              <a:ext uri="{FF2B5EF4-FFF2-40B4-BE49-F238E27FC236}">
                <a16:creationId xmlns:a16="http://schemas.microsoft.com/office/drawing/2014/main" id="{8A83A54F-7B03-D449-9B55-BAA3F97396F8}"/>
              </a:ext>
            </a:extLst>
          </p:cNvPr>
          <p:cNvSpPr>
            <a:spLocks/>
          </p:cNvSpPr>
          <p:nvPr/>
        </p:nvSpPr>
        <p:spPr bwMode="auto">
          <a:xfrm>
            <a:off x="3960813" y="2120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67783" name="Picture 135">
            <a:extLst>
              <a:ext uri="{FF2B5EF4-FFF2-40B4-BE49-F238E27FC236}">
                <a16:creationId xmlns:a16="http://schemas.microsoft.com/office/drawing/2014/main" id="{8F170BA7-32C1-7340-8BE9-FDBFB9E1530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7784" name="Line 136">
            <a:extLst>
              <a:ext uri="{FF2B5EF4-FFF2-40B4-BE49-F238E27FC236}">
                <a16:creationId xmlns:a16="http://schemas.microsoft.com/office/drawing/2014/main" id="{269D4FB9-86D6-9B41-BA7C-EAFA4E5F8095}"/>
              </a:ext>
            </a:extLst>
          </p:cNvPr>
          <p:cNvSpPr>
            <a:spLocks noChangeShapeType="1"/>
          </p:cNvSpPr>
          <p:nvPr/>
        </p:nvSpPr>
        <p:spPr bwMode="auto">
          <a:xfrm>
            <a:off x="6615113" y="1447800"/>
            <a:ext cx="736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F0FF6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785" name="Freeform 137">
            <a:extLst>
              <a:ext uri="{FF2B5EF4-FFF2-40B4-BE49-F238E27FC236}">
                <a16:creationId xmlns:a16="http://schemas.microsoft.com/office/drawing/2014/main" id="{232B1966-A2B1-F64F-8AC1-BDC4E4E31A6E}"/>
              </a:ext>
            </a:extLst>
          </p:cNvPr>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86" name="Rectangle 138">
            <a:extLst>
              <a:ext uri="{FF2B5EF4-FFF2-40B4-BE49-F238E27FC236}">
                <a16:creationId xmlns:a16="http://schemas.microsoft.com/office/drawing/2014/main" id="{775B0679-456D-FF46-A59E-EAD459C4C3BA}"/>
              </a:ext>
            </a:extLst>
          </p:cNvPr>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ko-KR" altLang="en-US" sz="1200" b="1">
                <a:solidFill>
                  <a:srgbClr val="000000"/>
                </a:solidFill>
                <a:effectLst/>
                <a:latin typeface="Times" pitchFamily="2" charset="0"/>
                <a:ea typeface="Gulim" panose="020B0600000101010101" pitchFamily="34" charset="-127"/>
              </a:rPr>
              <a:t> </a:t>
            </a:r>
          </a:p>
        </p:txBody>
      </p:sp>
      <p:sp>
        <p:nvSpPr>
          <p:cNvPr id="667787" name="Rectangle 139">
            <a:extLst>
              <a:ext uri="{FF2B5EF4-FFF2-40B4-BE49-F238E27FC236}">
                <a16:creationId xmlns:a16="http://schemas.microsoft.com/office/drawing/2014/main" id="{E74A32C6-94BF-084F-B5B5-419FAD8B2348}"/>
              </a:ext>
            </a:extLst>
          </p:cNvPr>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788" name="Rectangle 140">
            <a:extLst>
              <a:ext uri="{FF2B5EF4-FFF2-40B4-BE49-F238E27FC236}">
                <a16:creationId xmlns:a16="http://schemas.microsoft.com/office/drawing/2014/main" id="{88589D77-3A2A-A64D-9104-01C3DC7ABF65}"/>
              </a:ext>
            </a:extLst>
          </p:cNvPr>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789" name="Rectangle 141">
            <a:extLst>
              <a:ext uri="{FF2B5EF4-FFF2-40B4-BE49-F238E27FC236}">
                <a16:creationId xmlns:a16="http://schemas.microsoft.com/office/drawing/2014/main" id="{80542377-AEB0-774D-8C22-A47A0E906E62}"/>
              </a:ext>
            </a:extLst>
          </p:cNvPr>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790" name="Rectangle 142">
            <a:extLst>
              <a:ext uri="{FF2B5EF4-FFF2-40B4-BE49-F238E27FC236}">
                <a16:creationId xmlns:a16="http://schemas.microsoft.com/office/drawing/2014/main" id="{555CA70D-153E-3A4B-98DA-9A93B70E95B1}"/>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791" name="Rectangle 143">
            <a:extLst>
              <a:ext uri="{FF2B5EF4-FFF2-40B4-BE49-F238E27FC236}">
                <a16:creationId xmlns:a16="http://schemas.microsoft.com/office/drawing/2014/main" id="{80F9BD61-8BBE-7B4C-8E18-DE8BF618EDCA}"/>
              </a:ext>
            </a:extLst>
          </p:cNvPr>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792" name="Rectangle 144">
            <a:extLst>
              <a:ext uri="{FF2B5EF4-FFF2-40B4-BE49-F238E27FC236}">
                <a16:creationId xmlns:a16="http://schemas.microsoft.com/office/drawing/2014/main" id="{7FE96423-F027-DD44-8ECE-254661DF7FD6}"/>
              </a:ext>
            </a:extLst>
          </p:cNvPr>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rgbClr val="000000"/>
                </a:solidFill>
                <a:effectLst/>
                <a:latin typeface="Times" pitchFamily="2" charset="0"/>
                <a:ea typeface="Gulim" panose="020B0600000101010101" pitchFamily="34" charset="-127"/>
              </a:rPr>
              <a:t>S</a:t>
            </a:r>
          </a:p>
        </p:txBody>
      </p:sp>
      <p:sp>
        <p:nvSpPr>
          <p:cNvPr id="667793" name="Rectangle 145">
            <a:extLst>
              <a:ext uri="{FF2B5EF4-FFF2-40B4-BE49-F238E27FC236}">
                <a16:creationId xmlns:a16="http://schemas.microsoft.com/office/drawing/2014/main" id="{5FAA35F9-3F77-3548-954F-8FB8D9CF4CEE}"/>
              </a:ext>
            </a:extLst>
          </p:cNvPr>
          <p:cNvSpPr>
            <a:spLocks noChangeArrowheads="1"/>
          </p:cNvSpPr>
          <p:nvPr/>
        </p:nvSpPr>
        <p:spPr bwMode="auto">
          <a:xfrm>
            <a:off x="4900613" y="19685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(2000 S.M.)</a:t>
            </a:r>
          </a:p>
        </p:txBody>
      </p:sp>
      <p:sp>
        <p:nvSpPr>
          <p:cNvPr id="667794" name="Rectangle 146">
            <a:extLst>
              <a:ext uri="{FF2B5EF4-FFF2-40B4-BE49-F238E27FC236}">
                <a16:creationId xmlns:a16="http://schemas.microsoft.com/office/drawing/2014/main" id="{21524073-BB68-E246-BFAE-B96B1ABB14F6}"/>
              </a:ext>
            </a:extLst>
          </p:cNvPr>
          <p:cNvSpPr>
            <a:spLocks noChangeArrowheads="1"/>
          </p:cNvSpPr>
          <p:nvPr/>
        </p:nvSpPr>
        <p:spPr bwMode="auto">
          <a:xfrm>
            <a:off x="9921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5400">
                <a:solidFill>
                  <a:srgbClr val="FAFD00"/>
                </a:solidFill>
                <a:effectLst/>
                <a:latin typeface="Times" pitchFamily="2" charset="0"/>
                <a:ea typeface="Gulim" panose="020B0600000101010101" pitchFamily="34" charset="-127"/>
              </a:rPr>
              <a:t>C 7 S Y </a:t>
            </a:r>
          </a:p>
        </p:txBody>
      </p:sp>
      <p:sp>
        <p:nvSpPr>
          <p:cNvPr id="667795" name="Rectangle 147">
            <a:extLst>
              <a:ext uri="{FF2B5EF4-FFF2-40B4-BE49-F238E27FC236}">
                <a16:creationId xmlns:a16="http://schemas.microsoft.com/office/drawing/2014/main" id="{BFA0E96F-1E7D-2B49-8126-203FC9197CBB}"/>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667796" name="Rectangle 148">
            <a:extLst>
              <a:ext uri="{FF2B5EF4-FFF2-40B4-BE49-F238E27FC236}">
                <a16:creationId xmlns:a16="http://schemas.microsoft.com/office/drawing/2014/main" id="{B8DECD72-F4AF-D741-B847-44B3250F9D94}"/>
              </a:ext>
            </a:extLst>
          </p:cNvPr>
          <p:cNvSpPr>
            <a:spLocks noChangeArrowheads="1"/>
          </p:cNvSpPr>
          <p:nvPr/>
        </p:nvSpPr>
        <p:spPr bwMode="auto">
          <a:xfrm>
            <a:off x="725488" y="35067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5400">
                <a:solidFill>
                  <a:srgbClr val="00FF00"/>
                </a:solidFill>
                <a:effectLst/>
                <a:latin typeface="Times" pitchFamily="2" charset="0"/>
                <a:ea typeface="Gulim" panose="020B0600000101010101" pitchFamily="34" charset="-127"/>
              </a:rPr>
              <a:t>7 = 4 + 3 </a:t>
            </a:r>
          </a:p>
        </p:txBody>
      </p:sp>
      <p:sp>
        <p:nvSpPr>
          <p:cNvPr id="667797" name="Line 149">
            <a:extLst>
              <a:ext uri="{FF2B5EF4-FFF2-40B4-BE49-F238E27FC236}">
                <a16:creationId xmlns:a16="http://schemas.microsoft.com/office/drawing/2014/main" id="{A746EDFD-B72F-E848-9805-9A571CD8A226}"/>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67798" name="Rectangle 150">
            <a:extLst>
              <a:ext uri="{FF2B5EF4-FFF2-40B4-BE49-F238E27FC236}">
                <a16:creationId xmlns:a16="http://schemas.microsoft.com/office/drawing/2014/main" id="{17DF0483-178C-0246-88FC-93228750B714}"/>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67799" name="Line 151">
            <a:extLst>
              <a:ext uri="{FF2B5EF4-FFF2-40B4-BE49-F238E27FC236}">
                <a16:creationId xmlns:a16="http://schemas.microsoft.com/office/drawing/2014/main" id="{4B072F18-DC80-4E45-8E2A-AE969881C2FA}"/>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67800" name="Rectangle 152">
            <a:extLst>
              <a:ext uri="{FF2B5EF4-FFF2-40B4-BE49-F238E27FC236}">
                <a16:creationId xmlns:a16="http://schemas.microsoft.com/office/drawing/2014/main" id="{0E9E2858-F99A-344A-A6CA-BEFD81DD7A85}"/>
              </a:ext>
            </a:extLst>
          </p:cNvPr>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01" name="Text Box 153">
            <a:extLst>
              <a:ext uri="{FF2B5EF4-FFF2-40B4-BE49-F238E27FC236}">
                <a16:creationId xmlns:a16="http://schemas.microsoft.com/office/drawing/2014/main" id="{A4519749-7B57-7948-936C-2BEEB7707D85}"/>
              </a:ext>
            </a:extLst>
          </p:cNvPr>
          <p:cNvSpPr txBox="1">
            <a:spLocks noChangeArrowheads="1"/>
          </p:cNvSpPr>
          <p:nvPr/>
        </p:nvSpPr>
        <p:spPr bwMode="auto">
          <a:xfrm rot="-5400000">
            <a:off x="4841876" y="2643187"/>
            <a:ext cx="270986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3 KOMUNITAS</a:t>
            </a:r>
          </a:p>
        </p:txBody>
      </p:sp>
      <p:sp>
        <p:nvSpPr>
          <p:cNvPr id="667802" name="Rectangle 154">
            <a:extLst>
              <a:ext uri="{FF2B5EF4-FFF2-40B4-BE49-F238E27FC236}">
                <a16:creationId xmlns:a16="http://schemas.microsoft.com/office/drawing/2014/main" id="{70409BD9-EA5D-C74D-9381-C00446E11AEC}"/>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03" name="Rectangle 155">
            <a:extLst>
              <a:ext uri="{FF2B5EF4-FFF2-40B4-BE49-F238E27FC236}">
                <a16:creationId xmlns:a16="http://schemas.microsoft.com/office/drawing/2014/main" id="{AC5F3164-05E9-F940-AC70-9EB3241850FD}"/>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04" name="Text Box 156">
            <a:extLst>
              <a:ext uri="{FF2B5EF4-FFF2-40B4-BE49-F238E27FC236}">
                <a16:creationId xmlns:a16="http://schemas.microsoft.com/office/drawing/2014/main" id="{A939F5ED-D28B-FE42-A0D2-191F66A7FA05}"/>
              </a:ext>
            </a:extLst>
          </p:cNvPr>
          <p:cNvSpPr txBox="1">
            <a:spLocks noChangeArrowheads="1"/>
          </p:cNvSpPr>
          <p:nvPr/>
        </p:nvSpPr>
        <p:spPr bwMode="auto">
          <a:xfrm rot="-5385664">
            <a:off x="6037263" y="4411663"/>
            <a:ext cx="354012"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S</a:t>
            </a:r>
          </a:p>
        </p:txBody>
      </p:sp>
      <p:sp>
        <p:nvSpPr>
          <p:cNvPr id="667805" name="Text Box 157">
            <a:extLst>
              <a:ext uri="{FF2B5EF4-FFF2-40B4-BE49-F238E27FC236}">
                <a16:creationId xmlns:a16="http://schemas.microsoft.com/office/drawing/2014/main" id="{208DDA53-B1CF-0444-9687-BAA5823C8417}"/>
              </a:ext>
            </a:extLst>
          </p:cNvPr>
          <p:cNvSpPr txBox="1">
            <a:spLocks noChangeArrowheads="1"/>
          </p:cNvSpPr>
          <p:nvPr/>
        </p:nvSpPr>
        <p:spPr bwMode="auto">
          <a:xfrm rot="-5400000">
            <a:off x="6016626" y="5424487"/>
            <a:ext cx="341312" cy="5191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Y</a:t>
            </a:r>
          </a:p>
        </p:txBody>
      </p:sp>
      <p:sp>
        <p:nvSpPr>
          <p:cNvPr id="667806" name="Rectangle 158">
            <a:extLst>
              <a:ext uri="{FF2B5EF4-FFF2-40B4-BE49-F238E27FC236}">
                <a16:creationId xmlns:a16="http://schemas.microsoft.com/office/drawing/2014/main" id="{73849F4A-CD88-8D46-A605-61C568F83A96}"/>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07" name="Text Box 159">
            <a:extLst>
              <a:ext uri="{FF2B5EF4-FFF2-40B4-BE49-F238E27FC236}">
                <a16:creationId xmlns:a16="http://schemas.microsoft.com/office/drawing/2014/main" id="{85BDAADB-BBA3-594F-8D18-111495993159}"/>
              </a:ext>
            </a:extLst>
          </p:cNvPr>
          <p:cNvSpPr txBox="1">
            <a:spLocks noChangeArrowheads="1"/>
          </p:cNvSpPr>
          <p:nvPr/>
        </p:nvSpPr>
        <p:spPr bwMode="auto">
          <a:xfrm rot="-5388536">
            <a:off x="2816226" y="3871912"/>
            <a:ext cx="19669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4 TOKOH</a:t>
            </a:r>
          </a:p>
        </p:txBody>
      </p:sp>
      <p:sp>
        <p:nvSpPr>
          <p:cNvPr id="667808" name="Rectangle 160">
            <a:extLst>
              <a:ext uri="{FF2B5EF4-FFF2-40B4-BE49-F238E27FC236}">
                <a16:creationId xmlns:a16="http://schemas.microsoft.com/office/drawing/2014/main" id="{AE98A457-25BE-4F40-B66B-B399FF040FD7}"/>
              </a:ext>
            </a:extLst>
          </p:cNvPr>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09" name="Rectangle 161">
            <a:extLst>
              <a:ext uri="{FF2B5EF4-FFF2-40B4-BE49-F238E27FC236}">
                <a16:creationId xmlns:a16="http://schemas.microsoft.com/office/drawing/2014/main" id="{F82AC41E-2D83-8E49-9690-20F2C74B2AD1}"/>
              </a:ext>
            </a:extLst>
          </p:cNvPr>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10" name="Rectangle 162">
            <a:extLst>
              <a:ext uri="{FF2B5EF4-FFF2-40B4-BE49-F238E27FC236}">
                <a16:creationId xmlns:a16="http://schemas.microsoft.com/office/drawing/2014/main" id="{C4D98E2C-6A54-E045-8A83-34F8B43CBF2E}"/>
              </a:ext>
            </a:extLst>
          </p:cNvPr>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707C77">
                      <a:alpha val="50000"/>
                    </a:srgbClr>
                  </a:outerShdw>
                </a:effectLst>
              </a14:hiddenEffects>
            </a:ext>
          </a:extLst>
        </p:spPr>
        <p:txBody>
          <a:bodyPr wrap="none" anchor="ctr"/>
          <a:lstStyle/>
          <a:p>
            <a:endParaRPr lang="en-US"/>
          </a:p>
        </p:txBody>
      </p:sp>
      <p:sp>
        <p:nvSpPr>
          <p:cNvPr id="667811" name="Rectangle 163">
            <a:extLst>
              <a:ext uri="{FF2B5EF4-FFF2-40B4-BE49-F238E27FC236}">
                <a16:creationId xmlns:a16="http://schemas.microsoft.com/office/drawing/2014/main" id="{8568F6AF-6297-E24C-9CF6-86518FA2239C}"/>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12" name="Text Box 164">
            <a:extLst>
              <a:ext uri="{FF2B5EF4-FFF2-40B4-BE49-F238E27FC236}">
                <a16:creationId xmlns:a16="http://schemas.microsoft.com/office/drawing/2014/main" id="{EA906E6B-2BC5-474A-9FC9-A0A9161D1F89}"/>
              </a:ext>
            </a:extLst>
          </p:cNvPr>
          <p:cNvSpPr txBox="1">
            <a:spLocks noChangeArrowheads="1"/>
          </p:cNvSpPr>
          <p:nvPr/>
        </p:nvSpPr>
        <p:spPr bwMode="auto">
          <a:xfrm rot="-5400000">
            <a:off x="3540126" y="1027112"/>
            <a:ext cx="3413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C</a:t>
            </a:r>
          </a:p>
        </p:txBody>
      </p:sp>
      <p:sp>
        <p:nvSpPr>
          <p:cNvPr id="667813" name="Freeform 165">
            <a:extLst>
              <a:ext uri="{FF2B5EF4-FFF2-40B4-BE49-F238E27FC236}">
                <a16:creationId xmlns:a16="http://schemas.microsoft.com/office/drawing/2014/main" id="{FD40DDAE-4C13-0948-9B62-15CC5B0250B3}"/>
              </a:ext>
            </a:extLst>
          </p:cNvPr>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814" name="Freeform 166">
            <a:extLst>
              <a:ext uri="{FF2B5EF4-FFF2-40B4-BE49-F238E27FC236}">
                <a16:creationId xmlns:a16="http://schemas.microsoft.com/office/drawing/2014/main" id="{EFEDDE27-F9F7-8A4F-B872-47F3F9869A30}"/>
              </a:ext>
            </a:extLst>
          </p:cNvPr>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815" name="Rectangle 167">
            <a:extLst>
              <a:ext uri="{FF2B5EF4-FFF2-40B4-BE49-F238E27FC236}">
                <a16:creationId xmlns:a16="http://schemas.microsoft.com/office/drawing/2014/main" id="{903050D0-C0AA-8C47-BFC0-0A87D62E578E}"/>
              </a:ext>
            </a:extLst>
          </p:cNvPr>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16" name="AutoShape 168">
            <a:extLst>
              <a:ext uri="{FF2B5EF4-FFF2-40B4-BE49-F238E27FC236}">
                <a16:creationId xmlns:a16="http://schemas.microsoft.com/office/drawing/2014/main" id="{0C688F3D-538E-6E45-8BCC-E9C40FB2564C}"/>
              </a:ext>
            </a:extLst>
          </p:cNvPr>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17" name="Freeform 169">
            <a:extLst>
              <a:ext uri="{FF2B5EF4-FFF2-40B4-BE49-F238E27FC236}">
                <a16:creationId xmlns:a16="http://schemas.microsoft.com/office/drawing/2014/main" id="{EBD0262C-6DA5-AD4F-B8CA-5CCBBED13066}"/>
              </a:ext>
            </a:extLst>
          </p:cNvPr>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818" name="Rectangle 170">
            <a:extLst>
              <a:ext uri="{FF2B5EF4-FFF2-40B4-BE49-F238E27FC236}">
                <a16:creationId xmlns:a16="http://schemas.microsoft.com/office/drawing/2014/main" id="{F632A2A0-6309-F145-8583-E46F186CE09C}"/>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19" name="AutoShape 171">
            <a:extLst>
              <a:ext uri="{FF2B5EF4-FFF2-40B4-BE49-F238E27FC236}">
                <a16:creationId xmlns:a16="http://schemas.microsoft.com/office/drawing/2014/main" id="{444CB9EC-A71D-FD43-8566-CB311B028867}"/>
              </a:ext>
            </a:extLst>
          </p:cNvPr>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20" name="AutoShape 172">
            <a:extLst>
              <a:ext uri="{FF2B5EF4-FFF2-40B4-BE49-F238E27FC236}">
                <a16:creationId xmlns:a16="http://schemas.microsoft.com/office/drawing/2014/main" id="{CE2B4D81-99A2-564A-917B-A5735C9956B0}"/>
              </a:ext>
            </a:extLst>
          </p:cNvPr>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21" name="Rectangle 173">
            <a:extLst>
              <a:ext uri="{FF2B5EF4-FFF2-40B4-BE49-F238E27FC236}">
                <a16:creationId xmlns:a16="http://schemas.microsoft.com/office/drawing/2014/main" id="{C50929FB-5EAA-F34A-88FF-6B7795A03747}"/>
              </a:ext>
            </a:extLst>
          </p:cNvPr>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22" name="AutoShape 174">
            <a:extLst>
              <a:ext uri="{FF2B5EF4-FFF2-40B4-BE49-F238E27FC236}">
                <a16:creationId xmlns:a16="http://schemas.microsoft.com/office/drawing/2014/main" id="{E49B15E3-904F-B24B-B6CA-32D414D11C50}"/>
              </a:ext>
            </a:extLst>
          </p:cNvPr>
          <p:cNvSpPr>
            <a:spLocks noChangeArrowheads="1"/>
          </p:cNvSpPr>
          <p:nvPr/>
        </p:nvSpPr>
        <p:spPr bwMode="auto">
          <a:xfrm>
            <a:off x="6596063" y="1323975"/>
            <a:ext cx="719137" cy="106362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23" name="Rectangle 175">
            <a:extLst>
              <a:ext uri="{FF2B5EF4-FFF2-40B4-BE49-F238E27FC236}">
                <a16:creationId xmlns:a16="http://schemas.microsoft.com/office/drawing/2014/main" id="{42261729-0718-E545-B192-1E1F09A66073}"/>
              </a:ext>
            </a:extLst>
          </p:cNvPr>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24" name="AutoShape 176">
            <a:extLst>
              <a:ext uri="{FF2B5EF4-FFF2-40B4-BE49-F238E27FC236}">
                <a16:creationId xmlns:a16="http://schemas.microsoft.com/office/drawing/2014/main" id="{4BE548CC-1199-2E45-9221-0F312B5D0A3D}"/>
              </a:ext>
            </a:extLst>
          </p:cNvPr>
          <p:cNvSpPr>
            <a:spLocks noChangeArrowheads="1"/>
          </p:cNvSpPr>
          <p:nvPr/>
        </p:nvSpPr>
        <p:spPr bwMode="auto">
          <a:xfrm>
            <a:off x="6610350" y="3254375"/>
            <a:ext cx="704850" cy="706438"/>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67825" name="Group 177">
            <a:extLst>
              <a:ext uri="{FF2B5EF4-FFF2-40B4-BE49-F238E27FC236}">
                <a16:creationId xmlns:a16="http://schemas.microsoft.com/office/drawing/2014/main" id="{72199D5E-594C-1F43-987E-BE9B38CA8EDE}"/>
              </a:ext>
            </a:extLst>
          </p:cNvPr>
          <p:cNvGrpSpPr>
            <a:grpSpLocks/>
          </p:cNvGrpSpPr>
          <p:nvPr/>
        </p:nvGrpSpPr>
        <p:grpSpPr bwMode="auto">
          <a:xfrm>
            <a:off x="6591300" y="4418013"/>
            <a:ext cx="952500" cy="527050"/>
            <a:chOff x="4152" y="2783"/>
            <a:chExt cx="600" cy="332"/>
          </a:xfrm>
        </p:grpSpPr>
        <p:sp>
          <p:nvSpPr>
            <p:cNvPr id="667826" name="AutoShape 178">
              <a:extLst>
                <a:ext uri="{FF2B5EF4-FFF2-40B4-BE49-F238E27FC236}">
                  <a16:creationId xmlns:a16="http://schemas.microsoft.com/office/drawing/2014/main" id="{DD20B06A-224F-FB4E-AD72-3FF9F4A59CEF}"/>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27" name="Rectangle 179">
              <a:extLst>
                <a:ext uri="{FF2B5EF4-FFF2-40B4-BE49-F238E27FC236}">
                  <a16:creationId xmlns:a16="http://schemas.microsoft.com/office/drawing/2014/main" id="{DD4AEB6D-01B7-2746-9778-093CC97D5E23}"/>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28" name="AutoShape 180">
              <a:extLst>
                <a:ext uri="{FF2B5EF4-FFF2-40B4-BE49-F238E27FC236}">
                  <a16:creationId xmlns:a16="http://schemas.microsoft.com/office/drawing/2014/main" id="{66592F76-3C7B-7346-BEE2-994D5E5917C4}"/>
                </a:ext>
              </a:extLst>
            </p:cNvPr>
            <p:cNvSpPr>
              <a:spLocks noChangeArrowheads="1"/>
            </p:cNvSpPr>
            <p:nvPr/>
          </p:nvSpPr>
          <p:spPr bwMode="auto">
            <a:xfrm>
              <a:off x="4165" y="2799"/>
              <a:ext cx="436" cy="226"/>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7829" name="Freeform 181">
            <a:extLst>
              <a:ext uri="{FF2B5EF4-FFF2-40B4-BE49-F238E27FC236}">
                <a16:creationId xmlns:a16="http://schemas.microsoft.com/office/drawing/2014/main" id="{277696A4-F6C2-6049-BF64-776D93B0EDB6}"/>
              </a:ext>
            </a:extLst>
          </p:cNvPr>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830" name="AutoShape 182">
            <a:extLst>
              <a:ext uri="{FF2B5EF4-FFF2-40B4-BE49-F238E27FC236}">
                <a16:creationId xmlns:a16="http://schemas.microsoft.com/office/drawing/2014/main" id="{8D9DE19A-CC48-294D-9EC3-A6595E177979}"/>
              </a:ext>
            </a:extLst>
          </p:cNvPr>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31" name="Rectangle 183">
            <a:extLst>
              <a:ext uri="{FF2B5EF4-FFF2-40B4-BE49-F238E27FC236}">
                <a16:creationId xmlns:a16="http://schemas.microsoft.com/office/drawing/2014/main" id="{D9D507AB-A0C3-4E42-91C6-E97A86F78EB4}"/>
              </a:ext>
            </a:extLst>
          </p:cNvPr>
          <p:cNvSpPr>
            <a:spLocks noChangeArrowheads="1"/>
          </p:cNvSpPr>
          <p:nvPr/>
        </p:nvSpPr>
        <p:spPr bwMode="auto">
          <a:xfrm>
            <a:off x="4913313" y="42037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(1500 S.M.)</a:t>
            </a:r>
          </a:p>
        </p:txBody>
      </p:sp>
      <p:sp>
        <p:nvSpPr>
          <p:cNvPr id="667832" name="Rectangle 184">
            <a:extLst>
              <a:ext uri="{FF2B5EF4-FFF2-40B4-BE49-F238E27FC236}">
                <a16:creationId xmlns:a16="http://schemas.microsoft.com/office/drawing/2014/main" id="{35A1C8A3-0ADE-8641-8DDC-6A283B6E5737}"/>
              </a:ext>
            </a:extLst>
          </p:cNvPr>
          <p:cNvSpPr>
            <a:spLocks noChangeArrowheads="1"/>
          </p:cNvSpPr>
          <p:nvPr/>
        </p:nvSpPr>
        <p:spPr bwMode="auto">
          <a:xfrm>
            <a:off x="7269163" y="4330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(500 S.M.)</a:t>
            </a:r>
          </a:p>
        </p:txBody>
      </p:sp>
      <p:sp>
        <p:nvSpPr>
          <p:cNvPr id="667833" name="Rectangle 185">
            <a:extLst>
              <a:ext uri="{FF2B5EF4-FFF2-40B4-BE49-F238E27FC236}">
                <a16:creationId xmlns:a16="http://schemas.microsoft.com/office/drawing/2014/main" id="{232D17B9-6E47-1848-807A-98D75483042E}"/>
              </a:ext>
            </a:extLst>
          </p:cNvPr>
          <p:cNvSpPr>
            <a:spLocks noChangeArrowheads="1"/>
          </p:cNvSpPr>
          <p:nvPr/>
        </p:nvSpPr>
        <p:spPr bwMode="auto">
          <a:xfrm>
            <a:off x="7262813" y="12192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(1000 S.M.)</a:t>
            </a:r>
          </a:p>
        </p:txBody>
      </p:sp>
      <p:sp>
        <p:nvSpPr>
          <p:cNvPr id="667834" name="Freeform 186">
            <a:extLst>
              <a:ext uri="{FF2B5EF4-FFF2-40B4-BE49-F238E27FC236}">
                <a16:creationId xmlns:a16="http://schemas.microsoft.com/office/drawing/2014/main" id="{58C7ECC1-B575-A44D-B093-8F76C30F3F17}"/>
              </a:ext>
            </a:extLst>
          </p:cNvPr>
          <p:cNvSpPr>
            <a:spLocks/>
          </p:cNvSpPr>
          <p:nvPr/>
        </p:nvSpPr>
        <p:spPr bwMode="auto">
          <a:xfrm>
            <a:off x="4824413" y="35687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835" name="Rectangle 187">
            <a:extLst>
              <a:ext uri="{FF2B5EF4-FFF2-40B4-BE49-F238E27FC236}">
                <a16:creationId xmlns:a16="http://schemas.microsoft.com/office/drawing/2014/main" id="{FEB377B1-7A5D-B94B-B208-953BBDF2B896}"/>
              </a:ext>
            </a:extLst>
          </p:cNvPr>
          <p:cNvSpPr>
            <a:spLocks noChangeArrowheads="1"/>
          </p:cNvSpPr>
          <p:nvPr/>
        </p:nvSpPr>
        <p:spPr bwMode="auto">
          <a:xfrm>
            <a:off x="4405313" y="3898900"/>
            <a:ext cx="304800" cy="1143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36" name="Freeform 188">
            <a:extLst>
              <a:ext uri="{FF2B5EF4-FFF2-40B4-BE49-F238E27FC236}">
                <a16:creationId xmlns:a16="http://schemas.microsoft.com/office/drawing/2014/main" id="{16B7FB5E-C00C-4A4C-B7CF-624F042DCB69}"/>
              </a:ext>
            </a:extLst>
          </p:cNvPr>
          <p:cNvSpPr>
            <a:spLocks/>
          </p:cNvSpPr>
          <p:nvPr/>
        </p:nvSpPr>
        <p:spPr bwMode="auto">
          <a:xfrm>
            <a:off x="4819650" y="35290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837" name="AutoShape 189">
            <a:extLst>
              <a:ext uri="{FF2B5EF4-FFF2-40B4-BE49-F238E27FC236}">
                <a16:creationId xmlns:a16="http://schemas.microsoft.com/office/drawing/2014/main" id="{589BD1AB-9168-F247-A9D1-673AE1E1357E}"/>
              </a:ext>
            </a:extLst>
          </p:cNvPr>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38" name="Rectangle 190">
            <a:extLst>
              <a:ext uri="{FF2B5EF4-FFF2-40B4-BE49-F238E27FC236}">
                <a16:creationId xmlns:a16="http://schemas.microsoft.com/office/drawing/2014/main" id="{126512A3-3C7D-4644-BAF2-2AD27F8B06E0}"/>
              </a:ext>
            </a:extLst>
          </p:cNvPr>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39" name="Rectangle 191">
            <a:extLst>
              <a:ext uri="{FF2B5EF4-FFF2-40B4-BE49-F238E27FC236}">
                <a16:creationId xmlns:a16="http://schemas.microsoft.com/office/drawing/2014/main" id="{63DC7688-0E9A-194F-8A03-65A00DF3CCC9}"/>
              </a:ext>
            </a:extLst>
          </p:cNvPr>
          <p:cNvSpPr>
            <a:spLocks noChangeArrowheads="1"/>
          </p:cNvSpPr>
          <p:nvPr/>
        </p:nvSpPr>
        <p:spPr bwMode="auto">
          <a:xfrm>
            <a:off x="4354513" y="3849688"/>
            <a:ext cx="514350" cy="190500"/>
          </a:xfrm>
          <a:prstGeom prst="rect">
            <a:avLst/>
          </a:prstGeom>
          <a:solidFill>
            <a:schemeClr val="tx1"/>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0" name="AutoShape 192">
            <a:extLst>
              <a:ext uri="{FF2B5EF4-FFF2-40B4-BE49-F238E27FC236}">
                <a16:creationId xmlns:a16="http://schemas.microsoft.com/office/drawing/2014/main" id="{89967D7D-B824-D743-BB88-AC97CDDE8291}"/>
              </a:ext>
            </a:extLst>
          </p:cNvPr>
          <p:cNvSpPr>
            <a:spLocks noChangeArrowheads="1"/>
          </p:cNvSpPr>
          <p:nvPr/>
        </p:nvSpPr>
        <p:spPr bwMode="auto">
          <a:xfrm>
            <a:off x="4260850" y="3475038"/>
            <a:ext cx="692150" cy="290512"/>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1" name="Rectangle 193">
            <a:extLst>
              <a:ext uri="{FF2B5EF4-FFF2-40B4-BE49-F238E27FC236}">
                <a16:creationId xmlns:a16="http://schemas.microsoft.com/office/drawing/2014/main" id="{A5ECCCEF-53C4-6F4B-A4EE-73A24FE77E05}"/>
              </a:ext>
            </a:extLst>
          </p:cNvPr>
          <p:cNvSpPr>
            <a:spLocks noChangeArrowheads="1"/>
          </p:cNvSpPr>
          <p:nvPr/>
        </p:nvSpPr>
        <p:spPr bwMode="auto">
          <a:xfrm>
            <a:off x="4276725" y="3416300"/>
            <a:ext cx="568325" cy="2254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667842" name="Line 194">
            <a:extLst>
              <a:ext uri="{FF2B5EF4-FFF2-40B4-BE49-F238E27FC236}">
                <a16:creationId xmlns:a16="http://schemas.microsoft.com/office/drawing/2014/main" id="{36DC5E96-DECB-234C-B000-680B7E19D57C}"/>
              </a:ext>
            </a:extLst>
          </p:cNvPr>
          <p:cNvSpPr>
            <a:spLocks noChangeShapeType="1"/>
          </p:cNvSpPr>
          <p:nvPr/>
        </p:nvSpPr>
        <p:spPr bwMode="auto">
          <a:xfrm>
            <a:off x="6627813" y="17843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3" name="Line 195">
            <a:extLst>
              <a:ext uri="{FF2B5EF4-FFF2-40B4-BE49-F238E27FC236}">
                <a16:creationId xmlns:a16="http://schemas.microsoft.com/office/drawing/2014/main" id="{1A17159E-0157-4143-B28E-5F81BBE5A7C3}"/>
              </a:ext>
            </a:extLst>
          </p:cNvPr>
          <p:cNvSpPr>
            <a:spLocks noChangeShapeType="1"/>
          </p:cNvSpPr>
          <p:nvPr/>
        </p:nvSpPr>
        <p:spPr bwMode="auto">
          <a:xfrm>
            <a:off x="6615113" y="2482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4" name="Line 196">
            <a:extLst>
              <a:ext uri="{FF2B5EF4-FFF2-40B4-BE49-F238E27FC236}">
                <a16:creationId xmlns:a16="http://schemas.microsoft.com/office/drawing/2014/main" id="{1B079272-D7F5-114E-89EC-EFB430E2C468}"/>
              </a:ext>
            </a:extLst>
          </p:cNvPr>
          <p:cNvSpPr>
            <a:spLocks noChangeShapeType="1"/>
          </p:cNvSpPr>
          <p:nvPr/>
        </p:nvSpPr>
        <p:spPr bwMode="auto">
          <a:xfrm>
            <a:off x="6615113" y="26606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5" name="Line 197">
            <a:extLst>
              <a:ext uri="{FF2B5EF4-FFF2-40B4-BE49-F238E27FC236}">
                <a16:creationId xmlns:a16="http://schemas.microsoft.com/office/drawing/2014/main" id="{C2242DC2-DF39-CA43-8FE0-F3C768CA35CA}"/>
              </a:ext>
            </a:extLst>
          </p:cNvPr>
          <p:cNvSpPr>
            <a:spLocks noChangeShapeType="1"/>
          </p:cNvSpPr>
          <p:nvPr/>
        </p:nvSpPr>
        <p:spPr bwMode="auto">
          <a:xfrm>
            <a:off x="6627813" y="28384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6" name="Line 198">
            <a:extLst>
              <a:ext uri="{FF2B5EF4-FFF2-40B4-BE49-F238E27FC236}">
                <a16:creationId xmlns:a16="http://schemas.microsoft.com/office/drawing/2014/main" id="{B037937A-09B4-D241-828E-9FF83DF0C044}"/>
              </a:ext>
            </a:extLst>
          </p:cNvPr>
          <p:cNvSpPr>
            <a:spLocks noChangeShapeType="1"/>
          </p:cNvSpPr>
          <p:nvPr/>
        </p:nvSpPr>
        <p:spPr bwMode="auto">
          <a:xfrm>
            <a:off x="6621463" y="30162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7" name="Line 199">
            <a:extLst>
              <a:ext uri="{FF2B5EF4-FFF2-40B4-BE49-F238E27FC236}">
                <a16:creationId xmlns:a16="http://schemas.microsoft.com/office/drawing/2014/main" id="{01C85BE3-B7FE-0646-A92B-5790CAA43CBC}"/>
              </a:ext>
            </a:extLst>
          </p:cNvPr>
          <p:cNvSpPr>
            <a:spLocks noChangeShapeType="1"/>
          </p:cNvSpPr>
          <p:nvPr/>
        </p:nvSpPr>
        <p:spPr bwMode="auto">
          <a:xfrm>
            <a:off x="7083425" y="1866900"/>
            <a:ext cx="0" cy="1181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8" name="Line 200">
            <a:extLst>
              <a:ext uri="{FF2B5EF4-FFF2-40B4-BE49-F238E27FC236}">
                <a16:creationId xmlns:a16="http://schemas.microsoft.com/office/drawing/2014/main" id="{7ACE28ED-D0B4-C04E-A545-739275E64B67}"/>
              </a:ext>
            </a:extLst>
          </p:cNvPr>
          <p:cNvSpPr>
            <a:spLocks noChangeShapeType="1"/>
          </p:cNvSpPr>
          <p:nvPr/>
        </p:nvSpPr>
        <p:spPr bwMode="auto">
          <a:xfrm>
            <a:off x="6621463" y="21399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9" name="Line 201">
            <a:extLst>
              <a:ext uri="{FF2B5EF4-FFF2-40B4-BE49-F238E27FC236}">
                <a16:creationId xmlns:a16="http://schemas.microsoft.com/office/drawing/2014/main" id="{A51807EB-C6C8-0545-8CB6-3A537201BD74}"/>
              </a:ext>
            </a:extLst>
          </p:cNvPr>
          <p:cNvSpPr>
            <a:spLocks noChangeShapeType="1"/>
          </p:cNvSpPr>
          <p:nvPr/>
        </p:nvSpPr>
        <p:spPr bwMode="auto">
          <a:xfrm flipV="1">
            <a:off x="6627813" y="23050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0" name="Line 202">
            <a:extLst>
              <a:ext uri="{FF2B5EF4-FFF2-40B4-BE49-F238E27FC236}">
                <a16:creationId xmlns:a16="http://schemas.microsoft.com/office/drawing/2014/main" id="{D1A76FAF-D8E6-D24E-8C60-8170012954A9}"/>
              </a:ext>
            </a:extLst>
          </p:cNvPr>
          <p:cNvSpPr>
            <a:spLocks noChangeShapeType="1"/>
          </p:cNvSpPr>
          <p:nvPr/>
        </p:nvSpPr>
        <p:spPr bwMode="auto">
          <a:xfrm flipV="1">
            <a:off x="6627813" y="1962150"/>
            <a:ext cx="873125"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1" name="Line 203">
            <a:extLst>
              <a:ext uri="{FF2B5EF4-FFF2-40B4-BE49-F238E27FC236}">
                <a16:creationId xmlns:a16="http://schemas.microsoft.com/office/drawing/2014/main" id="{B7583461-C58D-BD4B-847E-CDE838C88D91}"/>
              </a:ext>
            </a:extLst>
          </p:cNvPr>
          <p:cNvSpPr>
            <a:spLocks noChangeShapeType="1"/>
          </p:cNvSpPr>
          <p:nvPr/>
        </p:nvSpPr>
        <p:spPr bwMode="auto">
          <a:xfrm>
            <a:off x="7088188" y="1684338"/>
            <a:ext cx="3175" cy="5619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2" name="Line 204">
            <a:extLst>
              <a:ext uri="{FF2B5EF4-FFF2-40B4-BE49-F238E27FC236}">
                <a16:creationId xmlns:a16="http://schemas.microsoft.com/office/drawing/2014/main" id="{ABBC316C-0C5F-A24F-95CE-E3B94210AF71}"/>
              </a:ext>
            </a:extLst>
          </p:cNvPr>
          <p:cNvSpPr>
            <a:spLocks noChangeShapeType="1"/>
          </p:cNvSpPr>
          <p:nvPr/>
        </p:nvSpPr>
        <p:spPr bwMode="auto">
          <a:xfrm>
            <a:off x="6646863" y="36639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3" name="Line 205">
            <a:extLst>
              <a:ext uri="{FF2B5EF4-FFF2-40B4-BE49-F238E27FC236}">
                <a16:creationId xmlns:a16="http://schemas.microsoft.com/office/drawing/2014/main" id="{B2F4A6EA-E042-C045-9A36-980A4514C4B6}"/>
              </a:ext>
            </a:extLst>
          </p:cNvPr>
          <p:cNvSpPr>
            <a:spLocks noChangeShapeType="1"/>
          </p:cNvSpPr>
          <p:nvPr/>
        </p:nvSpPr>
        <p:spPr bwMode="auto">
          <a:xfrm>
            <a:off x="6646863" y="3857625"/>
            <a:ext cx="863600" cy="63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4" name="Rectangle 206">
            <a:extLst>
              <a:ext uri="{FF2B5EF4-FFF2-40B4-BE49-F238E27FC236}">
                <a16:creationId xmlns:a16="http://schemas.microsoft.com/office/drawing/2014/main" id="{0566F3F3-29CB-B040-BCFF-735413494384}"/>
              </a:ext>
            </a:extLst>
          </p:cNvPr>
          <p:cNvSpPr>
            <a:spLocks noChangeArrowheads="1"/>
          </p:cNvSpPr>
          <p:nvPr/>
        </p:nvSpPr>
        <p:spPr bwMode="auto">
          <a:xfrm>
            <a:off x="6523038" y="3213100"/>
            <a:ext cx="101282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PEMBUANGAN</a:t>
            </a:r>
          </a:p>
        </p:txBody>
      </p:sp>
      <p:sp>
        <p:nvSpPr>
          <p:cNvPr id="667855" name="Line 207">
            <a:extLst>
              <a:ext uri="{FF2B5EF4-FFF2-40B4-BE49-F238E27FC236}">
                <a16:creationId xmlns:a16="http://schemas.microsoft.com/office/drawing/2014/main" id="{A690BB45-11AB-B248-AFFB-5223153D24BD}"/>
              </a:ext>
            </a:extLst>
          </p:cNvPr>
          <p:cNvSpPr>
            <a:spLocks noChangeShapeType="1"/>
          </p:cNvSpPr>
          <p:nvPr/>
        </p:nvSpPr>
        <p:spPr bwMode="auto">
          <a:xfrm>
            <a:off x="6646863" y="42354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6" name="Line 208">
            <a:extLst>
              <a:ext uri="{FF2B5EF4-FFF2-40B4-BE49-F238E27FC236}">
                <a16:creationId xmlns:a16="http://schemas.microsoft.com/office/drawing/2014/main" id="{7B650581-D292-DA4D-A67E-CBDE7057EFE2}"/>
              </a:ext>
            </a:extLst>
          </p:cNvPr>
          <p:cNvSpPr>
            <a:spLocks noChangeShapeType="1"/>
          </p:cNvSpPr>
          <p:nvPr/>
        </p:nvSpPr>
        <p:spPr bwMode="auto">
          <a:xfrm>
            <a:off x="6634163" y="47053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7" name="Line 209">
            <a:extLst>
              <a:ext uri="{FF2B5EF4-FFF2-40B4-BE49-F238E27FC236}">
                <a16:creationId xmlns:a16="http://schemas.microsoft.com/office/drawing/2014/main" id="{161870D1-3E63-B74A-A336-4E4E599D0D03}"/>
              </a:ext>
            </a:extLst>
          </p:cNvPr>
          <p:cNvSpPr>
            <a:spLocks noChangeShapeType="1"/>
          </p:cNvSpPr>
          <p:nvPr/>
        </p:nvSpPr>
        <p:spPr bwMode="auto">
          <a:xfrm>
            <a:off x="6634163" y="48577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8" name="Rectangle 210">
            <a:extLst>
              <a:ext uri="{FF2B5EF4-FFF2-40B4-BE49-F238E27FC236}">
                <a16:creationId xmlns:a16="http://schemas.microsoft.com/office/drawing/2014/main" id="{6AB2CC4C-1749-4D4E-8FF8-D0DFF8A1CCF6}"/>
              </a:ext>
            </a:extLst>
          </p:cNvPr>
          <p:cNvSpPr>
            <a:spLocks noChangeArrowheads="1"/>
          </p:cNvSpPr>
          <p:nvPr/>
        </p:nvSpPr>
        <p:spPr bwMode="auto">
          <a:xfrm>
            <a:off x="6599238" y="4394200"/>
            <a:ext cx="6508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SENYAP</a:t>
            </a:r>
          </a:p>
        </p:txBody>
      </p:sp>
      <p:sp>
        <p:nvSpPr>
          <p:cNvPr id="667859" name="Line 211">
            <a:extLst>
              <a:ext uri="{FF2B5EF4-FFF2-40B4-BE49-F238E27FC236}">
                <a16:creationId xmlns:a16="http://schemas.microsoft.com/office/drawing/2014/main" id="{4243EC79-4FD4-F847-A169-65C12EAB9FCC}"/>
              </a:ext>
            </a:extLst>
          </p:cNvPr>
          <p:cNvSpPr>
            <a:spLocks noChangeShapeType="1"/>
          </p:cNvSpPr>
          <p:nvPr/>
        </p:nvSpPr>
        <p:spPr bwMode="auto">
          <a:xfrm flipV="1">
            <a:off x="6646863" y="4044950"/>
            <a:ext cx="85725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0" name="Line 212">
            <a:extLst>
              <a:ext uri="{FF2B5EF4-FFF2-40B4-BE49-F238E27FC236}">
                <a16:creationId xmlns:a16="http://schemas.microsoft.com/office/drawing/2014/main" id="{9250AF87-4B24-D34B-9C46-C8895A1F48DB}"/>
              </a:ext>
            </a:extLst>
          </p:cNvPr>
          <p:cNvSpPr>
            <a:spLocks noChangeShapeType="1"/>
          </p:cNvSpPr>
          <p:nvPr/>
        </p:nvSpPr>
        <p:spPr bwMode="auto">
          <a:xfrm flipV="1">
            <a:off x="6630988" y="1593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1" name="Line 213">
            <a:extLst>
              <a:ext uri="{FF2B5EF4-FFF2-40B4-BE49-F238E27FC236}">
                <a16:creationId xmlns:a16="http://schemas.microsoft.com/office/drawing/2014/main" id="{96C3959B-6099-5E44-BA4D-DFFF425F67AB}"/>
              </a:ext>
            </a:extLst>
          </p:cNvPr>
          <p:cNvSpPr>
            <a:spLocks noChangeShapeType="1"/>
          </p:cNvSpPr>
          <p:nvPr/>
        </p:nvSpPr>
        <p:spPr bwMode="auto">
          <a:xfrm>
            <a:off x="4308475" y="3800475"/>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2" name="Line 214">
            <a:extLst>
              <a:ext uri="{FF2B5EF4-FFF2-40B4-BE49-F238E27FC236}">
                <a16:creationId xmlns:a16="http://schemas.microsoft.com/office/drawing/2014/main" id="{3FCB6584-C5B2-6B42-BF12-D7BC4EEC9F08}"/>
              </a:ext>
            </a:extLst>
          </p:cNvPr>
          <p:cNvSpPr>
            <a:spLocks noChangeShapeType="1"/>
          </p:cNvSpPr>
          <p:nvPr/>
        </p:nvSpPr>
        <p:spPr bwMode="auto">
          <a:xfrm>
            <a:off x="4298950" y="4011613"/>
            <a:ext cx="838200" cy="47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3" name="Rectangle 215">
            <a:extLst>
              <a:ext uri="{FF2B5EF4-FFF2-40B4-BE49-F238E27FC236}">
                <a16:creationId xmlns:a16="http://schemas.microsoft.com/office/drawing/2014/main" id="{F8E2B692-CCBB-674A-B7DB-603367900D9B}"/>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4" name="AutoShape 216">
            <a:extLst>
              <a:ext uri="{FF2B5EF4-FFF2-40B4-BE49-F238E27FC236}">
                <a16:creationId xmlns:a16="http://schemas.microsoft.com/office/drawing/2014/main" id="{36B856C3-0250-7645-9FBA-97B72ABC709C}"/>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5" name="Rectangle 217">
            <a:extLst>
              <a:ext uri="{FF2B5EF4-FFF2-40B4-BE49-F238E27FC236}">
                <a16:creationId xmlns:a16="http://schemas.microsoft.com/office/drawing/2014/main" id="{15C89899-A998-094A-B301-C447802387C7}"/>
              </a:ext>
            </a:extLst>
          </p:cNvPr>
          <p:cNvSpPr>
            <a:spLocks noChangeArrowheads="1"/>
          </p:cNvSpPr>
          <p:nvPr/>
        </p:nvSpPr>
        <p:spPr bwMode="auto">
          <a:xfrm>
            <a:off x="6610350" y="5102225"/>
            <a:ext cx="6969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200" b="1">
                <a:solidFill>
                  <a:srgbClr val="000000"/>
                </a:solidFill>
                <a:effectLst/>
                <a:latin typeface="Chicago" charset="0"/>
                <a:ea typeface="Gulim" panose="020B0600000101010101" pitchFamily="34" charset="-127"/>
              </a:rPr>
              <a:t>YESUS</a:t>
            </a:r>
          </a:p>
        </p:txBody>
      </p:sp>
      <p:sp>
        <p:nvSpPr>
          <p:cNvPr id="667866" name="Line 218">
            <a:extLst>
              <a:ext uri="{FF2B5EF4-FFF2-40B4-BE49-F238E27FC236}">
                <a16:creationId xmlns:a16="http://schemas.microsoft.com/office/drawing/2014/main" id="{40B51466-992B-E74B-8E90-894C1647AF44}"/>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7" name="Line 219">
            <a:extLst>
              <a:ext uri="{FF2B5EF4-FFF2-40B4-BE49-F238E27FC236}">
                <a16:creationId xmlns:a16="http://schemas.microsoft.com/office/drawing/2014/main" id="{9122B609-7669-804D-BD7B-7DFF143EF3E4}"/>
              </a:ext>
            </a:extLst>
          </p:cNvPr>
          <p:cNvSpPr>
            <a:spLocks noChangeShapeType="1"/>
          </p:cNvSpPr>
          <p:nvPr/>
        </p:nvSpPr>
        <p:spPr bwMode="auto">
          <a:xfrm flipV="1">
            <a:off x="6653213" y="5581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8" name="Line 220">
            <a:extLst>
              <a:ext uri="{FF2B5EF4-FFF2-40B4-BE49-F238E27FC236}">
                <a16:creationId xmlns:a16="http://schemas.microsoft.com/office/drawing/2014/main" id="{40654128-61D7-2145-93E7-15FEF5501EFD}"/>
              </a:ext>
            </a:extLst>
          </p:cNvPr>
          <p:cNvSpPr>
            <a:spLocks noChangeShapeType="1"/>
          </p:cNvSpPr>
          <p:nvPr/>
        </p:nvSpPr>
        <p:spPr bwMode="auto">
          <a:xfrm flipV="1">
            <a:off x="6654800" y="5721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9" name="Line 221">
            <a:extLst>
              <a:ext uri="{FF2B5EF4-FFF2-40B4-BE49-F238E27FC236}">
                <a16:creationId xmlns:a16="http://schemas.microsoft.com/office/drawing/2014/main" id="{2D9C4A8F-A279-8144-AA96-2A1A4C09137D}"/>
              </a:ext>
            </a:extLst>
          </p:cNvPr>
          <p:cNvSpPr>
            <a:spLocks noChangeShapeType="1"/>
          </p:cNvSpPr>
          <p:nvPr/>
        </p:nvSpPr>
        <p:spPr bwMode="auto">
          <a:xfrm>
            <a:off x="6656388" y="58674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0" name="Line 222">
            <a:extLst>
              <a:ext uri="{FF2B5EF4-FFF2-40B4-BE49-F238E27FC236}">
                <a16:creationId xmlns:a16="http://schemas.microsoft.com/office/drawing/2014/main" id="{EC87B0A2-DC26-2446-856D-E7D6F8C91FD7}"/>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1" name="Line 223">
            <a:extLst>
              <a:ext uri="{FF2B5EF4-FFF2-40B4-BE49-F238E27FC236}">
                <a16:creationId xmlns:a16="http://schemas.microsoft.com/office/drawing/2014/main" id="{37F0D755-2BF2-EF43-96DD-7394C4704474}"/>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2" name="AutoShape 224">
            <a:extLst>
              <a:ext uri="{FF2B5EF4-FFF2-40B4-BE49-F238E27FC236}">
                <a16:creationId xmlns:a16="http://schemas.microsoft.com/office/drawing/2014/main" id="{E520FB20-BE4A-F840-AC65-ED18C6074029}"/>
              </a:ext>
            </a:extLst>
          </p:cNvPr>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3" name="Rectangle 225">
            <a:extLst>
              <a:ext uri="{FF2B5EF4-FFF2-40B4-BE49-F238E27FC236}">
                <a16:creationId xmlns:a16="http://schemas.microsoft.com/office/drawing/2014/main" id="{D70B462B-A8F3-DD4D-A4B0-7A8D5AE209F2}"/>
              </a:ext>
            </a:extLst>
          </p:cNvPr>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4" name="AutoShape 226">
            <a:extLst>
              <a:ext uri="{FF2B5EF4-FFF2-40B4-BE49-F238E27FC236}">
                <a16:creationId xmlns:a16="http://schemas.microsoft.com/office/drawing/2014/main" id="{B3F82BF0-D0D3-3643-BD3D-6C51BEE15CC2}"/>
              </a:ext>
            </a:extLst>
          </p:cNvPr>
          <p:cNvSpPr>
            <a:spLocks noChangeArrowheads="1"/>
          </p:cNvSpPr>
          <p:nvPr/>
        </p:nvSpPr>
        <p:spPr bwMode="auto">
          <a:xfrm>
            <a:off x="6613525" y="647700"/>
            <a:ext cx="692150" cy="25082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5" name="Rectangle 227">
            <a:extLst>
              <a:ext uri="{FF2B5EF4-FFF2-40B4-BE49-F238E27FC236}">
                <a16:creationId xmlns:a16="http://schemas.microsoft.com/office/drawing/2014/main" id="{82A61F97-4124-3745-9525-591B73880C82}"/>
              </a:ext>
            </a:extLst>
          </p:cNvPr>
          <p:cNvSpPr>
            <a:spLocks noChangeArrowheads="1"/>
          </p:cNvSpPr>
          <p:nvPr/>
        </p:nvSpPr>
        <p:spPr bwMode="auto">
          <a:xfrm>
            <a:off x="6570663" y="561975"/>
            <a:ext cx="6254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ANARKI</a:t>
            </a:r>
          </a:p>
        </p:txBody>
      </p:sp>
      <p:sp>
        <p:nvSpPr>
          <p:cNvPr id="667876" name="Line 228">
            <a:extLst>
              <a:ext uri="{FF2B5EF4-FFF2-40B4-BE49-F238E27FC236}">
                <a16:creationId xmlns:a16="http://schemas.microsoft.com/office/drawing/2014/main" id="{35834550-BD37-DE4E-B437-A91897DD69C7}"/>
              </a:ext>
            </a:extLst>
          </p:cNvPr>
          <p:cNvSpPr>
            <a:spLocks noChangeShapeType="1"/>
          </p:cNvSpPr>
          <p:nvPr/>
        </p:nvSpPr>
        <p:spPr bwMode="auto">
          <a:xfrm>
            <a:off x="6630988" y="111760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7" name="Line 229">
            <a:extLst>
              <a:ext uri="{FF2B5EF4-FFF2-40B4-BE49-F238E27FC236}">
                <a16:creationId xmlns:a16="http://schemas.microsoft.com/office/drawing/2014/main" id="{FF04DE65-1FAC-E94F-BE44-57BC95F90FF7}"/>
              </a:ext>
            </a:extLst>
          </p:cNvPr>
          <p:cNvSpPr>
            <a:spLocks noChangeShapeType="1"/>
          </p:cNvSpPr>
          <p:nvPr/>
        </p:nvSpPr>
        <p:spPr bwMode="auto">
          <a:xfrm flipV="1">
            <a:off x="6630988" y="928688"/>
            <a:ext cx="863600" cy="1587"/>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8" name="Rectangle 230">
            <a:extLst>
              <a:ext uri="{FF2B5EF4-FFF2-40B4-BE49-F238E27FC236}">
                <a16:creationId xmlns:a16="http://schemas.microsoft.com/office/drawing/2014/main" id="{6EA7DB9D-5478-F04F-AE38-25067569CA2E}"/>
              </a:ext>
            </a:extLst>
          </p:cNvPr>
          <p:cNvSpPr>
            <a:spLocks noChangeArrowheads="1"/>
          </p:cNvSpPr>
          <p:nvPr/>
        </p:nvSpPr>
        <p:spPr bwMode="auto">
          <a:xfrm>
            <a:off x="6580188" y="1266825"/>
            <a:ext cx="81597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KERAJAAN</a:t>
            </a:r>
          </a:p>
        </p:txBody>
      </p:sp>
      <p:sp>
        <p:nvSpPr>
          <p:cNvPr id="667879" name="Rectangle 231">
            <a:extLst>
              <a:ext uri="{FF2B5EF4-FFF2-40B4-BE49-F238E27FC236}">
                <a16:creationId xmlns:a16="http://schemas.microsoft.com/office/drawing/2014/main" id="{1EFB68CC-4724-F442-84CF-00D18B4FFE03}"/>
              </a:ext>
            </a:extLst>
          </p:cNvPr>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0" name="AutoShape 232">
            <a:extLst>
              <a:ext uri="{FF2B5EF4-FFF2-40B4-BE49-F238E27FC236}">
                <a16:creationId xmlns:a16="http://schemas.microsoft.com/office/drawing/2014/main" id="{1553B269-BFC7-F94C-8092-5D58EBB9177A}"/>
              </a:ext>
            </a:extLst>
          </p:cNvPr>
          <p:cNvSpPr>
            <a:spLocks noChangeArrowheads="1"/>
          </p:cNvSpPr>
          <p:nvPr/>
        </p:nvSpPr>
        <p:spPr bwMode="auto">
          <a:xfrm>
            <a:off x="4265613" y="5700713"/>
            <a:ext cx="701675" cy="33337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1" name="Rectangle 233">
            <a:extLst>
              <a:ext uri="{FF2B5EF4-FFF2-40B4-BE49-F238E27FC236}">
                <a16:creationId xmlns:a16="http://schemas.microsoft.com/office/drawing/2014/main" id="{88188AF0-3F86-AE4F-834F-B59D44440545}"/>
              </a:ext>
            </a:extLst>
          </p:cNvPr>
          <p:cNvSpPr>
            <a:spLocks noChangeArrowheads="1"/>
          </p:cNvSpPr>
          <p:nvPr/>
        </p:nvSpPr>
        <p:spPr bwMode="auto">
          <a:xfrm>
            <a:off x="4281488" y="5635625"/>
            <a:ext cx="7016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YOSUA</a:t>
            </a:r>
          </a:p>
        </p:txBody>
      </p:sp>
      <p:sp>
        <p:nvSpPr>
          <p:cNvPr id="667882" name="Line 234">
            <a:extLst>
              <a:ext uri="{FF2B5EF4-FFF2-40B4-BE49-F238E27FC236}">
                <a16:creationId xmlns:a16="http://schemas.microsoft.com/office/drawing/2014/main" id="{632E10BB-6398-AD42-9AD9-C1E4E7024812}"/>
              </a:ext>
            </a:extLst>
          </p:cNvPr>
          <p:cNvSpPr>
            <a:spLocks noChangeShapeType="1"/>
          </p:cNvSpPr>
          <p:nvPr/>
        </p:nvSpPr>
        <p:spPr bwMode="auto">
          <a:xfrm>
            <a:off x="4302125" y="604520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3" name="Line 235">
            <a:extLst>
              <a:ext uri="{FF2B5EF4-FFF2-40B4-BE49-F238E27FC236}">
                <a16:creationId xmlns:a16="http://schemas.microsoft.com/office/drawing/2014/main" id="{77E46115-75AA-C040-B1A2-1F12C6986959}"/>
              </a:ext>
            </a:extLst>
          </p:cNvPr>
          <p:cNvSpPr>
            <a:spLocks noChangeShapeType="1"/>
          </p:cNvSpPr>
          <p:nvPr/>
        </p:nvSpPr>
        <p:spPr bwMode="auto">
          <a:xfrm flipV="1">
            <a:off x="4305300" y="6229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4" name="Rectangle 236">
            <a:extLst>
              <a:ext uri="{FF2B5EF4-FFF2-40B4-BE49-F238E27FC236}">
                <a16:creationId xmlns:a16="http://schemas.microsoft.com/office/drawing/2014/main" id="{735E9236-F5D4-5C43-BCD1-3CCD68F9A99F}"/>
              </a:ext>
            </a:extLst>
          </p:cNvPr>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5" name="AutoShape 237">
            <a:extLst>
              <a:ext uri="{FF2B5EF4-FFF2-40B4-BE49-F238E27FC236}">
                <a16:creationId xmlns:a16="http://schemas.microsoft.com/office/drawing/2014/main" id="{B2D7054F-FC7E-794E-8952-01AEFC4FCB56}"/>
              </a:ext>
            </a:extLst>
          </p:cNvPr>
          <p:cNvSpPr>
            <a:spLocks noChangeArrowheads="1"/>
          </p:cNvSpPr>
          <p:nvPr/>
        </p:nvSpPr>
        <p:spPr bwMode="auto">
          <a:xfrm>
            <a:off x="4248150" y="4295775"/>
            <a:ext cx="704850" cy="336550"/>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6" name="Rectangle 238">
            <a:extLst>
              <a:ext uri="{FF2B5EF4-FFF2-40B4-BE49-F238E27FC236}">
                <a16:creationId xmlns:a16="http://schemas.microsoft.com/office/drawing/2014/main" id="{C44A87CA-D63A-6046-8B6A-A9A23EC9EC85}"/>
              </a:ext>
            </a:extLst>
          </p:cNvPr>
          <p:cNvSpPr>
            <a:spLocks noChangeArrowheads="1"/>
          </p:cNvSpPr>
          <p:nvPr/>
        </p:nvSpPr>
        <p:spPr bwMode="auto">
          <a:xfrm>
            <a:off x="4318000" y="4257675"/>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MUSA</a:t>
            </a:r>
          </a:p>
        </p:txBody>
      </p:sp>
      <p:sp>
        <p:nvSpPr>
          <p:cNvPr id="667887" name="Line 239">
            <a:extLst>
              <a:ext uri="{FF2B5EF4-FFF2-40B4-BE49-F238E27FC236}">
                <a16:creationId xmlns:a16="http://schemas.microsoft.com/office/drawing/2014/main" id="{40ED4374-BA70-7443-9D85-7F9A2902929A}"/>
              </a:ext>
            </a:extLst>
          </p:cNvPr>
          <p:cNvSpPr>
            <a:spLocks noChangeShapeType="1"/>
          </p:cNvSpPr>
          <p:nvPr/>
        </p:nvSpPr>
        <p:spPr bwMode="auto">
          <a:xfrm flipV="1">
            <a:off x="4270375" y="4579938"/>
            <a:ext cx="83820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8" name="Line 240">
            <a:extLst>
              <a:ext uri="{FF2B5EF4-FFF2-40B4-BE49-F238E27FC236}">
                <a16:creationId xmlns:a16="http://schemas.microsoft.com/office/drawing/2014/main" id="{DB1B6618-E035-644D-9502-9860B207F4E4}"/>
              </a:ext>
            </a:extLst>
          </p:cNvPr>
          <p:cNvSpPr>
            <a:spLocks noChangeShapeType="1"/>
          </p:cNvSpPr>
          <p:nvPr/>
        </p:nvSpPr>
        <p:spPr bwMode="auto">
          <a:xfrm>
            <a:off x="4279900" y="47688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9" name="Line 241">
            <a:extLst>
              <a:ext uri="{FF2B5EF4-FFF2-40B4-BE49-F238E27FC236}">
                <a16:creationId xmlns:a16="http://schemas.microsoft.com/office/drawing/2014/main" id="{6B094819-272D-BC45-8540-7FA945247DCD}"/>
              </a:ext>
            </a:extLst>
          </p:cNvPr>
          <p:cNvSpPr>
            <a:spLocks noChangeShapeType="1"/>
          </p:cNvSpPr>
          <p:nvPr/>
        </p:nvSpPr>
        <p:spPr bwMode="auto">
          <a:xfrm>
            <a:off x="4281488" y="4946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90" name="Line 242">
            <a:extLst>
              <a:ext uri="{FF2B5EF4-FFF2-40B4-BE49-F238E27FC236}">
                <a16:creationId xmlns:a16="http://schemas.microsoft.com/office/drawing/2014/main" id="{607D6056-3A7E-D142-841E-7F624A073416}"/>
              </a:ext>
            </a:extLst>
          </p:cNvPr>
          <p:cNvSpPr>
            <a:spLocks noChangeShapeType="1"/>
          </p:cNvSpPr>
          <p:nvPr/>
        </p:nvSpPr>
        <p:spPr bwMode="auto">
          <a:xfrm>
            <a:off x="4279900" y="512445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91" name="Line 243">
            <a:extLst>
              <a:ext uri="{FF2B5EF4-FFF2-40B4-BE49-F238E27FC236}">
                <a16:creationId xmlns:a16="http://schemas.microsoft.com/office/drawing/2014/main" id="{65DA51CA-2CF9-8945-936D-6161D7D6BD89}"/>
              </a:ext>
            </a:extLst>
          </p:cNvPr>
          <p:cNvSpPr>
            <a:spLocks noChangeShapeType="1"/>
          </p:cNvSpPr>
          <p:nvPr/>
        </p:nvSpPr>
        <p:spPr bwMode="auto">
          <a:xfrm flipV="1">
            <a:off x="4270375" y="5291138"/>
            <a:ext cx="83820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92" name="Line 244">
            <a:extLst>
              <a:ext uri="{FF2B5EF4-FFF2-40B4-BE49-F238E27FC236}">
                <a16:creationId xmlns:a16="http://schemas.microsoft.com/office/drawing/2014/main" id="{80011C3E-2223-9746-8D2C-EC70F58B3A39}"/>
              </a:ext>
            </a:extLst>
          </p:cNvPr>
          <p:cNvSpPr>
            <a:spLocks noChangeShapeType="1"/>
          </p:cNvSpPr>
          <p:nvPr/>
        </p:nvSpPr>
        <p:spPr bwMode="auto">
          <a:xfrm>
            <a:off x="4271963" y="545465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93" name="Line 245">
            <a:extLst>
              <a:ext uri="{FF2B5EF4-FFF2-40B4-BE49-F238E27FC236}">
                <a16:creationId xmlns:a16="http://schemas.microsoft.com/office/drawing/2014/main" id="{24C98644-E9A2-5742-B7CF-0ED4FC5DBF3C}"/>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95" name="Rectangle 247">
            <a:extLst>
              <a:ext uri="{FF2B5EF4-FFF2-40B4-BE49-F238E27FC236}">
                <a16:creationId xmlns:a16="http://schemas.microsoft.com/office/drawing/2014/main" id="{F9809D07-1FDC-C74A-B258-48C4BE9E2C98}"/>
              </a:ext>
            </a:extLst>
          </p:cNvPr>
          <p:cNvSpPr>
            <a:spLocks noChangeArrowheads="1"/>
          </p:cNvSpPr>
          <p:nvPr/>
        </p:nvSpPr>
        <p:spPr bwMode="auto">
          <a:xfrm>
            <a:off x="4900613" y="19685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(2000 S.M.)</a:t>
            </a:r>
          </a:p>
        </p:txBody>
      </p:sp>
      <p:sp>
        <p:nvSpPr>
          <p:cNvPr id="667896" name="Rectangle 248">
            <a:extLst>
              <a:ext uri="{FF2B5EF4-FFF2-40B4-BE49-F238E27FC236}">
                <a16:creationId xmlns:a16="http://schemas.microsoft.com/office/drawing/2014/main" id="{4CF59E66-2C01-534B-B8DC-E2D2378F4AF6}"/>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97" name="Rectangle 249">
            <a:extLst>
              <a:ext uri="{FF2B5EF4-FFF2-40B4-BE49-F238E27FC236}">
                <a16:creationId xmlns:a16="http://schemas.microsoft.com/office/drawing/2014/main" id="{DC923362-5A22-F14A-97CD-E796E807ABC2}"/>
              </a:ext>
            </a:extLst>
          </p:cNvPr>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667898" name="Rectangle 250">
            <a:extLst>
              <a:ext uri="{FF2B5EF4-FFF2-40B4-BE49-F238E27FC236}">
                <a16:creationId xmlns:a16="http://schemas.microsoft.com/office/drawing/2014/main" id="{6FC64AA2-55B1-9B44-B92D-45FB1CD1E251}"/>
              </a:ext>
            </a:extLst>
          </p:cNvPr>
          <p:cNvSpPr>
            <a:spLocks noChangeArrowheads="1"/>
          </p:cNvSpPr>
          <p:nvPr/>
        </p:nvSpPr>
        <p:spPr bwMode="auto">
          <a:xfrm>
            <a:off x="4097338" y="2001838"/>
            <a:ext cx="1625600" cy="1389062"/>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667899" name="Freeform 251">
            <a:extLst>
              <a:ext uri="{FF2B5EF4-FFF2-40B4-BE49-F238E27FC236}">
                <a16:creationId xmlns:a16="http://schemas.microsoft.com/office/drawing/2014/main" id="{EF828498-222D-3447-A889-B094C4343151}"/>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900" name="AutoShape 252">
            <a:extLst>
              <a:ext uri="{FF2B5EF4-FFF2-40B4-BE49-F238E27FC236}">
                <a16:creationId xmlns:a16="http://schemas.microsoft.com/office/drawing/2014/main" id="{8754F74C-66DC-2647-A6CD-68328F98E5AF}"/>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01" name="Rectangle 253">
            <a:extLst>
              <a:ext uri="{FF2B5EF4-FFF2-40B4-BE49-F238E27FC236}">
                <a16:creationId xmlns:a16="http://schemas.microsoft.com/office/drawing/2014/main" id="{28C6B526-4F6E-4E46-AA1C-B1EC449312F2}"/>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02" name="AutoShape 254">
            <a:extLst>
              <a:ext uri="{FF2B5EF4-FFF2-40B4-BE49-F238E27FC236}">
                <a16:creationId xmlns:a16="http://schemas.microsoft.com/office/drawing/2014/main" id="{F7D39224-E195-094D-9B02-EBC894490F6A}"/>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03" name="Line 255">
            <a:extLst>
              <a:ext uri="{FF2B5EF4-FFF2-40B4-BE49-F238E27FC236}">
                <a16:creationId xmlns:a16="http://schemas.microsoft.com/office/drawing/2014/main" id="{721B5139-AAC6-E54F-8462-E1BF6B17AAF3}"/>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04" name="Line 256">
            <a:extLst>
              <a:ext uri="{FF2B5EF4-FFF2-40B4-BE49-F238E27FC236}">
                <a16:creationId xmlns:a16="http://schemas.microsoft.com/office/drawing/2014/main" id="{9E66B724-E99A-B947-8E7F-D2719B2B6B90}"/>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05" name="Rectangle 257">
            <a:extLst>
              <a:ext uri="{FF2B5EF4-FFF2-40B4-BE49-F238E27FC236}">
                <a16:creationId xmlns:a16="http://schemas.microsoft.com/office/drawing/2014/main" id="{68F07ABA-068B-D747-903C-4B9FE0A4E707}"/>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06" name="Rectangle 258">
            <a:extLst>
              <a:ext uri="{FF2B5EF4-FFF2-40B4-BE49-F238E27FC236}">
                <a16:creationId xmlns:a16="http://schemas.microsoft.com/office/drawing/2014/main" id="{284BE68F-8CA6-A449-94DD-53B4F57B9F46}"/>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667907" name="Rectangle 259">
            <a:extLst>
              <a:ext uri="{FF2B5EF4-FFF2-40B4-BE49-F238E27FC236}">
                <a16:creationId xmlns:a16="http://schemas.microsoft.com/office/drawing/2014/main" id="{06581F24-1E66-424F-AFB9-D165EA40067C}"/>
              </a:ext>
            </a:extLst>
          </p:cNvPr>
          <p:cNvSpPr>
            <a:spLocks noChangeArrowheads="1"/>
          </p:cNvSpPr>
          <p:nvPr/>
        </p:nvSpPr>
        <p:spPr bwMode="auto">
          <a:xfrm>
            <a:off x="8286750" y="42211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Y - E</a:t>
            </a:r>
          </a:p>
        </p:txBody>
      </p:sp>
      <p:sp>
        <p:nvSpPr>
          <p:cNvPr id="667908" name="Rectangle 260">
            <a:extLst>
              <a:ext uri="{FF2B5EF4-FFF2-40B4-BE49-F238E27FC236}">
                <a16:creationId xmlns:a16="http://schemas.microsoft.com/office/drawing/2014/main" id="{2708EE1A-62CE-FA4D-9B2C-661E751F3164}"/>
              </a:ext>
            </a:extLst>
          </p:cNvPr>
          <p:cNvSpPr>
            <a:spLocks noChangeArrowheads="1"/>
          </p:cNvSpPr>
          <p:nvPr/>
        </p:nvSpPr>
        <p:spPr bwMode="auto">
          <a:xfrm>
            <a:off x="8340725" y="44116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12</a:t>
            </a:r>
          </a:p>
        </p:txBody>
      </p:sp>
      <p:sp>
        <p:nvSpPr>
          <p:cNvPr id="667909" name="Rectangle 261">
            <a:extLst>
              <a:ext uri="{FF2B5EF4-FFF2-40B4-BE49-F238E27FC236}">
                <a16:creationId xmlns:a16="http://schemas.microsoft.com/office/drawing/2014/main" id="{70350B51-D8A9-E245-A531-31A292D23F36}"/>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667910" name="Rectangle 262">
            <a:extLst>
              <a:ext uri="{FF2B5EF4-FFF2-40B4-BE49-F238E27FC236}">
                <a16:creationId xmlns:a16="http://schemas.microsoft.com/office/drawing/2014/main" id="{715C0926-1D6A-3041-97E9-B67A00B25D31}"/>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667911" name="Rectangle 263">
            <a:extLst>
              <a:ext uri="{FF2B5EF4-FFF2-40B4-BE49-F238E27FC236}">
                <a16:creationId xmlns:a16="http://schemas.microsoft.com/office/drawing/2014/main" id="{17D62D3D-5BD1-114F-81CA-5E882486E54D}"/>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667912" name="Line 264">
            <a:extLst>
              <a:ext uri="{FF2B5EF4-FFF2-40B4-BE49-F238E27FC236}">
                <a16:creationId xmlns:a16="http://schemas.microsoft.com/office/drawing/2014/main" id="{65305D27-6C45-0144-B999-CEC9B4B7352F}"/>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13" name="Line 265">
            <a:extLst>
              <a:ext uri="{FF2B5EF4-FFF2-40B4-BE49-F238E27FC236}">
                <a16:creationId xmlns:a16="http://schemas.microsoft.com/office/drawing/2014/main" id="{FD339663-E0C8-3B40-A9BF-503CA4BBD783}"/>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14" name="Line 266">
            <a:extLst>
              <a:ext uri="{FF2B5EF4-FFF2-40B4-BE49-F238E27FC236}">
                <a16:creationId xmlns:a16="http://schemas.microsoft.com/office/drawing/2014/main" id="{8BFF1EA6-B3CC-4C41-85A7-E0C38D1E5706}"/>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16" name="Text Box 268">
            <a:extLst>
              <a:ext uri="{FF2B5EF4-FFF2-40B4-BE49-F238E27FC236}">
                <a16:creationId xmlns:a16="http://schemas.microsoft.com/office/drawing/2014/main" id="{907FA09F-97A7-1E42-865F-ED5D03A9E06E}"/>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667917" name="Text Box 269">
            <a:extLst>
              <a:ext uri="{FF2B5EF4-FFF2-40B4-BE49-F238E27FC236}">
                <a16:creationId xmlns:a16="http://schemas.microsoft.com/office/drawing/2014/main" id="{334D9083-7940-BC4A-B96D-83F094A7300A}"/>
              </a:ext>
            </a:extLst>
          </p:cNvPr>
          <p:cNvSpPr txBox="1">
            <a:spLocks noChangeArrowheads="1"/>
          </p:cNvSpPr>
          <p:nvPr/>
        </p:nvSpPr>
        <p:spPr bwMode="auto">
          <a:xfrm>
            <a:off x="1789113"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1-35</a:t>
            </a:r>
          </a:p>
        </p:txBody>
      </p:sp>
      <p:sp>
        <p:nvSpPr>
          <p:cNvPr id="667918" name="AutoShape 270">
            <a:extLst>
              <a:ext uri="{FF2B5EF4-FFF2-40B4-BE49-F238E27FC236}">
                <a16:creationId xmlns:a16="http://schemas.microsoft.com/office/drawing/2014/main" id="{41698790-0B20-3540-BAD8-A7EB00B9258C}"/>
              </a:ext>
            </a:extLst>
          </p:cNvPr>
          <p:cNvSpPr>
            <a:spLocks noChangeArrowheads="1"/>
          </p:cNvSpPr>
          <p:nvPr/>
        </p:nvSpPr>
        <p:spPr bwMode="auto">
          <a:xfrm rot="1158696">
            <a:off x="5018088" y="3022600"/>
            <a:ext cx="3167062" cy="463550"/>
          </a:xfrm>
          <a:prstGeom prst="leftArrow">
            <a:avLst>
              <a:gd name="adj1" fmla="val 50000"/>
              <a:gd name="adj2" fmla="val 170805"/>
            </a:avLst>
          </a:prstGeom>
          <a:solidFill>
            <a:srgbClr val="FF0000"/>
          </a:solidFill>
          <a:ln w="57150">
            <a:solidFill>
              <a:schemeClr val="tx1"/>
            </a:solidFill>
            <a:miter lim="800000"/>
            <a:headEnd/>
            <a:tailEnd/>
          </a:ln>
          <a:effectLst>
            <a:outerShdw dist="107763" dir="2700000" algn="ctr" rotWithShape="0">
              <a:schemeClr val="bg2"/>
            </a:outerShdw>
          </a:effectLst>
        </p:spPr>
        <p:txBody>
          <a:bodyPr wrap="none" anchor="ctr"/>
          <a:lstStyle/>
          <a:p>
            <a:endParaRPr lang="en-US"/>
          </a:p>
        </p:txBody>
      </p:sp>
      <p:sp>
        <p:nvSpPr>
          <p:cNvPr id="667919" name="Text Box 271">
            <a:extLst>
              <a:ext uri="{FF2B5EF4-FFF2-40B4-BE49-F238E27FC236}">
                <a16:creationId xmlns:a16="http://schemas.microsoft.com/office/drawing/2014/main" id="{5D11BFE6-7CBE-F34E-A875-5D2B35303A15}"/>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667924" name="Rectangle 276">
            <a:extLst>
              <a:ext uri="{FF2B5EF4-FFF2-40B4-BE49-F238E27FC236}">
                <a16:creationId xmlns:a16="http://schemas.microsoft.com/office/drawing/2014/main" id="{661DB6FB-0CB2-8D40-A3F4-DD20A186DB9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46</a:t>
            </a:r>
          </a:p>
        </p:txBody>
      </p:sp>
      <p:grpSp>
        <p:nvGrpSpPr>
          <p:cNvPr id="667977" name="Group 329">
            <a:extLst>
              <a:ext uri="{FF2B5EF4-FFF2-40B4-BE49-F238E27FC236}">
                <a16:creationId xmlns:a16="http://schemas.microsoft.com/office/drawing/2014/main" id="{B95B9A16-5EBF-5348-9A87-CD89B7C2CEC8}"/>
              </a:ext>
            </a:extLst>
          </p:cNvPr>
          <p:cNvGrpSpPr>
            <a:grpSpLocks/>
          </p:cNvGrpSpPr>
          <p:nvPr/>
        </p:nvGrpSpPr>
        <p:grpSpPr bwMode="auto">
          <a:xfrm>
            <a:off x="5154613" y="1344613"/>
            <a:ext cx="2894012" cy="4368800"/>
            <a:chOff x="3247" y="847"/>
            <a:chExt cx="1823" cy="2752"/>
          </a:xfrm>
        </p:grpSpPr>
        <p:grpSp>
          <p:nvGrpSpPr>
            <p:cNvPr id="667925" name="Group 277">
              <a:extLst>
                <a:ext uri="{FF2B5EF4-FFF2-40B4-BE49-F238E27FC236}">
                  <a16:creationId xmlns:a16="http://schemas.microsoft.com/office/drawing/2014/main" id="{F45D7442-574B-1B41-B689-3C9DB993B417}"/>
                </a:ext>
              </a:extLst>
            </p:cNvPr>
            <p:cNvGrpSpPr>
              <a:grpSpLocks/>
            </p:cNvGrpSpPr>
            <p:nvPr/>
          </p:nvGrpSpPr>
          <p:grpSpPr bwMode="auto">
            <a:xfrm>
              <a:off x="3247" y="1381"/>
              <a:ext cx="333" cy="369"/>
              <a:chOff x="1567" y="1192"/>
              <a:chExt cx="333" cy="369"/>
            </a:xfrm>
          </p:grpSpPr>
          <p:grpSp>
            <p:nvGrpSpPr>
              <p:cNvPr id="667926" name="Group 278">
                <a:extLst>
                  <a:ext uri="{FF2B5EF4-FFF2-40B4-BE49-F238E27FC236}">
                    <a16:creationId xmlns:a16="http://schemas.microsoft.com/office/drawing/2014/main" id="{2D08A999-B1CD-774D-B0A5-D134E4C171E3}"/>
                  </a:ext>
                </a:extLst>
              </p:cNvPr>
              <p:cNvGrpSpPr>
                <a:grpSpLocks/>
              </p:cNvGrpSpPr>
              <p:nvPr/>
            </p:nvGrpSpPr>
            <p:grpSpPr bwMode="auto">
              <a:xfrm>
                <a:off x="1567" y="1192"/>
                <a:ext cx="331" cy="369"/>
                <a:chOff x="1084" y="711"/>
                <a:chExt cx="2950" cy="2769"/>
              </a:xfrm>
            </p:grpSpPr>
            <p:grpSp>
              <p:nvGrpSpPr>
                <p:cNvPr id="667927" name="Group 279">
                  <a:extLst>
                    <a:ext uri="{FF2B5EF4-FFF2-40B4-BE49-F238E27FC236}">
                      <a16:creationId xmlns:a16="http://schemas.microsoft.com/office/drawing/2014/main" id="{6B7B9B99-89B9-0948-8A15-ED31FCE23556}"/>
                    </a:ext>
                  </a:extLst>
                </p:cNvPr>
                <p:cNvGrpSpPr>
                  <a:grpSpLocks/>
                </p:cNvGrpSpPr>
                <p:nvPr/>
              </p:nvGrpSpPr>
              <p:grpSpPr bwMode="auto">
                <a:xfrm>
                  <a:off x="1084" y="711"/>
                  <a:ext cx="2950" cy="2769"/>
                  <a:chOff x="2707" y="548"/>
                  <a:chExt cx="2950" cy="2769"/>
                </a:xfrm>
              </p:grpSpPr>
              <p:grpSp>
                <p:nvGrpSpPr>
                  <p:cNvPr id="667928" name="Group 280">
                    <a:extLst>
                      <a:ext uri="{FF2B5EF4-FFF2-40B4-BE49-F238E27FC236}">
                        <a16:creationId xmlns:a16="http://schemas.microsoft.com/office/drawing/2014/main" id="{40C6E561-B1C1-8148-83E2-DA5BCA4853AF}"/>
                      </a:ext>
                    </a:extLst>
                  </p:cNvPr>
                  <p:cNvGrpSpPr>
                    <a:grpSpLocks/>
                  </p:cNvGrpSpPr>
                  <p:nvPr/>
                </p:nvGrpSpPr>
                <p:grpSpPr bwMode="auto">
                  <a:xfrm>
                    <a:off x="3180" y="1046"/>
                    <a:ext cx="2105" cy="1421"/>
                    <a:chOff x="578" y="2316"/>
                    <a:chExt cx="2105" cy="1421"/>
                  </a:xfrm>
                </p:grpSpPr>
                <p:sp>
                  <p:nvSpPr>
                    <p:cNvPr id="667929" name="Freeform 281" descr="Cork">
                      <a:extLst>
                        <a:ext uri="{FF2B5EF4-FFF2-40B4-BE49-F238E27FC236}">
                          <a16:creationId xmlns:a16="http://schemas.microsoft.com/office/drawing/2014/main" id="{9489F065-A495-CC4C-8B5C-4FD1C050E09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30" name="Freeform 282" descr="Cork">
                      <a:extLst>
                        <a:ext uri="{FF2B5EF4-FFF2-40B4-BE49-F238E27FC236}">
                          <a16:creationId xmlns:a16="http://schemas.microsoft.com/office/drawing/2014/main" id="{BD18D211-37A2-CA40-A3A8-25061E5E0EA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7931" name="Picture 283">
                    <a:extLst>
                      <a:ext uri="{FF2B5EF4-FFF2-40B4-BE49-F238E27FC236}">
                        <a16:creationId xmlns:a16="http://schemas.microsoft.com/office/drawing/2014/main" id="{7F88E412-C843-3243-9FD2-5C7BBB30361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7932" name="Freeform 284">
                  <a:extLst>
                    <a:ext uri="{FF2B5EF4-FFF2-40B4-BE49-F238E27FC236}">
                      <a16:creationId xmlns:a16="http://schemas.microsoft.com/office/drawing/2014/main" id="{49E1E88E-AB04-114C-8E39-F8DEEC6FCDA7}"/>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33" name="Freeform 285">
                  <a:extLst>
                    <a:ext uri="{FF2B5EF4-FFF2-40B4-BE49-F238E27FC236}">
                      <a16:creationId xmlns:a16="http://schemas.microsoft.com/office/drawing/2014/main" id="{9507A3E8-D3A0-044A-8DBF-CDA58BED9417}"/>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34" name="Freeform 286">
                  <a:extLst>
                    <a:ext uri="{FF2B5EF4-FFF2-40B4-BE49-F238E27FC236}">
                      <a16:creationId xmlns:a16="http://schemas.microsoft.com/office/drawing/2014/main" id="{DA2FBB27-3FFC-6F4C-9E54-D8A782523486}"/>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35" name="Freeform 287">
                  <a:extLst>
                    <a:ext uri="{FF2B5EF4-FFF2-40B4-BE49-F238E27FC236}">
                      <a16:creationId xmlns:a16="http://schemas.microsoft.com/office/drawing/2014/main" id="{249F6B06-3132-034C-802B-7F995D19A1CE}"/>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36" name="Freeform 288">
                  <a:extLst>
                    <a:ext uri="{FF2B5EF4-FFF2-40B4-BE49-F238E27FC236}">
                      <a16:creationId xmlns:a16="http://schemas.microsoft.com/office/drawing/2014/main" id="{EC9292D7-14A4-6247-A22D-00105075C71F}"/>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7937" name="Rectangle 289">
                <a:extLst>
                  <a:ext uri="{FF2B5EF4-FFF2-40B4-BE49-F238E27FC236}">
                    <a16:creationId xmlns:a16="http://schemas.microsoft.com/office/drawing/2014/main" id="{54241AAF-19F7-8440-BBDA-C3332EA7E976}"/>
                  </a:ext>
                </a:extLst>
              </p:cNvPr>
              <p:cNvSpPr>
                <a:spLocks noChangeArrowheads="1"/>
              </p:cNvSpPr>
              <p:nvPr/>
            </p:nvSpPr>
            <p:spPr bwMode="auto">
              <a:xfrm>
                <a:off x="1609" y="1237"/>
                <a:ext cx="29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r>
                  <a:rPr lang="en-US" altLang="ko-KR" sz="1600" b="1" i="1">
                    <a:solidFill>
                      <a:schemeClr val="bg2"/>
                    </a:solidFill>
                    <a:effectLst/>
                    <a:latin typeface="Kosher-Normal" charset="0"/>
                    <a:ea typeface="Gulim" panose="020B0600000101010101" pitchFamily="34" charset="-127"/>
                  </a:rPr>
                  <a:t>PA</a:t>
                </a:r>
                <a:endParaRPr lang="en-US" altLang="ko-KR" sz="1600" i="1">
                  <a:solidFill>
                    <a:schemeClr val="bg2"/>
                  </a:solidFill>
                  <a:effectLst/>
                  <a:latin typeface="Helvetica" pitchFamily="2" charset="0"/>
                  <a:ea typeface="Gulim" panose="020B0600000101010101" pitchFamily="34" charset="-127"/>
                </a:endParaRPr>
              </a:p>
            </p:txBody>
          </p:sp>
        </p:grpSp>
        <p:grpSp>
          <p:nvGrpSpPr>
            <p:cNvPr id="667938" name="Group 290">
              <a:extLst>
                <a:ext uri="{FF2B5EF4-FFF2-40B4-BE49-F238E27FC236}">
                  <a16:creationId xmlns:a16="http://schemas.microsoft.com/office/drawing/2014/main" id="{2597756A-4156-D145-A136-5F855A534286}"/>
                </a:ext>
              </a:extLst>
            </p:cNvPr>
            <p:cNvGrpSpPr>
              <a:grpSpLocks/>
            </p:cNvGrpSpPr>
            <p:nvPr/>
          </p:nvGrpSpPr>
          <p:grpSpPr bwMode="auto">
            <a:xfrm>
              <a:off x="3250" y="3230"/>
              <a:ext cx="331" cy="369"/>
              <a:chOff x="1567" y="1192"/>
              <a:chExt cx="331" cy="369"/>
            </a:xfrm>
          </p:grpSpPr>
          <p:grpSp>
            <p:nvGrpSpPr>
              <p:cNvPr id="667939" name="Group 291">
                <a:extLst>
                  <a:ext uri="{FF2B5EF4-FFF2-40B4-BE49-F238E27FC236}">
                    <a16:creationId xmlns:a16="http://schemas.microsoft.com/office/drawing/2014/main" id="{2FF975A8-67D3-654B-80F7-2C4FFA841F4E}"/>
                  </a:ext>
                </a:extLst>
              </p:cNvPr>
              <p:cNvGrpSpPr>
                <a:grpSpLocks/>
              </p:cNvGrpSpPr>
              <p:nvPr/>
            </p:nvGrpSpPr>
            <p:grpSpPr bwMode="auto">
              <a:xfrm>
                <a:off x="1567" y="1192"/>
                <a:ext cx="331" cy="369"/>
                <a:chOff x="1084" y="711"/>
                <a:chExt cx="2950" cy="2769"/>
              </a:xfrm>
            </p:grpSpPr>
            <p:grpSp>
              <p:nvGrpSpPr>
                <p:cNvPr id="667940" name="Group 292">
                  <a:extLst>
                    <a:ext uri="{FF2B5EF4-FFF2-40B4-BE49-F238E27FC236}">
                      <a16:creationId xmlns:a16="http://schemas.microsoft.com/office/drawing/2014/main" id="{2CD48224-5D43-3149-97D4-492896621F07}"/>
                    </a:ext>
                  </a:extLst>
                </p:cNvPr>
                <p:cNvGrpSpPr>
                  <a:grpSpLocks/>
                </p:cNvGrpSpPr>
                <p:nvPr/>
              </p:nvGrpSpPr>
              <p:grpSpPr bwMode="auto">
                <a:xfrm>
                  <a:off x="1084" y="711"/>
                  <a:ext cx="2950" cy="2769"/>
                  <a:chOff x="2707" y="548"/>
                  <a:chExt cx="2950" cy="2769"/>
                </a:xfrm>
              </p:grpSpPr>
              <p:grpSp>
                <p:nvGrpSpPr>
                  <p:cNvPr id="667941" name="Group 293">
                    <a:extLst>
                      <a:ext uri="{FF2B5EF4-FFF2-40B4-BE49-F238E27FC236}">
                        <a16:creationId xmlns:a16="http://schemas.microsoft.com/office/drawing/2014/main" id="{76CDF1F8-8C0F-B746-A39D-BA4689A4AB74}"/>
                      </a:ext>
                    </a:extLst>
                  </p:cNvPr>
                  <p:cNvGrpSpPr>
                    <a:grpSpLocks/>
                  </p:cNvGrpSpPr>
                  <p:nvPr/>
                </p:nvGrpSpPr>
                <p:grpSpPr bwMode="auto">
                  <a:xfrm>
                    <a:off x="3180" y="1046"/>
                    <a:ext cx="2105" cy="1421"/>
                    <a:chOff x="578" y="2316"/>
                    <a:chExt cx="2105" cy="1421"/>
                  </a:xfrm>
                </p:grpSpPr>
                <p:sp>
                  <p:nvSpPr>
                    <p:cNvPr id="667942" name="Freeform 294" descr="Cork">
                      <a:extLst>
                        <a:ext uri="{FF2B5EF4-FFF2-40B4-BE49-F238E27FC236}">
                          <a16:creationId xmlns:a16="http://schemas.microsoft.com/office/drawing/2014/main" id="{D16AFB0B-A200-5E48-981F-004A69BFE317}"/>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43" name="Freeform 295" descr="Cork">
                      <a:extLst>
                        <a:ext uri="{FF2B5EF4-FFF2-40B4-BE49-F238E27FC236}">
                          <a16:creationId xmlns:a16="http://schemas.microsoft.com/office/drawing/2014/main" id="{31DC37DD-271B-CC48-821C-CE2D52AAD0E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7944" name="Picture 296">
                    <a:extLst>
                      <a:ext uri="{FF2B5EF4-FFF2-40B4-BE49-F238E27FC236}">
                        <a16:creationId xmlns:a16="http://schemas.microsoft.com/office/drawing/2014/main" id="{BA0FEA19-F076-9040-A52F-0DBCFA4E8F4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7945" name="Freeform 297">
                  <a:extLst>
                    <a:ext uri="{FF2B5EF4-FFF2-40B4-BE49-F238E27FC236}">
                      <a16:creationId xmlns:a16="http://schemas.microsoft.com/office/drawing/2014/main" id="{AB8B9DE2-3B04-8149-B8D1-1DB400D83772}"/>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46" name="Freeform 298">
                  <a:extLst>
                    <a:ext uri="{FF2B5EF4-FFF2-40B4-BE49-F238E27FC236}">
                      <a16:creationId xmlns:a16="http://schemas.microsoft.com/office/drawing/2014/main" id="{28F743A1-581C-824B-92BB-8B481695DED0}"/>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47" name="Freeform 299">
                  <a:extLst>
                    <a:ext uri="{FF2B5EF4-FFF2-40B4-BE49-F238E27FC236}">
                      <a16:creationId xmlns:a16="http://schemas.microsoft.com/office/drawing/2014/main" id="{2AAE281E-7BA0-6248-96A8-E3233109C1FA}"/>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48" name="Freeform 300">
                  <a:extLst>
                    <a:ext uri="{FF2B5EF4-FFF2-40B4-BE49-F238E27FC236}">
                      <a16:creationId xmlns:a16="http://schemas.microsoft.com/office/drawing/2014/main" id="{DED3EE97-EA65-9041-8D95-4CF122D711CB}"/>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49" name="Freeform 301">
                  <a:extLst>
                    <a:ext uri="{FF2B5EF4-FFF2-40B4-BE49-F238E27FC236}">
                      <a16:creationId xmlns:a16="http://schemas.microsoft.com/office/drawing/2014/main" id="{7A839414-A268-E240-A867-9617759C1090}"/>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7950" name="Rectangle 302">
                <a:extLst>
                  <a:ext uri="{FF2B5EF4-FFF2-40B4-BE49-F238E27FC236}">
                    <a16:creationId xmlns:a16="http://schemas.microsoft.com/office/drawing/2014/main" id="{32DE57CD-376E-7843-B21C-9CA799EFF4E6}"/>
                  </a:ext>
                </a:extLst>
              </p:cNvPr>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endParaRPr lang="ko-KR" altLang="en-US" sz="1600" i="1">
                  <a:solidFill>
                    <a:schemeClr val="bg2"/>
                  </a:solidFill>
                  <a:effectLst/>
                  <a:latin typeface="Helvetica" pitchFamily="2" charset="0"/>
                  <a:ea typeface="Gulim" panose="020B0600000101010101" pitchFamily="34" charset="-127"/>
                </a:endParaRPr>
              </a:p>
            </p:txBody>
          </p:sp>
        </p:grpSp>
        <p:grpSp>
          <p:nvGrpSpPr>
            <p:cNvPr id="667951" name="Group 303">
              <a:extLst>
                <a:ext uri="{FF2B5EF4-FFF2-40B4-BE49-F238E27FC236}">
                  <a16:creationId xmlns:a16="http://schemas.microsoft.com/office/drawing/2014/main" id="{09982EA7-986D-EA41-BC98-958A064AA7CA}"/>
                </a:ext>
              </a:extLst>
            </p:cNvPr>
            <p:cNvGrpSpPr>
              <a:grpSpLocks/>
            </p:cNvGrpSpPr>
            <p:nvPr/>
          </p:nvGrpSpPr>
          <p:grpSpPr bwMode="auto">
            <a:xfrm>
              <a:off x="4739" y="847"/>
              <a:ext cx="331" cy="369"/>
              <a:chOff x="1567" y="1192"/>
              <a:chExt cx="331" cy="369"/>
            </a:xfrm>
          </p:grpSpPr>
          <p:grpSp>
            <p:nvGrpSpPr>
              <p:cNvPr id="667952" name="Group 304">
                <a:extLst>
                  <a:ext uri="{FF2B5EF4-FFF2-40B4-BE49-F238E27FC236}">
                    <a16:creationId xmlns:a16="http://schemas.microsoft.com/office/drawing/2014/main" id="{B180935D-6340-1F46-930F-47674C7F87DD}"/>
                  </a:ext>
                </a:extLst>
              </p:cNvPr>
              <p:cNvGrpSpPr>
                <a:grpSpLocks/>
              </p:cNvGrpSpPr>
              <p:nvPr/>
            </p:nvGrpSpPr>
            <p:grpSpPr bwMode="auto">
              <a:xfrm>
                <a:off x="1567" y="1192"/>
                <a:ext cx="331" cy="369"/>
                <a:chOff x="1084" y="711"/>
                <a:chExt cx="2950" cy="2769"/>
              </a:xfrm>
            </p:grpSpPr>
            <p:grpSp>
              <p:nvGrpSpPr>
                <p:cNvPr id="667953" name="Group 305">
                  <a:extLst>
                    <a:ext uri="{FF2B5EF4-FFF2-40B4-BE49-F238E27FC236}">
                      <a16:creationId xmlns:a16="http://schemas.microsoft.com/office/drawing/2014/main" id="{1515BD53-2F33-F640-BCAC-E49163FBAAE1}"/>
                    </a:ext>
                  </a:extLst>
                </p:cNvPr>
                <p:cNvGrpSpPr>
                  <a:grpSpLocks/>
                </p:cNvGrpSpPr>
                <p:nvPr/>
              </p:nvGrpSpPr>
              <p:grpSpPr bwMode="auto">
                <a:xfrm>
                  <a:off x="1084" y="711"/>
                  <a:ext cx="2950" cy="2769"/>
                  <a:chOff x="2707" y="548"/>
                  <a:chExt cx="2950" cy="2769"/>
                </a:xfrm>
              </p:grpSpPr>
              <p:grpSp>
                <p:nvGrpSpPr>
                  <p:cNvPr id="667954" name="Group 306">
                    <a:extLst>
                      <a:ext uri="{FF2B5EF4-FFF2-40B4-BE49-F238E27FC236}">
                        <a16:creationId xmlns:a16="http://schemas.microsoft.com/office/drawing/2014/main" id="{6D9721D5-E45C-F647-9457-2ABC3A503FE8}"/>
                      </a:ext>
                    </a:extLst>
                  </p:cNvPr>
                  <p:cNvGrpSpPr>
                    <a:grpSpLocks/>
                  </p:cNvGrpSpPr>
                  <p:nvPr/>
                </p:nvGrpSpPr>
                <p:grpSpPr bwMode="auto">
                  <a:xfrm>
                    <a:off x="3180" y="1046"/>
                    <a:ext cx="2105" cy="1421"/>
                    <a:chOff x="578" y="2316"/>
                    <a:chExt cx="2105" cy="1421"/>
                  </a:xfrm>
                </p:grpSpPr>
                <p:sp>
                  <p:nvSpPr>
                    <p:cNvPr id="667955" name="Freeform 307" descr="Cork">
                      <a:extLst>
                        <a:ext uri="{FF2B5EF4-FFF2-40B4-BE49-F238E27FC236}">
                          <a16:creationId xmlns:a16="http://schemas.microsoft.com/office/drawing/2014/main" id="{E8A7B956-4AFD-0D48-8D57-250F1CBFCFD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56" name="Freeform 308" descr="Cork">
                      <a:extLst>
                        <a:ext uri="{FF2B5EF4-FFF2-40B4-BE49-F238E27FC236}">
                          <a16:creationId xmlns:a16="http://schemas.microsoft.com/office/drawing/2014/main" id="{EBF59A81-A3DB-7A45-9599-CFDBB83F94FC}"/>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7957" name="Picture 309">
                    <a:extLst>
                      <a:ext uri="{FF2B5EF4-FFF2-40B4-BE49-F238E27FC236}">
                        <a16:creationId xmlns:a16="http://schemas.microsoft.com/office/drawing/2014/main" id="{C4373B0C-BF7C-9B41-B47E-F1605E27118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7958" name="Freeform 310">
                  <a:extLst>
                    <a:ext uri="{FF2B5EF4-FFF2-40B4-BE49-F238E27FC236}">
                      <a16:creationId xmlns:a16="http://schemas.microsoft.com/office/drawing/2014/main" id="{F423DBDB-88F1-B943-AFD3-8B96075D15A0}"/>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59" name="Freeform 311">
                  <a:extLst>
                    <a:ext uri="{FF2B5EF4-FFF2-40B4-BE49-F238E27FC236}">
                      <a16:creationId xmlns:a16="http://schemas.microsoft.com/office/drawing/2014/main" id="{A8B33607-768D-B14A-AAF4-149FA2E56E33}"/>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60" name="Freeform 312">
                  <a:extLst>
                    <a:ext uri="{FF2B5EF4-FFF2-40B4-BE49-F238E27FC236}">
                      <a16:creationId xmlns:a16="http://schemas.microsoft.com/office/drawing/2014/main" id="{EFAC9815-CED5-614B-83DF-BFF7B68748F0}"/>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61" name="Freeform 313">
                  <a:extLst>
                    <a:ext uri="{FF2B5EF4-FFF2-40B4-BE49-F238E27FC236}">
                      <a16:creationId xmlns:a16="http://schemas.microsoft.com/office/drawing/2014/main" id="{EB0903CD-ACDD-C444-A0E2-920A70287022}"/>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62" name="Freeform 314">
                  <a:extLst>
                    <a:ext uri="{FF2B5EF4-FFF2-40B4-BE49-F238E27FC236}">
                      <a16:creationId xmlns:a16="http://schemas.microsoft.com/office/drawing/2014/main" id="{AAD97550-6696-6249-8B57-AB7BB052CE06}"/>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7963" name="Rectangle 315">
                <a:extLst>
                  <a:ext uri="{FF2B5EF4-FFF2-40B4-BE49-F238E27FC236}">
                    <a16:creationId xmlns:a16="http://schemas.microsoft.com/office/drawing/2014/main" id="{AEEB9E8C-65AC-6848-9F5E-4637A48B4D6C}"/>
                  </a:ext>
                </a:extLst>
              </p:cNvPr>
              <p:cNvSpPr>
                <a:spLocks noChangeArrowheads="1"/>
              </p:cNvSpPr>
              <p:nvPr/>
            </p:nvSpPr>
            <p:spPr bwMode="auto">
              <a:xfrm>
                <a:off x="1609" y="1237"/>
                <a:ext cx="150"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r>
                  <a:rPr lang="ko-KR" altLang="en-US" sz="1600" b="1" i="1">
                    <a:solidFill>
                      <a:schemeClr val="bg2"/>
                    </a:solidFill>
                    <a:effectLst/>
                    <a:latin typeface="Kosher-Normal" charset="0"/>
                    <a:ea typeface="Gulim" panose="020B0600000101010101" pitchFamily="34" charset="-127"/>
                  </a:rPr>
                  <a:t> </a:t>
                </a:r>
                <a:endParaRPr lang="ko-KR" altLang="en-US" sz="1600" i="1">
                  <a:solidFill>
                    <a:schemeClr val="bg2"/>
                  </a:solidFill>
                  <a:effectLst/>
                  <a:latin typeface="Helvetica" pitchFamily="2" charset="0"/>
                  <a:ea typeface="Gulim" panose="020B0600000101010101" pitchFamily="34" charset="-127"/>
                </a:endParaRPr>
              </a:p>
            </p:txBody>
          </p:sp>
        </p:grpSp>
        <p:grpSp>
          <p:nvGrpSpPr>
            <p:cNvPr id="667964" name="Group 316">
              <a:extLst>
                <a:ext uri="{FF2B5EF4-FFF2-40B4-BE49-F238E27FC236}">
                  <a16:creationId xmlns:a16="http://schemas.microsoft.com/office/drawing/2014/main" id="{C169E7AC-8B21-094E-A140-E29EFE736A8C}"/>
                </a:ext>
              </a:extLst>
            </p:cNvPr>
            <p:cNvGrpSpPr>
              <a:grpSpLocks/>
            </p:cNvGrpSpPr>
            <p:nvPr/>
          </p:nvGrpSpPr>
          <p:grpSpPr bwMode="auto">
            <a:xfrm>
              <a:off x="4739" y="1351"/>
              <a:ext cx="331" cy="369"/>
              <a:chOff x="1567" y="1192"/>
              <a:chExt cx="331" cy="369"/>
            </a:xfrm>
          </p:grpSpPr>
          <p:grpSp>
            <p:nvGrpSpPr>
              <p:cNvPr id="667965" name="Group 317">
                <a:extLst>
                  <a:ext uri="{FF2B5EF4-FFF2-40B4-BE49-F238E27FC236}">
                    <a16:creationId xmlns:a16="http://schemas.microsoft.com/office/drawing/2014/main" id="{68B62D73-21ED-3B4C-B55D-2CEDC787C008}"/>
                  </a:ext>
                </a:extLst>
              </p:cNvPr>
              <p:cNvGrpSpPr>
                <a:grpSpLocks/>
              </p:cNvGrpSpPr>
              <p:nvPr/>
            </p:nvGrpSpPr>
            <p:grpSpPr bwMode="auto">
              <a:xfrm>
                <a:off x="1567" y="1192"/>
                <a:ext cx="331" cy="369"/>
                <a:chOff x="1084" y="711"/>
                <a:chExt cx="2950" cy="2769"/>
              </a:xfrm>
            </p:grpSpPr>
            <p:grpSp>
              <p:nvGrpSpPr>
                <p:cNvPr id="667966" name="Group 318">
                  <a:extLst>
                    <a:ext uri="{FF2B5EF4-FFF2-40B4-BE49-F238E27FC236}">
                      <a16:creationId xmlns:a16="http://schemas.microsoft.com/office/drawing/2014/main" id="{98F02D08-F15E-DD48-B9E0-AC12675A988A}"/>
                    </a:ext>
                  </a:extLst>
                </p:cNvPr>
                <p:cNvGrpSpPr>
                  <a:grpSpLocks/>
                </p:cNvGrpSpPr>
                <p:nvPr/>
              </p:nvGrpSpPr>
              <p:grpSpPr bwMode="auto">
                <a:xfrm>
                  <a:off x="1084" y="711"/>
                  <a:ext cx="2950" cy="2769"/>
                  <a:chOff x="2707" y="548"/>
                  <a:chExt cx="2950" cy="2769"/>
                </a:xfrm>
              </p:grpSpPr>
              <p:grpSp>
                <p:nvGrpSpPr>
                  <p:cNvPr id="667967" name="Group 319">
                    <a:extLst>
                      <a:ext uri="{FF2B5EF4-FFF2-40B4-BE49-F238E27FC236}">
                        <a16:creationId xmlns:a16="http://schemas.microsoft.com/office/drawing/2014/main" id="{757C63D8-AD98-B044-B056-3D78DBDF9F7D}"/>
                      </a:ext>
                    </a:extLst>
                  </p:cNvPr>
                  <p:cNvGrpSpPr>
                    <a:grpSpLocks/>
                  </p:cNvGrpSpPr>
                  <p:nvPr/>
                </p:nvGrpSpPr>
                <p:grpSpPr bwMode="auto">
                  <a:xfrm>
                    <a:off x="3180" y="1046"/>
                    <a:ext cx="2105" cy="1421"/>
                    <a:chOff x="578" y="2316"/>
                    <a:chExt cx="2105" cy="1421"/>
                  </a:xfrm>
                </p:grpSpPr>
                <p:sp>
                  <p:nvSpPr>
                    <p:cNvPr id="667968" name="Freeform 320" descr="Cork">
                      <a:extLst>
                        <a:ext uri="{FF2B5EF4-FFF2-40B4-BE49-F238E27FC236}">
                          <a16:creationId xmlns:a16="http://schemas.microsoft.com/office/drawing/2014/main" id="{37C7DC4C-3404-BE45-AAAA-9D0DA6A9A3E1}"/>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69" name="Freeform 321" descr="Cork">
                      <a:extLst>
                        <a:ext uri="{FF2B5EF4-FFF2-40B4-BE49-F238E27FC236}">
                          <a16:creationId xmlns:a16="http://schemas.microsoft.com/office/drawing/2014/main" id="{816801ED-4BE0-A742-9D1E-E5C78D986A6B}"/>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7970" name="Picture 322">
                    <a:extLst>
                      <a:ext uri="{FF2B5EF4-FFF2-40B4-BE49-F238E27FC236}">
                        <a16:creationId xmlns:a16="http://schemas.microsoft.com/office/drawing/2014/main" id="{BD10490F-BE47-DE40-95B5-1A5290CA013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7971" name="Freeform 323">
                  <a:extLst>
                    <a:ext uri="{FF2B5EF4-FFF2-40B4-BE49-F238E27FC236}">
                      <a16:creationId xmlns:a16="http://schemas.microsoft.com/office/drawing/2014/main" id="{5BB3D155-1548-584B-BB43-F0E75D48BD8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72" name="Freeform 324">
                  <a:extLst>
                    <a:ext uri="{FF2B5EF4-FFF2-40B4-BE49-F238E27FC236}">
                      <a16:creationId xmlns:a16="http://schemas.microsoft.com/office/drawing/2014/main" id="{A8656946-1301-014A-9A57-F232A4CA189B}"/>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73" name="Freeform 325">
                  <a:extLst>
                    <a:ext uri="{FF2B5EF4-FFF2-40B4-BE49-F238E27FC236}">
                      <a16:creationId xmlns:a16="http://schemas.microsoft.com/office/drawing/2014/main" id="{9E39C1B3-187B-0F42-B052-79B44C8B88BA}"/>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74" name="Freeform 326">
                  <a:extLst>
                    <a:ext uri="{FF2B5EF4-FFF2-40B4-BE49-F238E27FC236}">
                      <a16:creationId xmlns:a16="http://schemas.microsoft.com/office/drawing/2014/main" id="{2BBE2322-64A1-EC43-B34B-4ECF307F32E4}"/>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75" name="Freeform 327">
                  <a:extLst>
                    <a:ext uri="{FF2B5EF4-FFF2-40B4-BE49-F238E27FC236}">
                      <a16:creationId xmlns:a16="http://schemas.microsoft.com/office/drawing/2014/main" id="{CF030ACC-38B5-9C43-A0DD-24471F0BA0B6}"/>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7976" name="Rectangle 328">
                <a:extLst>
                  <a:ext uri="{FF2B5EF4-FFF2-40B4-BE49-F238E27FC236}">
                    <a16:creationId xmlns:a16="http://schemas.microsoft.com/office/drawing/2014/main" id="{79F38F03-E7E0-064A-A550-FC2F7E70A88A}"/>
                  </a:ext>
                </a:extLst>
              </p:cNvPr>
              <p:cNvSpPr>
                <a:spLocks noChangeArrowheads="1"/>
              </p:cNvSpPr>
              <p:nvPr/>
            </p:nvSpPr>
            <p:spPr bwMode="auto">
              <a:xfrm>
                <a:off x="1609" y="1237"/>
                <a:ext cx="150"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r>
                  <a:rPr lang="ko-KR" altLang="en-US" sz="1600" b="1" i="1">
                    <a:solidFill>
                      <a:schemeClr val="bg2"/>
                    </a:solidFill>
                    <a:effectLst/>
                    <a:latin typeface="Kosher-Normal" charset="0"/>
                    <a:ea typeface="Gulim" panose="020B0600000101010101" pitchFamily="34" charset="-127"/>
                  </a:rPr>
                  <a:t> </a:t>
                </a:r>
                <a:endParaRPr lang="ko-KR" altLang="en-US" sz="1600" i="1">
                  <a:solidFill>
                    <a:schemeClr val="bg2"/>
                  </a:solidFill>
                  <a:effectLst/>
                  <a:latin typeface="Helvetica" pitchFamily="2" charset="0"/>
                  <a:ea typeface="Gulim" panose="020B0600000101010101" pitchFamily="34" charset="-127"/>
                </a:endParaRPr>
              </a:p>
            </p:txBody>
          </p:sp>
        </p:grpSp>
      </p:grpSp>
      <p:sp>
        <p:nvSpPr>
          <p:cNvPr id="667978" name="Text Box 330">
            <a:extLst>
              <a:ext uri="{FF2B5EF4-FFF2-40B4-BE49-F238E27FC236}">
                <a16:creationId xmlns:a16="http://schemas.microsoft.com/office/drawing/2014/main" id="{1866ED15-5E87-1340-8F9A-4CA0BBC235CE}"/>
              </a:ext>
            </a:extLst>
          </p:cNvPr>
          <p:cNvSpPr txBox="1">
            <a:spLocks noChangeArrowheads="1"/>
          </p:cNvSpPr>
          <p:nvPr/>
        </p:nvSpPr>
        <p:spPr bwMode="auto">
          <a:xfrm>
            <a:off x="8591550" y="642778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nodeType="afterEffect">
                                  <p:stCondLst>
                                    <p:cond delay="0"/>
                                  </p:stCondLst>
                                  <p:childTnLst>
                                    <p:set>
                                      <p:cBhvr>
                                        <p:cTn id="21" dur="1" fill="hold">
                                          <p:stCondLst>
                                            <p:cond delay="0"/>
                                          </p:stCondLst>
                                        </p:cTn>
                                        <p:tgtEl>
                                          <p:spTgt spid="667918"/>
                                        </p:tgtEl>
                                        <p:attrNameLst>
                                          <p:attrName>style.visibility</p:attrName>
                                        </p:attrNameLst>
                                      </p:cBhvr>
                                      <p:to>
                                        <p:strVal val="visible"/>
                                      </p:to>
                                    </p:set>
                                    <p:animEffect transition="in" filter="wipe(right)">
                                      <p:cBhvr>
                                        <p:cTn id="22"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DF32366-3834-0E4E-A133-1FE4B7AAA8E5}"/>
              </a:ext>
            </a:extLst>
          </p:cNvPr>
          <p:cNvSpPr>
            <a:spLocks noChangeArrowheads="1"/>
          </p:cNvSpPr>
          <p:nvPr/>
        </p:nvSpPr>
        <p:spPr bwMode="auto">
          <a:xfrm>
            <a:off x="701675" y="1908175"/>
            <a:ext cx="2382838" cy="30130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3200">
                <a:solidFill>
                  <a:srgbClr val="FAFD00"/>
                </a:solidFill>
                <a:effectLst/>
                <a:latin typeface="Times" pitchFamily="2" charset="0"/>
              </a:rPr>
              <a:t>Orang</a:t>
            </a:r>
            <a:r>
              <a:rPr lang="en-US" altLang="en-US" sz="3200">
                <a:solidFill>
                  <a:schemeClr val="tx2"/>
                </a:solidFill>
                <a:effectLst/>
                <a:latin typeface="Times" pitchFamily="2" charset="0"/>
              </a:rPr>
              <a:t> </a:t>
            </a:r>
            <a:r>
              <a:rPr lang="en-US" altLang="en-US" sz="3200" b="1" i="1">
                <a:solidFill>
                  <a:schemeClr val="tx1"/>
                </a:solidFill>
                <a:effectLst/>
                <a:latin typeface="Times" pitchFamily="2" charset="0"/>
              </a:rPr>
              <a:t>KEDUA</a:t>
            </a:r>
            <a:r>
              <a:rPr lang="en-US" altLang="en-US" sz="3200" b="1">
                <a:solidFill>
                  <a:schemeClr val="tx1"/>
                </a:solidFill>
                <a:effectLst/>
                <a:latin typeface="Times" pitchFamily="2" charset="0"/>
              </a:rPr>
              <a:t> </a:t>
            </a:r>
            <a:endParaRPr lang="en-US" altLang="en-US" sz="3200" b="1">
              <a:solidFill>
                <a:schemeClr val="tx2"/>
              </a:solidFill>
              <a:effectLst/>
              <a:latin typeface="Times" pitchFamily="2" charset="0"/>
            </a:endParaRPr>
          </a:p>
          <a:p>
            <a:r>
              <a:rPr lang="en-US" altLang="en-US" sz="3200">
                <a:solidFill>
                  <a:srgbClr val="FAFD00"/>
                </a:solidFill>
                <a:effectLst/>
                <a:latin typeface="Times" pitchFamily="2" charset="0"/>
              </a:rPr>
              <a:t>dari ke</a:t>
            </a:r>
          </a:p>
          <a:p>
            <a:r>
              <a:rPr lang="en-US" altLang="en-US" sz="3200" b="1">
                <a:solidFill>
                  <a:schemeClr val="tx1"/>
                </a:solidFill>
                <a:effectLst/>
                <a:latin typeface="Times" pitchFamily="2" charset="0"/>
              </a:rPr>
              <a:t>4 TOKOH</a:t>
            </a:r>
            <a:endParaRPr lang="en-US" altLang="en-US" sz="3200">
              <a:solidFill>
                <a:schemeClr val="tx2"/>
              </a:solidFill>
              <a:effectLst/>
              <a:latin typeface="Times" pitchFamily="2" charset="0"/>
            </a:endParaRPr>
          </a:p>
          <a:p>
            <a:r>
              <a:rPr lang="en-US" altLang="en-US" sz="3200">
                <a:solidFill>
                  <a:srgbClr val="FAFD00"/>
                </a:solidFill>
                <a:effectLst/>
                <a:latin typeface="Times" pitchFamily="2" charset="0"/>
              </a:rPr>
              <a:t>adalah:</a:t>
            </a:r>
          </a:p>
          <a:p>
            <a:endParaRPr lang="en-US" altLang="en-US" sz="3200">
              <a:solidFill>
                <a:srgbClr val="FAFD00"/>
              </a:solidFill>
              <a:effectLst/>
              <a:latin typeface="Times" pitchFamily="2" charset="0"/>
            </a:endParaRPr>
          </a:p>
        </p:txBody>
      </p:sp>
      <p:grpSp>
        <p:nvGrpSpPr>
          <p:cNvPr id="65543" name="Group 7">
            <a:extLst>
              <a:ext uri="{FF2B5EF4-FFF2-40B4-BE49-F238E27FC236}">
                <a16:creationId xmlns:a16="http://schemas.microsoft.com/office/drawing/2014/main" id="{DBF50DF4-5775-E248-876E-C585020D4A83}"/>
              </a:ext>
            </a:extLst>
          </p:cNvPr>
          <p:cNvGrpSpPr>
            <a:grpSpLocks/>
          </p:cNvGrpSpPr>
          <p:nvPr/>
        </p:nvGrpSpPr>
        <p:grpSpPr bwMode="auto">
          <a:xfrm>
            <a:off x="1260475" y="1330325"/>
            <a:ext cx="7310438" cy="5407025"/>
            <a:chOff x="794" y="838"/>
            <a:chExt cx="4605" cy="3406"/>
          </a:xfrm>
        </p:grpSpPr>
        <p:sp>
          <p:nvSpPr>
            <p:cNvPr id="65539" name="Rectangle 3">
              <a:extLst>
                <a:ext uri="{FF2B5EF4-FFF2-40B4-BE49-F238E27FC236}">
                  <a16:creationId xmlns:a16="http://schemas.microsoft.com/office/drawing/2014/main" id="{5A65CCDC-05C0-5C4E-A30D-5065E6427CF0}"/>
                </a:ext>
              </a:extLst>
            </p:cNvPr>
            <p:cNvSpPr>
              <a:spLocks noChangeArrowheads="1"/>
            </p:cNvSpPr>
            <p:nvPr/>
          </p:nvSpPr>
          <p:spPr bwMode="auto">
            <a:xfrm>
              <a:off x="1979" y="838"/>
              <a:ext cx="3420" cy="2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0600">
                  <a:solidFill>
                    <a:srgbClr val="FAFD00"/>
                  </a:solidFill>
                  <a:effectLst/>
                  <a:latin typeface="Times" pitchFamily="2" charset="0"/>
                </a:rPr>
                <a:t>A</a:t>
              </a:r>
              <a:r>
                <a:rPr lang="en-US" altLang="en-US" sz="25200">
                  <a:solidFill>
                    <a:srgbClr val="00FF00"/>
                  </a:solidFill>
                  <a:effectLst/>
                  <a:latin typeface="Times" pitchFamily="2" charset="0"/>
                </a:rPr>
                <a:t>Y</a:t>
              </a:r>
              <a:r>
                <a:rPr lang="en-US" altLang="en-US" sz="9600">
                  <a:solidFill>
                    <a:srgbClr val="FAFD00"/>
                  </a:solidFill>
                  <a:effectLst/>
                  <a:latin typeface="Times" pitchFamily="2" charset="0"/>
                </a:rPr>
                <a:t>MY</a:t>
              </a:r>
            </a:p>
          </p:txBody>
        </p:sp>
        <p:sp>
          <p:nvSpPr>
            <p:cNvPr id="65540" name="Rectangle 4">
              <a:extLst>
                <a:ext uri="{FF2B5EF4-FFF2-40B4-BE49-F238E27FC236}">
                  <a16:creationId xmlns:a16="http://schemas.microsoft.com/office/drawing/2014/main" id="{F08E2E64-1758-194B-AE3D-768575D675A1}"/>
                </a:ext>
              </a:extLst>
            </p:cNvPr>
            <p:cNvSpPr>
              <a:spLocks noChangeArrowheads="1"/>
            </p:cNvSpPr>
            <p:nvPr/>
          </p:nvSpPr>
          <p:spPr bwMode="auto">
            <a:xfrm>
              <a:off x="794" y="2537"/>
              <a:ext cx="725" cy="170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7200">
                  <a:solidFill>
                    <a:srgbClr val="D83104"/>
                  </a:solidFill>
                  <a:effectLst/>
                  <a:latin typeface="Times" pitchFamily="2" charset="0"/>
                </a:rPr>
                <a:t>?</a:t>
              </a:r>
              <a:endParaRPr lang="en-US" altLang="en-US" sz="17200">
                <a:solidFill>
                  <a:srgbClr val="51DC00"/>
                </a:solidFill>
                <a:effectLst/>
                <a:latin typeface="Times" pitchFamily="2" charset="0"/>
              </a:endParaRPr>
            </a:p>
          </p:txBody>
        </p:sp>
      </p:grpSp>
      <p:sp>
        <p:nvSpPr>
          <p:cNvPr id="65541" name="Rectangle 5">
            <a:extLst>
              <a:ext uri="{FF2B5EF4-FFF2-40B4-BE49-F238E27FC236}">
                <a16:creationId xmlns:a16="http://schemas.microsoft.com/office/drawing/2014/main" id="{8E9A22FD-CFD5-924B-B8C3-3C041E4BFCAA}"/>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en-US" sz="8800">
                <a:solidFill>
                  <a:schemeClr val="tx2"/>
                </a:solidFill>
                <a:effectLst/>
                <a:latin typeface="Times" pitchFamily="2" charset="0"/>
              </a:rPr>
              <a:t>7</a:t>
            </a:r>
          </a:p>
        </p:txBody>
      </p:sp>
      <p:sp>
        <p:nvSpPr>
          <p:cNvPr id="65542" name="Line 6">
            <a:extLst>
              <a:ext uri="{FF2B5EF4-FFF2-40B4-BE49-F238E27FC236}">
                <a16:creationId xmlns:a16="http://schemas.microsoft.com/office/drawing/2014/main" id="{8FE9C9A3-F456-AA4B-9EC8-FB8854A77F6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5545" name="Text Box 9">
            <a:extLst>
              <a:ext uri="{FF2B5EF4-FFF2-40B4-BE49-F238E27FC236}">
                <a16:creationId xmlns:a16="http://schemas.microsoft.com/office/drawing/2014/main" id="{2ED6F5EE-7735-B14B-9C5D-ED6E957DC00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a:solidFill>
                <a:srgbClr val="FFA27C"/>
              </a:solidFill>
              <a:effectLst/>
              <a:latin typeface="B VAG Rounded Bold" charset="0"/>
            </a:endParaRPr>
          </a:p>
        </p:txBody>
      </p:sp>
      <p:sp>
        <p:nvSpPr>
          <p:cNvPr id="65548" name="Text Box 12">
            <a:extLst>
              <a:ext uri="{FF2B5EF4-FFF2-40B4-BE49-F238E27FC236}">
                <a16:creationId xmlns:a16="http://schemas.microsoft.com/office/drawing/2014/main" id="{A901852F-E25D-D94B-AAB1-95AA167E33D3}"/>
              </a:ext>
            </a:extLst>
          </p:cNvPr>
          <p:cNvSpPr txBox="1">
            <a:spLocks noChangeArrowheads="1"/>
          </p:cNvSpPr>
          <p:nvPr/>
        </p:nvSpPr>
        <p:spPr bwMode="auto">
          <a:xfrm>
            <a:off x="8647113" y="64055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a:solidFill>
                <a:srgbClr val="FFFFFF"/>
              </a:solidFill>
              <a:effectLst/>
              <a:latin typeface="Arial" panose="020B0604020202020204" pitchFamily="34" charset="0"/>
            </a:endParaRPr>
          </a:p>
        </p:txBody>
      </p:sp>
      <p:sp>
        <p:nvSpPr>
          <p:cNvPr id="65550" name="Rectangle 14">
            <a:extLst>
              <a:ext uri="{FF2B5EF4-FFF2-40B4-BE49-F238E27FC236}">
                <a16:creationId xmlns:a16="http://schemas.microsoft.com/office/drawing/2014/main" id="{CE0B3E33-5DD2-2141-A41E-C6A03F66EFC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47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5543"/>
                                        </p:tgtEl>
                                        <p:attrNameLst>
                                          <p:attrName>style.visibility</p:attrName>
                                        </p:attrNameLst>
                                      </p:cBhvr>
                                      <p:to>
                                        <p:strVal val="visible"/>
                                      </p:to>
                                    </p:set>
                                    <p:anim calcmode="lin" valueType="num">
                                      <p:cBhvr>
                                        <p:cTn id="7" dur="500" fill="hold"/>
                                        <p:tgtEl>
                                          <p:spTgt spid="65543"/>
                                        </p:tgtEl>
                                        <p:attrNameLst>
                                          <p:attrName>ppt_w</p:attrName>
                                        </p:attrNameLst>
                                      </p:cBhvr>
                                      <p:tavLst>
                                        <p:tav tm="0">
                                          <p:val>
                                            <p:fltVal val="0"/>
                                          </p:val>
                                        </p:tav>
                                        <p:tav tm="100000">
                                          <p:val>
                                            <p:strVal val="#ppt_w"/>
                                          </p:val>
                                        </p:tav>
                                      </p:tavLst>
                                    </p:anim>
                                    <p:anim calcmode="lin" valueType="num">
                                      <p:cBhvr>
                                        <p:cTn id="8" dur="500" fill="hold"/>
                                        <p:tgtEl>
                                          <p:spTgt spid="65543"/>
                                        </p:tgtEl>
                                        <p:attrNameLst>
                                          <p:attrName>ppt_h</p:attrName>
                                        </p:attrNameLst>
                                      </p:cBhvr>
                                      <p:tavLst>
                                        <p:tav tm="0">
                                          <p:val>
                                            <p:fltVal val="0"/>
                                          </p:val>
                                        </p:tav>
                                        <p:tav tm="100000">
                                          <p:val>
                                            <p:strVal val="#ppt_h"/>
                                          </p:val>
                                        </p:tav>
                                      </p:tavLst>
                                    </p:anim>
                                    <p:anim calcmode="lin" valueType="num">
                                      <p:cBhvr>
                                        <p:cTn id="9" dur="500" fill="hold"/>
                                        <p:tgtEl>
                                          <p:spTgt spid="65543"/>
                                        </p:tgtEl>
                                        <p:attrNameLst>
                                          <p:attrName>ppt_x</p:attrName>
                                        </p:attrNameLst>
                                      </p:cBhvr>
                                      <p:tavLst>
                                        <p:tav tm="0">
                                          <p:val>
                                            <p:fltVal val="0.5"/>
                                          </p:val>
                                        </p:tav>
                                        <p:tav tm="100000">
                                          <p:val>
                                            <p:strVal val="#ppt_x"/>
                                          </p:val>
                                        </p:tav>
                                      </p:tavLst>
                                    </p:anim>
                                    <p:anim calcmode="lin" valueType="num">
                                      <p:cBhvr>
                                        <p:cTn id="10" dur="500" fill="hold"/>
                                        <p:tgtEl>
                                          <p:spTgt spid="655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4690" name="Rectangle 2">
            <a:extLst>
              <a:ext uri="{FF2B5EF4-FFF2-40B4-BE49-F238E27FC236}">
                <a16:creationId xmlns:a16="http://schemas.microsoft.com/office/drawing/2014/main" id="{182063BC-5915-EA46-AF98-D20AB496E4E3}"/>
              </a:ext>
            </a:extLst>
          </p:cNvPr>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dist="45791" dir="3378596" algn="ctr" rotWithShape="0">
              <a:schemeClr val="bg2"/>
            </a:outerShdw>
          </a:effectLst>
        </p:spPr>
        <p:txBody>
          <a:bodyPr wrap="none" anchor="ctr"/>
          <a:lstStyle/>
          <a:p>
            <a:endParaRPr lang="en-US"/>
          </a:p>
        </p:txBody>
      </p:sp>
      <p:sp>
        <p:nvSpPr>
          <p:cNvPr id="754691" name="Rectangle 3">
            <a:extLst>
              <a:ext uri="{FF2B5EF4-FFF2-40B4-BE49-F238E27FC236}">
                <a16:creationId xmlns:a16="http://schemas.microsoft.com/office/drawing/2014/main" id="{6E28C9F5-5274-5A41-8341-83129F194DD4}"/>
              </a:ext>
            </a:extLst>
          </p:cNvPr>
          <p:cNvSpPr>
            <a:spLocks noChangeArrowheads="1"/>
          </p:cNvSpPr>
          <p:nvPr/>
        </p:nvSpPr>
        <p:spPr bwMode="auto">
          <a:xfrm>
            <a:off x="3776663" y="3078163"/>
            <a:ext cx="638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1EDE17"/>
                </a:solidFill>
                <a:effectLst/>
                <a:latin typeface="Times" pitchFamily="2" charset="0"/>
                <a:ea typeface="Gulim" panose="020B0600000101010101" pitchFamily="34" charset="-127"/>
              </a:rPr>
              <a:t>GN</a:t>
            </a:r>
          </a:p>
        </p:txBody>
      </p:sp>
      <p:sp>
        <p:nvSpPr>
          <p:cNvPr id="754692" name="Freeform 4">
            <a:extLst>
              <a:ext uri="{FF2B5EF4-FFF2-40B4-BE49-F238E27FC236}">
                <a16:creationId xmlns:a16="http://schemas.microsoft.com/office/drawing/2014/main" id="{ACA6F296-EA3E-C943-8A77-4ABB8AF73B8B}"/>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693" name="Rectangle 5">
            <a:extLst>
              <a:ext uri="{FF2B5EF4-FFF2-40B4-BE49-F238E27FC236}">
                <a16:creationId xmlns:a16="http://schemas.microsoft.com/office/drawing/2014/main" id="{78F8D5B9-6BF9-5144-9785-4E4D15EDBE29}"/>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54694" name="Rectangle 6">
            <a:extLst>
              <a:ext uri="{FF2B5EF4-FFF2-40B4-BE49-F238E27FC236}">
                <a16:creationId xmlns:a16="http://schemas.microsoft.com/office/drawing/2014/main" id="{6CC78D16-6A27-8A4F-A40F-4E8C651148E6}"/>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695" name="Freeform 7">
            <a:extLst>
              <a:ext uri="{FF2B5EF4-FFF2-40B4-BE49-F238E27FC236}">
                <a16:creationId xmlns:a16="http://schemas.microsoft.com/office/drawing/2014/main" id="{01A0BB0F-57ED-6C47-BB84-280FB2630DAF}"/>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696" name="Freeform 8">
            <a:extLst>
              <a:ext uri="{FF2B5EF4-FFF2-40B4-BE49-F238E27FC236}">
                <a16:creationId xmlns:a16="http://schemas.microsoft.com/office/drawing/2014/main" id="{B9FC58A8-EAC4-1047-9417-47812C274846}"/>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697" name="Rectangle 9">
            <a:extLst>
              <a:ext uri="{FF2B5EF4-FFF2-40B4-BE49-F238E27FC236}">
                <a16:creationId xmlns:a16="http://schemas.microsoft.com/office/drawing/2014/main" id="{6B91F65A-99E1-484A-9ED2-F7CD7D01984B}"/>
              </a:ext>
            </a:extLst>
          </p:cNvPr>
          <p:cNvSpPr>
            <a:spLocks noChangeArrowheads="1"/>
          </p:cNvSpPr>
          <p:nvPr/>
        </p:nvSpPr>
        <p:spPr bwMode="auto">
          <a:xfrm>
            <a:off x="4630738" y="2649538"/>
            <a:ext cx="15208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SE</a:t>
            </a:r>
          </a:p>
        </p:txBody>
      </p:sp>
      <p:sp>
        <p:nvSpPr>
          <p:cNvPr id="754698" name="Freeform 10">
            <a:extLst>
              <a:ext uri="{FF2B5EF4-FFF2-40B4-BE49-F238E27FC236}">
                <a16:creationId xmlns:a16="http://schemas.microsoft.com/office/drawing/2014/main" id="{BA4C7F41-B3EA-0144-9A36-726D69A3329A}"/>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699" name="Rectangle 11">
            <a:extLst>
              <a:ext uri="{FF2B5EF4-FFF2-40B4-BE49-F238E27FC236}">
                <a16:creationId xmlns:a16="http://schemas.microsoft.com/office/drawing/2014/main" id="{8B64FA12-2A80-2C43-B587-7402799640F2}"/>
              </a:ext>
            </a:extLst>
          </p:cNvPr>
          <p:cNvSpPr>
            <a:spLocks noChangeArrowheads="1"/>
          </p:cNvSpPr>
          <p:nvPr/>
        </p:nvSpPr>
        <p:spPr bwMode="auto">
          <a:xfrm>
            <a:off x="7259638" y="5259388"/>
            <a:ext cx="13112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TP</a:t>
            </a:r>
          </a:p>
        </p:txBody>
      </p:sp>
      <p:sp>
        <p:nvSpPr>
          <p:cNvPr id="754700" name="Freeform 12">
            <a:extLst>
              <a:ext uri="{FF2B5EF4-FFF2-40B4-BE49-F238E27FC236}">
                <a16:creationId xmlns:a16="http://schemas.microsoft.com/office/drawing/2014/main" id="{18319808-023E-F247-94C0-A87663C86CE7}"/>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701" name="Freeform 13">
            <a:extLst>
              <a:ext uri="{FF2B5EF4-FFF2-40B4-BE49-F238E27FC236}">
                <a16:creationId xmlns:a16="http://schemas.microsoft.com/office/drawing/2014/main" id="{EF62D520-48A1-EF48-AB91-338B1937D8CF}"/>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702" name="Freeform 14">
            <a:extLst>
              <a:ext uri="{FF2B5EF4-FFF2-40B4-BE49-F238E27FC236}">
                <a16:creationId xmlns:a16="http://schemas.microsoft.com/office/drawing/2014/main" id="{89C8A394-CAF9-454A-B51E-2FA5CC0CF916}"/>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703" name="Rectangle 15">
            <a:extLst>
              <a:ext uri="{FF2B5EF4-FFF2-40B4-BE49-F238E27FC236}">
                <a16:creationId xmlns:a16="http://schemas.microsoft.com/office/drawing/2014/main" id="{B278AF38-6927-BD48-8327-09166851B7EE}"/>
              </a:ext>
            </a:extLst>
          </p:cNvPr>
          <p:cNvSpPr>
            <a:spLocks noChangeArrowheads="1"/>
          </p:cNvSpPr>
          <p:nvPr/>
        </p:nvSpPr>
        <p:spPr bwMode="auto">
          <a:xfrm>
            <a:off x="3449638" y="2382838"/>
            <a:ext cx="1273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DG</a:t>
            </a:r>
          </a:p>
        </p:txBody>
      </p:sp>
      <p:sp>
        <p:nvSpPr>
          <p:cNvPr id="754704" name="Rectangle 16">
            <a:extLst>
              <a:ext uri="{FF2B5EF4-FFF2-40B4-BE49-F238E27FC236}">
                <a16:creationId xmlns:a16="http://schemas.microsoft.com/office/drawing/2014/main" id="{544AB015-F693-8247-A2E6-E1A9FCB378FD}"/>
              </a:ext>
            </a:extLst>
          </p:cNvPr>
          <p:cNvSpPr>
            <a:spLocks noChangeArrowheads="1"/>
          </p:cNvSpPr>
          <p:nvPr/>
        </p:nvSpPr>
        <p:spPr bwMode="auto">
          <a:xfrm>
            <a:off x="2516188" y="5640388"/>
            <a:ext cx="922337"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LM</a:t>
            </a:r>
          </a:p>
        </p:txBody>
      </p:sp>
      <p:sp>
        <p:nvSpPr>
          <p:cNvPr id="754705" name="Rectangle 17">
            <a:extLst>
              <a:ext uri="{FF2B5EF4-FFF2-40B4-BE49-F238E27FC236}">
                <a16:creationId xmlns:a16="http://schemas.microsoft.com/office/drawing/2014/main" id="{5EEBB1F1-420C-6347-B5C8-4551B6CF2C45}"/>
              </a:ext>
            </a:extLst>
          </p:cNvPr>
          <p:cNvSpPr>
            <a:spLocks noChangeArrowheads="1"/>
          </p:cNvSpPr>
          <p:nvPr/>
        </p:nvSpPr>
        <p:spPr bwMode="auto">
          <a:xfrm>
            <a:off x="2020888" y="992188"/>
            <a:ext cx="11731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LM</a:t>
            </a:r>
          </a:p>
        </p:txBody>
      </p:sp>
      <p:sp>
        <p:nvSpPr>
          <p:cNvPr id="754706" name="Rectangle 18">
            <a:extLst>
              <a:ext uri="{FF2B5EF4-FFF2-40B4-BE49-F238E27FC236}">
                <a16:creationId xmlns:a16="http://schemas.microsoft.com/office/drawing/2014/main" id="{9E0A8FD3-9872-754E-92AD-CA2F5A738A4E}"/>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07" name="Line 19">
            <a:extLst>
              <a:ext uri="{FF2B5EF4-FFF2-40B4-BE49-F238E27FC236}">
                <a16:creationId xmlns:a16="http://schemas.microsoft.com/office/drawing/2014/main" id="{D0EB11CB-ACDF-A94F-AF06-1C823348F57F}"/>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08" name="Rectangle 20">
            <a:extLst>
              <a:ext uri="{FF2B5EF4-FFF2-40B4-BE49-F238E27FC236}">
                <a16:creationId xmlns:a16="http://schemas.microsoft.com/office/drawing/2014/main" id="{C90F9483-65FB-AC4A-8B6B-4A8C6EE49573}"/>
              </a:ext>
            </a:extLst>
          </p:cNvPr>
          <p:cNvSpPr>
            <a:spLocks noChangeArrowheads="1"/>
          </p:cNvSpPr>
          <p:nvPr/>
        </p:nvSpPr>
        <p:spPr bwMode="auto">
          <a:xfrm>
            <a:off x="341313" y="438150"/>
            <a:ext cx="2825750"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000" b="1">
                <a:solidFill>
                  <a:schemeClr val="tx2"/>
                </a:solidFill>
                <a:effectLst/>
                <a:latin typeface="Times" pitchFamily="2" charset="0"/>
                <a:ea typeface="Gulim" panose="020B0600000101010101" pitchFamily="34" charset="-127"/>
              </a:rPr>
              <a:t>MENATA PANGGUNG</a:t>
            </a:r>
          </a:p>
        </p:txBody>
      </p:sp>
      <p:sp>
        <p:nvSpPr>
          <p:cNvPr id="754709" name="Rectangle 21">
            <a:extLst>
              <a:ext uri="{FF2B5EF4-FFF2-40B4-BE49-F238E27FC236}">
                <a16:creationId xmlns:a16="http://schemas.microsoft.com/office/drawing/2014/main" id="{ED3ABD05-5262-C442-88F0-38591523A9E0}"/>
              </a:ext>
            </a:extLst>
          </p:cNvPr>
          <p:cNvSpPr>
            <a:spLocks noChangeArrowheads="1"/>
          </p:cNvSpPr>
          <p:nvPr/>
        </p:nvSpPr>
        <p:spPr bwMode="auto">
          <a:xfrm>
            <a:off x="2613025" y="3613150"/>
            <a:ext cx="17303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LM</a:t>
            </a:r>
          </a:p>
        </p:txBody>
      </p:sp>
      <p:sp>
        <p:nvSpPr>
          <p:cNvPr id="754710" name="Line 22">
            <a:extLst>
              <a:ext uri="{FF2B5EF4-FFF2-40B4-BE49-F238E27FC236}">
                <a16:creationId xmlns:a16="http://schemas.microsoft.com/office/drawing/2014/main" id="{E2B70A07-4711-2F47-8751-6FCC6E9BFF48}"/>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754713" name="Rectangle 25">
            <a:extLst>
              <a:ext uri="{FF2B5EF4-FFF2-40B4-BE49-F238E27FC236}">
                <a16:creationId xmlns:a16="http://schemas.microsoft.com/office/drawing/2014/main" id="{93AF6A7A-7AE8-1C47-B778-07B26C909FAE}"/>
              </a:ext>
            </a:extLst>
          </p:cNvPr>
          <p:cNvSpPr>
            <a:spLocks noChangeArrowheads="1"/>
          </p:cNvSpPr>
          <p:nvPr/>
        </p:nvSpPr>
        <p:spPr bwMode="auto">
          <a:xfrm>
            <a:off x="7134225" y="4362450"/>
            <a:ext cx="4286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U</a:t>
            </a:r>
          </a:p>
        </p:txBody>
      </p:sp>
      <p:sp>
        <p:nvSpPr>
          <p:cNvPr id="754714" name="Rectangle 26">
            <a:extLst>
              <a:ext uri="{FF2B5EF4-FFF2-40B4-BE49-F238E27FC236}">
                <a16:creationId xmlns:a16="http://schemas.microsoft.com/office/drawing/2014/main" id="{5AFF1F7D-692C-E84B-A28E-6FD301DCCC34}"/>
              </a:ext>
            </a:extLst>
          </p:cNvPr>
          <p:cNvSpPr>
            <a:spLocks noChangeArrowheads="1"/>
          </p:cNvSpPr>
          <p:nvPr/>
        </p:nvSpPr>
        <p:spPr bwMode="auto">
          <a:xfrm>
            <a:off x="5830888" y="288448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B</a:t>
            </a:r>
          </a:p>
        </p:txBody>
      </p:sp>
      <p:sp>
        <p:nvSpPr>
          <p:cNvPr id="754715" name="Oval 27">
            <a:extLst>
              <a:ext uri="{FF2B5EF4-FFF2-40B4-BE49-F238E27FC236}">
                <a16:creationId xmlns:a16="http://schemas.microsoft.com/office/drawing/2014/main" id="{9B8902A8-A17A-6243-8016-3D3933C74C44}"/>
              </a:ext>
            </a:extLst>
          </p:cNvPr>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16" name="Rectangle 28">
            <a:extLst>
              <a:ext uri="{FF2B5EF4-FFF2-40B4-BE49-F238E27FC236}">
                <a16:creationId xmlns:a16="http://schemas.microsoft.com/office/drawing/2014/main" id="{FD50A28A-6129-B84F-B809-59EE45855617}"/>
              </a:ext>
            </a:extLst>
          </p:cNvPr>
          <p:cNvSpPr>
            <a:spLocks noChangeArrowheads="1"/>
          </p:cNvSpPr>
          <p:nvPr/>
        </p:nvSpPr>
        <p:spPr bwMode="auto">
          <a:xfrm>
            <a:off x="5487988" y="181133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H</a:t>
            </a:r>
          </a:p>
        </p:txBody>
      </p:sp>
      <p:sp>
        <p:nvSpPr>
          <p:cNvPr id="754717" name="Oval 29">
            <a:extLst>
              <a:ext uri="{FF2B5EF4-FFF2-40B4-BE49-F238E27FC236}">
                <a16:creationId xmlns:a16="http://schemas.microsoft.com/office/drawing/2014/main" id="{8B1D17BB-C13F-694B-A799-881A47BC9149}"/>
              </a:ext>
            </a:extLst>
          </p:cNvPr>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18" name="Rectangle 30">
            <a:extLst>
              <a:ext uri="{FF2B5EF4-FFF2-40B4-BE49-F238E27FC236}">
                <a16:creationId xmlns:a16="http://schemas.microsoft.com/office/drawing/2014/main" id="{5C344850-6603-C14D-A36C-1193C0054E48}"/>
              </a:ext>
            </a:extLst>
          </p:cNvPr>
          <p:cNvSpPr>
            <a:spLocks noChangeArrowheads="1"/>
          </p:cNvSpPr>
          <p:nvPr/>
        </p:nvSpPr>
        <p:spPr bwMode="auto">
          <a:xfrm>
            <a:off x="7070725" y="1517650"/>
            <a:ext cx="12922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N(A)</a:t>
            </a:r>
          </a:p>
        </p:txBody>
      </p:sp>
      <p:sp>
        <p:nvSpPr>
          <p:cNvPr id="754719" name="Oval 31">
            <a:extLst>
              <a:ext uri="{FF2B5EF4-FFF2-40B4-BE49-F238E27FC236}">
                <a16:creationId xmlns:a16="http://schemas.microsoft.com/office/drawing/2014/main" id="{FD2C7294-5D7D-BE4F-958F-03E242F9F5F9}"/>
              </a:ext>
            </a:extLst>
          </p:cNvPr>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20" name="Oval 32">
            <a:extLst>
              <a:ext uri="{FF2B5EF4-FFF2-40B4-BE49-F238E27FC236}">
                <a16:creationId xmlns:a16="http://schemas.microsoft.com/office/drawing/2014/main" id="{08B3B3E5-D94C-3A4A-A72F-E0081B8EB64B}"/>
              </a:ext>
            </a:extLst>
          </p:cNvPr>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21" name="Rectangle 33">
            <a:extLst>
              <a:ext uri="{FF2B5EF4-FFF2-40B4-BE49-F238E27FC236}">
                <a16:creationId xmlns:a16="http://schemas.microsoft.com/office/drawing/2014/main" id="{3D9A929D-244F-3144-8981-834636032F38}"/>
              </a:ext>
            </a:extLst>
          </p:cNvPr>
          <p:cNvSpPr>
            <a:spLocks noChangeArrowheads="1"/>
          </p:cNvSpPr>
          <p:nvPr/>
        </p:nvSpPr>
        <p:spPr bwMode="auto">
          <a:xfrm>
            <a:off x="3074988" y="2568575"/>
            <a:ext cx="417512"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1EDE17"/>
                </a:solidFill>
                <a:effectLst/>
                <a:latin typeface="Times" pitchFamily="2" charset="0"/>
                <a:ea typeface="Gulim" panose="020B0600000101010101" pitchFamily="34" charset="-127"/>
              </a:rPr>
              <a:t>K</a:t>
            </a:r>
          </a:p>
        </p:txBody>
      </p:sp>
      <p:sp>
        <p:nvSpPr>
          <p:cNvPr id="754722" name="Oval 34">
            <a:extLst>
              <a:ext uri="{FF2B5EF4-FFF2-40B4-BE49-F238E27FC236}">
                <a16:creationId xmlns:a16="http://schemas.microsoft.com/office/drawing/2014/main" id="{FA31B95E-5E33-EE43-8E0D-CE37092C9657}"/>
              </a:ext>
            </a:extLst>
          </p:cNvPr>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23" name="Rectangle 35">
            <a:extLst>
              <a:ext uri="{FF2B5EF4-FFF2-40B4-BE49-F238E27FC236}">
                <a16:creationId xmlns:a16="http://schemas.microsoft.com/office/drawing/2014/main" id="{D812316E-D0C6-3849-BD32-74E981199BF5}"/>
              </a:ext>
            </a:extLst>
          </p:cNvPr>
          <p:cNvSpPr>
            <a:spLocks noChangeArrowheads="1"/>
          </p:cNvSpPr>
          <p:nvPr/>
        </p:nvSpPr>
        <p:spPr bwMode="auto">
          <a:xfrm>
            <a:off x="2693988" y="3078163"/>
            <a:ext cx="401637"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1EDE17"/>
                </a:solidFill>
                <a:effectLst/>
                <a:latin typeface="Times" pitchFamily="2" charset="0"/>
                <a:ea typeface="Gulim" panose="020B0600000101010101" pitchFamily="34" charset="-127"/>
              </a:rPr>
              <a:t>Y</a:t>
            </a:r>
          </a:p>
        </p:txBody>
      </p:sp>
      <p:sp>
        <p:nvSpPr>
          <p:cNvPr id="754724" name="Oval 36">
            <a:extLst>
              <a:ext uri="{FF2B5EF4-FFF2-40B4-BE49-F238E27FC236}">
                <a16:creationId xmlns:a16="http://schemas.microsoft.com/office/drawing/2014/main" id="{777F9E21-2E6D-514B-A8A6-5DFF6A742470}"/>
              </a:ext>
            </a:extLst>
          </p:cNvPr>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25" name="Oval 37">
            <a:extLst>
              <a:ext uri="{FF2B5EF4-FFF2-40B4-BE49-F238E27FC236}">
                <a16:creationId xmlns:a16="http://schemas.microsoft.com/office/drawing/2014/main" id="{E109F198-4EB3-3843-A109-140E06275B7C}"/>
              </a:ext>
            </a:extLst>
          </p:cNvPr>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26" name="Oval 38">
            <a:extLst>
              <a:ext uri="{FF2B5EF4-FFF2-40B4-BE49-F238E27FC236}">
                <a16:creationId xmlns:a16="http://schemas.microsoft.com/office/drawing/2014/main" id="{B84475F1-B6D6-1847-B6DC-0D730C3A8D10}"/>
              </a:ext>
            </a:extLst>
          </p:cNvPr>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27" name="Rectangle 39">
            <a:extLst>
              <a:ext uri="{FF2B5EF4-FFF2-40B4-BE49-F238E27FC236}">
                <a16:creationId xmlns:a16="http://schemas.microsoft.com/office/drawing/2014/main" id="{0EF9B7F6-5587-744B-A083-3203D57D43E8}"/>
              </a:ext>
            </a:extLst>
          </p:cNvPr>
          <p:cNvSpPr>
            <a:spLocks noChangeArrowheads="1"/>
          </p:cNvSpPr>
          <p:nvPr/>
        </p:nvSpPr>
        <p:spPr bwMode="auto">
          <a:xfrm>
            <a:off x="3205163" y="5164138"/>
            <a:ext cx="5873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1EDE17"/>
                </a:solidFill>
                <a:effectLst/>
                <a:latin typeface="Times" pitchFamily="2" charset="0"/>
                <a:ea typeface="Gulim" panose="020B0600000101010101" pitchFamily="34" charset="-127"/>
              </a:rPr>
              <a:t>GS</a:t>
            </a:r>
          </a:p>
        </p:txBody>
      </p:sp>
      <p:sp>
        <p:nvSpPr>
          <p:cNvPr id="754728" name="Oval 40">
            <a:extLst>
              <a:ext uri="{FF2B5EF4-FFF2-40B4-BE49-F238E27FC236}">
                <a16:creationId xmlns:a16="http://schemas.microsoft.com/office/drawing/2014/main" id="{4902E82F-DD84-B34E-8282-9ADEE94B7FAC}"/>
              </a:ext>
            </a:extLst>
          </p:cNvPr>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29" name="Rectangle 41">
            <a:extLst>
              <a:ext uri="{FF2B5EF4-FFF2-40B4-BE49-F238E27FC236}">
                <a16:creationId xmlns:a16="http://schemas.microsoft.com/office/drawing/2014/main" id="{045B6C54-7496-ED46-A4AE-1004EFA9F526}"/>
              </a:ext>
            </a:extLst>
          </p:cNvPr>
          <p:cNvSpPr>
            <a:spLocks noChangeArrowheads="1"/>
          </p:cNvSpPr>
          <p:nvPr/>
        </p:nvSpPr>
        <p:spPr bwMode="auto">
          <a:xfrm>
            <a:off x="1768475" y="4081463"/>
            <a:ext cx="468313"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1EDE17"/>
                </a:solidFill>
                <a:effectLst/>
                <a:latin typeface="Times" pitchFamily="2" charset="0"/>
                <a:ea typeface="Gulim" panose="020B0600000101010101" pitchFamily="34" charset="-127"/>
              </a:rPr>
              <a:t>M</a:t>
            </a:r>
          </a:p>
        </p:txBody>
      </p:sp>
      <p:sp>
        <p:nvSpPr>
          <p:cNvPr id="754730" name="Line 42">
            <a:extLst>
              <a:ext uri="{FF2B5EF4-FFF2-40B4-BE49-F238E27FC236}">
                <a16:creationId xmlns:a16="http://schemas.microsoft.com/office/drawing/2014/main" id="{783A6E90-970A-AD45-86E1-F86B14F858B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31" name="Oval 43">
            <a:extLst>
              <a:ext uri="{FF2B5EF4-FFF2-40B4-BE49-F238E27FC236}">
                <a16:creationId xmlns:a16="http://schemas.microsoft.com/office/drawing/2014/main" id="{13AAB4A1-A621-8C4E-BF61-3D296CC0DC2E}"/>
              </a:ext>
            </a:extLst>
          </p:cNvPr>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32" name="Oval 44">
            <a:extLst>
              <a:ext uri="{FF2B5EF4-FFF2-40B4-BE49-F238E27FC236}">
                <a16:creationId xmlns:a16="http://schemas.microsoft.com/office/drawing/2014/main" id="{41A65A09-6B76-7342-BED4-1FF4D468383D}"/>
              </a:ext>
            </a:extLst>
          </p:cNvPr>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33" name="Text Box 45">
            <a:extLst>
              <a:ext uri="{FF2B5EF4-FFF2-40B4-BE49-F238E27FC236}">
                <a16:creationId xmlns:a16="http://schemas.microsoft.com/office/drawing/2014/main" id="{974741EB-11EA-764B-9F39-8BAC8D38ED13}"/>
              </a:ext>
            </a:extLst>
          </p:cNvPr>
          <p:cNvSpPr txBox="1">
            <a:spLocks noChangeArrowheads="1"/>
          </p:cNvSpPr>
          <p:nvPr/>
        </p:nvSpPr>
        <p:spPr bwMode="auto">
          <a:xfrm>
            <a:off x="6553200" y="22860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1400" i="1">
              <a:solidFill>
                <a:schemeClr val="hlink"/>
              </a:solidFill>
              <a:effectLst>
                <a:outerShdw blurRad="38100" dist="38100" dir="2700000" algn="tl">
                  <a:srgbClr val="000000"/>
                </a:outerShdw>
              </a:effectLst>
              <a:latin typeface="Times" pitchFamily="2" charset="0"/>
              <a:ea typeface="Gulim" panose="020B0600000101010101" pitchFamily="34" charset="-127"/>
            </a:endParaRPr>
          </a:p>
        </p:txBody>
      </p:sp>
      <p:sp>
        <p:nvSpPr>
          <p:cNvPr id="754734" name="Rectangle 46">
            <a:extLst>
              <a:ext uri="{FF2B5EF4-FFF2-40B4-BE49-F238E27FC236}">
                <a16:creationId xmlns:a16="http://schemas.microsoft.com/office/drawing/2014/main" id="{553A2B7E-E1CC-7344-9AB8-E7FF88EB490B}"/>
              </a:ext>
            </a:extLst>
          </p:cNvPr>
          <p:cNvSpPr>
            <a:spLocks noChangeArrowheads="1"/>
          </p:cNvSpPr>
          <p:nvPr/>
        </p:nvSpPr>
        <p:spPr bwMode="auto">
          <a:xfrm>
            <a:off x="3067050" y="4451350"/>
            <a:ext cx="620713"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1EDE17"/>
                </a:solidFill>
                <a:effectLst/>
                <a:latin typeface="Times" pitchFamily="2" charset="0"/>
                <a:ea typeface="Gulim" panose="020B0600000101010101" pitchFamily="34" charset="-127"/>
              </a:rPr>
              <a:t>KB</a:t>
            </a:r>
          </a:p>
        </p:txBody>
      </p:sp>
      <p:sp>
        <p:nvSpPr>
          <p:cNvPr id="754735" name="Text Box 47">
            <a:extLst>
              <a:ext uri="{FF2B5EF4-FFF2-40B4-BE49-F238E27FC236}">
                <a16:creationId xmlns:a16="http://schemas.microsoft.com/office/drawing/2014/main" id="{628A396C-A506-B941-9A85-A33A8165FB44}"/>
              </a:ext>
            </a:extLst>
          </p:cNvPr>
          <p:cNvSpPr txBox="1">
            <a:spLocks noChangeArrowheads="1"/>
          </p:cNvSpPr>
          <p:nvPr/>
        </p:nvSpPr>
        <p:spPr bwMode="auto">
          <a:xfrm>
            <a:off x="1779588" y="0"/>
            <a:ext cx="1993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15:18</a:t>
            </a:r>
          </a:p>
        </p:txBody>
      </p:sp>
      <p:sp>
        <p:nvSpPr>
          <p:cNvPr id="754736" name="Text Box 48">
            <a:extLst>
              <a:ext uri="{FF2B5EF4-FFF2-40B4-BE49-F238E27FC236}">
                <a16:creationId xmlns:a16="http://schemas.microsoft.com/office/drawing/2014/main" id="{30744BFC-DC07-FF44-BE95-8846B0D71B7A}"/>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54749" name="Rectangle 61">
            <a:extLst>
              <a:ext uri="{FF2B5EF4-FFF2-40B4-BE49-F238E27FC236}">
                <a16:creationId xmlns:a16="http://schemas.microsoft.com/office/drawing/2014/main" id="{2FAB83E7-B720-AE47-8514-0AB92405590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04</a:t>
            </a:r>
          </a:p>
        </p:txBody>
      </p:sp>
      <p:sp>
        <p:nvSpPr>
          <p:cNvPr id="754751" name="Oval 63">
            <a:extLst>
              <a:ext uri="{FF2B5EF4-FFF2-40B4-BE49-F238E27FC236}">
                <a16:creationId xmlns:a16="http://schemas.microsoft.com/office/drawing/2014/main" id="{2A7B6ABF-F077-C540-94BF-47424265AF81}"/>
              </a:ext>
            </a:extLst>
          </p:cNvPr>
          <p:cNvSpPr>
            <a:spLocks noChangeArrowheads="1"/>
          </p:cNvSpPr>
          <p:nvPr/>
        </p:nvSpPr>
        <p:spPr bwMode="auto">
          <a:xfrm>
            <a:off x="127000" y="76200"/>
            <a:ext cx="1955800" cy="1701800"/>
          </a:xfrm>
          <a:prstGeom prst="ellipse">
            <a:avLst/>
          </a:prstGeom>
          <a:noFill/>
          <a:ln w="57150">
            <a:solidFill>
              <a:srgbClr val="FF66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54752" name="Text Box 64">
            <a:extLst>
              <a:ext uri="{FF2B5EF4-FFF2-40B4-BE49-F238E27FC236}">
                <a16:creationId xmlns:a16="http://schemas.microsoft.com/office/drawing/2014/main" id="{01D8B69B-B994-AD46-A292-925AF00E29AD}"/>
              </a:ext>
            </a:extLst>
          </p:cNvPr>
          <p:cNvSpPr txBox="1">
            <a:spLocks noChangeArrowheads="1"/>
          </p:cNvSpPr>
          <p:nvPr/>
        </p:nvSpPr>
        <p:spPr bwMode="auto">
          <a:xfrm>
            <a:off x="1854200" y="3022600"/>
            <a:ext cx="1701800" cy="45720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2400" b="1">
                <a:solidFill>
                  <a:schemeClr val="tx1"/>
                </a:solidFill>
                <a:effectLst/>
                <a:ea typeface="Gulim" panose="020B0600000101010101" pitchFamily="34" charset="-127"/>
              </a:rPr>
              <a:t>KANAAN</a:t>
            </a:r>
          </a:p>
        </p:txBody>
      </p:sp>
      <p:sp>
        <p:nvSpPr>
          <p:cNvPr id="754753" name="Text Box 65">
            <a:extLst>
              <a:ext uri="{FF2B5EF4-FFF2-40B4-BE49-F238E27FC236}">
                <a16:creationId xmlns:a16="http://schemas.microsoft.com/office/drawing/2014/main" id="{FD0A879D-282D-8D47-8CE1-F580E2C14329}"/>
              </a:ext>
            </a:extLst>
          </p:cNvPr>
          <p:cNvSpPr txBox="1">
            <a:spLocks noChangeArrowheads="1"/>
          </p:cNvSpPr>
          <p:nvPr/>
        </p:nvSpPr>
        <p:spPr bwMode="auto">
          <a:xfrm>
            <a:off x="3136900" y="2565400"/>
            <a:ext cx="2832100" cy="45720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2400" b="1">
                <a:solidFill>
                  <a:schemeClr val="tx1"/>
                </a:solidFill>
                <a:effectLst/>
                <a:ea typeface="Gulim" panose="020B0600000101010101" pitchFamily="34" charset="-127"/>
              </a:rPr>
              <a:t>DANAU GALILEA</a:t>
            </a:r>
          </a:p>
        </p:txBody>
      </p:sp>
      <p:sp>
        <p:nvSpPr>
          <p:cNvPr id="754754" name="Text Box 66">
            <a:extLst>
              <a:ext uri="{FF2B5EF4-FFF2-40B4-BE49-F238E27FC236}">
                <a16:creationId xmlns:a16="http://schemas.microsoft.com/office/drawing/2014/main" id="{84F2B37C-6C6D-8741-A2E6-8B429403DBEE}"/>
              </a:ext>
            </a:extLst>
          </p:cNvPr>
          <p:cNvSpPr txBox="1">
            <a:spLocks noChangeArrowheads="1"/>
          </p:cNvSpPr>
          <p:nvPr/>
        </p:nvSpPr>
        <p:spPr bwMode="auto">
          <a:xfrm>
            <a:off x="1625600" y="4292600"/>
            <a:ext cx="1371600" cy="45720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2400" b="1">
                <a:solidFill>
                  <a:schemeClr val="tx1"/>
                </a:solidFill>
                <a:effectLst/>
                <a:ea typeface="Gulim" panose="020B0600000101010101" pitchFamily="34" charset="-127"/>
              </a:rPr>
              <a:t>MESIR</a:t>
            </a:r>
          </a:p>
        </p:txBody>
      </p:sp>
      <p:sp>
        <p:nvSpPr>
          <p:cNvPr id="754755" name="Text Box 67">
            <a:extLst>
              <a:ext uri="{FF2B5EF4-FFF2-40B4-BE49-F238E27FC236}">
                <a16:creationId xmlns:a16="http://schemas.microsoft.com/office/drawing/2014/main" id="{162964FF-8174-9D45-9B73-8F07D441909B}"/>
              </a:ext>
            </a:extLst>
          </p:cNvPr>
          <p:cNvSpPr txBox="1">
            <a:spLocks noChangeArrowheads="1"/>
          </p:cNvSpPr>
          <p:nvPr/>
        </p:nvSpPr>
        <p:spPr bwMode="auto">
          <a:xfrm>
            <a:off x="736600" y="3759200"/>
            <a:ext cx="2311400"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2400" b="1">
                <a:solidFill>
                  <a:schemeClr val="tx1"/>
                </a:solidFill>
                <a:effectLst/>
                <a:ea typeface="Gulim" panose="020B0600000101010101" pitchFamily="34" charset="-127"/>
              </a:rPr>
              <a:t>SUNGAI NIL</a:t>
            </a:r>
          </a:p>
        </p:txBody>
      </p:sp>
      <p:sp>
        <p:nvSpPr>
          <p:cNvPr id="754756" name="Text Box 68">
            <a:extLst>
              <a:ext uri="{FF2B5EF4-FFF2-40B4-BE49-F238E27FC236}">
                <a16:creationId xmlns:a16="http://schemas.microsoft.com/office/drawing/2014/main" id="{2B09C14D-3D90-3F41-8726-55DC8E7B7924}"/>
              </a:ext>
            </a:extLst>
          </p:cNvPr>
          <p:cNvSpPr txBox="1">
            <a:spLocks noChangeArrowheads="1"/>
          </p:cNvSpPr>
          <p:nvPr/>
        </p:nvSpPr>
        <p:spPr bwMode="auto">
          <a:xfrm>
            <a:off x="1625600" y="5029200"/>
            <a:ext cx="3575050" cy="45720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2400" b="1">
                <a:solidFill>
                  <a:schemeClr val="tx1"/>
                </a:solidFill>
                <a:effectLst/>
                <a:ea typeface="Gulim" panose="020B0600000101010101" pitchFamily="34" charset="-127"/>
              </a:rPr>
              <a:t>GUNUNG SINAI..</a:t>
            </a:r>
          </a:p>
        </p:txBody>
      </p:sp>
      <p:sp>
        <p:nvSpPr>
          <p:cNvPr id="754757" name="Text Box 69">
            <a:extLst>
              <a:ext uri="{FF2B5EF4-FFF2-40B4-BE49-F238E27FC236}">
                <a16:creationId xmlns:a16="http://schemas.microsoft.com/office/drawing/2014/main" id="{6D46FD00-B9B5-AB44-86B4-8076665C7A13}"/>
              </a:ext>
            </a:extLst>
          </p:cNvPr>
          <p:cNvSpPr txBox="1">
            <a:spLocks noChangeArrowheads="1"/>
          </p:cNvSpPr>
          <p:nvPr/>
        </p:nvSpPr>
        <p:spPr bwMode="auto">
          <a:xfrm>
            <a:off x="3154363" y="3808413"/>
            <a:ext cx="2922587" cy="4572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2400" b="1">
                <a:solidFill>
                  <a:schemeClr val="tx1"/>
                </a:solidFill>
                <a:effectLst/>
                <a:ea typeface="Gulim" panose="020B0600000101010101" pitchFamily="34" charset="-127"/>
              </a:rPr>
              <a:t>LAUT MATI</a:t>
            </a:r>
          </a:p>
        </p:txBody>
      </p:sp>
      <p:sp>
        <p:nvSpPr>
          <p:cNvPr id="754758" name="Text Box 70">
            <a:extLst>
              <a:ext uri="{FF2B5EF4-FFF2-40B4-BE49-F238E27FC236}">
                <a16:creationId xmlns:a16="http://schemas.microsoft.com/office/drawing/2014/main" id="{50E53E54-3157-4044-9886-68EFB2E8F095}"/>
              </a:ext>
            </a:extLst>
          </p:cNvPr>
          <p:cNvSpPr txBox="1">
            <a:spLocks noChangeArrowheads="1"/>
          </p:cNvSpPr>
          <p:nvPr/>
        </p:nvSpPr>
        <p:spPr bwMode="auto">
          <a:xfrm>
            <a:off x="3892550" y="2036763"/>
            <a:ext cx="4456113" cy="34147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IRAK</a:t>
            </a:r>
          </a:p>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             IRAN</a:t>
            </a:r>
          </a:p>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         KUWAIT</a:t>
            </a:r>
          </a:p>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        SAUDI ARABIA</a:t>
            </a:r>
          </a:p>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             SYRIA</a:t>
            </a:r>
          </a:p>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        ISRAEL</a:t>
            </a:r>
          </a:p>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        TURKI</a:t>
            </a:r>
          </a:p>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      MESIR</a:t>
            </a:r>
          </a:p>
        </p:txBody>
      </p:sp>
      <p:sp>
        <p:nvSpPr>
          <p:cNvPr id="754759" name="AutoShape 71">
            <a:extLst>
              <a:ext uri="{FF2B5EF4-FFF2-40B4-BE49-F238E27FC236}">
                <a16:creationId xmlns:a16="http://schemas.microsoft.com/office/drawing/2014/main" id="{19053065-6FE8-D94B-AAD6-DAEDD80D9705}"/>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dist="63500" dir="2212194" algn="ctr" rotWithShape="0">
              <a:schemeClr val="bg2"/>
            </a:outerShdw>
          </a:effectLst>
        </p:spPr>
        <p:txBody>
          <a:bodyPr wrap="none" anchor="ctr"/>
          <a:lstStyle/>
          <a:p>
            <a:endParaRPr lang="en-US"/>
          </a:p>
        </p:txBody>
      </p:sp>
      <p:sp>
        <p:nvSpPr>
          <p:cNvPr id="754760" name="AutoShape 72">
            <a:extLst>
              <a:ext uri="{FF2B5EF4-FFF2-40B4-BE49-F238E27FC236}">
                <a16:creationId xmlns:a16="http://schemas.microsoft.com/office/drawing/2014/main" id="{49AC0007-0378-7D4D-A0C7-5DE831A12842}"/>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dist="107763" dir="2700000" algn="ctr" rotWithShape="0">
              <a:schemeClr val="bg2"/>
            </a:outerShdw>
          </a:effectLst>
        </p:spPr>
        <p:txBody>
          <a:bodyPr wrap="none" anchor="ctr"/>
          <a:lstStyle/>
          <a:p>
            <a:endParaRPr lang="en-US"/>
          </a:p>
        </p:txBody>
      </p:sp>
      <p:sp>
        <p:nvSpPr>
          <p:cNvPr id="754761" name="Line 73">
            <a:extLst>
              <a:ext uri="{FF2B5EF4-FFF2-40B4-BE49-F238E27FC236}">
                <a16:creationId xmlns:a16="http://schemas.microsoft.com/office/drawing/2014/main" id="{68ED650B-DA83-F643-88B9-8A4628A85A6F}"/>
              </a:ext>
            </a:extLst>
          </p:cNvPr>
          <p:cNvSpPr>
            <a:spLocks noChangeShapeType="1"/>
          </p:cNvSpPr>
          <p:nvPr/>
        </p:nvSpPr>
        <p:spPr bwMode="auto">
          <a:xfrm>
            <a:off x="4178300" y="1666875"/>
            <a:ext cx="1668463" cy="0"/>
          </a:xfrm>
          <a:prstGeom prst="line">
            <a:avLst/>
          </a:prstGeom>
          <a:noFill/>
          <a:ln w="25400">
            <a:solidFill>
              <a:srgbClr val="919191"/>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4762" name="Rectangle 74">
            <a:extLst>
              <a:ext uri="{FF2B5EF4-FFF2-40B4-BE49-F238E27FC236}">
                <a16:creationId xmlns:a16="http://schemas.microsoft.com/office/drawing/2014/main" id="{AC4CEA62-0076-FE48-93E3-311141723894}"/>
              </a:ext>
            </a:extLst>
          </p:cNvPr>
          <p:cNvSpPr>
            <a:spLocks noChangeArrowheads="1"/>
          </p:cNvSpPr>
          <p:nvPr/>
        </p:nvSpPr>
        <p:spPr bwMode="auto">
          <a:xfrm>
            <a:off x="4097338" y="763588"/>
            <a:ext cx="37115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10 TEMPAT</a:t>
            </a:r>
          </a:p>
        </p:txBody>
      </p:sp>
      <p:sp>
        <p:nvSpPr>
          <p:cNvPr id="754763" name="Rectangle 75">
            <a:extLst>
              <a:ext uri="{FF2B5EF4-FFF2-40B4-BE49-F238E27FC236}">
                <a16:creationId xmlns:a16="http://schemas.microsoft.com/office/drawing/2014/main" id="{5DC7B4D8-6A4E-5B40-AEDE-BD8CF0158D83}"/>
              </a:ext>
            </a:extLst>
          </p:cNvPr>
          <p:cNvSpPr>
            <a:spLocks noChangeArrowheads="1"/>
          </p:cNvSpPr>
          <p:nvPr/>
        </p:nvSpPr>
        <p:spPr bwMode="auto">
          <a:xfrm>
            <a:off x="4083050" y="1127125"/>
            <a:ext cx="809625" cy="515938"/>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a:solidFill>
                  <a:srgbClr val="FFFF66"/>
                </a:solidFill>
                <a:effectLst>
                  <a:outerShdw blurRad="38100" dist="38100" dir="2700000" algn="tl">
                    <a:srgbClr val="000000"/>
                  </a:outerShdw>
                </a:effectLst>
                <a:latin typeface="Times" pitchFamily="2" charset="0"/>
                <a:ea typeface="Gulim" panose="020B0600000101010101" pitchFamily="34" charset="-127"/>
              </a:rPr>
              <a:t>6</a:t>
            </a:r>
          </a:p>
        </p:txBody>
      </p:sp>
      <p:sp>
        <p:nvSpPr>
          <p:cNvPr id="754764" name="Rectangle 76">
            <a:extLst>
              <a:ext uri="{FF2B5EF4-FFF2-40B4-BE49-F238E27FC236}">
                <a16:creationId xmlns:a16="http://schemas.microsoft.com/office/drawing/2014/main" id="{69F95C09-BC6B-7049-B661-E2DDE4FD7B43}"/>
              </a:ext>
            </a:extLst>
          </p:cNvPr>
          <p:cNvSpPr>
            <a:spLocks noChangeArrowheads="1"/>
          </p:cNvSpPr>
          <p:nvPr/>
        </p:nvSpPr>
        <p:spPr bwMode="auto">
          <a:xfrm>
            <a:off x="5146675" y="1127125"/>
            <a:ext cx="520700" cy="515938"/>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a:solidFill>
                  <a:srgbClr val="FFFF66"/>
                </a:solidFill>
                <a:effectLst>
                  <a:outerShdw blurRad="38100" dist="38100" dir="2700000" algn="tl">
                    <a:srgbClr val="000000"/>
                  </a:outerShdw>
                </a:effectLst>
                <a:latin typeface="Times" pitchFamily="2" charset="0"/>
                <a:ea typeface="Gulim" panose="020B0600000101010101" pitchFamily="34" charset="-127"/>
              </a:rPr>
              <a:t>4</a:t>
            </a:r>
          </a:p>
        </p:txBody>
      </p:sp>
      <p:sp>
        <p:nvSpPr>
          <p:cNvPr id="754765" name="Oval 77">
            <a:extLst>
              <a:ext uri="{FF2B5EF4-FFF2-40B4-BE49-F238E27FC236}">
                <a16:creationId xmlns:a16="http://schemas.microsoft.com/office/drawing/2014/main" id="{C2489401-4091-4747-B04F-A7FA0B7CE7D2}"/>
              </a:ext>
            </a:extLst>
          </p:cNvPr>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66" name="Text Box 78">
            <a:extLst>
              <a:ext uri="{FF2B5EF4-FFF2-40B4-BE49-F238E27FC236}">
                <a16:creationId xmlns:a16="http://schemas.microsoft.com/office/drawing/2014/main" id="{ECBC1306-D048-D349-8522-5E48D3ECBAF3}"/>
              </a:ext>
            </a:extLst>
          </p:cNvPr>
          <p:cNvSpPr txBox="1">
            <a:spLocks noChangeArrowheads="1"/>
          </p:cNvSpPr>
          <p:nvPr/>
        </p:nvSpPr>
        <p:spPr bwMode="auto">
          <a:xfrm>
            <a:off x="8504238" y="6461125"/>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14</a:t>
            </a:r>
          </a:p>
        </p:txBody>
      </p:sp>
      <p:sp>
        <p:nvSpPr>
          <p:cNvPr id="754767" name="Text Box 79">
            <a:extLst>
              <a:ext uri="{FF2B5EF4-FFF2-40B4-BE49-F238E27FC236}">
                <a16:creationId xmlns:a16="http://schemas.microsoft.com/office/drawing/2014/main" id="{8D4B9440-201A-A84A-8A33-557B63FBEAF9}"/>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54751"/>
                                        </p:tgtEl>
                                        <p:attrNameLst>
                                          <p:attrName>style.visibility</p:attrName>
                                        </p:attrNameLst>
                                      </p:cBhvr>
                                      <p:to>
                                        <p:strVal val="visible"/>
                                      </p:to>
                                    </p:set>
                                    <p:anim calcmode="lin" valueType="num">
                                      <p:cBhvr>
                                        <p:cTn id="7" dur="500" fill="hold"/>
                                        <p:tgtEl>
                                          <p:spTgt spid="754751"/>
                                        </p:tgtEl>
                                        <p:attrNameLst>
                                          <p:attrName>ppt_w</p:attrName>
                                        </p:attrNameLst>
                                      </p:cBhvr>
                                      <p:tavLst>
                                        <p:tav tm="0">
                                          <p:val>
                                            <p:fltVal val="0"/>
                                          </p:val>
                                        </p:tav>
                                        <p:tav tm="100000">
                                          <p:val>
                                            <p:strVal val="#ppt_w"/>
                                          </p:val>
                                        </p:tav>
                                      </p:tavLst>
                                    </p:anim>
                                    <p:anim calcmode="lin" valueType="num">
                                      <p:cBhvr>
                                        <p:cTn id="8" dur="500" fill="hold"/>
                                        <p:tgtEl>
                                          <p:spTgt spid="754751"/>
                                        </p:tgtEl>
                                        <p:attrNameLst>
                                          <p:attrName>ppt_h</p:attrName>
                                        </p:attrNameLst>
                                      </p:cBhvr>
                                      <p:tavLst>
                                        <p:tav tm="0">
                                          <p:val>
                                            <p:fltVal val="0"/>
                                          </p:val>
                                        </p:tav>
                                        <p:tav tm="100000">
                                          <p:val>
                                            <p:strVal val="#ppt_h"/>
                                          </p:val>
                                        </p:tav>
                                      </p:tavLst>
                                    </p:anim>
                                    <p:anim calcmode="lin" valueType="num">
                                      <p:cBhvr>
                                        <p:cTn id="9" dur="500" fill="hold"/>
                                        <p:tgtEl>
                                          <p:spTgt spid="754751"/>
                                        </p:tgtEl>
                                        <p:attrNameLst>
                                          <p:attrName>ppt_x</p:attrName>
                                        </p:attrNameLst>
                                      </p:cBhvr>
                                      <p:tavLst>
                                        <p:tav tm="0">
                                          <p:val>
                                            <p:fltVal val="0.5"/>
                                          </p:val>
                                        </p:tav>
                                        <p:tav tm="100000">
                                          <p:val>
                                            <p:strVal val="#ppt_x"/>
                                          </p:val>
                                        </p:tav>
                                      </p:tavLst>
                                    </p:anim>
                                    <p:anim calcmode="lin" valueType="num">
                                      <p:cBhvr>
                                        <p:cTn id="10" dur="500" fill="hold"/>
                                        <p:tgtEl>
                                          <p:spTgt spid="7547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54752"/>
                                        </p:tgtEl>
                                        <p:attrNameLst>
                                          <p:attrName>style.visibility</p:attrName>
                                        </p:attrNameLst>
                                      </p:cBhvr>
                                      <p:to>
                                        <p:strVal val="visible"/>
                                      </p:to>
                                    </p:set>
                                    <p:anim calcmode="lin" valueType="num">
                                      <p:cBhvr>
                                        <p:cTn id="15" dur="500" fill="hold"/>
                                        <p:tgtEl>
                                          <p:spTgt spid="754752"/>
                                        </p:tgtEl>
                                        <p:attrNameLst>
                                          <p:attrName>ppt_w</p:attrName>
                                        </p:attrNameLst>
                                      </p:cBhvr>
                                      <p:tavLst>
                                        <p:tav tm="0">
                                          <p:val>
                                            <p:strVal val="(6*min(max(#ppt_w*#ppt_h,.3),1)-7.4)/-.7*#ppt_w"/>
                                          </p:val>
                                        </p:tav>
                                        <p:tav tm="100000">
                                          <p:val>
                                            <p:strVal val="#ppt_w"/>
                                          </p:val>
                                        </p:tav>
                                      </p:tavLst>
                                    </p:anim>
                                    <p:anim calcmode="lin" valueType="num">
                                      <p:cBhvr>
                                        <p:cTn id="16" dur="500" fill="hold"/>
                                        <p:tgtEl>
                                          <p:spTgt spid="754752"/>
                                        </p:tgtEl>
                                        <p:attrNameLst>
                                          <p:attrName>ppt_h</p:attrName>
                                        </p:attrNameLst>
                                      </p:cBhvr>
                                      <p:tavLst>
                                        <p:tav tm="0">
                                          <p:val>
                                            <p:strVal val="(6*min(max(#ppt_w*#ppt_h,.3),1)-7.4)/-.7*#ppt_h"/>
                                          </p:val>
                                        </p:tav>
                                        <p:tav tm="100000">
                                          <p:val>
                                            <p:strVal val="#ppt_h"/>
                                          </p:val>
                                        </p:tav>
                                      </p:tavLst>
                                    </p:anim>
                                    <p:anim calcmode="lin" valueType="num">
                                      <p:cBhvr>
                                        <p:cTn id="17" dur="500" fill="hold"/>
                                        <p:tgtEl>
                                          <p:spTgt spid="754752"/>
                                        </p:tgtEl>
                                        <p:attrNameLst>
                                          <p:attrName>ppt_x</p:attrName>
                                        </p:attrNameLst>
                                      </p:cBhvr>
                                      <p:tavLst>
                                        <p:tav tm="0">
                                          <p:val>
                                            <p:fltVal val="0.5"/>
                                          </p:val>
                                        </p:tav>
                                        <p:tav tm="100000">
                                          <p:val>
                                            <p:strVal val="#ppt_x"/>
                                          </p:val>
                                        </p:tav>
                                      </p:tavLst>
                                    </p:anim>
                                    <p:anim calcmode="lin" valueType="num">
                                      <p:cBhvr>
                                        <p:cTn id="18" dur="500" fill="hold"/>
                                        <p:tgtEl>
                                          <p:spTgt spid="754752"/>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754753"/>
                                        </p:tgtEl>
                                        <p:attrNameLst>
                                          <p:attrName>style.visibility</p:attrName>
                                        </p:attrNameLst>
                                      </p:cBhvr>
                                      <p:to>
                                        <p:strVal val="visible"/>
                                      </p:to>
                                    </p:set>
                                    <p:anim calcmode="lin" valueType="num">
                                      <p:cBhvr>
                                        <p:cTn id="23" dur="500" fill="hold"/>
                                        <p:tgtEl>
                                          <p:spTgt spid="754753"/>
                                        </p:tgtEl>
                                        <p:attrNameLst>
                                          <p:attrName>ppt_w</p:attrName>
                                        </p:attrNameLst>
                                      </p:cBhvr>
                                      <p:tavLst>
                                        <p:tav tm="0">
                                          <p:val>
                                            <p:strVal val="(6*min(max(#ppt_w*#ppt_h,.3),1)-7.4)/-.7*#ppt_w"/>
                                          </p:val>
                                        </p:tav>
                                        <p:tav tm="100000">
                                          <p:val>
                                            <p:strVal val="#ppt_w"/>
                                          </p:val>
                                        </p:tav>
                                      </p:tavLst>
                                    </p:anim>
                                    <p:anim calcmode="lin" valueType="num">
                                      <p:cBhvr>
                                        <p:cTn id="24" dur="500" fill="hold"/>
                                        <p:tgtEl>
                                          <p:spTgt spid="754753"/>
                                        </p:tgtEl>
                                        <p:attrNameLst>
                                          <p:attrName>ppt_h</p:attrName>
                                        </p:attrNameLst>
                                      </p:cBhvr>
                                      <p:tavLst>
                                        <p:tav tm="0">
                                          <p:val>
                                            <p:strVal val="(6*min(max(#ppt_w*#ppt_h,.3),1)-7.4)/-.7*#ppt_h"/>
                                          </p:val>
                                        </p:tav>
                                        <p:tav tm="100000">
                                          <p:val>
                                            <p:strVal val="#ppt_h"/>
                                          </p:val>
                                        </p:tav>
                                      </p:tavLst>
                                    </p:anim>
                                    <p:anim calcmode="lin" valueType="num">
                                      <p:cBhvr>
                                        <p:cTn id="25" dur="500" fill="hold"/>
                                        <p:tgtEl>
                                          <p:spTgt spid="754753"/>
                                        </p:tgtEl>
                                        <p:attrNameLst>
                                          <p:attrName>ppt_x</p:attrName>
                                        </p:attrNameLst>
                                      </p:cBhvr>
                                      <p:tavLst>
                                        <p:tav tm="0">
                                          <p:val>
                                            <p:fltVal val="0.5"/>
                                          </p:val>
                                        </p:tav>
                                        <p:tav tm="100000">
                                          <p:val>
                                            <p:strVal val="#ppt_x"/>
                                          </p:val>
                                        </p:tav>
                                      </p:tavLst>
                                    </p:anim>
                                    <p:anim calcmode="lin" valueType="num">
                                      <p:cBhvr>
                                        <p:cTn id="26" dur="500" fill="hold"/>
                                        <p:tgtEl>
                                          <p:spTgt spid="754753"/>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754757"/>
                                        </p:tgtEl>
                                        <p:attrNameLst>
                                          <p:attrName>style.visibility</p:attrName>
                                        </p:attrNameLst>
                                      </p:cBhvr>
                                      <p:to>
                                        <p:strVal val="visible"/>
                                      </p:to>
                                    </p:set>
                                    <p:anim calcmode="lin" valueType="num">
                                      <p:cBhvr>
                                        <p:cTn id="31" dur="500" fill="hold"/>
                                        <p:tgtEl>
                                          <p:spTgt spid="754757"/>
                                        </p:tgtEl>
                                        <p:attrNameLst>
                                          <p:attrName>ppt_w</p:attrName>
                                        </p:attrNameLst>
                                      </p:cBhvr>
                                      <p:tavLst>
                                        <p:tav tm="0">
                                          <p:val>
                                            <p:strVal val="(6*min(max(#ppt_w*#ppt_h,.3),1)-7.4)/-.7*#ppt_w"/>
                                          </p:val>
                                        </p:tav>
                                        <p:tav tm="100000">
                                          <p:val>
                                            <p:strVal val="#ppt_w"/>
                                          </p:val>
                                        </p:tav>
                                      </p:tavLst>
                                    </p:anim>
                                    <p:anim calcmode="lin" valueType="num">
                                      <p:cBhvr>
                                        <p:cTn id="32" dur="500" fill="hold"/>
                                        <p:tgtEl>
                                          <p:spTgt spid="754757"/>
                                        </p:tgtEl>
                                        <p:attrNameLst>
                                          <p:attrName>ppt_h</p:attrName>
                                        </p:attrNameLst>
                                      </p:cBhvr>
                                      <p:tavLst>
                                        <p:tav tm="0">
                                          <p:val>
                                            <p:strVal val="(6*min(max(#ppt_w*#ppt_h,.3),1)-7.4)/-.7*#ppt_h"/>
                                          </p:val>
                                        </p:tav>
                                        <p:tav tm="100000">
                                          <p:val>
                                            <p:strVal val="#ppt_h"/>
                                          </p:val>
                                        </p:tav>
                                      </p:tavLst>
                                    </p:anim>
                                    <p:anim calcmode="lin" valueType="num">
                                      <p:cBhvr>
                                        <p:cTn id="33" dur="500" fill="hold"/>
                                        <p:tgtEl>
                                          <p:spTgt spid="754757"/>
                                        </p:tgtEl>
                                        <p:attrNameLst>
                                          <p:attrName>ppt_x</p:attrName>
                                        </p:attrNameLst>
                                      </p:cBhvr>
                                      <p:tavLst>
                                        <p:tav tm="0">
                                          <p:val>
                                            <p:fltVal val="0.5"/>
                                          </p:val>
                                        </p:tav>
                                        <p:tav tm="100000">
                                          <p:val>
                                            <p:strVal val="#ppt_x"/>
                                          </p:val>
                                        </p:tav>
                                      </p:tavLst>
                                    </p:anim>
                                    <p:anim calcmode="lin" valueType="num">
                                      <p:cBhvr>
                                        <p:cTn id="34" dur="500" fill="hold"/>
                                        <p:tgtEl>
                                          <p:spTgt spid="754757"/>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754754"/>
                                        </p:tgtEl>
                                        <p:attrNameLst>
                                          <p:attrName>style.visibility</p:attrName>
                                        </p:attrNameLst>
                                      </p:cBhvr>
                                      <p:to>
                                        <p:strVal val="visible"/>
                                      </p:to>
                                    </p:set>
                                    <p:anim calcmode="lin" valueType="num">
                                      <p:cBhvr>
                                        <p:cTn id="39" dur="500" fill="hold"/>
                                        <p:tgtEl>
                                          <p:spTgt spid="754754"/>
                                        </p:tgtEl>
                                        <p:attrNameLst>
                                          <p:attrName>ppt_w</p:attrName>
                                        </p:attrNameLst>
                                      </p:cBhvr>
                                      <p:tavLst>
                                        <p:tav tm="0">
                                          <p:val>
                                            <p:strVal val="(6*min(max(#ppt_w*#ppt_h,.3),1)-7.4)/-.7*#ppt_w"/>
                                          </p:val>
                                        </p:tav>
                                        <p:tav tm="100000">
                                          <p:val>
                                            <p:strVal val="#ppt_w"/>
                                          </p:val>
                                        </p:tav>
                                      </p:tavLst>
                                    </p:anim>
                                    <p:anim calcmode="lin" valueType="num">
                                      <p:cBhvr>
                                        <p:cTn id="40" dur="500" fill="hold"/>
                                        <p:tgtEl>
                                          <p:spTgt spid="754754"/>
                                        </p:tgtEl>
                                        <p:attrNameLst>
                                          <p:attrName>ppt_h</p:attrName>
                                        </p:attrNameLst>
                                      </p:cBhvr>
                                      <p:tavLst>
                                        <p:tav tm="0">
                                          <p:val>
                                            <p:strVal val="(6*min(max(#ppt_w*#ppt_h,.3),1)-7.4)/-.7*#ppt_h"/>
                                          </p:val>
                                        </p:tav>
                                        <p:tav tm="100000">
                                          <p:val>
                                            <p:strVal val="#ppt_h"/>
                                          </p:val>
                                        </p:tav>
                                      </p:tavLst>
                                    </p:anim>
                                    <p:anim calcmode="lin" valueType="num">
                                      <p:cBhvr>
                                        <p:cTn id="41" dur="500" fill="hold"/>
                                        <p:tgtEl>
                                          <p:spTgt spid="754754"/>
                                        </p:tgtEl>
                                        <p:attrNameLst>
                                          <p:attrName>ppt_x</p:attrName>
                                        </p:attrNameLst>
                                      </p:cBhvr>
                                      <p:tavLst>
                                        <p:tav tm="0">
                                          <p:val>
                                            <p:fltVal val="0.5"/>
                                          </p:val>
                                        </p:tav>
                                        <p:tav tm="100000">
                                          <p:val>
                                            <p:strVal val="#ppt_x"/>
                                          </p:val>
                                        </p:tav>
                                      </p:tavLst>
                                    </p:anim>
                                    <p:anim calcmode="lin" valueType="num">
                                      <p:cBhvr>
                                        <p:cTn id="42" dur="500" fill="hold"/>
                                        <p:tgtEl>
                                          <p:spTgt spid="754754"/>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754755"/>
                                        </p:tgtEl>
                                        <p:attrNameLst>
                                          <p:attrName>style.visibility</p:attrName>
                                        </p:attrNameLst>
                                      </p:cBhvr>
                                      <p:to>
                                        <p:strVal val="visible"/>
                                      </p:to>
                                    </p:set>
                                    <p:anim calcmode="lin" valueType="num">
                                      <p:cBhvr>
                                        <p:cTn id="47" dur="500" fill="hold"/>
                                        <p:tgtEl>
                                          <p:spTgt spid="754755"/>
                                        </p:tgtEl>
                                        <p:attrNameLst>
                                          <p:attrName>ppt_w</p:attrName>
                                        </p:attrNameLst>
                                      </p:cBhvr>
                                      <p:tavLst>
                                        <p:tav tm="0">
                                          <p:val>
                                            <p:strVal val="(6*min(max(#ppt_w*#ppt_h,.3),1)-7.4)/-.7*#ppt_w"/>
                                          </p:val>
                                        </p:tav>
                                        <p:tav tm="100000">
                                          <p:val>
                                            <p:strVal val="#ppt_w"/>
                                          </p:val>
                                        </p:tav>
                                      </p:tavLst>
                                    </p:anim>
                                    <p:anim calcmode="lin" valueType="num">
                                      <p:cBhvr>
                                        <p:cTn id="48" dur="500" fill="hold"/>
                                        <p:tgtEl>
                                          <p:spTgt spid="754755"/>
                                        </p:tgtEl>
                                        <p:attrNameLst>
                                          <p:attrName>ppt_h</p:attrName>
                                        </p:attrNameLst>
                                      </p:cBhvr>
                                      <p:tavLst>
                                        <p:tav tm="0">
                                          <p:val>
                                            <p:strVal val="(6*min(max(#ppt_w*#ppt_h,.3),1)-7.4)/-.7*#ppt_h"/>
                                          </p:val>
                                        </p:tav>
                                        <p:tav tm="100000">
                                          <p:val>
                                            <p:strVal val="#ppt_h"/>
                                          </p:val>
                                        </p:tav>
                                      </p:tavLst>
                                    </p:anim>
                                    <p:anim calcmode="lin" valueType="num">
                                      <p:cBhvr>
                                        <p:cTn id="49" dur="500" fill="hold"/>
                                        <p:tgtEl>
                                          <p:spTgt spid="754755"/>
                                        </p:tgtEl>
                                        <p:attrNameLst>
                                          <p:attrName>ppt_x</p:attrName>
                                        </p:attrNameLst>
                                      </p:cBhvr>
                                      <p:tavLst>
                                        <p:tav tm="0">
                                          <p:val>
                                            <p:fltVal val="0.5"/>
                                          </p:val>
                                        </p:tav>
                                        <p:tav tm="100000">
                                          <p:val>
                                            <p:strVal val="#ppt_x"/>
                                          </p:val>
                                        </p:tav>
                                      </p:tavLst>
                                    </p:anim>
                                    <p:anim calcmode="lin" valueType="num">
                                      <p:cBhvr>
                                        <p:cTn id="50" dur="500" fill="hold"/>
                                        <p:tgtEl>
                                          <p:spTgt spid="754755"/>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grpId="0" nodeType="clickEffect">
                                  <p:stCondLst>
                                    <p:cond delay="0"/>
                                  </p:stCondLst>
                                  <p:childTnLst>
                                    <p:set>
                                      <p:cBhvr>
                                        <p:cTn id="54" dur="1" fill="hold">
                                          <p:stCondLst>
                                            <p:cond delay="0"/>
                                          </p:stCondLst>
                                        </p:cTn>
                                        <p:tgtEl>
                                          <p:spTgt spid="754756"/>
                                        </p:tgtEl>
                                        <p:attrNameLst>
                                          <p:attrName>style.visibility</p:attrName>
                                        </p:attrNameLst>
                                      </p:cBhvr>
                                      <p:to>
                                        <p:strVal val="visible"/>
                                      </p:to>
                                    </p:set>
                                    <p:anim calcmode="lin" valueType="num">
                                      <p:cBhvr>
                                        <p:cTn id="55" dur="500" fill="hold"/>
                                        <p:tgtEl>
                                          <p:spTgt spid="754756"/>
                                        </p:tgtEl>
                                        <p:attrNameLst>
                                          <p:attrName>ppt_w</p:attrName>
                                        </p:attrNameLst>
                                      </p:cBhvr>
                                      <p:tavLst>
                                        <p:tav tm="0">
                                          <p:val>
                                            <p:strVal val="(6*min(max(#ppt_w*#ppt_h,.3),1)-7.4)/-.7*#ppt_w"/>
                                          </p:val>
                                        </p:tav>
                                        <p:tav tm="100000">
                                          <p:val>
                                            <p:strVal val="#ppt_w"/>
                                          </p:val>
                                        </p:tav>
                                      </p:tavLst>
                                    </p:anim>
                                    <p:anim calcmode="lin" valueType="num">
                                      <p:cBhvr>
                                        <p:cTn id="56" dur="500" fill="hold"/>
                                        <p:tgtEl>
                                          <p:spTgt spid="754756"/>
                                        </p:tgtEl>
                                        <p:attrNameLst>
                                          <p:attrName>ppt_h</p:attrName>
                                        </p:attrNameLst>
                                      </p:cBhvr>
                                      <p:tavLst>
                                        <p:tav tm="0">
                                          <p:val>
                                            <p:strVal val="(6*min(max(#ppt_w*#ppt_h,.3),1)-7.4)/-.7*#ppt_h"/>
                                          </p:val>
                                        </p:tav>
                                        <p:tav tm="100000">
                                          <p:val>
                                            <p:strVal val="#ppt_h"/>
                                          </p:val>
                                        </p:tav>
                                      </p:tavLst>
                                    </p:anim>
                                    <p:anim calcmode="lin" valueType="num">
                                      <p:cBhvr>
                                        <p:cTn id="57" dur="500" fill="hold"/>
                                        <p:tgtEl>
                                          <p:spTgt spid="754756"/>
                                        </p:tgtEl>
                                        <p:attrNameLst>
                                          <p:attrName>ppt_x</p:attrName>
                                        </p:attrNameLst>
                                      </p:cBhvr>
                                      <p:tavLst>
                                        <p:tav tm="0">
                                          <p:val>
                                            <p:fltVal val="0.5"/>
                                          </p:val>
                                        </p:tav>
                                        <p:tav tm="100000">
                                          <p:val>
                                            <p:strVal val="#ppt_x"/>
                                          </p:val>
                                        </p:tav>
                                      </p:tavLst>
                                    </p:anim>
                                    <p:anim calcmode="lin" valueType="num">
                                      <p:cBhvr>
                                        <p:cTn id="58" dur="500" fill="hold"/>
                                        <p:tgtEl>
                                          <p:spTgt spid="754756"/>
                                        </p:tgtEl>
                                        <p:attrNameLst>
                                          <p:attrName>ppt_y</p:attrName>
                                        </p:attrNameLst>
                                      </p:cBhvr>
                                      <p:tavLst>
                                        <p:tav tm="0">
                                          <p:val>
                                            <p:strVal val="1+(6*min(max(#ppt_w*#ppt_h,.3),1)-7.4)/-.7*#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754758">
                                            <p:txEl>
                                              <p:pRg st="0" end="0"/>
                                            </p:txEl>
                                          </p:spTgt>
                                        </p:tgtEl>
                                        <p:attrNameLst>
                                          <p:attrName>style.visibility</p:attrName>
                                        </p:attrNameLst>
                                      </p:cBhvr>
                                      <p:to>
                                        <p:strVal val="visible"/>
                                      </p:to>
                                    </p:set>
                                    <p:animEffect transition="in" filter="box(out)">
                                      <p:cBhvr>
                                        <p:cTn id="63" dur="500"/>
                                        <p:tgtEl>
                                          <p:spTgt spid="754758">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754758">
                                            <p:txEl>
                                              <p:pRg st="1" end="1"/>
                                            </p:txEl>
                                          </p:spTgt>
                                        </p:tgtEl>
                                        <p:attrNameLst>
                                          <p:attrName>style.visibility</p:attrName>
                                        </p:attrNameLst>
                                      </p:cBhvr>
                                      <p:to>
                                        <p:strVal val="visible"/>
                                      </p:to>
                                    </p:set>
                                    <p:animEffect transition="in" filter="box(out)">
                                      <p:cBhvr>
                                        <p:cTn id="68" dur="500"/>
                                        <p:tgtEl>
                                          <p:spTgt spid="754758">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754758">
                                            <p:txEl>
                                              <p:pRg st="2" end="2"/>
                                            </p:txEl>
                                          </p:spTgt>
                                        </p:tgtEl>
                                        <p:attrNameLst>
                                          <p:attrName>style.visibility</p:attrName>
                                        </p:attrNameLst>
                                      </p:cBhvr>
                                      <p:to>
                                        <p:strVal val="visible"/>
                                      </p:to>
                                    </p:set>
                                    <p:animEffect transition="in" filter="box(out)">
                                      <p:cBhvr>
                                        <p:cTn id="73" dur="500"/>
                                        <p:tgtEl>
                                          <p:spTgt spid="754758">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754758">
                                            <p:txEl>
                                              <p:pRg st="3" end="3"/>
                                            </p:txEl>
                                          </p:spTgt>
                                        </p:tgtEl>
                                        <p:attrNameLst>
                                          <p:attrName>style.visibility</p:attrName>
                                        </p:attrNameLst>
                                      </p:cBhvr>
                                      <p:to>
                                        <p:strVal val="visible"/>
                                      </p:to>
                                    </p:set>
                                    <p:animEffect transition="in" filter="box(out)">
                                      <p:cBhvr>
                                        <p:cTn id="78" dur="500"/>
                                        <p:tgtEl>
                                          <p:spTgt spid="754758">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754758">
                                            <p:txEl>
                                              <p:pRg st="4" end="4"/>
                                            </p:txEl>
                                          </p:spTgt>
                                        </p:tgtEl>
                                        <p:attrNameLst>
                                          <p:attrName>style.visibility</p:attrName>
                                        </p:attrNameLst>
                                      </p:cBhvr>
                                      <p:to>
                                        <p:strVal val="visible"/>
                                      </p:to>
                                    </p:set>
                                    <p:animEffect transition="in" filter="box(out)">
                                      <p:cBhvr>
                                        <p:cTn id="83" dur="500"/>
                                        <p:tgtEl>
                                          <p:spTgt spid="754758">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754758">
                                            <p:txEl>
                                              <p:pRg st="5" end="5"/>
                                            </p:txEl>
                                          </p:spTgt>
                                        </p:tgtEl>
                                        <p:attrNameLst>
                                          <p:attrName>style.visibility</p:attrName>
                                        </p:attrNameLst>
                                      </p:cBhvr>
                                      <p:to>
                                        <p:strVal val="visible"/>
                                      </p:to>
                                    </p:set>
                                    <p:animEffect transition="in" filter="box(out)">
                                      <p:cBhvr>
                                        <p:cTn id="88" dur="500"/>
                                        <p:tgtEl>
                                          <p:spTgt spid="754758">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754758">
                                            <p:txEl>
                                              <p:pRg st="6" end="6"/>
                                            </p:txEl>
                                          </p:spTgt>
                                        </p:tgtEl>
                                        <p:attrNameLst>
                                          <p:attrName>style.visibility</p:attrName>
                                        </p:attrNameLst>
                                      </p:cBhvr>
                                      <p:to>
                                        <p:strVal val="visible"/>
                                      </p:to>
                                    </p:set>
                                    <p:animEffect transition="in" filter="box(out)">
                                      <p:cBhvr>
                                        <p:cTn id="93" dur="500"/>
                                        <p:tgtEl>
                                          <p:spTgt spid="754758">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754758">
                                            <p:txEl>
                                              <p:pRg st="7" end="7"/>
                                            </p:txEl>
                                          </p:spTgt>
                                        </p:tgtEl>
                                        <p:attrNameLst>
                                          <p:attrName>style.visibility</p:attrName>
                                        </p:attrNameLst>
                                      </p:cBhvr>
                                      <p:to>
                                        <p:strVal val="visible"/>
                                      </p:to>
                                    </p:set>
                                    <p:animEffect transition="in" filter="box(out)">
                                      <p:cBhvr>
                                        <p:cTn id="98" dur="500"/>
                                        <p:tgtEl>
                                          <p:spTgt spid="7547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52" grpId="0" autoUpdateAnimBg="0"/>
      <p:bldP spid="754753" grpId="0" autoUpdateAnimBg="0"/>
      <p:bldP spid="754754" grpId="0" autoUpdateAnimBg="0"/>
      <p:bldP spid="754755" grpId="0" autoUpdateAnimBg="0"/>
      <p:bldP spid="754756" grpId="0" autoUpdateAnimBg="0"/>
      <p:bldP spid="754757" grpId="0" autoUpdateAnimBg="0"/>
      <p:bldP spid="75475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C0AA02C-C45D-5348-B808-A12ADBE52C39}"/>
              </a:ext>
            </a:extLst>
          </p:cNvPr>
          <p:cNvSpPr>
            <a:spLocks noChangeArrowheads="1"/>
          </p:cNvSpPr>
          <p:nvPr/>
        </p:nvSpPr>
        <p:spPr bwMode="auto">
          <a:xfrm>
            <a:off x="701675" y="1908175"/>
            <a:ext cx="2382838" cy="30130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3200">
                <a:solidFill>
                  <a:srgbClr val="FAFD00"/>
                </a:solidFill>
                <a:effectLst/>
                <a:latin typeface="Times" pitchFamily="2" charset="0"/>
              </a:rPr>
              <a:t>Orang</a:t>
            </a:r>
            <a:r>
              <a:rPr lang="en-US" altLang="en-US" sz="3200">
                <a:solidFill>
                  <a:schemeClr val="tx2"/>
                </a:solidFill>
                <a:effectLst/>
                <a:latin typeface="Times" pitchFamily="2" charset="0"/>
              </a:rPr>
              <a:t> </a:t>
            </a:r>
            <a:r>
              <a:rPr lang="en-US" altLang="en-US" sz="3200" b="1" i="1">
                <a:solidFill>
                  <a:schemeClr val="tx1"/>
                </a:solidFill>
                <a:effectLst/>
                <a:latin typeface="Times" pitchFamily="2" charset="0"/>
              </a:rPr>
              <a:t>KEDUA</a:t>
            </a:r>
            <a:r>
              <a:rPr lang="en-US" altLang="en-US" sz="3200" b="1">
                <a:solidFill>
                  <a:schemeClr val="tx1"/>
                </a:solidFill>
                <a:effectLst/>
                <a:latin typeface="Times" pitchFamily="2" charset="0"/>
              </a:rPr>
              <a:t> </a:t>
            </a:r>
            <a:endParaRPr lang="en-US" altLang="en-US" sz="3200" b="1">
              <a:solidFill>
                <a:schemeClr val="tx2"/>
              </a:solidFill>
              <a:effectLst/>
              <a:latin typeface="Times" pitchFamily="2" charset="0"/>
            </a:endParaRPr>
          </a:p>
          <a:p>
            <a:r>
              <a:rPr lang="en-US" altLang="en-US" sz="3200">
                <a:solidFill>
                  <a:srgbClr val="FAFD00"/>
                </a:solidFill>
                <a:effectLst/>
                <a:latin typeface="Times" pitchFamily="2" charset="0"/>
              </a:rPr>
              <a:t>dari ke</a:t>
            </a:r>
          </a:p>
          <a:p>
            <a:r>
              <a:rPr lang="en-US" altLang="en-US" sz="3200" b="1">
                <a:solidFill>
                  <a:schemeClr val="tx1"/>
                </a:solidFill>
                <a:effectLst/>
                <a:latin typeface="Times" pitchFamily="2" charset="0"/>
              </a:rPr>
              <a:t>4 TOKOH</a:t>
            </a:r>
            <a:endParaRPr lang="en-US" altLang="en-US" sz="3200">
              <a:solidFill>
                <a:schemeClr val="tx2"/>
              </a:solidFill>
              <a:effectLst/>
              <a:latin typeface="Times" pitchFamily="2" charset="0"/>
            </a:endParaRPr>
          </a:p>
          <a:p>
            <a:r>
              <a:rPr lang="en-US" altLang="en-US" sz="3200">
                <a:solidFill>
                  <a:srgbClr val="FAFD00"/>
                </a:solidFill>
                <a:effectLst/>
                <a:latin typeface="Times" pitchFamily="2" charset="0"/>
              </a:rPr>
              <a:t>adalah:</a:t>
            </a:r>
          </a:p>
          <a:p>
            <a:endParaRPr lang="en-US" altLang="en-US" sz="3200">
              <a:solidFill>
                <a:srgbClr val="FAFD00"/>
              </a:solidFill>
              <a:effectLst/>
              <a:latin typeface="Times" pitchFamily="2" charset="0"/>
            </a:endParaRPr>
          </a:p>
        </p:txBody>
      </p:sp>
      <p:sp>
        <p:nvSpPr>
          <p:cNvPr id="66563" name="Rectangle 3">
            <a:extLst>
              <a:ext uri="{FF2B5EF4-FFF2-40B4-BE49-F238E27FC236}">
                <a16:creationId xmlns:a16="http://schemas.microsoft.com/office/drawing/2014/main" id="{92835BC9-8391-7F46-857C-6478DA9DD20A}"/>
              </a:ext>
            </a:extLst>
          </p:cNvPr>
          <p:cNvSpPr>
            <a:spLocks noChangeArrowheads="1"/>
          </p:cNvSpPr>
          <p:nvPr/>
        </p:nvSpPr>
        <p:spPr bwMode="auto">
          <a:xfrm>
            <a:off x="3141663" y="1330325"/>
            <a:ext cx="5429250" cy="39290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0600">
                <a:solidFill>
                  <a:srgbClr val="FAFD00"/>
                </a:solidFill>
                <a:effectLst/>
                <a:latin typeface="Times" pitchFamily="2" charset="0"/>
              </a:rPr>
              <a:t>A</a:t>
            </a:r>
            <a:r>
              <a:rPr lang="en-US" altLang="en-US" sz="25200">
                <a:solidFill>
                  <a:srgbClr val="00FF00"/>
                </a:solidFill>
                <a:effectLst/>
                <a:latin typeface="Times" pitchFamily="2" charset="0"/>
              </a:rPr>
              <a:t>Y</a:t>
            </a:r>
            <a:r>
              <a:rPr lang="en-US" altLang="en-US" sz="9600">
                <a:solidFill>
                  <a:srgbClr val="FAFD00"/>
                </a:solidFill>
                <a:effectLst/>
                <a:latin typeface="Times" pitchFamily="2" charset="0"/>
              </a:rPr>
              <a:t>MY</a:t>
            </a:r>
          </a:p>
        </p:txBody>
      </p:sp>
      <p:sp>
        <p:nvSpPr>
          <p:cNvPr id="66564" name="Rectangle 4">
            <a:extLst>
              <a:ext uri="{FF2B5EF4-FFF2-40B4-BE49-F238E27FC236}">
                <a16:creationId xmlns:a16="http://schemas.microsoft.com/office/drawing/2014/main" id="{ED92705C-D88D-214C-99CD-7E51105C05D9}"/>
              </a:ext>
            </a:extLst>
          </p:cNvPr>
          <p:cNvSpPr>
            <a:spLocks noChangeArrowheads="1"/>
          </p:cNvSpPr>
          <p:nvPr/>
        </p:nvSpPr>
        <p:spPr bwMode="auto">
          <a:xfrm>
            <a:off x="2374900" y="4756150"/>
            <a:ext cx="4471988" cy="1308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8000" i="1">
                <a:solidFill>
                  <a:srgbClr val="FAFD00"/>
                </a:solidFill>
                <a:effectLst/>
                <a:latin typeface="Times" pitchFamily="2" charset="0"/>
              </a:rPr>
              <a:t>“YUSUF”</a:t>
            </a:r>
          </a:p>
        </p:txBody>
      </p:sp>
      <p:grpSp>
        <p:nvGrpSpPr>
          <p:cNvPr id="66568" name="Group 8">
            <a:extLst>
              <a:ext uri="{FF2B5EF4-FFF2-40B4-BE49-F238E27FC236}">
                <a16:creationId xmlns:a16="http://schemas.microsoft.com/office/drawing/2014/main" id="{DEE89DFD-D891-6745-8E0B-44DA5EFFE59A}"/>
              </a:ext>
            </a:extLst>
          </p:cNvPr>
          <p:cNvGrpSpPr>
            <a:grpSpLocks/>
          </p:cNvGrpSpPr>
          <p:nvPr/>
        </p:nvGrpSpPr>
        <p:grpSpPr bwMode="auto">
          <a:xfrm>
            <a:off x="620713" y="160338"/>
            <a:ext cx="739775" cy="1430337"/>
            <a:chOff x="391" y="101"/>
            <a:chExt cx="466" cy="901"/>
          </a:xfrm>
        </p:grpSpPr>
        <p:sp>
          <p:nvSpPr>
            <p:cNvPr id="66565" name="Rectangle 5">
              <a:extLst>
                <a:ext uri="{FF2B5EF4-FFF2-40B4-BE49-F238E27FC236}">
                  <a16:creationId xmlns:a16="http://schemas.microsoft.com/office/drawing/2014/main" id="{9C69B42D-2219-C948-A303-8EB184C3A481}"/>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en-US" sz="8800">
                  <a:solidFill>
                    <a:schemeClr val="tx2"/>
                  </a:solidFill>
                  <a:effectLst/>
                  <a:latin typeface="Times" pitchFamily="2" charset="0"/>
                </a:rPr>
                <a:t>7</a:t>
              </a:r>
            </a:p>
          </p:txBody>
        </p:sp>
        <p:sp>
          <p:nvSpPr>
            <p:cNvPr id="66566" name="Line 6">
              <a:extLst>
                <a:ext uri="{FF2B5EF4-FFF2-40B4-BE49-F238E27FC236}">
                  <a16:creationId xmlns:a16="http://schemas.microsoft.com/office/drawing/2014/main" id="{533DA722-65CD-EE4C-855F-78802E7CC094}"/>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6569" name="Text Box 9">
            <a:extLst>
              <a:ext uri="{FF2B5EF4-FFF2-40B4-BE49-F238E27FC236}">
                <a16:creationId xmlns:a16="http://schemas.microsoft.com/office/drawing/2014/main" id="{97ACF000-252F-4E42-A5B0-D30CD585D67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a:solidFill>
                <a:srgbClr val="FFA27C"/>
              </a:solidFill>
              <a:effectLst/>
              <a:latin typeface="B VAG Rounded Bold" charset="0"/>
            </a:endParaRPr>
          </a:p>
        </p:txBody>
      </p:sp>
      <p:sp>
        <p:nvSpPr>
          <p:cNvPr id="66574" name="Rectangle 14">
            <a:extLst>
              <a:ext uri="{FF2B5EF4-FFF2-40B4-BE49-F238E27FC236}">
                <a16:creationId xmlns:a16="http://schemas.microsoft.com/office/drawing/2014/main" id="{5C77DE75-FE3D-A14E-A798-C00A5711E57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48</a:t>
            </a:r>
          </a:p>
        </p:txBody>
      </p:sp>
    </p:spTree>
  </p:cSld>
  <p:clrMapOvr>
    <a:masterClrMapping/>
  </p:clrMapOvr>
  <p:transition>
    <p:wheel spokes="0"/>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8615" name="Group 7">
            <a:extLst>
              <a:ext uri="{FF2B5EF4-FFF2-40B4-BE49-F238E27FC236}">
                <a16:creationId xmlns:a16="http://schemas.microsoft.com/office/drawing/2014/main" id="{279F9580-27CE-634A-B70A-B13E87CEE77C}"/>
              </a:ext>
            </a:extLst>
          </p:cNvPr>
          <p:cNvGrpSpPr>
            <a:grpSpLocks/>
          </p:cNvGrpSpPr>
          <p:nvPr/>
        </p:nvGrpSpPr>
        <p:grpSpPr bwMode="auto">
          <a:xfrm>
            <a:off x="620713" y="160338"/>
            <a:ext cx="739775" cy="1430337"/>
            <a:chOff x="391" y="101"/>
            <a:chExt cx="466" cy="901"/>
          </a:xfrm>
        </p:grpSpPr>
        <p:sp>
          <p:nvSpPr>
            <p:cNvPr id="68616" name="Rectangle 8">
              <a:extLst>
                <a:ext uri="{FF2B5EF4-FFF2-40B4-BE49-F238E27FC236}">
                  <a16:creationId xmlns:a16="http://schemas.microsoft.com/office/drawing/2014/main" id="{8CCF52E3-6EA3-BA48-A084-FBA3674D2C08}"/>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en-US" sz="8800">
                  <a:solidFill>
                    <a:schemeClr val="tx2"/>
                  </a:solidFill>
                  <a:effectLst/>
                  <a:latin typeface="Times" pitchFamily="2" charset="0"/>
                </a:rPr>
                <a:t>7</a:t>
              </a:r>
            </a:p>
          </p:txBody>
        </p:sp>
        <p:sp>
          <p:nvSpPr>
            <p:cNvPr id="68617" name="Line 9">
              <a:extLst>
                <a:ext uri="{FF2B5EF4-FFF2-40B4-BE49-F238E27FC236}">
                  <a16:creationId xmlns:a16="http://schemas.microsoft.com/office/drawing/2014/main" id="{A4EEE4CB-94F3-C24E-A0AF-8F455F030EA9}"/>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8610" name="Line 2">
            <a:extLst>
              <a:ext uri="{FF2B5EF4-FFF2-40B4-BE49-F238E27FC236}">
                <a16:creationId xmlns:a16="http://schemas.microsoft.com/office/drawing/2014/main" id="{2D1D9357-20C5-9B4B-8A5E-46E18D071E73}"/>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8611" name="Rectangle 3">
            <a:extLst>
              <a:ext uri="{FF2B5EF4-FFF2-40B4-BE49-F238E27FC236}">
                <a16:creationId xmlns:a16="http://schemas.microsoft.com/office/drawing/2014/main" id="{91EFBC8A-AC64-CB4D-96AA-DEF1F2FAA3E0}"/>
              </a:ext>
            </a:extLst>
          </p:cNvPr>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2" name="Rectangle 4">
            <a:extLst>
              <a:ext uri="{FF2B5EF4-FFF2-40B4-BE49-F238E27FC236}">
                <a16:creationId xmlns:a16="http://schemas.microsoft.com/office/drawing/2014/main" id="{3EEF9AB7-177A-DB43-9AA9-FF39965F5C84}"/>
              </a:ext>
            </a:extLst>
          </p:cNvPr>
          <p:cNvSpPr>
            <a:spLocks noChangeArrowheads="1"/>
          </p:cNvSpPr>
          <p:nvPr/>
        </p:nvSpPr>
        <p:spPr bwMode="auto">
          <a:xfrm>
            <a:off x="738188" y="900113"/>
            <a:ext cx="7921625" cy="33845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3600" b="1">
                <a:solidFill>
                  <a:srgbClr val="FAFD00"/>
                </a:solidFill>
                <a:effectLst/>
                <a:latin typeface="Times" pitchFamily="2" charset="0"/>
              </a:rPr>
              <a:t>PERKIRAAN WAKTU:</a:t>
            </a:r>
          </a:p>
          <a:p>
            <a:endParaRPr lang="en-US" altLang="en-US" sz="3600" b="1">
              <a:solidFill>
                <a:srgbClr val="FAFD00"/>
              </a:solidFill>
              <a:effectLst/>
              <a:latin typeface="Times" pitchFamily="2" charset="0"/>
            </a:endParaRPr>
          </a:p>
          <a:p>
            <a:pPr algn="l"/>
            <a:r>
              <a:rPr lang="en-US" altLang="en-US" sz="3600" b="1">
                <a:solidFill>
                  <a:schemeClr val="hlink"/>
                </a:solidFill>
                <a:effectLst/>
                <a:latin typeface="Times" pitchFamily="2" charset="0"/>
              </a:rPr>
              <a:t> ABRAHAM-YUSUF	  	2000 S.M.</a:t>
            </a:r>
          </a:p>
          <a:p>
            <a:pPr algn="l"/>
            <a:endParaRPr lang="en-US" altLang="en-US" sz="3600" b="1">
              <a:solidFill>
                <a:srgbClr val="FAFD00"/>
              </a:solidFill>
              <a:effectLst/>
              <a:latin typeface="Times" pitchFamily="2" charset="0"/>
            </a:endParaRPr>
          </a:p>
          <a:p>
            <a:pPr algn="l"/>
            <a:endParaRPr lang="en-US" altLang="en-US" sz="3600" b="1">
              <a:solidFill>
                <a:srgbClr val="FAFD00"/>
              </a:solidFill>
              <a:effectLst/>
              <a:latin typeface="Times" pitchFamily="2" charset="0"/>
            </a:endParaRPr>
          </a:p>
          <a:p>
            <a:endParaRPr lang="en-US" altLang="en-US" sz="3600" b="1">
              <a:solidFill>
                <a:srgbClr val="FAFD00"/>
              </a:solidFill>
              <a:effectLst/>
              <a:latin typeface="Times" pitchFamily="2" charset="0"/>
            </a:endParaRPr>
          </a:p>
        </p:txBody>
      </p:sp>
      <p:sp>
        <p:nvSpPr>
          <p:cNvPr id="68613" name="Rectangle 5">
            <a:extLst>
              <a:ext uri="{FF2B5EF4-FFF2-40B4-BE49-F238E27FC236}">
                <a16:creationId xmlns:a16="http://schemas.microsoft.com/office/drawing/2014/main" id="{C0BB4221-5932-784D-BC84-1EDE4E63ACDA}"/>
              </a:ext>
            </a:extLst>
          </p:cNvPr>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8" name="Text Box 10">
            <a:extLst>
              <a:ext uri="{FF2B5EF4-FFF2-40B4-BE49-F238E27FC236}">
                <a16:creationId xmlns:a16="http://schemas.microsoft.com/office/drawing/2014/main" id="{EC5B2F87-658F-084B-9585-4BA61BF1010C}"/>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a:solidFill>
                <a:srgbClr val="FFA27C"/>
              </a:solidFill>
              <a:effectLst/>
              <a:latin typeface="B VAG Rounded Bold" charset="0"/>
            </a:endParaRPr>
          </a:p>
        </p:txBody>
      </p:sp>
      <p:sp>
        <p:nvSpPr>
          <p:cNvPr id="68623" name="Rectangle 15">
            <a:extLst>
              <a:ext uri="{FF2B5EF4-FFF2-40B4-BE49-F238E27FC236}">
                <a16:creationId xmlns:a16="http://schemas.microsoft.com/office/drawing/2014/main" id="{6E0F7F79-D68A-2A4C-90D3-6A15C101D5F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49</a:t>
            </a:r>
          </a:p>
        </p:txBody>
      </p:sp>
    </p:spTree>
  </p:cSld>
  <p:clrMapOvr>
    <a:masterClrMapping/>
  </p:clrMapOvr>
  <p:transition>
    <p:wheel spokes="0"/>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7588" name="Group 4">
            <a:extLst>
              <a:ext uri="{FF2B5EF4-FFF2-40B4-BE49-F238E27FC236}">
                <a16:creationId xmlns:a16="http://schemas.microsoft.com/office/drawing/2014/main" id="{FF9A8286-95D9-1C4B-AE33-7A68886B6978}"/>
              </a:ext>
            </a:extLst>
          </p:cNvPr>
          <p:cNvGrpSpPr>
            <a:grpSpLocks/>
          </p:cNvGrpSpPr>
          <p:nvPr/>
        </p:nvGrpSpPr>
        <p:grpSpPr bwMode="auto">
          <a:xfrm>
            <a:off x="2425700" y="1531938"/>
            <a:ext cx="4362450" cy="3598862"/>
            <a:chOff x="1512" y="1397"/>
            <a:chExt cx="2748" cy="2267"/>
          </a:xfrm>
        </p:grpSpPr>
        <p:sp>
          <p:nvSpPr>
            <p:cNvPr id="67589" name="Rectangle 5">
              <a:extLst>
                <a:ext uri="{FF2B5EF4-FFF2-40B4-BE49-F238E27FC236}">
                  <a16:creationId xmlns:a16="http://schemas.microsoft.com/office/drawing/2014/main" id="{DFD89C70-662D-8046-A2EB-0C521E51A088}"/>
                </a:ext>
              </a:extLst>
            </p:cNvPr>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67590" name="Rectangle 6">
              <a:extLst>
                <a:ext uri="{FF2B5EF4-FFF2-40B4-BE49-F238E27FC236}">
                  <a16:creationId xmlns:a16="http://schemas.microsoft.com/office/drawing/2014/main" id="{0EBD9AA7-2F93-B64D-90E4-0FAF62036F36}"/>
                </a:ext>
              </a:extLst>
            </p:cNvPr>
            <p:cNvSpPr>
              <a:spLocks noChangeArrowheads="1"/>
            </p:cNvSpPr>
            <p:nvPr/>
          </p:nvSpPr>
          <p:spPr bwMode="auto">
            <a:xfrm>
              <a:off x="1592" y="143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1800">
                  <a:solidFill>
                    <a:srgbClr val="790015"/>
                  </a:solidFill>
                  <a:effectLst/>
                  <a:latin typeface="Times" pitchFamily="2" charset="0"/>
                  <a:ea typeface="Gulim" panose="020B0600000101010101" pitchFamily="34" charset="-127"/>
                </a:rPr>
                <a:t>ABRAHAM</a:t>
              </a:r>
              <a:endParaRPr lang="en-US" altLang="ko-KR">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67591" name="Rectangle 7">
              <a:extLst>
                <a:ext uri="{FF2B5EF4-FFF2-40B4-BE49-F238E27FC236}">
                  <a16:creationId xmlns:a16="http://schemas.microsoft.com/office/drawing/2014/main" id="{9BD0DE35-9031-4F4A-94C3-929BDCA0DB9D}"/>
                </a:ext>
              </a:extLst>
            </p:cNvPr>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67592" name="AutoShape 8">
              <a:extLst>
                <a:ext uri="{FF2B5EF4-FFF2-40B4-BE49-F238E27FC236}">
                  <a16:creationId xmlns:a16="http://schemas.microsoft.com/office/drawing/2014/main" id="{6A03A521-7C53-A447-93EA-60F3BC43701D}"/>
                </a:ext>
              </a:extLst>
            </p:cNvPr>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593" name="Rectangle 9">
              <a:extLst>
                <a:ext uri="{FF2B5EF4-FFF2-40B4-BE49-F238E27FC236}">
                  <a16:creationId xmlns:a16="http://schemas.microsoft.com/office/drawing/2014/main" id="{EB580410-B987-604B-BA61-CFAA5D45144B}"/>
                </a:ext>
              </a:extLst>
            </p:cNvPr>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67594" name="Rectangle 10">
              <a:extLst>
                <a:ext uri="{FF2B5EF4-FFF2-40B4-BE49-F238E27FC236}">
                  <a16:creationId xmlns:a16="http://schemas.microsoft.com/office/drawing/2014/main" id="{86AEAF4D-3FAD-E34B-A172-666D2F588E05}"/>
                </a:ext>
              </a:extLst>
            </p:cNvPr>
            <p:cNvSpPr>
              <a:spLocks noChangeArrowheads="1"/>
            </p:cNvSpPr>
            <p:nvPr/>
          </p:nvSpPr>
          <p:spPr bwMode="auto">
            <a:xfrm>
              <a:off x="1514" y="1399"/>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CIPTAAN</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595" name="Line 11">
              <a:extLst>
                <a:ext uri="{FF2B5EF4-FFF2-40B4-BE49-F238E27FC236}">
                  <a16:creationId xmlns:a16="http://schemas.microsoft.com/office/drawing/2014/main" id="{883A702F-7E7C-904C-A644-E8FE71794A29}"/>
                </a:ext>
              </a:extLst>
            </p:cNvPr>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96" name="Line 12">
              <a:extLst>
                <a:ext uri="{FF2B5EF4-FFF2-40B4-BE49-F238E27FC236}">
                  <a16:creationId xmlns:a16="http://schemas.microsoft.com/office/drawing/2014/main" id="{EFC83A96-63C9-1943-8BD9-5BAB6C273F23}"/>
                </a:ext>
              </a:extLst>
            </p:cNvPr>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97" name="Rectangle 13">
              <a:extLst>
                <a:ext uri="{FF2B5EF4-FFF2-40B4-BE49-F238E27FC236}">
                  <a16:creationId xmlns:a16="http://schemas.microsoft.com/office/drawing/2014/main" id="{B59E783D-517D-E541-9A00-ADBA526838B9}"/>
                </a:ext>
              </a:extLst>
            </p:cNvPr>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67598" name="Rectangle 14">
              <a:extLst>
                <a:ext uri="{FF2B5EF4-FFF2-40B4-BE49-F238E27FC236}">
                  <a16:creationId xmlns:a16="http://schemas.microsoft.com/office/drawing/2014/main" id="{DD7D2FEB-9254-E640-B0F7-DEFD6EE4CF81}"/>
                </a:ext>
              </a:extLst>
            </p:cNvPr>
            <p:cNvSpPr>
              <a:spLocks noChangeArrowheads="1"/>
            </p:cNvSpPr>
            <p:nvPr/>
          </p:nvSpPr>
          <p:spPr bwMode="auto">
            <a:xfrm>
              <a:off x="1735" y="160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1800">
                  <a:solidFill>
                    <a:srgbClr val="790015"/>
                  </a:solidFill>
                  <a:effectLst/>
                  <a:latin typeface="Times" pitchFamily="2" charset="0"/>
                  <a:ea typeface="Gulim" panose="020B0600000101010101" pitchFamily="34" charset="-127"/>
                </a:rPr>
                <a:t>ABRAHAM</a:t>
              </a:r>
              <a:endParaRPr lang="en-US" altLang="ko-KR">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67599" name="Rectangle 15">
              <a:extLst>
                <a:ext uri="{FF2B5EF4-FFF2-40B4-BE49-F238E27FC236}">
                  <a16:creationId xmlns:a16="http://schemas.microsoft.com/office/drawing/2014/main" id="{6A0060D4-9ADA-1B4B-B81F-978168C6240D}"/>
                </a:ext>
              </a:extLst>
            </p:cNvPr>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00" name="AutoShape 16">
              <a:extLst>
                <a:ext uri="{FF2B5EF4-FFF2-40B4-BE49-F238E27FC236}">
                  <a16:creationId xmlns:a16="http://schemas.microsoft.com/office/drawing/2014/main" id="{B5ACB20C-07C0-2944-9062-DD5035B42E25}"/>
                </a:ext>
              </a:extLst>
            </p:cNvPr>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67601" name="Rectangle 17">
              <a:extLst>
                <a:ext uri="{FF2B5EF4-FFF2-40B4-BE49-F238E27FC236}">
                  <a16:creationId xmlns:a16="http://schemas.microsoft.com/office/drawing/2014/main" id="{DD3E24DC-608D-814D-A8A5-AB2ACDD291B9}"/>
                </a:ext>
              </a:extLst>
            </p:cNvPr>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67602" name="Rectangle 18">
              <a:extLst>
                <a:ext uri="{FF2B5EF4-FFF2-40B4-BE49-F238E27FC236}">
                  <a16:creationId xmlns:a16="http://schemas.microsoft.com/office/drawing/2014/main" id="{6BA143A9-73B3-E840-AFD2-DD792BD97F09}"/>
                </a:ext>
              </a:extLst>
            </p:cNvPr>
            <p:cNvSpPr>
              <a:spLocks noChangeArrowheads="1"/>
            </p:cNvSpPr>
            <p:nvPr/>
          </p:nvSpPr>
          <p:spPr bwMode="auto">
            <a:xfrm>
              <a:off x="1599" y="1566"/>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ABRAHAM</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03" name="Line 19">
              <a:extLst>
                <a:ext uri="{FF2B5EF4-FFF2-40B4-BE49-F238E27FC236}">
                  <a16:creationId xmlns:a16="http://schemas.microsoft.com/office/drawing/2014/main" id="{9F8758CE-1A9A-764D-818E-786D4DE06AFA}"/>
                </a:ext>
              </a:extLst>
            </p:cNvPr>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04" name="Line 20">
              <a:extLst>
                <a:ext uri="{FF2B5EF4-FFF2-40B4-BE49-F238E27FC236}">
                  <a16:creationId xmlns:a16="http://schemas.microsoft.com/office/drawing/2014/main" id="{E77FCE2A-6C7B-4D43-8D79-676E36FB41F5}"/>
                </a:ext>
              </a:extLst>
            </p:cNvPr>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05" name="Rectangle 21">
              <a:extLst>
                <a:ext uri="{FF2B5EF4-FFF2-40B4-BE49-F238E27FC236}">
                  <a16:creationId xmlns:a16="http://schemas.microsoft.com/office/drawing/2014/main" id="{C0D81101-830A-A94B-B0C4-755A5F44D966}"/>
                </a:ext>
              </a:extLst>
            </p:cNvPr>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67606" name="Rectangle 22">
              <a:extLst>
                <a:ext uri="{FF2B5EF4-FFF2-40B4-BE49-F238E27FC236}">
                  <a16:creationId xmlns:a16="http://schemas.microsoft.com/office/drawing/2014/main" id="{D93185D1-FB84-7042-964C-4D21D42B4C44}"/>
                </a:ext>
              </a:extLst>
            </p:cNvPr>
            <p:cNvSpPr>
              <a:spLocks noChangeArrowheads="1"/>
            </p:cNvSpPr>
            <p:nvPr/>
          </p:nvSpPr>
          <p:spPr bwMode="auto">
            <a:xfrm>
              <a:off x="1878" y="1767"/>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1800">
                  <a:solidFill>
                    <a:srgbClr val="790015"/>
                  </a:solidFill>
                  <a:effectLst/>
                  <a:latin typeface="Times" pitchFamily="2" charset="0"/>
                  <a:ea typeface="Gulim" panose="020B0600000101010101" pitchFamily="34" charset="-127"/>
                </a:rPr>
                <a:t>ABRAHAM</a:t>
              </a:r>
              <a:endParaRPr lang="en-US" altLang="ko-KR">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67607" name="Rectangle 23">
              <a:extLst>
                <a:ext uri="{FF2B5EF4-FFF2-40B4-BE49-F238E27FC236}">
                  <a16:creationId xmlns:a16="http://schemas.microsoft.com/office/drawing/2014/main" id="{3224968A-3765-0548-93C3-74FAE2CDF180}"/>
                </a:ext>
              </a:extLst>
            </p:cNvPr>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67608" name="AutoShape 24">
              <a:extLst>
                <a:ext uri="{FF2B5EF4-FFF2-40B4-BE49-F238E27FC236}">
                  <a16:creationId xmlns:a16="http://schemas.microsoft.com/office/drawing/2014/main" id="{C54A0E6F-A6CB-0040-B583-DA7D8D093387}"/>
                </a:ext>
              </a:extLst>
            </p:cNvPr>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09" name="Rectangle 25">
              <a:extLst>
                <a:ext uri="{FF2B5EF4-FFF2-40B4-BE49-F238E27FC236}">
                  <a16:creationId xmlns:a16="http://schemas.microsoft.com/office/drawing/2014/main" id="{4AB955A4-7963-A343-BE24-8243D11811B9}"/>
                </a:ext>
              </a:extLst>
            </p:cNvPr>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67610" name="Rectangle 26">
              <a:extLst>
                <a:ext uri="{FF2B5EF4-FFF2-40B4-BE49-F238E27FC236}">
                  <a16:creationId xmlns:a16="http://schemas.microsoft.com/office/drawing/2014/main" id="{E7E34FF8-5905-6948-8C2E-66F79E9D7DB3}"/>
                </a:ext>
              </a:extLst>
            </p:cNvPr>
            <p:cNvSpPr>
              <a:spLocks noChangeArrowheads="1"/>
            </p:cNvSpPr>
            <p:nvPr/>
          </p:nvSpPr>
          <p:spPr bwMode="auto">
            <a:xfrm>
              <a:off x="1843" y="1735"/>
              <a:ext cx="6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YUSUF</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11" name="Line 27">
              <a:extLst>
                <a:ext uri="{FF2B5EF4-FFF2-40B4-BE49-F238E27FC236}">
                  <a16:creationId xmlns:a16="http://schemas.microsoft.com/office/drawing/2014/main" id="{0029E4E7-A7EC-2D45-9B4D-ACB5FA95CA22}"/>
                </a:ext>
              </a:extLst>
            </p:cNvPr>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2" name="Line 28">
              <a:extLst>
                <a:ext uri="{FF2B5EF4-FFF2-40B4-BE49-F238E27FC236}">
                  <a16:creationId xmlns:a16="http://schemas.microsoft.com/office/drawing/2014/main" id="{40D6310E-9A66-B94D-B9D2-591460A77246}"/>
                </a:ext>
              </a:extLst>
            </p:cNvPr>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3" name="Rectangle 29">
              <a:extLst>
                <a:ext uri="{FF2B5EF4-FFF2-40B4-BE49-F238E27FC236}">
                  <a16:creationId xmlns:a16="http://schemas.microsoft.com/office/drawing/2014/main" id="{429A2E82-3CCB-3B4F-A2F2-928B9012D2EF}"/>
                </a:ext>
              </a:extLst>
            </p:cNvPr>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14" name="AutoShape 30">
              <a:extLst>
                <a:ext uri="{FF2B5EF4-FFF2-40B4-BE49-F238E27FC236}">
                  <a16:creationId xmlns:a16="http://schemas.microsoft.com/office/drawing/2014/main" id="{F0F47EAA-4039-3F40-A744-74EDDA606002}"/>
                </a:ext>
              </a:extLst>
            </p:cNvPr>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15" name="Rectangle 31">
              <a:extLst>
                <a:ext uri="{FF2B5EF4-FFF2-40B4-BE49-F238E27FC236}">
                  <a16:creationId xmlns:a16="http://schemas.microsoft.com/office/drawing/2014/main" id="{E6B2D39C-D67C-2B4F-9025-7B03B63DB036}"/>
                </a:ext>
              </a:extLst>
            </p:cNvPr>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67616" name="Rectangle 32">
              <a:extLst>
                <a:ext uri="{FF2B5EF4-FFF2-40B4-BE49-F238E27FC236}">
                  <a16:creationId xmlns:a16="http://schemas.microsoft.com/office/drawing/2014/main" id="{578EDAC2-89E1-FC48-A7B3-3F1F5772F405}"/>
                </a:ext>
              </a:extLst>
            </p:cNvPr>
            <p:cNvSpPr>
              <a:spLocks noChangeArrowheads="1"/>
            </p:cNvSpPr>
            <p:nvPr/>
          </p:nvSpPr>
          <p:spPr bwMode="auto">
            <a:xfrm>
              <a:off x="2058" y="1896"/>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MUSA</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17" name="Line 33">
              <a:extLst>
                <a:ext uri="{FF2B5EF4-FFF2-40B4-BE49-F238E27FC236}">
                  <a16:creationId xmlns:a16="http://schemas.microsoft.com/office/drawing/2014/main" id="{6C9DE30B-7DFC-EB47-937D-646CDC8E2AAB}"/>
                </a:ext>
              </a:extLst>
            </p:cNvPr>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8" name="Line 34">
              <a:extLst>
                <a:ext uri="{FF2B5EF4-FFF2-40B4-BE49-F238E27FC236}">
                  <a16:creationId xmlns:a16="http://schemas.microsoft.com/office/drawing/2014/main" id="{FD02FAB7-BAF5-9F4F-9437-B825EEA6AD0E}"/>
                </a:ext>
              </a:extLst>
            </p:cNvPr>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9" name="Rectangle 35">
              <a:extLst>
                <a:ext uri="{FF2B5EF4-FFF2-40B4-BE49-F238E27FC236}">
                  <a16:creationId xmlns:a16="http://schemas.microsoft.com/office/drawing/2014/main" id="{D1DC5967-D54E-F942-9817-5D753CC92B9B}"/>
                </a:ext>
              </a:extLst>
            </p:cNvPr>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20" name="AutoShape 36">
              <a:extLst>
                <a:ext uri="{FF2B5EF4-FFF2-40B4-BE49-F238E27FC236}">
                  <a16:creationId xmlns:a16="http://schemas.microsoft.com/office/drawing/2014/main" id="{61C9C1AE-1980-8946-95BE-4D737865928F}"/>
                </a:ext>
              </a:extLst>
            </p:cNvPr>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21" name="Rectangle 37">
              <a:extLst>
                <a:ext uri="{FF2B5EF4-FFF2-40B4-BE49-F238E27FC236}">
                  <a16:creationId xmlns:a16="http://schemas.microsoft.com/office/drawing/2014/main" id="{AB9EF81F-4F04-8143-AB40-3838E6E0992E}"/>
                </a:ext>
              </a:extLst>
            </p:cNvPr>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67622" name="Rectangle 38">
              <a:extLst>
                <a:ext uri="{FF2B5EF4-FFF2-40B4-BE49-F238E27FC236}">
                  <a16:creationId xmlns:a16="http://schemas.microsoft.com/office/drawing/2014/main" id="{3B3D71A5-9340-E541-B128-B807F08372A0}"/>
                </a:ext>
              </a:extLst>
            </p:cNvPr>
            <p:cNvSpPr>
              <a:spLocks noChangeArrowheads="1"/>
            </p:cNvSpPr>
            <p:nvPr/>
          </p:nvSpPr>
          <p:spPr bwMode="auto">
            <a:xfrm>
              <a:off x="2144" y="2071"/>
              <a:ext cx="6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YOSUA</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23" name="Line 39">
              <a:extLst>
                <a:ext uri="{FF2B5EF4-FFF2-40B4-BE49-F238E27FC236}">
                  <a16:creationId xmlns:a16="http://schemas.microsoft.com/office/drawing/2014/main" id="{6474D557-494B-D045-BBA2-C3FDB5B68A73}"/>
                </a:ext>
              </a:extLst>
            </p:cNvPr>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4" name="Rectangle 40">
              <a:extLst>
                <a:ext uri="{FF2B5EF4-FFF2-40B4-BE49-F238E27FC236}">
                  <a16:creationId xmlns:a16="http://schemas.microsoft.com/office/drawing/2014/main" id="{6CF466F5-7E2F-9747-8370-36C8F49B9EBD}"/>
                </a:ext>
              </a:extLst>
            </p:cNvPr>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25" name="AutoShape 41">
              <a:extLst>
                <a:ext uri="{FF2B5EF4-FFF2-40B4-BE49-F238E27FC236}">
                  <a16:creationId xmlns:a16="http://schemas.microsoft.com/office/drawing/2014/main" id="{377C956B-01AD-5447-B87E-6F1A6F4EBAAA}"/>
                </a:ext>
              </a:extLst>
            </p:cNvPr>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67626" name="Rectangle 42">
              <a:extLst>
                <a:ext uri="{FF2B5EF4-FFF2-40B4-BE49-F238E27FC236}">
                  <a16:creationId xmlns:a16="http://schemas.microsoft.com/office/drawing/2014/main" id="{449BFDB8-6159-AB49-825A-305591210350}"/>
                </a:ext>
              </a:extLst>
            </p:cNvPr>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67627" name="Rectangle 43">
              <a:extLst>
                <a:ext uri="{FF2B5EF4-FFF2-40B4-BE49-F238E27FC236}">
                  <a16:creationId xmlns:a16="http://schemas.microsoft.com/office/drawing/2014/main" id="{3F8F02FC-F858-F04F-BC14-742C72264C67}"/>
                </a:ext>
              </a:extLst>
            </p:cNvPr>
            <p:cNvSpPr>
              <a:spLocks noChangeArrowheads="1"/>
            </p:cNvSpPr>
            <p:nvPr/>
          </p:nvSpPr>
          <p:spPr bwMode="auto">
            <a:xfrm>
              <a:off x="2258" y="2233"/>
              <a:ext cx="6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ANARKI</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28" name="Line 44">
              <a:extLst>
                <a:ext uri="{FF2B5EF4-FFF2-40B4-BE49-F238E27FC236}">
                  <a16:creationId xmlns:a16="http://schemas.microsoft.com/office/drawing/2014/main" id="{8D73E2B9-D4C0-6D41-B10F-3486DF5C0D09}"/>
                </a:ext>
              </a:extLst>
            </p:cNvPr>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9" name="Rectangle 45">
              <a:extLst>
                <a:ext uri="{FF2B5EF4-FFF2-40B4-BE49-F238E27FC236}">
                  <a16:creationId xmlns:a16="http://schemas.microsoft.com/office/drawing/2014/main" id="{02FF3340-A6E1-9841-B9B9-4E1EF3C85926}"/>
                </a:ext>
              </a:extLst>
            </p:cNvPr>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67630" name="AutoShape 46">
              <a:extLst>
                <a:ext uri="{FF2B5EF4-FFF2-40B4-BE49-F238E27FC236}">
                  <a16:creationId xmlns:a16="http://schemas.microsoft.com/office/drawing/2014/main" id="{6EA1FD48-AD76-2E40-8BA1-173E84EC8D50}"/>
                </a:ext>
              </a:extLst>
            </p:cNvPr>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31" name="Rectangle 47">
              <a:extLst>
                <a:ext uri="{FF2B5EF4-FFF2-40B4-BE49-F238E27FC236}">
                  <a16:creationId xmlns:a16="http://schemas.microsoft.com/office/drawing/2014/main" id="{E81158DE-2601-0D48-B64C-C108AF7C780D}"/>
                </a:ext>
              </a:extLst>
            </p:cNvPr>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67632" name="Rectangle 48">
              <a:extLst>
                <a:ext uri="{FF2B5EF4-FFF2-40B4-BE49-F238E27FC236}">
                  <a16:creationId xmlns:a16="http://schemas.microsoft.com/office/drawing/2014/main" id="{661A4798-A965-454E-92EB-0D4D2B4684B0}"/>
                </a:ext>
              </a:extLst>
            </p:cNvPr>
            <p:cNvSpPr>
              <a:spLocks noChangeArrowheads="1"/>
            </p:cNvSpPr>
            <p:nvPr/>
          </p:nvSpPr>
          <p:spPr bwMode="auto">
            <a:xfrm>
              <a:off x="2296" y="2416"/>
              <a:ext cx="9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KERAJAAN</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33" name="Line 49">
              <a:extLst>
                <a:ext uri="{FF2B5EF4-FFF2-40B4-BE49-F238E27FC236}">
                  <a16:creationId xmlns:a16="http://schemas.microsoft.com/office/drawing/2014/main" id="{E6616871-2EE9-6C4F-8886-B6F3E4D5CD19}"/>
                </a:ext>
              </a:extLst>
            </p:cNvPr>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34" name="Rectangle 50">
              <a:extLst>
                <a:ext uri="{FF2B5EF4-FFF2-40B4-BE49-F238E27FC236}">
                  <a16:creationId xmlns:a16="http://schemas.microsoft.com/office/drawing/2014/main" id="{C13CB304-D344-E04D-8587-FB92C36D5484}"/>
                </a:ext>
              </a:extLst>
            </p:cNvPr>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35" name="AutoShape 51">
              <a:extLst>
                <a:ext uri="{FF2B5EF4-FFF2-40B4-BE49-F238E27FC236}">
                  <a16:creationId xmlns:a16="http://schemas.microsoft.com/office/drawing/2014/main" id="{97A5BA36-5B01-AB48-B8C3-B7ED1EE853E5}"/>
                </a:ext>
              </a:extLst>
            </p:cNvPr>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67636" name="Rectangle 52">
              <a:extLst>
                <a:ext uri="{FF2B5EF4-FFF2-40B4-BE49-F238E27FC236}">
                  <a16:creationId xmlns:a16="http://schemas.microsoft.com/office/drawing/2014/main" id="{FD76A386-F741-A541-9275-6BE0A65A539B}"/>
                </a:ext>
              </a:extLst>
            </p:cNvPr>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67637" name="Rectangle 53">
              <a:extLst>
                <a:ext uri="{FF2B5EF4-FFF2-40B4-BE49-F238E27FC236}">
                  <a16:creationId xmlns:a16="http://schemas.microsoft.com/office/drawing/2014/main" id="{DF236BDB-CE2A-0C4C-8C43-94E92385698A}"/>
                </a:ext>
              </a:extLst>
            </p:cNvPr>
            <p:cNvSpPr>
              <a:spLocks noChangeArrowheads="1"/>
            </p:cNvSpPr>
            <p:nvPr/>
          </p:nvSpPr>
          <p:spPr bwMode="auto">
            <a:xfrm>
              <a:off x="2297" y="2591"/>
              <a:ext cx="11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PEMBUANGAN</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38" name="Line 54">
              <a:extLst>
                <a:ext uri="{FF2B5EF4-FFF2-40B4-BE49-F238E27FC236}">
                  <a16:creationId xmlns:a16="http://schemas.microsoft.com/office/drawing/2014/main" id="{E9454510-51FF-E341-9F85-AFED70E74009}"/>
                </a:ext>
              </a:extLst>
            </p:cNvPr>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39" name="Line 55">
              <a:extLst>
                <a:ext uri="{FF2B5EF4-FFF2-40B4-BE49-F238E27FC236}">
                  <a16:creationId xmlns:a16="http://schemas.microsoft.com/office/drawing/2014/main" id="{B5619D42-399F-F54A-A12D-FBBA24834267}"/>
                </a:ext>
              </a:extLst>
            </p:cNvPr>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40" name="Rectangle 56">
              <a:extLst>
                <a:ext uri="{FF2B5EF4-FFF2-40B4-BE49-F238E27FC236}">
                  <a16:creationId xmlns:a16="http://schemas.microsoft.com/office/drawing/2014/main" id="{F3F557F2-9760-B343-82F8-00DFAEC70413}"/>
                </a:ext>
              </a:extLst>
            </p:cNvPr>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67641" name="AutoShape 57">
              <a:extLst>
                <a:ext uri="{FF2B5EF4-FFF2-40B4-BE49-F238E27FC236}">
                  <a16:creationId xmlns:a16="http://schemas.microsoft.com/office/drawing/2014/main" id="{DAE13A6E-21ED-2449-83C7-9BCA2ADD877D}"/>
                </a:ext>
              </a:extLst>
            </p:cNvPr>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42" name="Rectangle 58">
              <a:extLst>
                <a:ext uri="{FF2B5EF4-FFF2-40B4-BE49-F238E27FC236}">
                  <a16:creationId xmlns:a16="http://schemas.microsoft.com/office/drawing/2014/main" id="{EF81EE8B-1334-E44E-AA0D-69B84FD67CAB}"/>
                </a:ext>
              </a:extLst>
            </p:cNvPr>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67643" name="Rectangle 59">
              <a:extLst>
                <a:ext uri="{FF2B5EF4-FFF2-40B4-BE49-F238E27FC236}">
                  <a16:creationId xmlns:a16="http://schemas.microsoft.com/office/drawing/2014/main" id="{EC666A12-2BD1-E04F-A0D5-B1CF21C8BEB5}"/>
                </a:ext>
              </a:extLst>
            </p:cNvPr>
            <p:cNvSpPr>
              <a:spLocks noChangeArrowheads="1"/>
            </p:cNvSpPr>
            <p:nvPr/>
          </p:nvSpPr>
          <p:spPr bwMode="auto">
            <a:xfrm>
              <a:off x="2697" y="2777"/>
              <a:ext cx="7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SENYAP</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44" name="Line 60">
              <a:extLst>
                <a:ext uri="{FF2B5EF4-FFF2-40B4-BE49-F238E27FC236}">
                  <a16:creationId xmlns:a16="http://schemas.microsoft.com/office/drawing/2014/main" id="{6E735E8B-0F32-DA40-A034-5D136A5A8362}"/>
                </a:ext>
              </a:extLst>
            </p:cNvPr>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45" name="Line 61">
              <a:extLst>
                <a:ext uri="{FF2B5EF4-FFF2-40B4-BE49-F238E27FC236}">
                  <a16:creationId xmlns:a16="http://schemas.microsoft.com/office/drawing/2014/main" id="{B37485DD-FB4F-BB4E-BE2B-E4373D8423B0}"/>
                </a:ext>
              </a:extLst>
            </p:cNvPr>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46" name="Rectangle 62">
              <a:extLst>
                <a:ext uri="{FF2B5EF4-FFF2-40B4-BE49-F238E27FC236}">
                  <a16:creationId xmlns:a16="http://schemas.microsoft.com/office/drawing/2014/main" id="{CE92A6E4-B4CE-8A4C-B85E-088168D17869}"/>
                </a:ext>
              </a:extLst>
            </p:cNvPr>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67647" name="AutoShape 63">
              <a:extLst>
                <a:ext uri="{FF2B5EF4-FFF2-40B4-BE49-F238E27FC236}">
                  <a16:creationId xmlns:a16="http://schemas.microsoft.com/office/drawing/2014/main" id="{E257C812-F355-9E43-9B1C-33F282B4A039}"/>
                </a:ext>
              </a:extLst>
            </p:cNvPr>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48" name="Rectangle 64">
              <a:extLst>
                <a:ext uri="{FF2B5EF4-FFF2-40B4-BE49-F238E27FC236}">
                  <a16:creationId xmlns:a16="http://schemas.microsoft.com/office/drawing/2014/main" id="{4527BF6E-45D2-6F4E-AE67-A90EE4548AAC}"/>
                </a:ext>
              </a:extLst>
            </p:cNvPr>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67649" name="Group 65">
              <a:extLst>
                <a:ext uri="{FF2B5EF4-FFF2-40B4-BE49-F238E27FC236}">
                  <a16:creationId xmlns:a16="http://schemas.microsoft.com/office/drawing/2014/main" id="{ED824B56-7B29-8D4C-A37F-049AD8919116}"/>
                </a:ext>
              </a:extLst>
            </p:cNvPr>
            <p:cNvGrpSpPr>
              <a:grpSpLocks/>
            </p:cNvGrpSpPr>
            <p:nvPr/>
          </p:nvGrpSpPr>
          <p:grpSpPr bwMode="auto">
            <a:xfrm>
              <a:off x="2895" y="2965"/>
              <a:ext cx="788" cy="280"/>
              <a:chOff x="2983" y="3101"/>
              <a:chExt cx="788" cy="280"/>
            </a:xfrm>
          </p:grpSpPr>
          <p:sp>
            <p:nvSpPr>
              <p:cNvPr id="67650" name="Rectangle 66">
                <a:extLst>
                  <a:ext uri="{FF2B5EF4-FFF2-40B4-BE49-F238E27FC236}">
                    <a16:creationId xmlns:a16="http://schemas.microsoft.com/office/drawing/2014/main" id="{2EACA30D-5684-E647-A93E-BD9E8491B05D}"/>
                  </a:ext>
                </a:extLst>
              </p:cNvPr>
              <p:cNvSpPr>
                <a:spLocks noChangeArrowheads="1"/>
              </p:cNvSpPr>
              <p:nvPr/>
            </p:nvSpPr>
            <p:spPr bwMode="auto">
              <a:xfrm>
                <a:off x="3062" y="3112"/>
                <a:ext cx="1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b="1">
                    <a:solidFill>
                      <a:schemeClr val="accent1"/>
                    </a:solidFill>
                    <a:effectLst/>
                    <a:latin typeface="Helvetica" pitchFamily="2" charset="0"/>
                    <a:ea typeface="Gulim" panose="020B0600000101010101" pitchFamily="34" charset="-127"/>
                  </a:rPr>
                  <a:t>   </a:t>
                </a:r>
                <a:endParaRPr lang="ko-KR" altLang="en-US" sz="4000" b="1">
                  <a:solidFill>
                    <a:schemeClr val="accent1"/>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51" name="Rectangle 67">
                <a:extLst>
                  <a:ext uri="{FF2B5EF4-FFF2-40B4-BE49-F238E27FC236}">
                    <a16:creationId xmlns:a16="http://schemas.microsoft.com/office/drawing/2014/main" id="{A052F496-A71E-9148-9FBD-8A6E609D8A10}"/>
                  </a:ext>
                </a:extLst>
              </p:cNvPr>
              <p:cNvSpPr>
                <a:spLocks noChangeArrowheads="1"/>
              </p:cNvSpPr>
              <p:nvPr/>
            </p:nvSpPr>
            <p:spPr bwMode="auto">
              <a:xfrm>
                <a:off x="2983" y="3101"/>
                <a:ext cx="78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2900" b="1">
                    <a:solidFill>
                      <a:schemeClr val="accent1"/>
                    </a:solidFill>
                    <a:effectLst/>
                    <a:latin typeface="Helvetica" pitchFamily="2" charset="0"/>
                    <a:ea typeface="Gulim" panose="020B0600000101010101" pitchFamily="34" charset="-127"/>
                  </a:rPr>
                  <a:t>YESUS</a:t>
                </a:r>
                <a:endParaRPr lang="en-US" altLang="ko-KR" sz="4000" b="1">
                  <a:solidFill>
                    <a:schemeClr val="accent1"/>
                  </a:solidFill>
                  <a:effectLst>
                    <a:outerShdw blurRad="38100" dist="38100" dir="2700000" algn="tl">
                      <a:srgbClr val="000000"/>
                    </a:outerShdw>
                  </a:effectLst>
                  <a:latin typeface="Helvetica" pitchFamily="2" charset="0"/>
                  <a:ea typeface="Gulim" panose="020B0600000101010101" pitchFamily="34" charset="-127"/>
                </a:endParaRPr>
              </a:p>
            </p:txBody>
          </p:sp>
        </p:grpSp>
        <p:sp>
          <p:nvSpPr>
            <p:cNvPr id="67652" name="Line 68">
              <a:extLst>
                <a:ext uri="{FF2B5EF4-FFF2-40B4-BE49-F238E27FC236}">
                  <a16:creationId xmlns:a16="http://schemas.microsoft.com/office/drawing/2014/main" id="{FB39A382-278A-4F40-AF69-604CBF8028D6}"/>
                </a:ext>
              </a:extLst>
            </p:cNvPr>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53" name="Line 69">
              <a:extLst>
                <a:ext uri="{FF2B5EF4-FFF2-40B4-BE49-F238E27FC236}">
                  <a16:creationId xmlns:a16="http://schemas.microsoft.com/office/drawing/2014/main" id="{F2191089-F690-BD4C-932F-7280AFABC63D}"/>
                </a:ext>
              </a:extLst>
            </p:cNvPr>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7587" name="AutoShape 3">
            <a:extLst>
              <a:ext uri="{FF2B5EF4-FFF2-40B4-BE49-F238E27FC236}">
                <a16:creationId xmlns:a16="http://schemas.microsoft.com/office/drawing/2014/main" id="{7E21EDED-A4A4-4A4E-AC48-567D646D3F75}"/>
              </a:ext>
            </a:extLst>
          </p:cNvPr>
          <p:cNvSpPr>
            <a:spLocks noChangeArrowheads="1"/>
          </p:cNvSpPr>
          <p:nvPr/>
        </p:nvSpPr>
        <p:spPr bwMode="auto">
          <a:xfrm rot="20160000">
            <a:off x="1554163" y="2235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7655" name="Group 71">
            <a:extLst>
              <a:ext uri="{FF2B5EF4-FFF2-40B4-BE49-F238E27FC236}">
                <a16:creationId xmlns:a16="http://schemas.microsoft.com/office/drawing/2014/main" id="{D4B3A4B5-B765-9D42-AE1D-F27B4D756383}"/>
              </a:ext>
            </a:extLst>
          </p:cNvPr>
          <p:cNvGrpSpPr>
            <a:grpSpLocks/>
          </p:cNvGrpSpPr>
          <p:nvPr/>
        </p:nvGrpSpPr>
        <p:grpSpPr bwMode="auto">
          <a:xfrm>
            <a:off x="620713" y="160338"/>
            <a:ext cx="739775" cy="1430337"/>
            <a:chOff x="391" y="101"/>
            <a:chExt cx="466" cy="901"/>
          </a:xfrm>
        </p:grpSpPr>
        <p:sp>
          <p:nvSpPr>
            <p:cNvPr id="67656" name="Rectangle 72">
              <a:extLst>
                <a:ext uri="{FF2B5EF4-FFF2-40B4-BE49-F238E27FC236}">
                  <a16:creationId xmlns:a16="http://schemas.microsoft.com/office/drawing/2014/main" id="{B8F301D5-0E02-BA40-AB40-D234435EA339}"/>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67657" name="Line 73">
              <a:extLst>
                <a:ext uri="{FF2B5EF4-FFF2-40B4-BE49-F238E27FC236}">
                  <a16:creationId xmlns:a16="http://schemas.microsoft.com/office/drawing/2014/main" id="{C3A19E48-DD25-0B4A-AF8A-9A4AB76B8FA1}"/>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7658" name="Text Box 74">
            <a:extLst>
              <a:ext uri="{FF2B5EF4-FFF2-40B4-BE49-F238E27FC236}">
                <a16:creationId xmlns:a16="http://schemas.microsoft.com/office/drawing/2014/main" id="{2A8BBC70-8BC6-284F-8261-659B8ACA2EBC}"/>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67659" name="Text Box 75">
            <a:extLst>
              <a:ext uri="{FF2B5EF4-FFF2-40B4-BE49-F238E27FC236}">
                <a16:creationId xmlns:a16="http://schemas.microsoft.com/office/drawing/2014/main" id="{7FB90662-64A1-AC4C-AB0B-7136FD40FA0E}"/>
              </a:ext>
            </a:extLst>
          </p:cNvPr>
          <p:cNvSpPr txBox="1">
            <a:spLocks noChangeArrowheads="1"/>
          </p:cNvSpPr>
          <p:nvPr/>
        </p:nvSpPr>
        <p:spPr bwMode="auto">
          <a:xfrm>
            <a:off x="1781175"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37:2 - Kej. 50:26</a:t>
            </a:r>
          </a:p>
        </p:txBody>
      </p:sp>
      <p:sp>
        <p:nvSpPr>
          <p:cNvPr id="67660" name="Text Box 76">
            <a:extLst>
              <a:ext uri="{FF2B5EF4-FFF2-40B4-BE49-F238E27FC236}">
                <a16:creationId xmlns:a16="http://schemas.microsoft.com/office/drawing/2014/main" id="{0B15FABC-5AE1-8B4C-984B-3F88D1B7333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67665" name="Rectangle 81">
            <a:extLst>
              <a:ext uri="{FF2B5EF4-FFF2-40B4-BE49-F238E27FC236}">
                <a16:creationId xmlns:a16="http://schemas.microsoft.com/office/drawing/2014/main" id="{C9F8327F-6114-124A-A46E-A3AD144511D0}"/>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50</a:t>
            </a:r>
          </a:p>
        </p:txBody>
      </p:sp>
      <p:sp>
        <p:nvSpPr>
          <p:cNvPr id="67666" name="Text Box 82">
            <a:extLst>
              <a:ext uri="{FF2B5EF4-FFF2-40B4-BE49-F238E27FC236}">
                <a16:creationId xmlns:a16="http://schemas.microsoft.com/office/drawing/2014/main" id="{D1E1365B-68AF-CE4F-A124-D133C890D54F}"/>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grpSp>
        <p:nvGrpSpPr>
          <p:cNvPr id="67671" name="Group 87">
            <a:extLst>
              <a:ext uri="{FF2B5EF4-FFF2-40B4-BE49-F238E27FC236}">
                <a16:creationId xmlns:a16="http://schemas.microsoft.com/office/drawing/2014/main" id="{8BDD515E-B941-8746-9B3B-E40C63167338}"/>
              </a:ext>
            </a:extLst>
          </p:cNvPr>
          <p:cNvGrpSpPr>
            <a:grpSpLocks/>
          </p:cNvGrpSpPr>
          <p:nvPr/>
        </p:nvGrpSpPr>
        <p:grpSpPr bwMode="auto">
          <a:xfrm>
            <a:off x="3916363" y="282575"/>
            <a:ext cx="4737100" cy="2338388"/>
            <a:chOff x="2815" y="598"/>
            <a:chExt cx="2240" cy="985"/>
          </a:xfrm>
        </p:grpSpPr>
        <p:grpSp>
          <p:nvGrpSpPr>
            <p:cNvPr id="67667" name="Group 83">
              <a:extLst>
                <a:ext uri="{FF2B5EF4-FFF2-40B4-BE49-F238E27FC236}">
                  <a16:creationId xmlns:a16="http://schemas.microsoft.com/office/drawing/2014/main" id="{C1E19760-1B67-6844-BBE3-720C2C0010D1}"/>
                </a:ext>
              </a:extLst>
            </p:cNvPr>
            <p:cNvGrpSpPr>
              <a:grpSpLocks/>
            </p:cNvGrpSpPr>
            <p:nvPr/>
          </p:nvGrpSpPr>
          <p:grpSpPr bwMode="auto">
            <a:xfrm>
              <a:off x="4247" y="598"/>
              <a:ext cx="808" cy="985"/>
              <a:chOff x="4491" y="1861"/>
              <a:chExt cx="808" cy="985"/>
            </a:xfrm>
          </p:grpSpPr>
          <p:sp>
            <p:nvSpPr>
              <p:cNvPr id="67668" name="AutoShape 84">
                <a:extLst>
                  <a:ext uri="{FF2B5EF4-FFF2-40B4-BE49-F238E27FC236}">
                    <a16:creationId xmlns:a16="http://schemas.microsoft.com/office/drawing/2014/main" id="{C2544A9C-C302-9642-A944-7B0955EA63F8}"/>
                  </a:ext>
                </a:extLst>
              </p:cNvPr>
              <p:cNvSpPr>
                <a:spLocks noChangeArrowheads="1"/>
              </p:cNvSpPr>
              <p:nvPr/>
            </p:nvSpPr>
            <p:spPr bwMode="auto">
              <a:xfrm>
                <a:off x="4493" y="1861"/>
                <a:ext cx="806" cy="985"/>
              </a:xfrm>
              <a:prstGeom prst="roundRect">
                <a:avLst>
                  <a:gd name="adj" fmla="val 16667"/>
                </a:avLst>
              </a:prstGeom>
              <a:gradFill rotWithShape="0">
                <a:gsLst>
                  <a:gs pos="0">
                    <a:srgbClr val="02278E">
                      <a:gamma/>
                      <a:shade val="0"/>
                      <a:invGamma/>
                    </a:srgbClr>
                  </a:gs>
                  <a:gs pos="50000">
                    <a:srgbClr val="02278E"/>
                  </a:gs>
                  <a:gs pos="100000">
                    <a:srgbClr val="02278E">
                      <a:gamma/>
                      <a:shade val="0"/>
                      <a:invGamma/>
                    </a:srgbClr>
                  </a:gs>
                </a:gsLst>
                <a:lin ang="5400000" scaled="1"/>
              </a:gradFill>
              <a:ln w="38100">
                <a:solidFill>
                  <a:schemeClr val="tx1"/>
                </a:solidFill>
                <a:round/>
                <a:headEnd/>
                <a:tailEnd/>
              </a:ln>
              <a:effectLst>
                <a:outerShdw dist="89803" dir="2700000" algn="ctr" rotWithShape="0">
                  <a:schemeClr val="bg2"/>
                </a:outerShdw>
              </a:effectLst>
            </p:spPr>
            <p:txBody>
              <a:bodyPr wrap="none" anchor="ctr"/>
              <a:lstStyle/>
              <a:p>
                <a:endParaRPr lang="en-US"/>
              </a:p>
            </p:txBody>
          </p:sp>
          <p:sp>
            <p:nvSpPr>
              <p:cNvPr id="67669" name="Rectangle 85">
                <a:extLst>
                  <a:ext uri="{FF2B5EF4-FFF2-40B4-BE49-F238E27FC236}">
                    <a16:creationId xmlns:a16="http://schemas.microsoft.com/office/drawing/2014/main" id="{F62D6A08-C855-4042-B707-E3406BBCD7C2}"/>
                  </a:ext>
                </a:extLst>
              </p:cNvPr>
              <p:cNvSpPr>
                <a:spLocks noChangeArrowheads="1"/>
              </p:cNvSpPr>
              <p:nvPr/>
            </p:nvSpPr>
            <p:spPr bwMode="auto">
              <a:xfrm>
                <a:off x="4491" y="1936"/>
                <a:ext cx="780" cy="551"/>
              </a:xfrm>
              <a:prstGeom prst="rect">
                <a:avLst/>
              </a:prstGeom>
              <a:noFill/>
              <a:ln>
                <a:noFill/>
              </a:ln>
              <a:effectLst>
                <a:outerShdw dist="125724"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ko-KR" altLang="en-US" sz="2000" b="1">
                    <a:solidFill>
                      <a:srgbClr val="62D6AC"/>
                    </a:solidFill>
                    <a:effectLst/>
                    <a:latin typeface="Arial" panose="020B0604020202020204" pitchFamily="34" charset="0"/>
                    <a:ea typeface="Gulim" panose="020B0600000101010101" pitchFamily="34" charset="-127"/>
                  </a:rPr>
                  <a:t>“</a:t>
                </a:r>
                <a:r>
                  <a:rPr lang="en-US" altLang="ko-KR" sz="2000" b="1">
                    <a:solidFill>
                      <a:srgbClr val="FAFD00"/>
                    </a:solidFill>
                    <a:effectLst/>
                    <a:latin typeface="Arial" panose="020B0604020202020204" pitchFamily="34" charset="0"/>
                    <a:ea typeface="Gulim" panose="020B0600000101010101" pitchFamily="34" charset="-127"/>
                  </a:rPr>
                  <a:t>A</a:t>
                </a:r>
                <a:r>
                  <a:rPr lang="en-US" altLang="ko-KR" sz="2000" b="1">
                    <a:solidFill>
                      <a:srgbClr val="62D6AC"/>
                    </a:solidFill>
                    <a:effectLst/>
                    <a:ea typeface="Gulim" panose="020B0600000101010101" pitchFamily="34" charset="-127"/>
                  </a:rPr>
                  <a:t>nugrah</a:t>
                </a:r>
                <a:r>
                  <a:rPr lang="en-US" altLang="ko-KR" sz="2000" b="1">
                    <a:solidFill>
                      <a:srgbClr val="FAFD00"/>
                    </a:solidFill>
                    <a:effectLst/>
                    <a:latin typeface="Arial" panose="020B0604020202020204" pitchFamily="34" charset="0"/>
                    <a:ea typeface="Gulim" panose="020B0600000101010101" pitchFamily="34" charset="-127"/>
                  </a:rPr>
                  <a:t>                Y</a:t>
                </a:r>
                <a:r>
                  <a:rPr lang="en-US" altLang="ko-KR" sz="2000" b="1">
                    <a:solidFill>
                      <a:srgbClr val="62D6AC"/>
                    </a:solidFill>
                    <a:effectLst/>
                    <a:latin typeface="Arial" panose="020B0604020202020204" pitchFamily="34" charset="0"/>
                    <a:ea typeface="Gulim" panose="020B0600000101010101" pitchFamily="34" charset="-127"/>
                  </a:rPr>
                  <a:t>ang  </a:t>
                </a:r>
                <a:r>
                  <a:rPr lang="en-US" altLang="ko-KR" sz="2000" b="1">
                    <a:solidFill>
                      <a:srgbClr val="FAFD00"/>
                    </a:solidFill>
                    <a:effectLst/>
                    <a:latin typeface="Arial" panose="020B0604020202020204" pitchFamily="34" charset="0"/>
                    <a:ea typeface="Gulim" panose="020B0600000101010101" pitchFamily="34" charset="-127"/>
                  </a:rPr>
                  <a:t>M</a:t>
                </a:r>
                <a:r>
                  <a:rPr lang="en-US" altLang="ko-KR" sz="2000" b="1">
                    <a:solidFill>
                      <a:srgbClr val="62D6AC"/>
                    </a:solidFill>
                    <a:effectLst/>
                    <a:latin typeface="Arial" panose="020B0604020202020204" pitchFamily="34" charset="0"/>
                    <a:ea typeface="Gulim" panose="020B0600000101010101" pitchFamily="34" charset="-127"/>
                  </a:rPr>
                  <a:t>enakjubkan  </a:t>
                </a:r>
                <a:r>
                  <a:rPr lang="en-US" altLang="ko-KR" sz="2000" b="1">
                    <a:solidFill>
                      <a:srgbClr val="FAFD00"/>
                    </a:solidFill>
                    <a:effectLst/>
                    <a:latin typeface="Arial" panose="020B0604020202020204" pitchFamily="34" charset="0"/>
                    <a:ea typeface="Gulim" panose="020B0600000101010101" pitchFamily="34" charset="-127"/>
                  </a:rPr>
                  <a:t>Y</a:t>
                </a:r>
                <a:r>
                  <a:rPr lang="en-US" altLang="ko-KR" sz="2000" b="1">
                    <a:solidFill>
                      <a:srgbClr val="62D6AC"/>
                    </a:solidFill>
                    <a:effectLst/>
                    <a:latin typeface="Arial" panose="020B0604020202020204" pitchFamily="34" charset="0"/>
                    <a:ea typeface="Gulim" panose="020B0600000101010101" pitchFamily="34" charset="-127"/>
                  </a:rPr>
                  <a:t>ah”</a:t>
                </a:r>
              </a:p>
            </p:txBody>
          </p:sp>
        </p:grpSp>
        <p:sp>
          <p:nvSpPr>
            <p:cNvPr id="67670" name="Line 86">
              <a:extLst>
                <a:ext uri="{FF2B5EF4-FFF2-40B4-BE49-F238E27FC236}">
                  <a16:creationId xmlns:a16="http://schemas.microsoft.com/office/drawing/2014/main" id="{46AAD140-7CE7-DB4E-BB24-6B8926525CD7}"/>
                </a:ext>
              </a:extLst>
            </p:cNvPr>
            <p:cNvSpPr>
              <a:spLocks noChangeShapeType="1"/>
            </p:cNvSpPr>
            <p:nvPr/>
          </p:nvSpPr>
          <p:spPr bwMode="auto">
            <a:xfrm flipH="1">
              <a:off x="2815" y="1009"/>
              <a:ext cx="1504" cy="406"/>
            </a:xfrm>
            <a:prstGeom prst="line">
              <a:avLst/>
            </a:prstGeom>
            <a:noFill/>
            <a:ln w="76200">
              <a:solidFill>
                <a:srgbClr val="00D500"/>
              </a:solidFill>
              <a:round/>
              <a:headEn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7672" name="Oval 88">
            <a:extLst>
              <a:ext uri="{FF2B5EF4-FFF2-40B4-BE49-F238E27FC236}">
                <a16:creationId xmlns:a16="http://schemas.microsoft.com/office/drawing/2014/main" id="{8E684ECF-6714-9147-A785-811BE7C41B23}"/>
              </a:ext>
            </a:extLst>
          </p:cNvPr>
          <p:cNvSpPr>
            <a:spLocks noChangeArrowheads="1"/>
          </p:cNvSpPr>
          <p:nvPr/>
        </p:nvSpPr>
        <p:spPr bwMode="auto">
          <a:xfrm>
            <a:off x="7575550" y="817563"/>
            <a:ext cx="1233488" cy="296862"/>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0-#ppt_w/2"/>
                                          </p:val>
                                        </p:tav>
                                        <p:tav tm="100000">
                                          <p:val>
                                            <p:strVal val="#ppt_x"/>
                                          </p:val>
                                        </p:tav>
                                      </p:tavLst>
                                    </p:anim>
                                    <p:anim calcmode="lin" valueType="num">
                                      <p:cBhvr additive="base">
                                        <p:cTn id="8" dur="500" fill="hold"/>
                                        <p:tgtEl>
                                          <p:spTgt spid="675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67671"/>
                                        </p:tgtEl>
                                        <p:attrNameLst>
                                          <p:attrName>style.visibility</p:attrName>
                                        </p:attrNameLst>
                                      </p:cBhvr>
                                      <p:to>
                                        <p:strVal val="visible"/>
                                      </p:to>
                                    </p:set>
                                    <p:animEffect transition="in" filter="wipe(right)">
                                      <p:cBhvr>
                                        <p:cTn id="12" dur="500"/>
                                        <p:tgtEl>
                                          <p:spTgt spid="67671"/>
                                        </p:tgtEl>
                                      </p:cBhvr>
                                    </p:animEffect>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67672"/>
                                        </p:tgtEl>
                                        <p:attrNameLst>
                                          <p:attrName>style.visibility</p:attrName>
                                        </p:attrNameLst>
                                      </p:cBhvr>
                                      <p:to>
                                        <p:strVal val="visible"/>
                                      </p:to>
                                    </p:set>
                                    <p:animEffect transition="in" filter="dissolve">
                                      <p:cBhvr>
                                        <p:cTn id="16" dur="500"/>
                                        <p:tgtEl>
                                          <p:spTgt spid="67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88D61E9-528C-9D45-9981-1007205436D6}"/>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7" name="Rectangle 3">
            <a:extLst>
              <a:ext uri="{FF2B5EF4-FFF2-40B4-BE49-F238E27FC236}">
                <a16:creationId xmlns:a16="http://schemas.microsoft.com/office/drawing/2014/main" id="{D596FEA2-B837-6445-958A-DF29127B1004}"/>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72708" name="Rectangle 4">
            <a:extLst>
              <a:ext uri="{FF2B5EF4-FFF2-40B4-BE49-F238E27FC236}">
                <a16:creationId xmlns:a16="http://schemas.microsoft.com/office/drawing/2014/main" id="{8763D5F1-F60E-AE46-A3A8-D830A2CBE6EB}"/>
              </a:ext>
            </a:extLst>
          </p:cNvPr>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72709" name="AutoShape 5">
            <a:extLst>
              <a:ext uri="{FF2B5EF4-FFF2-40B4-BE49-F238E27FC236}">
                <a16:creationId xmlns:a16="http://schemas.microsoft.com/office/drawing/2014/main" id="{700719CD-C509-434B-850F-16720C9BA5E9}"/>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0" name="Rectangle 6">
            <a:extLst>
              <a:ext uri="{FF2B5EF4-FFF2-40B4-BE49-F238E27FC236}">
                <a16:creationId xmlns:a16="http://schemas.microsoft.com/office/drawing/2014/main" id="{C083CDF9-0D7D-874C-AF9A-01C48A92463F}"/>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1" name="Rectangle 7">
            <a:extLst>
              <a:ext uri="{FF2B5EF4-FFF2-40B4-BE49-F238E27FC236}">
                <a16:creationId xmlns:a16="http://schemas.microsoft.com/office/drawing/2014/main" id="{E97DB217-4B3C-7544-9EBD-E47BC917F598}"/>
              </a:ext>
            </a:extLst>
          </p:cNvPr>
          <p:cNvSpPr>
            <a:spLocks noChangeArrowheads="1"/>
          </p:cNvSpPr>
          <p:nvPr/>
        </p:nvSpPr>
        <p:spPr bwMode="auto">
          <a:xfrm>
            <a:off x="3008313" y="904875"/>
            <a:ext cx="15589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ko-KR" altLang="en-US" sz="2000" b="1">
                <a:solidFill>
                  <a:schemeClr val="accent2"/>
                </a:solidFill>
                <a:effectLst/>
                <a:latin typeface="Times" pitchFamily="2" charset="0"/>
                <a:ea typeface="Gulim" panose="020B0600000101010101" pitchFamily="34" charset="-127"/>
              </a:rPr>
              <a:t>   </a:t>
            </a:r>
            <a:r>
              <a:rPr lang="en-US" altLang="ko-KR" b="1">
                <a:solidFill>
                  <a:schemeClr val="accent2"/>
                </a:solidFill>
                <a:effectLst/>
                <a:latin typeface="Times" pitchFamily="2" charset="0"/>
                <a:ea typeface="Gulim" panose="020B0600000101010101" pitchFamily="34" charset="-127"/>
              </a:rPr>
              <a:t>YUSUF</a:t>
            </a:r>
          </a:p>
        </p:txBody>
      </p:sp>
      <p:sp>
        <p:nvSpPr>
          <p:cNvPr id="72712" name="Line 8">
            <a:extLst>
              <a:ext uri="{FF2B5EF4-FFF2-40B4-BE49-F238E27FC236}">
                <a16:creationId xmlns:a16="http://schemas.microsoft.com/office/drawing/2014/main" id="{93E0B18B-11F3-F441-AD85-AD09B60F759F}"/>
              </a:ext>
            </a:extLst>
          </p:cNvPr>
          <p:cNvSpPr>
            <a:spLocks noChangeShapeType="1"/>
          </p:cNvSpPr>
          <p:nvPr/>
        </p:nvSpPr>
        <p:spPr bwMode="auto">
          <a:xfrm>
            <a:off x="3321050" y="2514600"/>
            <a:ext cx="25019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3" name="Line 9">
            <a:extLst>
              <a:ext uri="{FF2B5EF4-FFF2-40B4-BE49-F238E27FC236}">
                <a16:creationId xmlns:a16="http://schemas.microsoft.com/office/drawing/2014/main" id="{A555570E-587F-B648-9E3A-54C78ACB17F3}"/>
              </a:ext>
            </a:extLst>
          </p:cNvPr>
          <p:cNvSpPr>
            <a:spLocks noChangeShapeType="1"/>
          </p:cNvSpPr>
          <p:nvPr/>
        </p:nvSpPr>
        <p:spPr bwMode="auto">
          <a:xfrm>
            <a:off x="3321050" y="2057400"/>
            <a:ext cx="25019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6" name="Rectangle 12">
            <a:extLst>
              <a:ext uri="{FF2B5EF4-FFF2-40B4-BE49-F238E27FC236}">
                <a16:creationId xmlns:a16="http://schemas.microsoft.com/office/drawing/2014/main" id="{89877CB5-15B8-CD43-9D33-1E675F3D6FDB}"/>
              </a:ext>
            </a:extLst>
          </p:cNvPr>
          <p:cNvSpPr>
            <a:spLocks noChangeArrowheads="1"/>
          </p:cNvSpPr>
          <p:nvPr/>
        </p:nvSpPr>
        <p:spPr bwMode="auto">
          <a:xfrm>
            <a:off x="822325" y="2452688"/>
            <a:ext cx="20701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717" name="Rectangle 13">
            <a:extLst>
              <a:ext uri="{FF2B5EF4-FFF2-40B4-BE49-F238E27FC236}">
                <a16:creationId xmlns:a16="http://schemas.microsoft.com/office/drawing/2014/main" id="{9920C159-EE71-FF40-B064-7A4D10455948}"/>
              </a:ext>
            </a:extLst>
          </p:cNvPr>
          <p:cNvSpPr>
            <a:spLocks noChangeArrowheads="1"/>
          </p:cNvSpPr>
          <p:nvPr/>
        </p:nvSpPr>
        <p:spPr bwMode="auto">
          <a:xfrm>
            <a:off x="822325" y="2452688"/>
            <a:ext cx="2070100"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718" name="Rectangle 14">
            <a:extLst>
              <a:ext uri="{FF2B5EF4-FFF2-40B4-BE49-F238E27FC236}">
                <a16:creationId xmlns:a16="http://schemas.microsoft.com/office/drawing/2014/main" id="{E0071FF9-B5AD-4A4C-B9BE-83D47F8E6BC7}"/>
              </a:ext>
            </a:extLst>
          </p:cNvPr>
          <p:cNvSpPr>
            <a:spLocks noChangeArrowheads="1"/>
          </p:cNvSpPr>
          <p:nvPr/>
        </p:nvSpPr>
        <p:spPr bwMode="auto">
          <a:xfrm>
            <a:off x="1927225" y="3341688"/>
            <a:ext cx="2070100" cy="31416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720" name="Line 16">
            <a:extLst>
              <a:ext uri="{FF2B5EF4-FFF2-40B4-BE49-F238E27FC236}">
                <a16:creationId xmlns:a16="http://schemas.microsoft.com/office/drawing/2014/main" id="{ACD5F449-E5B5-7E48-B269-712D8E4BB3E2}"/>
              </a:ext>
            </a:extLst>
          </p:cNvPr>
          <p:cNvSpPr>
            <a:spLocks noChangeShapeType="1"/>
          </p:cNvSpPr>
          <p:nvPr/>
        </p:nvSpPr>
        <p:spPr bwMode="auto">
          <a:xfrm>
            <a:off x="3335338" y="2527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1" name="Line 17">
            <a:extLst>
              <a:ext uri="{FF2B5EF4-FFF2-40B4-BE49-F238E27FC236}">
                <a16:creationId xmlns:a16="http://schemas.microsoft.com/office/drawing/2014/main" id="{12FE3537-F8DC-BB48-9D50-436BD98F8296}"/>
              </a:ext>
            </a:extLst>
          </p:cNvPr>
          <p:cNvSpPr>
            <a:spLocks noChangeShapeType="1"/>
          </p:cNvSpPr>
          <p:nvPr/>
        </p:nvSpPr>
        <p:spPr bwMode="auto">
          <a:xfrm>
            <a:off x="3335338" y="20701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2" name="Rectangle 18">
            <a:extLst>
              <a:ext uri="{FF2B5EF4-FFF2-40B4-BE49-F238E27FC236}">
                <a16:creationId xmlns:a16="http://schemas.microsoft.com/office/drawing/2014/main" id="{5EA55455-5C0F-9D4A-A9CF-9D7022B219CA}"/>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2723" name="Line 19">
            <a:extLst>
              <a:ext uri="{FF2B5EF4-FFF2-40B4-BE49-F238E27FC236}">
                <a16:creationId xmlns:a16="http://schemas.microsoft.com/office/drawing/2014/main" id="{D5CF3860-A70D-4E4E-A677-3073D78155FB}"/>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2724" name="Rectangle 20">
            <a:extLst>
              <a:ext uri="{FF2B5EF4-FFF2-40B4-BE49-F238E27FC236}">
                <a16:creationId xmlns:a16="http://schemas.microsoft.com/office/drawing/2014/main" id="{9C15B793-B80F-204B-ACF1-2799521590CD}"/>
              </a:ext>
            </a:extLst>
          </p:cNvPr>
          <p:cNvSpPr>
            <a:spLocks noChangeArrowheads="1"/>
          </p:cNvSpPr>
          <p:nvPr/>
        </p:nvSpPr>
        <p:spPr bwMode="auto">
          <a:xfrm>
            <a:off x="709613" y="4321175"/>
            <a:ext cx="2290762" cy="14303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4400">
                <a:solidFill>
                  <a:schemeClr val="tx2"/>
                </a:solidFill>
                <a:effectLst/>
                <a:latin typeface="Times" pitchFamily="2" charset="0"/>
                <a:ea typeface="Gulim" panose="020B0600000101010101" pitchFamily="34" charset="-127"/>
              </a:rPr>
              <a:t>A</a:t>
            </a:r>
            <a:r>
              <a:rPr lang="en-US" altLang="ko-KR" sz="8800">
                <a:solidFill>
                  <a:srgbClr val="51DC00"/>
                </a:solidFill>
                <a:effectLst/>
                <a:latin typeface="Times" pitchFamily="2" charset="0"/>
                <a:ea typeface="Gulim" panose="020B0600000101010101" pitchFamily="34" charset="-127"/>
              </a:rPr>
              <a:t>Y</a:t>
            </a:r>
            <a:r>
              <a:rPr lang="en-US" altLang="ko-KR" sz="4400">
                <a:solidFill>
                  <a:schemeClr val="tx2"/>
                </a:solidFill>
                <a:effectLst/>
                <a:latin typeface="Times" pitchFamily="2" charset="0"/>
                <a:ea typeface="Gulim" panose="020B0600000101010101" pitchFamily="34" charset="-127"/>
              </a:rPr>
              <a:t>MY</a:t>
            </a:r>
          </a:p>
        </p:txBody>
      </p:sp>
      <p:sp>
        <p:nvSpPr>
          <p:cNvPr id="72725" name="Rectangle 21">
            <a:extLst>
              <a:ext uri="{FF2B5EF4-FFF2-40B4-BE49-F238E27FC236}">
                <a16:creationId xmlns:a16="http://schemas.microsoft.com/office/drawing/2014/main" id="{AE66D001-D2D6-8C46-ABD1-28C0C78D6FD0}"/>
              </a:ext>
            </a:extLst>
          </p:cNvPr>
          <p:cNvSpPr>
            <a:spLocks noChangeArrowheads="1"/>
          </p:cNvSpPr>
          <p:nvPr/>
        </p:nvSpPr>
        <p:spPr bwMode="auto">
          <a:xfrm>
            <a:off x="482600" y="1993900"/>
            <a:ext cx="2665413" cy="31956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200">
                <a:solidFill>
                  <a:srgbClr val="FAFD00"/>
                </a:solidFill>
                <a:effectLst/>
                <a:latin typeface="Times" pitchFamily="2" charset="0"/>
                <a:ea typeface="Gulim" panose="020B0600000101010101" pitchFamily="34" charset="-127"/>
              </a:rPr>
              <a:t>Orang</a:t>
            </a:r>
            <a:r>
              <a:rPr lang="en-US" altLang="ko-KR" sz="3200">
                <a:solidFill>
                  <a:schemeClr val="tx2"/>
                </a:solidFill>
                <a:effectLst/>
                <a:latin typeface="Times" pitchFamily="2" charset="0"/>
                <a:ea typeface="Gulim" panose="020B0600000101010101" pitchFamily="34" charset="-127"/>
              </a:rPr>
              <a:t> </a:t>
            </a:r>
            <a:r>
              <a:rPr lang="en-US" altLang="ko-KR" sz="3200" b="1" i="1">
                <a:solidFill>
                  <a:schemeClr val="tx1"/>
                </a:solidFill>
                <a:effectLst/>
                <a:latin typeface="Times" pitchFamily="2" charset="0"/>
                <a:ea typeface="Gulim" panose="020B0600000101010101" pitchFamily="34" charset="-127"/>
              </a:rPr>
              <a:t>KEDUA</a:t>
            </a:r>
            <a:r>
              <a:rPr lang="en-US" altLang="ko-KR" sz="3200" b="1">
                <a:solidFill>
                  <a:schemeClr val="tx1"/>
                </a:solidFill>
                <a:effectLst/>
                <a:latin typeface="Times" pitchFamily="2" charset="0"/>
                <a:ea typeface="Gulim" panose="020B0600000101010101" pitchFamily="34" charset="-127"/>
              </a:rPr>
              <a:t> </a:t>
            </a:r>
            <a:endParaRPr lang="en-US" altLang="ko-KR" sz="3200" b="1">
              <a:solidFill>
                <a:schemeClr val="tx2"/>
              </a:solidFill>
              <a:effectLst/>
              <a:latin typeface="Times" pitchFamily="2" charset="0"/>
              <a:ea typeface="Gulim" panose="020B0600000101010101" pitchFamily="34" charset="-127"/>
            </a:endParaRPr>
          </a:p>
          <a:p>
            <a:r>
              <a:rPr lang="en-US" altLang="ko-KR" sz="3200">
                <a:solidFill>
                  <a:srgbClr val="FAFD00"/>
                </a:solidFill>
                <a:effectLst/>
                <a:latin typeface="Times" pitchFamily="2" charset="0"/>
                <a:ea typeface="Gulim" panose="020B0600000101010101" pitchFamily="34" charset="-127"/>
              </a:rPr>
              <a:t>dari ke</a:t>
            </a:r>
          </a:p>
          <a:p>
            <a:r>
              <a:rPr lang="en-US" altLang="ko-KR" sz="3200" b="1">
                <a:solidFill>
                  <a:schemeClr val="tx1"/>
                </a:solidFill>
                <a:effectLst/>
                <a:latin typeface="Times" pitchFamily="2" charset="0"/>
                <a:ea typeface="Gulim" panose="020B0600000101010101" pitchFamily="34" charset="-127"/>
              </a:rPr>
              <a:t>4 TOKOH</a:t>
            </a:r>
            <a:endParaRPr lang="en-US" altLang="ko-KR" sz="3200">
              <a:solidFill>
                <a:schemeClr val="tx2"/>
              </a:solidFill>
              <a:effectLst/>
              <a:latin typeface="Times" pitchFamily="2" charset="0"/>
              <a:ea typeface="Gulim" panose="020B0600000101010101" pitchFamily="34" charset="-127"/>
            </a:endParaRPr>
          </a:p>
          <a:p>
            <a:r>
              <a:rPr lang="en-US" altLang="ko-KR" sz="3200">
                <a:solidFill>
                  <a:srgbClr val="FAFD00"/>
                </a:solidFill>
                <a:effectLst/>
                <a:latin typeface="Times" pitchFamily="2" charset="0"/>
                <a:ea typeface="Gulim" panose="020B0600000101010101" pitchFamily="34" charset="-127"/>
              </a:rPr>
              <a:t>adalah:</a:t>
            </a:r>
          </a:p>
          <a:p>
            <a:endParaRPr lang="ko-KR" altLang="en-US" sz="4400">
              <a:solidFill>
                <a:schemeClr val="tx2"/>
              </a:solidFill>
              <a:effectLst/>
              <a:latin typeface="Times" pitchFamily="2" charset="0"/>
              <a:ea typeface="Gulim" panose="020B0600000101010101" pitchFamily="34" charset="-127"/>
            </a:endParaRPr>
          </a:p>
        </p:txBody>
      </p:sp>
      <p:sp>
        <p:nvSpPr>
          <p:cNvPr id="72726" name="Freeform 22">
            <a:extLst>
              <a:ext uri="{FF2B5EF4-FFF2-40B4-BE49-F238E27FC236}">
                <a16:creationId xmlns:a16="http://schemas.microsoft.com/office/drawing/2014/main" id="{D60E1C5A-87A0-C147-92FF-EF238922CA55}"/>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7" name="Rectangle 23">
            <a:extLst>
              <a:ext uri="{FF2B5EF4-FFF2-40B4-BE49-F238E27FC236}">
                <a16:creationId xmlns:a16="http://schemas.microsoft.com/office/drawing/2014/main" id="{9A4CA3D2-2EFA-ED41-BC1D-669CE8780349}"/>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8" name="Freeform 24">
            <a:extLst>
              <a:ext uri="{FF2B5EF4-FFF2-40B4-BE49-F238E27FC236}">
                <a16:creationId xmlns:a16="http://schemas.microsoft.com/office/drawing/2014/main" id="{5699C164-13E3-4D4E-B288-23CB8166B9B7}"/>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9" name="AutoShape 25">
            <a:extLst>
              <a:ext uri="{FF2B5EF4-FFF2-40B4-BE49-F238E27FC236}">
                <a16:creationId xmlns:a16="http://schemas.microsoft.com/office/drawing/2014/main" id="{A9520A31-6D34-6344-983E-EF3DDBEFE798}"/>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0" name="Rectangle 26">
            <a:extLst>
              <a:ext uri="{FF2B5EF4-FFF2-40B4-BE49-F238E27FC236}">
                <a16:creationId xmlns:a16="http://schemas.microsoft.com/office/drawing/2014/main" id="{4C006D1A-6824-814B-B586-EFAEA1BBE4C7}"/>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1" name="Rectangle 27">
            <a:extLst>
              <a:ext uri="{FF2B5EF4-FFF2-40B4-BE49-F238E27FC236}">
                <a16:creationId xmlns:a16="http://schemas.microsoft.com/office/drawing/2014/main" id="{11A574FF-568F-7E42-8447-909BCD5C5E11}"/>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2" name="AutoShape 28">
            <a:extLst>
              <a:ext uri="{FF2B5EF4-FFF2-40B4-BE49-F238E27FC236}">
                <a16:creationId xmlns:a16="http://schemas.microsoft.com/office/drawing/2014/main" id="{05750453-B94E-9749-9B17-FE4508C89708}"/>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3" name="Line 29">
            <a:extLst>
              <a:ext uri="{FF2B5EF4-FFF2-40B4-BE49-F238E27FC236}">
                <a16:creationId xmlns:a16="http://schemas.microsoft.com/office/drawing/2014/main" id="{2F5DA4AF-98F5-8C45-B852-C87EDEB312BF}"/>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4" name="Line 30">
            <a:extLst>
              <a:ext uri="{FF2B5EF4-FFF2-40B4-BE49-F238E27FC236}">
                <a16:creationId xmlns:a16="http://schemas.microsoft.com/office/drawing/2014/main" id="{A302CDC4-BAB2-FE4F-BEBC-9528CB306113}"/>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5" name="Rectangle 31">
            <a:extLst>
              <a:ext uri="{FF2B5EF4-FFF2-40B4-BE49-F238E27FC236}">
                <a16:creationId xmlns:a16="http://schemas.microsoft.com/office/drawing/2014/main" id="{9B010DC6-D264-4B47-A4AF-4C7D6247B5C9}"/>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72739" name="Text Box 35">
            <a:extLst>
              <a:ext uri="{FF2B5EF4-FFF2-40B4-BE49-F238E27FC236}">
                <a16:creationId xmlns:a16="http://schemas.microsoft.com/office/drawing/2014/main" id="{7B055865-25FC-1443-A4EF-869DAC8A5132}"/>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2742" name="Text Box 38">
            <a:extLst>
              <a:ext uri="{FF2B5EF4-FFF2-40B4-BE49-F238E27FC236}">
                <a16:creationId xmlns:a16="http://schemas.microsoft.com/office/drawing/2014/main" id="{1F41381E-D1A6-A341-BD7B-C751B86F1EE9}"/>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2747" name="Rectangle 43">
            <a:extLst>
              <a:ext uri="{FF2B5EF4-FFF2-40B4-BE49-F238E27FC236}">
                <a16:creationId xmlns:a16="http://schemas.microsoft.com/office/drawing/2014/main" id="{CF1D50A9-917B-384B-A167-92F66B0408E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51</a:t>
            </a:r>
          </a:p>
        </p:txBody>
      </p:sp>
      <p:sp>
        <p:nvSpPr>
          <p:cNvPr id="72748" name="Text Box 44">
            <a:extLst>
              <a:ext uri="{FF2B5EF4-FFF2-40B4-BE49-F238E27FC236}">
                <a16:creationId xmlns:a16="http://schemas.microsoft.com/office/drawing/2014/main" id="{41D69277-CF44-3B44-BFF1-B775B4925860}"/>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spTree>
  </p:cSld>
  <p:clrMapOvr>
    <a:masterClrMapping/>
  </p:clrMapOvr>
  <p:transition>
    <p:wheel spokes="0"/>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9034" name="Rectangle 10">
            <a:extLst>
              <a:ext uri="{FF2B5EF4-FFF2-40B4-BE49-F238E27FC236}">
                <a16:creationId xmlns:a16="http://schemas.microsoft.com/office/drawing/2014/main" id="{F8156597-6FDA-9047-82E0-5C2559BF2293}"/>
              </a:ext>
            </a:extLst>
          </p:cNvPr>
          <p:cNvSpPr>
            <a:spLocks noChangeArrowheads="1"/>
          </p:cNvSpPr>
          <p:nvPr/>
        </p:nvSpPr>
        <p:spPr bwMode="auto">
          <a:xfrm>
            <a:off x="822325" y="2452688"/>
            <a:ext cx="20701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69035" name="Rectangle 11">
            <a:extLst>
              <a:ext uri="{FF2B5EF4-FFF2-40B4-BE49-F238E27FC236}">
                <a16:creationId xmlns:a16="http://schemas.microsoft.com/office/drawing/2014/main" id="{D4ACF6BC-E35A-F94F-A98B-711A4C03524F}"/>
              </a:ext>
            </a:extLst>
          </p:cNvPr>
          <p:cNvSpPr>
            <a:spLocks noChangeArrowheads="1"/>
          </p:cNvSpPr>
          <p:nvPr/>
        </p:nvSpPr>
        <p:spPr bwMode="auto">
          <a:xfrm>
            <a:off x="822325" y="2452688"/>
            <a:ext cx="2070100"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69036" name="Rectangle 12">
            <a:extLst>
              <a:ext uri="{FF2B5EF4-FFF2-40B4-BE49-F238E27FC236}">
                <a16:creationId xmlns:a16="http://schemas.microsoft.com/office/drawing/2014/main" id="{A10C48D7-719E-0E4A-9D8B-0EE4A48195AF}"/>
              </a:ext>
            </a:extLst>
          </p:cNvPr>
          <p:cNvSpPr>
            <a:spLocks noChangeArrowheads="1"/>
          </p:cNvSpPr>
          <p:nvPr/>
        </p:nvSpPr>
        <p:spPr bwMode="auto">
          <a:xfrm>
            <a:off x="1927225" y="3341688"/>
            <a:ext cx="2070100" cy="31416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69053" name="Text Box 29">
            <a:extLst>
              <a:ext uri="{FF2B5EF4-FFF2-40B4-BE49-F238E27FC236}">
                <a16:creationId xmlns:a16="http://schemas.microsoft.com/office/drawing/2014/main" id="{C846C646-46C8-0C42-9900-B64BA594C214}"/>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69054" name="Text Box 30">
            <a:extLst>
              <a:ext uri="{FF2B5EF4-FFF2-40B4-BE49-F238E27FC236}">
                <a16:creationId xmlns:a16="http://schemas.microsoft.com/office/drawing/2014/main" id="{E8C06E16-0524-764B-830E-A386BFE4753D}"/>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69055" name="Rectangle 31">
            <a:extLst>
              <a:ext uri="{FF2B5EF4-FFF2-40B4-BE49-F238E27FC236}">
                <a16:creationId xmlns:a16="http://schemas.microsoft.com/office/drawing/2014/main" id="{E828BBC2-7D31-6140-9825-DC831077793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52</a:t>
            </a:r>
          </a:p>
        </p:txBody>
      </p:sp>
      <p:sp>
        <p:nvSpPr>
          <p:cNvPr id="769056" name="Text Box 32">
            <a:extLst>
              <a:ext uri="{FF2B5EF4-FFF2-40B4-BE49-F238E27FC236}">
                <a16:creationId xmlns:a16="http://schemas.microsoft.com/office/drawing/2014/main" id="{D4283CB4-4AB4-8042-BA08-DBF329A1437C}"/>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grpSp>
        <p:nvGrpSpPr>
          <p:cNvPr id="769061" name="Group 37">
            <a:extLst>
              <a:ext uri="{FF2B5EF4-FFF2-40B4-BE49-F238E27FC236}">
                <a16:creationId xmlns:a16="http://schemas.microsoft.com/office/drawing/2014/main" id="{5F1A332B-049F-A649-9962-620FCE8FEFF5}"/>
              </a:ext>
            </a:extLst>
          </p:cNvPr>
          <p:cNvGrpSpPr>
            <a:grpSpLocks/>
          </p:cNvGrpSpPr>
          <p:nvPr/>
        </p:nvGrpSpPr>
        <p:grpSpPr bwMode="auto">
          <a:xfrm>
            <a:off x="544513" y="500063"/>
            <a:ext cx="4948237" cy="4141787"/>
            <a:chOff x="343" y="315"/>
            <a:chExt cx="3117" cy="2609"/>
          </a:xfrm>
        </p:grpSpPr>
        <p:pic>
          <p:nvPicPr>
            <p:cNvPr id="769057" name="Picture 33" descr="Dothan Valley shepherd and flock, 78-20tb">
              <a:extLst>
                <a:ext uri="{FF2B5EF4-FFF2-40B4-BE49-F238E27FC236}">
                  <a16:creationId xmlns:a16="http://schemas.microsoft.com/office/drawing/2014/main" id="{696D195D-A61A-A044-893E-47BB52F5C6A9}"/>
                </a:ext>
              </a:extLst>
            </p:cNvP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43" y="315"/>
              <a:ext cx="3117" cy="2213"/>
            </a:xfrm>
            <a:prstGeom prst="rect">
              <a:avLst/>
            </a:prstGeom>
            <a:noFill/>
            <a:ln>
              <a:noFill/>
            </a:ln>
            <a:effectLst>
              <a:outerShdw dist="91581" dir="2021404" algn="ctr" rotWithShape="0">
                <a:srgbClr val="000000"/>
              </a:outerShdw>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accent2"/>
                  </a:solidFill>
                  <a:miter lim="800000"/>
                  <a:headEnd/>
                  <a:tailEnd/>
                </a14:hiddenLine>
              </a:ext>
            </a:extLst>
          </p:spPr>
        </p:pic>
        <p:sp>
          <p:nvSpPr>
            <p:cNvPr id="769058" name="Text Box 34">
              <a:extLst>
                <a:ext uri="{FF2B5EF4-FFF2-40B4-BE49-F238E27FC236}">
                  <a16:creationId xmlns:a16="http://schemas.microsoft.com/office/drawing/2014/main" id="{82209EAD-B985-E940-B506-B245FC455D86}"/>
                </a:ext>
              </a:extLst>
            </p:cNvPr>
            <p:cNvSpPr txBox="1">
              <a:spLocks noChangeArrowheads="1"/>
            </p:cNvSpPr>
            <p:nvPr/>
          </p:nvSpPr>
          <p:spPr bwMode="auto">
            <a:xfrm>
              <a:off x="344" y="2558"/>
              <a:ext cx="1622" cy="366"/>
            </a:xfrm>
            <a:prstGeom prst="rect">
              <a:avLst/>
            </a:prstGeom>
            <a:noFill/>
            <a:ln>
              <a:noFill/>
            </a:ln>
            <a:effectLst>
              <a:outerShdw dist="45791" dir="3378596" algn="ctr" rotWithShape="0">
                <a:srgbClr val="000000"/>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chemeClr val="accent2"/>
                  </a:solidFill>
                  <a:miter lim="800000"/>
                  <a:headEnd/>
                  <a:tailEnd/>
                </a14:hiddenLine>
              </a:ext>
            </a:extLst>
          </p:spPr>
          <p:txBody>
            <a:bodyPr>
              <a:spAutoFit/>
              <a:flatTx/>
            </a:bodyPr>
            <a:lstStyle/>
            <a:p>
              <a:pPr algn="l">
                <a:spcBef>
                  <a:spcPct val="50000"/>
                </a:spcBef>
              </a:pPr>
              <a:r>
                <a:rPr lang="en-US" altLang="ko-KR" sz="1600" b="1">
                  <a:solidFill>
                    <a:srgbClr val="FFEA18"/>
                  </a:solidFill>
                  <a:effectLst>
                    <a:outerShdw blurRad="38100" dist="38100" dir="2700000" algn="tl">
                      <a:srgbClr val="000000"/>
                    </a:outerShdw>
                  </a:effectLst>
                  <a:ea typeface="Gulim" panose="020B0600000101010101" pitchFamily="34" charset="-127"/>
                </a:rPr>
                <a:t>Gembala di lapangan Dothan, Israel</a:t>
              </a:r>
            </a:p>
          </p:txBody>
        </p:sp>
      </p:grpSp>
      <p:grpSp>
        <p:nvGrpSpPr>
          <p:cNvPr id="769062" name="Group 38">
            <a:extLst>
              <a:ext uri="{FF2B5EF4-FFF2-40B4-BE49-F238E27FC236}">
                <a16:creationId xmlns:a16="http://schemas.microsoft.com/office/drawing/2014/main" id="{9DDB1DA4-F114-ED46-A345-1BF6E7C90173}"/>
              </a:ext>
            </a:extLst>
          </p:cNvPr>
          <p:cNvGrpSpPr>
            <a:grpSpLocks/>
          </p:cNvGrpSpPr>
          <p:nvPr/>
        </p:nvGrpSpPr>
        <p:grpSpPr bwMode="auto">
          <a:xfrm>
            <a:off x="4084638" y="2149475"/>
            <a:ext cx="4575175" cy="3983038"/>
            <a:chOff x="2573" y="1354"/>
            <a:chExt cx="2695" cy="2452"/>
          </a:xfrm>
        </p:grpSpPr>
        <p:pic>
          <p:nvPicPr>
            <p:cNvPr id="769059" name="Picture 35" descr="Luxor Temple facade">
              <a:extLst>
                <a:ext uri="{FF2B5EF4-FFF2-40B4-BE49-F238E27FC236}">
                  <a16:creationId xmlns:a16="http://schemas.microsoft.com/office/drawing/2014/main" id="{04F61B89-C0B8-A54C-8DEE-F5EE5AFE2742}"/>
                </a:ext>
              </a:extLst>
            </p:cNvPr>
            <p:cNvPicPr preferRelativeResize="0">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2573" y="1809"/>
              <a:ext cx="2659" cy="199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sp>
          <p:nvSpPr>
            <p:cNvPr id="769060" name="Text Box 36">
              <a:extLst>
                <a:ext uri="{FF2B5EF4-FFF2-40B4-BE49-F238E27FC236}">
                  <a16:creationId xmlns:a16="http://schemas.microsoft.com/office/drawing/2014/main" id="{5034BEEF-CD8B-A546-B038-BFD666FF2BA6}"/>
                </a:ext>
              </a:extLst>
            </p:cNvPr>
            <p:cNvSpPr txBox="1">
              <a:spLocks noChangeArrowheads="1"/>
            </p:cNvSpPr>
            <p:nvPr/>
          </p:nvSpPr>
          <p:spPr bwMode="auto">
            <a:xfrm>
              <a:off x="3712" y="1354"/>
              <a:ext cx="1556" cy="358"/>
            </a:xfrm>
            <a:prstGeom prst="rect">
              <a:avLst/>
            </a:prstGeom>
            <a:noFill/>
            <a:ln>
              <a:noFill/>
            </a:ln>
            <a:effectLst>
              <a:outerShdw dist="45791" dir="3378596" algn="ctr" rotWithShape="0">
                <a:srgbClr val="000000"/>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r">
                <a:spcBef>
                  <a:spcPct val="50000"/>
                </a:spcBef>
              </a:pPr>
              <a:r>
                <a:rPr lang="en-US" altLang="ko-KR" sz="1600" b="1">
                  <a:solidFill>
                    <a:srgbClr val="FFEA18"/>
                  </a:solidFill>
                  <a:effectLst>
                    <a:outerShdw blurRad="38100" dist="38100" dir="2700000" algn="tl">
                      <a:srgbClr val="000000"/>
                    </a:outerShdw>
                  </a:effectLst>
                  <a:ea typeface="Gulim" panose="020B0600000101010101" pitchFamily="34" charset="-127"/>
                </a:rPr>
                <a:t>Tampak luar dari Kuil Luxor, Mesir</a:t>
              </a:r>
            </a:p>
          </p:txBody>
        </p:sp>
      </p:grpSp>
      <p:sp>
        <p:nvSpPr>
          <p:cNvPr id="769043" name="Freeform 19">
            <a:extLst>
              <a:ext uri="{FF2B5EF4-FFF2-40B4-BE49-F238E27FC236}">
                <a16:creationId xmlns:a16="http://schemas.microsoft.com/office/drawing/2014/main" id="{C58F269F-01F8-9449-9665-FA4F6FEE8B45}"/>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9044" name="Rectangle 20">
            <a:extLst>
              <a:ext uri="{FF2B5EF4-FFF2-40B4-BE49-F238E27FC236}">
                <a16:creationId xmlns:a16="http://schemas.microsoft.com/office/drawing/2014/main" id="{E69F3609-0743-324F-B998-EE8FA99129D0}"/>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45" name="Freeform 21">
            <a:extLst>
              <a:ext uri="{FF2B5EF4-FFF2-40B4-BE49-F238E27FC236}">
                <a16:creationId xmlns:a16="http://schemas.microsoft.com/office/drawing/2014/main" id="{49214436-F66B-7C47-8877-02A0F2BCEF3C}"/>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9046" name="AutoShape 22">
            <a:extLst>
              <a:ext uri="{FF2B5EF4-FFF2-40B4-BE49-F238E27FC236}">
                <a16:creationId xmlns:a16="http://schemas.microsoft.com/office/drawing/2014/main" id="{4B5F8C20-BECE-1C40-BB70-62B3522B51D6}"/>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47" name="Rectangle 23">
            <a:extLst>
              <a:ext uri="{FF2B5EF4-FFF2-40B4-BE49-F238E27FC236}">
                <a16:creationId xmlns:a16="http://schemas.microsoft.com/office/drawing/2014/main" id="{38D8FA98-00D8-104D-9AB0-EB672A6EE80E}"/>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48" name="Rectangle 24">
            <a:extLst>
              <a:ext uri="{FF2B5EF4-FFF2-40B4-BE49-F238E27FC236}">
                <a16:creationId xmlns:a16="http://schemas.microsoft.com/office/drawing/2014/main" id="{B815C34B-E05F-1B44-B4AA-1C5D8F95533B}"/>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49" name="AutoShape 25">
            <a:extLst>
              <a:ext uri="{FF2B5EF4-FFF2-40B4-BE49-F238E27FC236}">
                <a16:creationId xmlns:a16="http://schemas.microsoft.com/office/drawing/2014/main" id="{2C1628FC-6D96-9D48-AA98-B11AA2DECD55}"/>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50" name="Line 26">
            <a:extLst>
              <a:ext uri="{FF2B5EF4-FFF2-40B4-BE49-F238E27FC236}">
                <a16:creationId xmlns:a16="http://schemas.microsoft.com/office/drawing/2014/main" id="{81442F07-F74C-C540-B99F-3F275A81A45E}"/>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51" name="Line 27">
            <a:extLst>
              <a:ext uri="{FF2B5EF4-FFF2-40B4-BE49-F238E27FC236}">
                <a16:creationId xmlns:a16="http://schemas.microsoft.com/office/drawing/2014/main" id="{1FECB283-EA22-E54E-BD4E-B5840E7A4AB6}"/>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52" name="Rectangle 28">
            <a:extLst>
              <a:ext uri="{FF2B5EF4-FFF2-40B4-BE49-F238E27FC236}">
                <a16:creationId xmlns:a16="http://schemas.microsoft.com/office/drawing/2014/main" id="{4EEFD5B0-FC0E-1845-94DF-BE9044DDE463}"/>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769063" name="Text Box 39">
            <a:extLst>
              <a:ext uri="{FF2B5EF4-FFF2-40B4-BE49-F238E27FC236}">
                <a16:creationId xmlns:a16="http://schemas.microsoft.com/office/drawing/2014/main" id="{1E8B727E-6DFD-6641-98E8-0CECED76AA69}"/>
              </a:ext>
            </a:extLst>
          </p:cNvPr>
          <p:cNvSpPr txBox="1">
            <a:spLocks noChangeArrowheads="1"/>
          </p:cNvSpPr>
          <p:nvPr/>
        </p:nvSpPr>
        <p:spPr bwMode="auto">
          <a:xfrm>
            <a:off x="1779588"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37-41</a:t>
            </a:r>
          </a:p>
        </p:txBody>
      </p:sp>
      <p:sp>
        <p:nvSpPr>
          <p:cNvPr id="769064" name="Text Box 40">
            <a:extLst>
              <a:ext uri="{FF2B5EF4-FFF2-40B4-BE49-F238E27FC236}">
                <a16:creationId xmlns:a16="http://schemas.microsoft.com/office/drawing/2014/main" id="{12D045C9-FC6E-B04D-8C7F-1992EC98CABD}"/>
              </a:ext>
            </a:extLst>
          </p:cNvPr>
          <p:cNvSpPr txBox="1">
            <a:spLocks noChangeArrowheads="1"/>
          </p:cNvSpPr>
          <p:nvPr/>
        </p:nvSpPr>
        <p:spPr bwMode="auto">
          <a:xfrm>
            <a:off x="8574088" y="64135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69062"/>
                                        </p:tgtEl>
                                        <p:attrNameLst>
                                          <p:attrName>style.visibility</p:attrName>
                                        </p:attrNameLst>
                                      </p:cBhvr>
                                      <p:to>
                                        <p:strVal val="visible"/>
                                      </p:to>
                                    </p:set>
                                    <p:animEffect transition="in" filter="dissolve">
                                      <p:cBhvr>
                                        <p:cTn id="7" dur="500"/>
                                        <p:tgtEl>
                                          <p:spTgt spid="769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82" name="Rectangle 2">
            <a:extLst>
              <a:ext uri="{FF2B5EF4-FFF2-40B4-BE49-F238E27FC236}">
                <a16:creationId xmlns:a16="http://schemas.microsoft.com/office/drawing/2014/main" id="{F2AE4F69-1602-A440-90D5-F58C03B3C180}"/>
              </a:ext>
            </a:extLst>
          </p:cNvPr>
          <p:cNvSpPr>
            <a:spLocks noChangeArrowheads="1"/>
          </p:cNvSpPr>
          <p:nvPr/>
        </p:nvSpPr>
        <p:spPr bwMode="auto">
          <a:xfrm>
            <a:off x="822325" y="2452688"/>
            <a:ext cx="20701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3683" name="Rectangle 3">
            <a:extLst>
              <a:ext uri="{FF2B5EF4-FFF2-40B4-BE49-F238E27FC236}">
                <a16:creationId xmlns:a16="http://schemas.microsoft.com/office/drawing/2014/main" id="{6047B28A-D92B-4C47-910F-7B8EFC84074D}"/>
              </a:ext>
            </a:extLst>
          </p:cNvPr>
          <p:cNvSpPr>
            <a:spLocks noChangeArrowheads="1"/>
          </p:cNvSpPr>
          <p:nvPr/>
        </p:nvSpPr>
        <p:spPr bwMode="auto">
          <a:xfrm>
            <a:off x="822325" y="2452688"/>
            <a:ext cx="2070100"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3699" name="Text Box 19">
            <a:extLst>
              <a:ext uri="{FF2B5EF4-FFF2-40B4-BE49-F238E27FC236}">
                <a16:creationId xmlns:a16="http://schemas.microsoft.com/office/drawing/2014/main" id="{EDF7812E-827E-654E-8354-A7C178A29065}"/>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583700" name="Text Box 20">
            <a:extLst>
              <a:ext uri="{FF2B5EF4-FFF2-40B4-BE49-F238E27FC236}">
                <a16:creationId xmlns:a16="http://schemas.microsoft.com/office/drawing/2014/main" id="{EBA218A6-E72C-AE41-91FF-5735C6B55B29}"/>
              </a:ext>
            </a:extLst>
          </p:cNvPr>
          <p:cNvSpPr txBox="1">
            <a:spLocks noChangeArrowheads="1"/>
          </p:cNvSpPr>
          <p:nvPr/>
        </p:nvSpPr>
        <p:spPr bwMode="auto">
          <a:xfrm>
            <a:off x="1779588"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37-41</a:t>
            </a:r>
          </a:p>
        </p:txBody>
      </p:sp>
      <p:sp>
        <p:nvSpPr>
          <p:cNvPr id="583705" name="Text Box 25">
            <a:extLst>
              <a:ext uri="{FF2B5EF4-FFF2-40B4-BE49-F238E27FC236}">
                <a16:creationId xmlns:a16="http://schemas.microsoft.com/office/drawing/2014/main" id="{F1C6AFB2-A2D8-024D-826A-12AAF083CB8F}"/>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83713" name="Rectangle 33">
            <a:extLst>
              <a:ext uri="{FF2B5EF4-FFF2-40B4-BE49-F238E27FC236}">
                <a16:creationId xmlns:a16="http://schemas.microsoft.com/office/drawing/2014/main" id="{5B137349-20F7-1048-A2A0-A98E2BB48B6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53</a:t>
            </a:r>
          </a:p>
        </p:txBody>
      </p:sp>
      <p:sp>
        <p:nvSpPr>
          <p:cNvPr id="583714" name="Text Box 34">
            <a:extLst>
              <a:ext uri="{FF2B5EF4-FFF2-40B4-BE49-F238E27FC236}">
                <a16:creationId xmlns:a16="http://schemas.microsoft.com/office/drawing/2014/main" id="{C4507607-242A-EB40-9704-A63A55DE8526}"/>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pic>
        <p:nvPicPr>
          <p:cNvPr id="583717" name="Picture 37">
            <a:extLst>
              <a:ext uri="{FF2B5EF4-FFF2-40B4-BE49-F238E27FC236}">
                <a16:creationId xmlns:a16="http://schemas.microsoft.com/office/drawing/2014/main" id="{0885B2C0-34B6-9446-BA11-94739C12E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037"/>
          <a:stretch>
            <a:fillRect/>
          </a:stretch>
        </p:blipFill>
        <p:spPr bwMode="auto">
          <a:xfrm>
            <a:off x="4746625" y="174625"/>
            <a:ext cx="3919538" cy="24669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8" name="Picture 38">
            <a:extLst>
              <a:ext uri="{FF2B5EF4-FFF2-40B4-BE49-F238E27FC236}">
                <a16:creationId xmlns:a16="http://schemas.microsoft.com/office/drawing/2014/main" id="{2420B214-1AC6-4B4B-82CA-9210E7DC4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6037"/>
          <a:stretch>
            <a:fillRect/>
          </a:stretch>
        </p:blipFill>
        <p:spPr bwMode="auto">
          <a:xfrm>
            <a:off x="4862513" y="3835400"/>
            <a:ext cx="3871912" cy="24368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5" name="Picture 35">
            <a:extLst>
              <a:ext uri="{FF2B5EF4-FFF2-40B4-BE49-F238E27FC236}">
                <a16:creationId xmlns:a16="http://schemas.microsoft.com/office/drawing/2014/main" id="{2DD7791D-6ABF-7D43-8CB5-B733DF63AA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314"/>
          <a:stretch>
            <a:fillRect/>
          </a:stretch>
        </p:blipFill>
        <p:spPr bwMode="auto">
          <a:xfrm>
            <a:off x="601663" y="528638"/>
            <a:ext cx="3471862" cy="26384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0" name="Picture 40">
            <a:extLst>
              <a:ext uri="{FF2B5EF4-FFF2-40B4-BE49-F238E27FC236}">
                <a16:creationId xmlns:a16="http://schemas.microsoft.com/office/drawing/2014/main" id="{FD390CB0-7BBE-A14A-A126-2A1F898E44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1374"/>
          <a:stretch>
            <a:fillRect/>
          </a:stretch>
        </p:blipFill>
        <p:spPr bwMode="auto">
          <a:xfrm>
            <a:off x="217488" y="3479800"/>
            <a:ext cx="3957637" cy="26289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686" name="Freeform 6">
            <a:extLst>
              <a:ext uri="{FF2B5EF4-FFF2-40B4-BE49-F238E27FC236}">
                <a16:creationId xmlns:a16="http://schemas.microsoft.com/office/drawing/2014/main" id="{6587B57B-4741-BF42-AEEA-EE0F34C08437}"/>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687" name="Rectangle 7">
            <a:extLst>
              <a:ext uri="{FF2B5EF4-FFF2-40B4-BE49-F238E27FC236}">
                <a16:creationId xmlns:a16="http://schemas.microsoft.com/office/drawing/2014/main" id="{3F44DC7B-731D-ED4D-9A93-E26D38B681BC}"/>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688" name="Freeform 8">
            <a:extLst>
              <a:ext uri="{FF2B5EF4-FFF2-40B4-BE49-F238E27FC236}">
                <a16:creationId xmlns:a16="http://schemas.microsoft.com/office/drawing/2014/main" id="{DB974A96-1709-2442-A496-0AADB5C5B62A}"/>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689" name="AutoShape 9">
            <a:extLst>
              <a:ext uri="{FF2B5EF4-FFF2-40B4-BE49-F238E27FC236}">
                <a16:creationId xmlns:a16="http://schemas.microsoft.com/office/drawing/2014/main" id="{DAF71977-A656-804D-99EA-760F1F447E2A}"/>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690" name="Rectangle 10">
            <a:extLst>
              <a:ext uri="{FF2B5EF4-FFF2-40B4-BE49-F238E27FC236}">
                <a16:creationId xmlns:a16="http://schemas.microsoft.com/office/drawing/2014/main" id="{EAE5F513-E9C2-6D4F-BE6E-2877188724F9}"/>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691" name="Rectangle 11">
            <a:extLst>
              <a:ext uri="{FF2B5EF4-FFF2-40B4-BE49-F238E27FC236}">
                <a16:creationId xmlns:a16="http://schemas.microsoft.com/office/drawing/2014/main" id="{1E249CFD-FDF1-2B41-ACCB-D4DE3507E7C1}"/>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692" name="AutoShape 12">
            <a:extLst>
              <a:ext uri="{FF2B5EF4-FFF2-40B4-BE49-F238E27FC236}">
                <a16:creationId xmlns:a16="http://schemas.microsoft.com/office/drawing/2014/main" id="{74EC67FA-64D2-0C47-B269-139E0C13A136}"/>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693" name="Line 13">
            <a:extLst>
              <a:ext uri="{FF2B5EF4-FFF2-40B4-BE49-F238E27FC236}">
                <a16:creationId xmlns:a16="http://schemas.microsoft.com/office/drawing/2014/main" id="{CC2B680D-0692-0E43-A47B-060F9E3D4050}"/>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694" name="Line 14">
            <a:extLst>
              <a:ext uri="{FF2B5EF4-FFF2-40B4-BE49-F238E27FC236}">
                <a16:creationId xmlns:a16="http://schemas.microsoft.com/office/drawing/2014/main" id="{EC413417-0D3C-954A-95FE-AE0D9D25C852}"/>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695" name="Rectangle 15">
            <a:extLst>
              <a:ext uri="{FF2B5EF4-FFF2-40B4-BE49-F238E27FC236}">
                <a16:creationId xmlns:a16="http://schemas.microsoft.com/office/drawing/2014/main" id="{AA197C92-8510-A147-B866-C198EFA69364}"/>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pic>
        <p:nvPicPr>
          <p:cNvPr id="583716" name="Picture 36">
            <a:extLst>
              <a:ext uri="{FF2B5EF4-FFF2-40B4-BE49-F238E27FC236}">
                <a16:creationId xmlns:a16="http://schemas.microsoft.com/office/drawing/2014/main" id="{51A0181C-8C6E-9D48-BB63-2A1FA1D910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7221"/>
          <a:stretch>
            <a:fillRect/>
          </a:stretch>
        </p:blipFill>
        <p:spPr bwMode="auto">
          <a:xfrm>
            <a:off x="3390900" y="1978025"/>
            <a:ext cx="3616325" cy="22447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83718"/>
                                        </p:tgtEl>
                                        <p:attrNameLst>
                                          <p:attrName>style.visibility</p:attrName>
                                        </p:attrNameLst>
                                      </p:cBhvr>
                                      <p:to>
                                        <p:strVal val="visible"/>
                                      </p:to>
                                    </p:set>
                                    <p:animEffect transition="in" filter="dissolve">
                                      <p:cBhvr>
                                        <p:cTn id="7" dur="500"/>
                                        <p:tgtEl>
                                          <p:spTgt spid="58371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83717"/>
                                        </p:tgtEl>
                                        <p:attrNameLst>
                                          <p:attrName>style.visibility</p:attrName>
                                        </p:attrNameLst>
                                      </p:cBhvr>
                                      <p:to>
                                        <p:strVal val="visible"/>
                                      </p:to>
                                    </p:set>
                                    <p:animEffect transition="in" filter="dissolve">
                                      <p:cBhvr>
                                        <p:cTn id="11" dur="500"/>
                                        <p:tgtEl>
                                          <p:spTgt spid="58371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83720"/>
                                        </p:tgtEl>
                                        <p:attrNameLst>
                                          <p:attrName>style.visibility</p:attrName>
                                        </p:attrNameLst>
                                      </p:cBhvr>
                                      <p:to>
                                        <p:strVal val="visible"/>
                                      </p:to>
                                    </p:set>
                                    <p:animEffect transition="in" filter="dissolve">
                                      <p:cBhvr>
                                        <p:cTn id="15" dur="500"/>
                                        <p:tgtEl>
                                          <p:spTgt spid="583720"/>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583716"/>
                                        </p:tgtEl>
                                        <p:attrNameLst>
                                          <p:attrName>style.visibility</p:attrName>
                                        </p:attrNameLst>
                                      </p:cBhvr>
                                      <p:to>
                                        <p:strVal val="visible"/>
                                      </p:to>
                                    </p:set>
                                    <p:animEffect transition="in" filter="dissolve">
                                      <p:cBhvr>
                                        <p:cTn id="19" dur="500"/>
                                        <p:tgtEl>
                                          <p:spTgt spid="5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4706" name="Rectangle 2">
            <a:extLst>
              <a:ext uri="{FF2B5EF4-FFF2-40B4-BE49-F238E27FC236}">
                <a16:creationId xmlns:a16="http://schemas.microsoft.com/office/drawing/2014/main" id="{AF1E4F16-BB92-1F44-B969-634A09F9FFEC}"/>
              </a:ext>
            </a:extLst>
          </p:cNvPr>
          <p:cNvSpPr>
            <a:spLocks noChangeArrowheads="1"/>
          </p:cNvSpPr>
          <p:nvPr/>
        </p:nvSpPr>
        <p:spPr bwMode="auto">
          <a:xfrm>
            <a:off x="822325" y="2452688"/>
            <a:ext cx="20701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4707" name="Rectangle 3">
            <a:extLst>
              <a:ext uri="{FF2B5EF4-FFF2-40B4-BE49-F238E27FC236}">
                <a16:creationId xmlns:a16="http://schemas.microsoft.com/office/drawing/2014/main" id="{1A5AAE45-2FDC-8048-BA41-3CA38AB50C6A}"/>
              </a:ext>
            </a:extLst>
          </p:cNvPr>
          <p:cNvSpPr>
            <a:spLocks noChangeArrowheads="1"/>
          </p:cNvSpPr>
          <p:nvPr/>
        </p:nvSpPr>
        <p:spPr bwMode="auto">
          <a:xfrm>
            <a:off x="822325" y="2452688"/>
            <a:ext cx="2070100"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4709" name="Line 5">
            <a:extLst>
              <a:ext uri="{FF2B5EF4-FFF2-40B4-BE49-F238E27FC236}">
                <a16:creationId xmlns:a16="http://schemas.microsoft.com/office/drawing/2014/main" id="{1B04AFB1-DB26-744D-9639-83835DBE95E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84723" name="Text Box 19">
            <a:extLst>
              <a:ext uri="{FF2B5EF4-FFF2-40B4-BE49-F238E27FC236}">
                <a16:creationId xmlns:a16="http://schemas.microsoft.com/office/drawing/2014/main" id="{419251D1-831D-DB49-A50E-26D43B4AF716}"/>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584724" name="Text Box 20">
            <a:extLst>
              <a:ext uri="{FF2B5EF4-FFF2-40B4-BE49-F238E27FC236}">
                <a16:creationId xmlns:a16="http://schemas.microsoft.com/office/drawing/2014/main" id="{CEDDFC06-F79B-CA4F-8176-60C5DC70FCDA}"/>
              </a:ext>
            </a:extLst>
          </p:cNvPr>
          <p:cNvSpPr txBox="1">
            <a:spLocks noChangeArrowheads="1"/>
          </p:cNvSpPr>
          <p:nvPr/>
        </p:nvSpPr>
        <p:spPr bwMode="auto">
          <a:xfrm>
            <a:off x="1789113"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41:41-44</a:t>
            </a:r>
          </a:p>
        </p:txBody>
      </p:sp>
      <p:sp>
        <p:nvSpPr>
          <p:cNvPr id="584730" name="Text Box 26">
            <a:extLst>
              <a:ext uri="{FF2B5EF4-FFF2-40B4-BE49-F238E27FC236}">
                <a16:creationId xmlns:a16="http://schemas.microsoft.com/office/drawing/2014/main" id="{6962CDEF-209E-7B44-9585-90531E942C3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pic>
        <p:nvPicPr>
          <p:cNvPr id="584735" name="Picture 31">
            <a:extLst>
              <a:ext uri="{FF2B5EF4-FFF2-40B4-BE49-F238E27FC236}">
                <a16:creationId xmlns:a16="http://schemas.microsoft.com/office/drawing/2014/main" id="{C19FF892-67A1-7747-8653-1611151D9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585788"/>
            <a:ext cx="7721600" cy="5580062"/>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84710" name="Freeform 6">
            <a:extLst>
              <a:ext uri="{FF2B5EF4-FFF2-40B4-BE49-F238E27FC236}">
                <a16:creationId xmlns:a16="http://schemas.microsoft.com/office/drawing/2014/main" id="{38AE36CB-8070-634D-BFD9-2AB2CDA158C2}"/>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711" name="Rectangle 7">
            <a:extLst>
              <a:ext uri="{FF2B5EF4-FFF2-40B4-BE49-F238E27FC236}">
                <a16:creationId xmlns:a16="http://schemas.microsoft.com/office/drawing/2014/main" id="{8C390F27-54FD-2E43-981A-14D3491A1C22}"/>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2" name="Freeform 8">
            <a:extLst>
              <a:ext uri="{FF2B5EF4-FFF2-40B4-BE49-F238E27FC236}">
                <a16:creationId xmlns:a16="http://schemas.microsoft.com/office/drawing/2014/main" id="{14F5B4B2-A9E7-C948-B9E8-07FF2F0ADFDE}"/>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713" name="AutoShape 9">
            <a:extLst>
              <a:ext uri="{FF2B5EF4-FFF2-40B4-BE49-F238E27FC236}">
                <a16:creationId xmlns:a16="http://schemas.microsoft.com/office/drawing/2014/main" id="{5C88027D-FFE3-4445-BFA1-F29BFA4B1E4F}"/>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4" name="Rectangle 10">
            <a:extLst>
              <a:ext uri="{FF2B5EF4-FFF2-40B4-BE49-F238E27FC236}">
                <a16:creationId xmlns:a16="http://schemas.microsoft.com/office/drawing/2014/main" id="{9E91BA10-0206-F246-9E00-5C637169BC70}"/>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5" name="Rectangle 11">
            <a:extLst>
              <a:ext uri="{FF2B5EF4-FFF2-40B4-BE49-F238E27FC236}">
                <a16:creationId xmlns:a16="http://schemas.microsoft.com/office/drawing/2014/main" id="{EB03CEC1-9DB0-C647-AC2E-A0D49AFE60D6}"/>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6" name="AutoShape 12">
            <a:extLst>
              <a:ext uri="{FF2B5EF4-FFF2-40B4-BE49-F238E27FC236}">
                <a16:creationId xmlns:a16="http://schemas.microsoft.com/office/drawing/2014/main" id="{CE54F010-6B79-9E47-BB73-C28A3938C3BE}"/>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7" name="Line 13">
            <a:extLst>
              <a:ext uri="{FF2B5EF4-FFF2-40B4-BE49-F238E27FC236}">
                <a16:creationId xmlns:a16="http://schemas.microsoft.com/office/drawing/2014/main" id="{62EDC01F-A6DA-3043-9EAB-D4462F318BAC}"/>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8" name="Line 14">
            <a:extLst>
              <a:ext uri="{FF2B5EF4-FFF2-40B4-BE49-F238E27FC236}">
                <a16:creationId xmlns:a16="http://schemas.microsoft.com/office/drawing/2014/main" id="{218F6649-E8A5-C941-8CCF-E8594035EA92}"/>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9" name="Rectangle 15">
            <a:extLst>
              <a:ext uri="{FF2B5EF4-FFF2-40B4-BE49-F238E27FC236}">
                <a16:creationId xmlns:a16="http://schemas.microsoft.com/office/drawing/2014/main" id="{D2E36DDD-BA1B-AB4F-95E6-E62326AA1119}"/>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584736" name="Rectangle 32">
            <a:extLst>
              <a:ext uri="{FF2B5EF4-FFF2-40B4-BE49-F238E27FC236}">
                <a16:creationId xmlns:a16="http://schemas.microsoft.com/office/drawing/2014/main" id="{6FD3F78A-491C-2041-B72B-1B9A0BE1AB41}"/>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54</a:t>
            </a:r>
          </a:p>
        </p:txBody>
      </p:sp>
      <p:sp>
        <p:nvSpPr>
          <p:cNvPr id="584737" name="Text Box 33">
            <a:extLst>
              <a:ext uri="{FF2B5EF4-FFF2-40B4-BE49-F238E27FC236}">
                <a16:creationId xmlns:a16="http://schemas.microsoft.com/office/drawing/2014/main" id="{FA6E213C-E77F-584B-A976-130C1252EC58}"/>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sp>
        <p:nvSpPr>
          <p:cNvPr id="584738" name="Rectangle 34">
            <a:extLst>
              <a:ext uri="{FF2B5EF4-FFF2-40B4-BE49-F238E27FC236}">
                <a16:creationId xmlns:a16="http://schemas.microsoft.com/office/drawing/2014/main" id="{5541458E-390A-E74F-9464-1C6C6FAC019F}"/>
              </a:ext>
            </a:extLst>
          </p:cNvPr>
          <p:cNvSpPr>
            <a:spLocks noChangeArrowheads="1"/>
          </p:cNvSpPr>
          <p:nvPr/>
        </p:nvSpPr>
        <p:spPr bwMode="auto">
          <a:xfrm>
            <a:off x="1257300" y="5010150"/>
            <a:ext cx="6248400" cy="933450"/>
          </a:xfrm>
          <a:prstGeom prst="rect">
            <a:avLst/>
          </a:prstGeom>
          <a:solidFill>
            <a:srgbClr val="4A3DF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
        <p:nvSpPr>
          <p:cNvPr id="584728" name="Text Box 24">
            <a:extLst>
              <a:ext uri="{FF2B5EF4-FFF2-40B4-BE49-F238E27FC236}">
                <a16:creationId xmlns:a16="http://schemas.microsoft.com/office/drawing/2014/main" id="{1A07CAB5-A02E-C746-8FD3-DEE0DC165FAF}"/>
              </a:ext>
            </a:extLst>
          </p:cNvPr>
          <p:cNvSpPr txBox="1">
            <a:spLocks noChangeArrowheads="1"/>
          </p:cNvSpPr>
          <p:nvPr/>
        </p:nvSpPr>
        <p:spPr bwMode="auto">
          <a:xfrm>
            <a:off x="1296988" y="5081588"/>
            <a:ext cx="6157912" cy="701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4000">
                <a:solidFill>
                  <a:srgbClr val="FFFF00"/>
                </a:solidFill>
                <a:effectLst/>
                <a:ea typeface="Gulim" panose="020B0600000101010101" pitchFamily="34" charset="-127"/>
              </a:rPr>
              <a:t>Yusuf Menjadi Penguasa</a:t>
            </a:r>
          </a:p>
        </p:txBody>
      </p:sp>
    </p:spTree>
  </p:cSld>
  <p:clrMapOvr>
    <a:masterClrMapping/>
  </p:clrMapOvr>
  <p:transition>
    <p:wheel spokes="0"/>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071A6909-D709-6B4B-AA1C-CD41315DC2C2}"/>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75" name="Freeform 3">
            <a:extLst>
              <a:ext uri="{FF2B5EF4-FFF2-40B4-BE49-F238E27FC236}">
                <a16:creationId xmlns:a16="http://schemas.microsoft.com/office/drawing/2014/main" id="{FF182738-135A-C04E-A488-71523ACCB08B}"/>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76" name="Rectangle 4">
            <a:extLst>
              <a:ext uri="{FF2B5EF4-FFF2-40B4-BE49-F238E27FC236}">
                <a16:creationId xmlns:a16="http://schemas.microsoft.com/office/drawing/2014/main" id="{04105E9B-6A4D-BB40-A70D-DF80714C4FF9}"/>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07877" name="Rectangle 5">
            <a:extLst>
              <a:ext uri="{FF2B5EF4-FFF2-40B4-BE49-F238E27FC236}">
                <a16:creationId xmlns:a16="http://schemas.microsoft.com/office/drawing/2014/main" id="{A449E2AF-675C-8041-80F6-673B8525D593}"/>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78" name="Freeform 6">
            <a:extLst>
              <a:ext uri="{FF2B5EF4-FFF2-40B4-BE49-F238E27FC236}">
                <a16:creationId xmlns:a16="http://schemas.microsoft.com/office/drawing/2014/main" id="{1DD7B2D7-E883-B243-A2BC-65B28B92A7C8}"/>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79" name="Freeform 7">
            <a:extLst>
              <a:ext uri="{FF2B5EF4-FFF2-40B4-BE49-F238E27FC236}">
                <a16:creationId xmlns:a16="http://schemas.microsoft.com/office/drawing/2014/main" id="{26E6F70F-177D-844C-9840-328D474FECEE}"/>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80" name="Rectangle 8">
            <a:extLst>
              <a:ext uri="{FF2B5EF4-FFF2-40B4-BE49-F238E27FC236}">
                <a16:creationId xmlns:a16="http://schemas.microsoft.com/office/drawing/2014/main" id="{9ECEE815-A67A-5648-BFC9-A0174A17C275}"/>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SE</a:t>
            </a:r>
          </a:p>
        </p:txBody>
      </p:sp>
      <p:sp>
        <p:nvSpPr>
          <p:cNvPr id="207881" name="Freeform 9">
            <a:extLst>
              <a:ext uri="{FF2B5EF4-FFF2-40B4-BE49-F238E27FC236}">
                <a16:creationId xmlns:a16="http://schemas.microsoft.com/office/drawing/2014/main" id="{710987D3-E9D2-0A44-981A-D54E245BFCD3}"/>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82" name="Rectangle 10">
            <a:extLst>
              <a:ext uri="{FF2B5EF4-FFF2-40B4-BE49-F238E27FC236}">
                <a16:creationId xmlns:a16="http://schemas.microsoft.com/office/drawing/2014/main" id="{3EAAB188-7617-6840-906D-744E4E8D32D1}"/>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TP</a:t>
            </a:r>
          </a:p>
        </p:txBody>
      </p:sp>
      <p:sp>
        <p:nvSpPr>
          <p:cNvPr id="207883" name="Freeform 11">
            <a:extLst>
              <a:ext uri="{FF2B5EF4-FFF2-40B4-BE49-F238E27FC236}">
                <a16:creationId xmlns:a16="http://schemas.microsoft.com/office/drawing/2014/main" id="{3A049C01-D46C-6448-A9F2-B60335D93E8D}"/>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84" name="Freeform 12">
            <a:extLst>
              <a:ext uri="{FF2B5EF4-FFF2-40B4-BE49-F238E27FC236}">
                <a16:creationId xmlns:a16="http://schemas.microsoft.com/office/drawing/2014/main" id="{FE24985F-0608-874E-858C-76DC970E355E}"/>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85" name="Freeform 13">
            <a:extLst>
              <a:ext uri="{FF2B5EF4-FFF2-40B4-BE49-F238E27FC236}">
                <a16:creationId xmlns:a16="http://schemas.microsoft.com/office/drawing/2014/main" id="{81C2B996-88D1-6B47-B677-6F58B495DE2F}"/>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86" name="Rectangle 14">
            <a:extLst>
              <a:ext uri="{FF2B5EF4-FFF2-40B4-BE49-F238E27FC236}">
                <a16:creationId xmlns:a16="http://schemas.microsoft.com/office/drawing/2014/main" id="{9E93F83A-30F4-D24F-A240-143461001E08}"/>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DG</a:t>
            </a:r>
          </a:p>
        </p:txBody>
      </p:sp>
      <p:sp>
        <p:nvSpPr>
          <p:cNvPr id="207887" name="Rectangle 15">
            <a:extLst>
              <a:ext uri="{FF2B5EF4-FFF2-40B4-BE49-F238E27FC236}">
                <a16:creationId xmlns:a16="http://schemas.microsoft.com/office/drawing/2014/main" id="{3B2AACA0-3D3A-6749-B8DD-CF545C42B851}"/>
              </a:ext>
            </a:extLst>
          </p:cNvPr>
          <p:cNvSpPr>
            <a:spLocks noChangeArrowheads="1"/>
          </p:cNvSpPr>
          <p:nvPr/>
        </p:nvSpPr>
        <p:spPr bwMode="auto">
          <a:xfrm>
            <a:off x="2516188" y="5640388"/>
            <a:ext cx="9477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a:t>
            </a:r>
          </a:p>
        </p:txBody>
      </p:sp>
      <p:sp>
        <p:nvSpPr>
          <p:cNvPr id="207888" name="Rectangle 16">
            <a:extLst>
              <a:ext uri="{FF2B5EF4-FFF2-40B4-BE49-F238E27FC236}">
                <a16:creationId xmlns:a16="http://schemas.microsoft.com/office/drawing/2014/main" id="{178AA8A7-1E7B-9B4C-9BB5-DDBC191F5824}"/>
              </a:ext>
            </a:extLst>
          </p:cNvPr>
          <p:cNvSpPr>
            <a:spLocks noChangeArrowheads="1"/>
          </p:cNvSpPr>
          <p:nvPr/>
        </p:nvSpPr>
        <p:spPr bwMode="auto">
          <a:xfrm>
            <a:off x="2020888" y="992188"/>
            <a:ext cx="11684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LMedit</a:t>
            </a:r>
          </a:p>
        </p:txBody>
      </p:sp>
      <p:sp>
        <p:nvSpPr>
          <p:cNvPr id="207889" name="Rectangle 17">
            <a:extLst>
              <a:ext uri="{FF2B5EF4-FFF2-40B4-BE49-F238E27FC236}">
                <a16:creationId xmlns:a16="http://schemas.microsoft.com/office/drawing/2014/main" id="{13E7036A-B82E-1B4E-8705-D4E51AD9E513}"/>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90" name="Line 18">
            <a:extLst>
              <a:ext uri="{FF2B5EF4-FFF2-40B4-BE49-F238E27FC236}">
                <a16:creationId xmlns:a16="http://schemas.microsoft.com/office/drawing/2014/main" id="{85174679-6593-A94A-908F-A66A80065FE4}"/>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91" name="Line 19">
            <a:extLst>
              <a:ext uri="{FF2B5EF4-FFF2-40B4-BE49-F238E27FC236}">
                <a16:creationId xmlns:a16="http://schemas.microsoft.com/office/drawing/2014/main" id="{A55EB867-A53D-D64F-9352-29D603DE395F}"/>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92" name="Rectangle 20">
            <a:extLst>
              <a:ext uri="{FF2B5EF4-FFF2-40B4-BE49-F238E27FC236}">
                <a16:creationId xmlns:a16="http://schemas.microsoft.com/office/drawing/2014/main" id="{16EF61A4-703E-BE4F-8308-4D2F35B775DB}"/>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tx2"/>
                </a:solidFill>
                <a:effectLst/>
                <a:latin typeface="Times" pitchFamily="2" charset="0"/>
                <a:ea typeface="Gulim" panose="020B0600000101010101" pitchFamily="34" charset="-127"/>
              </a:rPr>
              <a:t>MENATA PANGGUNG</a:t>
            </a:r>
          </a:p>
        </p:txBody>
      </p:sp>
      <p:sp>
        <p:nvSpPr>
          <p:cNvPr id="207893" name="Rectangle 21">
            <a:extLst>
              <a:ext uri="{FF2B5EF4-FFF2-40B4-BE49-F238E27FC236}">
                <a16:creationId xmlns:a16="http://schemas.microsoft.com/office/drawing/2014/main" id="{EC40F025-1FA4-2C42-B0EA-E7A7BC69BFEC}"/>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07894" name="Line 22">
            <a:extLst>
              <a:ext uri="{FF2B5EF4-FFF2-40B4-BE49-F238E27FC236}">
                <a16:creationId xmlns:a16="http://schemas.microsoft.com/office/drawing/2014/main" id="{EF406765-1EBF-DD42-8758-7AF084CB3495}"/>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07896" name="Rectangle 24">
            <a:extLst>
              <a:ext uri="{FF2B5EF4-FFF2-40B4-BE49-F238E27FC236}">
                <a16:creationId xmlns:a16="http://schemas.microsoft.com/office/drawing/2014/main" id="{7DEC3FF7-496F-4D42-B416-0D6479A457B3}"/>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07897" name="Rectangle 25">
            <a:extLst>
              <a:ext uri="{FF2B5EF4-FFF2-40B4-BE49-F238E27FC236}">
                <a16:creationId xmlns:a16="http://schemas.microsoft.com/office/drawing/2014/main" id="{F2DEECFB-E9B5-B941-AF78-B273990A89C0}"/>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U</a:t>
            </a:r>
          </a:p>
        </p:txBody>
      </p:sp>
      <p:sp>
        <p:nvSpPr>
          <p:cNvPr id="207898" name="Rectangle 26">
            <a:extLst>
              <a:ext uri="{FF2B5EF4-FFF2-40B4-BE49-F238E27FC236}">
                <a16:creationId xmlns:a16="http://schemas.microsoft.com/office/drawing/2014/main" id="{E9E6811D-0B60-8641-85ED-1AFA3A839659}"/>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B</a:t>
            </a:r>
          </a:p>
        </p:txBody>
      </p:sp>
      <p:sp>
        <p:nvSpPr>
          <p:cNvPr id="207900" name="Rectangle 28">
            <a:extLst>
              <a:ext uri="{FF2B5EF4-FFF2-40B4-BE49-F238E27FC236}">
                <a16:creationId xmlns:a16="http://schemas.microsoft.com/office/drawing/2014/main" id="{A0CD84CC-3FB1-5F45-BC0A-CB04DFF42E6F}"/>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H</a:t>
            </a:r>
          </a:p>
        </p:txBody>
      </p:sp>
      <p:sp>
        <p:nvSpPr>
          <p:cNvPr id="207902" name="Rectangle 30">
            <a:extLst>
              <a:ext uri="{FF2B5EF4-FFF2-40B4-BE49-F238E27FC236}">
                <a16:creationId xmlns:a16="http://schemas.microsoft.com/office/drawing/2014/main" id="{00138620-0672-1C4B-B5FE-14FD2FD2CA1B}"/>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N(A)</a:t>
            </a:r>
          </a:p>
        </p:txBody>
      </p:sp>
      <p:sp>
        <p:nvSpPr>
          <p:cNvPr id="207903" name="Oval 31">
            <a:extLst>
              <a:ext uri="{FF2B5EF4-FFF2-40B4-BE49-F238E27FC236}">
                <a16:creationId xmlns:a16="http://schemas.microsoft.com/office/drawing/2014/main" id="{0E477D0B-AC5B-3C47-9763-64BD153BF4C4}"/>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5" name="Rectangle 33">
            <a:extLst>
              <a:ext uri="{FF2B5EF4-FFF2-40B4-BE49-F238E27FC236}">
                <a16:creationId xmlns:a16="http://schemas.microsoft.com/office/drawing/2014/main" id="{64B445D5-037E-454F-9AE0-12DCDBFAAEC5}"/>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a:t>
            </a:r>
          </a:p>
        </p:txBody>
      </p:sp>
      <p:sp>
        <p:nvSpPr>
          <p:cNvPr id="207906" name="Oval 34">
            <a:extLst>
              <a:ext uri="{FF2B5EF4-FFF2-40B4-BE49-F238E27FC236}">
                <a16:creationId xmlns:a16="http://schemas.microsoft.com/office/drawing/2014/main" id="{3D17E38D-F35A-C34F-AEBC-2D5CAF28195A}"/>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7" name="Rectangle 35">
            <a:extLst>
              <a:ext uri="{FF2B5EF4-FFF2-40B4-BE49-F238E27FC236}">
                <a16:creationId xmlns:a16="http://schemas.microsoft.com/office/drawing/2014/main" id="{33901A2A-C4B5-2944-842B-063B2D7CB9EB}"/>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Y</a:t>
            </a:r>
          </a:p>
        </p:txBody>
      </p:sp>
      <p:sp>
        <p:nvSpPr>
          <p:cNvPr id="207908" name="Oval 36">
            <a:extLst>
              <a:ext uri="{FF2B5EF4-FFF2-40B4-BE49-F238E27FC236}">
                <a16:creationId xmlns:a16="http://schemas.microsoft.com/office/drawing/2014/main" id="{3EA83C1D-747F-7D4F-9A9F-2E4000DD7416}"/>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9" name="Oval 37">
            <a:extLst>
              <a:ext uri="{FF2B5EF4-FFF2-40B4-BE49-F238E27FC236}">
                <a16:creationId xmlns:a16="http://schemas.microsoft.com/office/drawing/2014/main" id="{49AB87AD-8477-CA4A-A458-258D0EBFF795}"/>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10" name="Rectangle 38">
            <a:extLst>
              <a:ext uri="{FF2B5EF4-FFF2-40B4-BE49-F238E27FC236}">
                <a16:creationId xmlns:a16="http://schemas.microsoft.com/office/drawing/2014/main" id="{EA7E4B5C-D5B9-134D-9FF9-49F3BC2F484B}"/>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KB</a:t>
            </a:r>
          </a:p>
        </p:txBody>
      </p:sp>
      <p:sp>
        <p:nvSpPr>
          <p:cNvPr id="207911" name="Oval 39">
            <a:extLst>
              <a:ext uri="{FF2B5EF4-FFF2-40B4-BE49-F238E27FC236}">
                <a16:creationId xmlns:a16="http://schemas.microsoft.com/office/drawing/2014/main" id="{1506EA02-B5F1-FD48-BEA8-97B5CEB45231}"/>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12" name="Rectangle 40">
            <a:extLst>
              <a:ext uri="{FF2B5EF4-FFF2-40B4-BE49-F238E27FC236}">
                <a16:creationId xmlns:a16="http://schemas.microsoft.com/office/drawing/2014/main" id="{65936F53-AF04-CA4A-AF45-6D5B94789C85}"/>
              </a:ext>
            </a:extLst>
          </p:cNvPr>
          <p:cNvSpPr>
            <a:spLocks noChangeArrowheads="1"/>
          </p:cNvSpPr>
          <p:nvPr/>
        </p:nvSpPr>
        <p:spPr bwMode="auto">
          <a:xfrm>
            <a:off x="3205163"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GS</a:t>
            </a:r>
          </a:p>
        </p:txBody>
      </p:sp>
      <p:sp>
        <p:nvSpPr>
          <p:cNvPr id="207914" name="Rectangle 42">
            <a:extLst>
              <a:ext uri="{FF2B5EF4-FFF2-40B4-BE49-F238E27FC236}">
                <a16:creationId xmlns:a16="http://schemas.microsoft.com/office/drawing/2014/main" id="{7250F3EA-C6BB-484A-AF5C-98B1AEE3FE80}"/>
              </a:ext>
            </a:extLst>
          </p:cNvPr>
          <p:cNvSpPr>
            <a:spLocks noChangeArrowheads="1"/>
          </p:cNvSpPr>
          <p:nvPr/>
        </p:nvSpPr>
        <p:spPr bwMode="auto">
          <a:xfrm>
            <a:off x="1674813" y="4081463"/>
            <a:ext cx="660400"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4000" b="1">
                <a:solidFill>
                  <a:srgbClr val="EEFF4B"/>
                </a:solidFill>
                <a:effectLst/>
                <a:latin typeface="Times" pitchFamily="2" charset="0"/>
                <a:ea typeface="Gulim" panose="020B0600000101010101" pitchFamily="34" charset="-127"/>
              </a:rPr>
              <a:t>M</a:t>
            </a:r>
          </a:p>
        </p:txBody>
      </p:sp>
      <p:sp>
        <p:nvSpPr>
          <p:cNvPr id="207915" name="Rectangle 43">
            <a:extLst>
              <a:ext uri="{FF2B5EF4-FFF2-40B4-BE49-F238E27FC236}">
                <a16:creationId xmlns:a16="http://schemas.microsoft.com/office/drawing/2014/main" id="{7AEC5A2F-1862-B44E-AE4F-2A76BCA89EE2}"/>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GN</a:t>
            </a:r>
          </a:p>
        </p:txBody>
      </p:sp>
      <p:sp>
        <p:nvSpPr>
          <p:cNvPr id="207916" name="Freeform 44">
            <a:extLst>
              <a:ext uri="{FF2B5EF4-FFF2-40B4-BE49-F238E27FC236}">
                <a16:creationId xmlns:a16="http://schemas.microsoft.com/office/drawing/2014/main" id="{7C3E929C-0E66-B346-AE23-5B844C35700D}"/>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07917" name="Freeform 45">
            <a:extLst>
              <a:ext uri="{FF2B5EF4-FFF2-40B4-BE49-F238E27FC236}">
                <a16:creationId xmlns:a16="http://schemas.microsoft.com/office/drawing/2014/main" id="{67B1F243-318F-BD45-88A3-3FD9C2D7953E}"/>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7918" name="Freeform 46">
            <a:extLst>
              <a:ext uri="{FF2B5EF4-FFF2-40B4-BE49-F238E27FC236}">
                <a16:creationId xmlns:a16="http://schemas.microsoft.com/office/drawing/2014/main" id="{DB765877-1656-B249-BADD-E613D3B05569}"/>
              </a:ext>
            </a:extLst>
          </p:cNvPr>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207925" name="Group 53">
            <a:extLst>
              <a:ext uri="{FF2B5EF4-FFF2-40B4-BE49-F238E27FC236}">
                <a16:creationId xmlns:a16="http://schemas.microsoft.com/office/drawing/2014/main" id="{608A9E3F-5790-514E-959D-2DD6294C16B2}"/>
              </a:ext>
            </a:extLst>
          </p:cNvPr>
          <p:cNvGrpSpPr>
            <a:grpSpLocks/>
          </p:cNvGrpSpPr>
          <p:nvPr/>
        </p:nvGrpSpPr>
        <p:grpSpPr bwMode="auto">
          <a:xfrm>
            <a:off x="1066800" y="2362200"/>
            <a:ext cx="1219200" cy="2438400"/>
            <a:chOff x="672" y="1488"/>
            <a:chExt cx="768" cy="1536"/>
          </a:xfrm>
        </p:grpSpPr>
        <p:sp>
          <p:nvSpPr>
            <p:cNvPr id="207923" name="AutoShape 51">
              <a:extLst>
                <a:ext uri="{FF2B5EF4-FFF2-40B4-BE49-F238E27FC236}">
                  <a16:creationId xmlns:a16="http://schemas.microsoft.com/office/drawing/2014/main" id="{BCC28632-A639-264E-A49B-B122B1817C51}"/>
                </a:ext>
              </a:extLst>
            </p:cNvPr>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endParaRPr lang="en-US"/>
            </a:p>
          </p:txBody>
        </p:sp>
        <p:sp>
          <p:nvSpPr>
            <p:cNvPr id="207924" name="Oval 52">
              <a:extLst>
                <a:ext uri="{FF2B5EF4-FFF2-40B4-BE49-F238E27FC236}">
                  <a16:creationId xmlns:a16="http://schemas.microsoft.com/office/drawing/2014/main" id="{02420FAC-C609-3541-8924-FD8CE5AF6606}"/>
                </a:ext>
              </a:extLst>
            </p:cNvPr>
            <p:cNvSpPr>
              <a:spLocks noChangeArrowheads="1"/>
            </p:cNvSpPr>
            <p:nvPr/>
          </p:nvSpPr>
          <p:spPr bwMode="auto">
            <a:xfrm>
              <a:off x="768" y="2400"/>
              <a:ext cx="672" cy="624"/>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207895" name="Oval 23">
            <a:extLst>
              <a:ext uri="{FF2B5EF4-FFF2-40B4-BE49-F238E27FC236}">
                <a16:creationId xmlns:a16="http://schemas.microsoft.com/office/drawing/2014/main" id="{7BAAA162-24D3-6748-B221-2FB7714531F2}"/>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99" name="Oval 27">
            <a:extLst>
              <a:ext uri="{FF2B5EF4-FFF2-40B4-BE49-F238E27FC236}">
                <a16:creationId xmlns:a16="http://schemas.microsoft.com/office/drawing/2014/main" id="{F7B3A463-9740-844E-9548-6F85D188451D}"/>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1" name="Oval 29">
            <a:extLst>
              <a:ext uri="{FF2B5EF4-FFF2-40B4-BE49-F238E27FC236}">
                <a16:creationId xmlns:a16="http://schemas.microsoft.com/office/drawing/2014/main" id="{11CF6BE4-C75D-EB4B-966B-C784EE5FEAD7}"/>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4" name="Oval 32">
            <a:extLst>
              <a:ext uri="{FF2B5EF4-FFF2-40B4-BE49-F238E27FC236}">
                <a16:creationId xmlns:a16="http://schemas.microsoft.com/office/drawing/2014/main" id="{7A9B22F4-6890-F54F-9416-B74908CB41D3}"/>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13" name="Oval 41">
            <a:extLst>
              <a:ext uri="{FF2B5EF4-FFF2-40B4-BE49-F238E27FC236}">
                <a16:creationId xmlns:a16="http://schemas.microsoft.com/office/drawing/2014/main" id="{AFA60055-C590-EF4A-9108-BD7040BCBCCB}"/>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26" name="Freeform 54">
            <a:extLst>
              <a:ext uri="{FF2B5EF4-FFF2-40B4-BE49-F238E27FC236}">
                <a16:creationId xmlns:a16="http://schemas.microsoft.com/office/drawing/2014/main" id="{A98509F3-B85F-434F-BBE8-19002809BE15}"/>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927" name="Rectangle 55">
            <a:extLst>
              <a:ext uri="{FF2B5EF4-FFF2-40B4-BE49-F238E27FC236}">
                <a16:creationId xmlns:a16="http://schemas.microsoft.com/office/drawing/2014/main" id="{2986B051-9262-F64E-99CE-89CBF328C878}"/>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28" name="Freeform 56">
            <a:extLst>
              <a:ext uri="{FF2B5EF4-FFF2-40B4-BE49-F238E27FC236}">
                <a16:creationId xmlns:a16="http://schemas.microsoft.com/office/drawing/2014/main" id="{F59FDC0F-80C9-7D4F-9A76-9E893CFCD358}"/>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929" name="AutoShape 57">
            <a:extLst>
              <a:ext uri="{FF2B5EF4-FFF2-40B4-BE49-F238E27FC236}">
                <a16:creationId xmlns:a16="http://schemas.microsoft.com/office/drawing/2014/main" id="{3C111A13-A512-B540-93D6-D57395FBD166}"/>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30" name="Rectangle 58">
            <a:extLst>
              <a:ext uri="{FF2B5EF4-FFF2-40B4-BE49-F238E27FC236}">
                <a16:creationId xmlns:a16="http://schemas.microsoft.com/office/drawing/2014/main" id="{41C63137-4A36-B442-A05C-CB9B373DC222}"/>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31" name="Rectangle 59">
            <a:extLst>
              <a:ext uri="{FF2B5EF4-FFF2-40B4-BE49-F238E27FC236}">
                <a16:creationId xmlns:a16="http://schemas.microsoft.com/office/drawing/2014/main" id="{D371EB25-B4B8-5D41-8E3F-640655CE7A96}"/>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32" name="AutoShape 60">
            <a:extLst>
              <a:ext uri="{FF2B5EF4-FFF2-40B4-BE49-F238E27FC236}">
                <a16:creationId xmlns:a16="http://schemas.microsoft.com/office/drawing/2014/main" id="{3C14DCCA-F369-BB40-B74E-E7F12282BFD9}"/>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33" name="Line 61">
            <a:extLst>
              <a:ext uri="{FF2B5EF4-FFF2-40B4-BE49-F238E27FC236}">
                <a16:creationId xmlns:a16="http://schemas.microsoft.com/office/drawing/2014/main" id="{AC675DD2-0519-F643-8921-40543EC5490D}"/>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34" name="Line 62">
            <a:extLst>
              <a:ext uri="{FF2B5EF4-FFF2-40B4-BE49-F238E27FC236}">
                <a16:creationId xmlns:a16="http://schemas.microsoft.com/office/drawing/2014/main" id="{F6AAE138-AAF6-CE49-B310-5D4398235588}"/>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35" name="Rectangle 63">
            <a:extLst>
              <a:ext uri="{FF2B5EF4-FFF2-40B4-BE49-F238E27FC236}">
                <a16:creationId xmlns:a16="http://schemas.microsoft.com/office/drawing/2014/main" id="{6C155503-BF6A-EE4D-A36D-93F3A8FCF2F7}"/>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207938" name="Text Box 66">
            <a:extLst>
              <a:ext uri="{FF2B5EF4-FFF2-40B4-BE49-F238E27FC236}">
                <a16:creationId xmlns:a16="http://schemas.microsoft.com/office/drawing/2014/main" id="{025A6FA3-820E-8448-920F-D1EE882F5911}"/>
              </a:ext>
            </a:extLst>
          </p:cNvPr>
          <p:cNvSpPr txBox="1">
            <a:spLocks noChangeArrowheads="1"/>
          </p:cNvSpPr>
          <p:nvPr/>
        </p:nvSpPr>
        <p:spPr bwMode="auto">
          <a:xfrm>
            <a:off x="1773238" y="0"/>
            <a:ext cx="19939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42:2</a:t>
            </a:r>
          </a:p>
        </p:txBody>
      </p:sp>
      <p:sp>
        <p:nvSpPr>
          <p:cNvPr id="207940" name="Oval 68">
            <a:extLst>
              <a:ext uri="{FF2B5EF4-FFF2-40B4-BE49-F238E27FC236}">
                <a16:creationId xmlns:a16="http://schemas.microsoft.com/office/drawing/2014/main" id="{7CA8AD5B-70B0-7A49-99A0-7067EDD5AD92}"/>
              </a:ext>
            </a:extLst>
          </p:cNvPr>
          <p:cNvSpPr>
            <a:spLocks noChangeArrowheads="1"/>
          </p:cNvSpPr>
          <p:nvPr/>
        </p:nvSpPr>
        <p:spPr bwMode="auto">
          <a:xfrm>
            <a:off x="2416175" y="2327275"/>
            <a:ext cx="1082675" cy="1038225"/>
          </a:xfrm>
          <a:prstGeom prst="ellipse">
            <a:avLst/>
          </a:prstGeom>
          <a:noFill/>
          <a:ln w="57150">
            <a:solidFill>
              <a:srgbClr val="B8001E"/>
            </a:solidFill>
            <a:round/>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7941" name="Text Box 69">
            <a:extLst>
              <a:ext uri="{FF2B5EF4-FFF2-40B4-BE49-F238E27FC236}">
                <a16:creationId xmlns:a16="http://schemas.microsoft.com/office/drawing/2014/main" id="{2BB4F452-8153-2E4C-9ED9-0D07AB908278}"/>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207944" name="Text Box 72">
            <a:extLst>
              <a:ext uri="{FF2B5EF4-FFF2-40B4-BE49-F238E27FC236}">
                <a16:creationId xmlns:a16="http://schemas.microsoft.com/office/drawing/2014/main" id="{83CB8D5D-18F2-E744-A129-E7248A2642EF}"/>
              </a:ext>
            </a:extLst>
          </p:cNvPr>
          <p:cNvSpPr txBox="1">
            <a:spLocks noChangeArrowheads="1"/>
          </p:cNvSpPr>
          <p:nvPr/>
        </p:nvSpPr>
        <p:spPr bwMode="auto">
          <a:xfrm>
            <a:off x="8574088" y="64135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1</a:t>
            </a:r>
          </a:p>
        </p:txBody>
      </p:sp>
      <p:sp>
        <p:nvSpPr>
          <p:cNvPr id="207946" name="Rectangle 74">
            <a:extLst>
              <a:ext uri="{FF2B5EF4-FFF2-40B4-BE49-F238E27FC236}">
                <a16:creationId xmlns:a16="http://schemas.microsoft.com/office/drawing/2014/main" id="{F95CEE7B-0030-CE42-863F-83436427D75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55</a:t>
            </a:r>
          </a:p>
        </p:txBody>
      </p:sp>
      <p:sp>
        <p:nvSpPr>
          <p:cNvPr id="207947" name="Text Box 75">
            <a:extLst>
              <a:ext uri="{FF2B5EF4-FFF2-40B4-BE49-F238E27FC236}">
                <a16:creationId xmlns:a16="http://schemas.microsoft.com/office/drawing/2014/main" id="{C1685A89-B992-2649-8ED8-562C2A0AE494}"/>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sp>
        <p:nvSpPr>
          <p:cNvPr id="207948" name="Text Box 76">
            <a:extLst>
              <a:ext uri="{FF2B5EF4-FFF2-40B4-BE49-F238E27FC236}">
                <a16:creationId xmlns:a16="http://schemas.microsoft.com/office/drawing/2014/main" id="{194191BA-7AD6-DE4F-9965-24F7965AC05D}"/>
              </a:ext>
            </a:extLst>
          </p:cNvPr>
          <p:cNvSpPr txBox="1">
            <a:spLocks noChangeArrowheads="1"/>
          </p:cNvSpPr>
          <p:nvPr/>
        </p:nvSpPr>
        <p:spPr bwMode="auto">
          <a:xfrm>
            <a:off x="1803400" y="1701800"/>
            <a:ext cx="2914650" cy="5794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3200" b="1" i="1">
                <a:solidFill>
                  <a:schemeClr val="tx1"/>
                </a:solidFill>
                <a:effectLst>
                  <a:outerShdw blurRad="38100" dist="38100" dir="2700000" algn="tl">
                    <a:srgbClr val="000000"/>
                  </a:outerShdw>
                </a:effectLst>
                <a:ea typeface="Gulim" panose="020B0600000101010101" pitchFamily="34" charset="-127"/>
              </a:rPr>
              <a:t>KELAPARAN!</a:t>
            </a:r>
          </a:p>
        </p:txBody>
      </p:sp>
      <p:sp>
        <p:nvSpPr>
          <p:cNvPr id="207949" name="Text Box 77">
            <a:extLst>
              <a:ext uri="{FF2B5EF4-FFF2-40B4-BE49-F238E27FC236}">
                <a16:creationId xmlns:a16="http://schemas.microsoft.com/office/drawing/2014/main" id="{0F1D44B6-AFB2-6E48-AB57-25AEF11C6CB9}"/>
              </a:ext>
            </a:extLst>
          </p:cNvPr>
          <p:cNvSpPr txBox="1">
            <a:spLocks noChangeArrowheads="1"/>
          </p:cNvSpPr>
          <p:nvPr/>
        </p:nvSpPr>
        <p:spPr bwMode="auto">
          <a:xfrm>
            <a:off x="685800" y="4741863"/>
            <a:ext cx="3146425" cy="5794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3200" b="1" i="1">
                <a:solidFill>
                  <a:schemeClr val="tx1"/>
                </a:solidFill>
                <a:effectLst>
                  <a:outerShdw blurRad="38100" dist="38100" dir="2700000" algn="tl">
                    <a:srgbClr val="000000"/>
                  </a:outerShdw>
                </a:effectLst>
                <a:ea typeface="Gulim" panose="020B0600000101010101" pitchFamily="34" charset="-127"/>
              </a:rPr>
              <a:t>KELIMPAHAN!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07940"/>
                                        </p:tgtEl>
                                        <p:attrNameLst>
                                          <p:attrName>style.visibility</p:attrName>
                                        </p:attrNameLst>
                                      </p:cBhvr>
                                      <p:to>
                                        <p:strVal val="visible"/>
                                      </p:to>
                                    </p:set>
                                    <p:anim calcmode="lin" valueType="num">
                                      <p:cBhvr>
                                        <p:cTn id="7" dur="500" fill="hold"/>
                                        <p:tgtEl>
                                          <p:spTgt spid="207940"/>
                                        </p:tgtEl>
                                        <p:attrNameLst>
                                          <p:attrName>ppt_w</p:attrName>
                                        </p:attrNameLst>
                                      </p:cBhvr>
                                      <p:tavLst>
                                        <p:tav tm="0">
                                          <p:val>
                                            <p:fltVal val="0"/>
                                          </p:val>
                                        </p:tav>
                                        <p:tav tm="100000">
                                          <p:val>
                                            <p:strVal val="#ppt_w"/>
                                          </p:val>
                                        </p:tav>
                                      </p:tavLst>
                                    </p:anim>
                                    <p:anim calcmode="lin" valueType="num">
                                      <p:cBhvr>
                                        <p:cTn id="8" dur="500" fill="hold"/>
                                        <p:tgtEl>
                                          <p:spTgt spid="207940"/>
                                        </p:tgtEl>
                                        <p:attrNameLst>
                                          <p:attrName>ppt_h</p:attrName>
                                        </p:attrNameLst>
                                      </p:cBhvr>
                                      <p:tavLst>
                                        <p:tav tm="0">
                                          <p:val>
                                            <p:fltVal val="0"/>
                                          </p:val>
                                        </p:tav>
                                        <p:tav tm="100000">
                                          <p:val>
                                            <p:strVal val="#ppt_h"/>
                                          </p:val>
                                        </p:tav>
                                      </p:tavLst>
                                    </p:anim>
                                    <p:anim calcmode="lin" valueType="num">
                                      <p:cBhvr>
                                        <p:cTn id="9" dur="500" fill="hold"/>
                                        <p:tgtEl>
                                          <p:spTgt spid="207940"/>
                                        </p:tgtEl>
                                        <p:attrNameLst>
                                          <p:attrName>ppt_x</p:attrName>
                                        </p:attrNameLst>
                                      </p:cBhvr>
                                      <p:tavLst>
                                        <p:tav tm="0">
                                          <p:val>
                                            <p:fltVal val="0.5"/>
                                          </p:val>
                                        </p:tav>
                                        <p:tav tm="100000">
                                          <p:val>
                                            <p:strVal val="#ppt_x"/>
                                          </p:val>
                                        </p:tav>
                                      </p:tavLst>
                                    </p:anim>
                                    <p:anim calcmode="lin" valueType="num">
                                      <p:cBhvr>
                                        <p:cTn id="10" dur="500" fill="hold"/>
                                        <p:tgtEl>
                                          <p:spTgt spid="2079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07948"/>
                                        </p:tgtEl>
                                        <p:attrNameLst>
                                          <p:attrName>style.visibility</p:attrName>
                                        </p:attrNameLst>
                                      </p:cBhvr>
                                      <p:to>
                                        <p:strVal val="visible"/>
                                      </p:to>
                                    </p:set>
                                    <p:anim calcmode="lin" valueType="num">
                                      <p:cBhvr additive="base">
                                        <p:cTn id="14" dur="500" fill="hold"/>
                                        <p:tgtEl>
                                          <p:spTgt spid="207948"/>
                                        </p:tgtEl>
                                        <p:attrNameLst>
                                          <p:attrName>ppt_x</p:attrName>
                                        </p:attrNameLst>
                                      </p:cBhvr>
                                      <p:tavLst>
                                        <p:tav tm="0">
                                          <p:val>
                                            <p:strVal val="0-#ppt_w/2"/>
                                          </p:val>
                                        </p:tav>
                                        <p:tav tm="100000">
                                          <p:val>
                                            <p:strVal val="#ppt_x"/>
                                          </p:val>
                                        </p:tav>
                                      </p:tavLst>
                                    </p:anim>
                                    <p:anim calcmode="lin" valueType="num">
                                      <p:cBhvr additive="base">
                                        <p:cTn id="15" dur="500" fill="hold"/>
                                        <p:tgtEl>
                                          <p:spTgt spid="207948"/>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07918"/>
                                        </p:tgtEl>
                                        <p:attrNameLst>
                                          <p:attrName>style.visibility</p:attrName>
                                        </p:attrNameLst>
                                      </p:cBhvr>
                                      <p:to>
                                        <p:strVal val="visible"/>
                                      </p:to>
                                    </p:set>
                                    <p:animEffect transition="in" filter="wipe(right)">
                                      <p:cBhvr>
                                        <p:cTn id="20" dur="500"/>
                                        <p:tgtEl>
                                          <p:spTgt spid="207918"/>
                                        </p:tgtEl>
                                      </p:cBhvr>
                                    </p:animEffect>
                                  </p:childTnLst>
                                </p:cTn>
                              </p:par>
                            </p:childTnLst>
                          </p:cTn>
                        </p:par>
                        <p:par>
                          <p:cTn id="21" fill="hold" nodeType="afterGroup">
                            <p:stCondLst>
                              <p:cond delay="500"/>
                            </p:stCondLst>
                            <p:childTnLst>
                              <p:par>
                                <p:cTn id="22" presetID="9" presetClass="entr" presetSubtype="0" fill="hold" nodeType="afterEffect">
                                  <p:stCondLst>
                                    <p:cond delay="0"/>
                                  </p:stCondLst>
                                  <p:childTnLst>
                                    <p:set>
                                      <p:cBhvr>
                                        <p:cTn id="23" dur="1" fill="hold">
                                          <p:stCondLst>
                                            <p:cond delay="0"/>
                                          </p:stCondLst>
                                        </p:cTn>
                                        <p:tgtEl>
                                          <p:spTgt spid="207925"/>
                                        </p:tgtEl>
                                        <p:attrNameLst>
                                          <p:attrName>style.visibility</p:attrName>
                                        </p:attrNameLst>
                                      </p:cBhvr>
                                      <p:to>
                                        <p:strVal val="visible"/>
                                      </p:to>
                                    </p:set>
                                    <p:animEffect transition="in" filter="dissolve">
                                      <p:cBhvr>
                                        <p:cTn id="24" dur="500"/>
                                        <p:tgtEl>
                                          <p:spTgt spid="207925"/>
                                        </p:tgtEl>
                                      </p:cBhvr>
                                    </p:animEffect>
                                  </p:childTnLst>
                                </p:cTn>
                              </p:par>
                            </p:childTnLst>
                          </p:cTn>
                        </p:par>
                        <p:par>
                          <p:cTn id="25" fill="hold" nodeType="afterGroup">
                            <p:stCondLst>
                              <p:cond delay="1000"/>
                            </p:stCondLst>
                            <p:childTnLst>
                              <p:par>
                                <p:cTn id="26" presetID="2" presetClass="entr" presetSubtype="8" fill="hold" grpId="0" nodeType="afterEffect">
                                  <p:stCondLst>
                                    <p:cond delay="0"/>
                                  </p:stCondLst>
                                  <p:childTnLst>
                                    <p:set>
                                      <p:cBhvr>
                                        <p:cTn id="27" dur="1" fill="hold">
                                          <p:stCondLst>
                                            <p:cond delay="0"/>
                                          </p:stCondLst>
                                        </p:cTn>
                                        <p:tgtEl>
                                          <p:spTgt spid="207949"/>
                                        </p:tgtEl>
                                        <p:attrNameLst>
                                          <p:attrName>style.visibility</p:attrName>
                                        </p:attrNameLst>
                                      </p:cBhvr>
                                      <p:to>
                                        <p:strVal val="visible"/>
                                      </p:to>
                                    </p:set>
                                    <p:anim calcmode="lin" valueType="num">
                                      <p:cBhvr additive="base">
                                        <p:cTn id="28" dur="500" fill="hold"/>
                                        <p:tgtEl>
                                          <p:spTgt spid="207949"/>
                                        </p:tgtEl>
                                        <p:attrNameLst>
                                          <p:attrName>ppt_x</p:attrName>
                                        </p:attrNameLst>
                                      </p:cBhvr>
                                      <p:tavLst>
                                        <p:tav tm="0">
                                          <p:val>
                                            <p:strVal val="0-#ppt_w/2"/>
                                          </p:val>
                                        </p:tav>
                                        <p:tav tm="100000">
                                          <p:val>
                                            <p:strVal val="#ppt_x"/>
                                          </p:val>
                                        </p:tav>
                                      </p:tavLst>
                                    </p:anim>
                                    <p:anim calcmode="lin" valueType="num">
                                      <p:cBhvr additive="base">
                                        <p:cTn id="29" dur="500" fill="hold"/>
                                        <p:tgtEl>
                                          <p:spTgt spid="207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48" grpId="0" autoUpdateAnimBg="0"/>
      <p:bldP spid="207949"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0050" name="Rectangle 1026">
            <a:extLst>
              <a:ext uri="{FF2B5EF4-FFF2-40B4-BE49-F238E27FC236}">
                <a16:creationId xmlns:a16="http://schemas.microsoft.com/office/drawing/2014/main" id="{E4308AC8-277F-6C43-B1FE-3663D71EAB6C}"/>
              </a:ext>
            </a:extLst>
          </p:cNvPr>
          <p:cNvSpPr>
            <a:spLocks noChangeArrowheads="1"/>
          </p:cNvSpPr>
          <p:nvPr/>
        </p:nvSpPr>
        <p:spPr bwMode="auto">
          <a:xfrm>
            <a:off x="822325" y="2452688"/>
            <a:ext cx="20701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70051" name="Rectangle 1027">
            <a:extLst>
              <a:ext uri="{FF2B5EF4-FFF2-40B4-BE49-F238E27FC236}">
                <a16:creationId xmlns:a16="http://schemas.microsoft.com/office/drawing/2014/main" id="{34A5B4C6-C0A4-8E48-A76B-2770B6651C9D}"/>
              </a:ext>
            </a:extLst>
          </p:cNvPr>
          <p:cNvSpPr>
            <a:spLocks noChangeArrowheads="1"/>
          </p:cNvSpPr>
          <p:nvPr/>
        </p:nvSpPr>
        <p:spPr bwMode="auto">
          <a:xfrm>
            <a:off x="822325" y="2452688"/>
            <a:ext cx="2070100"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70052" name="Line 1028">
            <a:extLst>
              <a:ext uri="{FF2B5EF4-FFF2-40B4-BE49-F238E27FC236}">
                <a16:creationId xmlns:a16="http://schemas.microsoft.com/office/drawing/2014/main" id="{D8F44F54-2F4E-C841-93EB-362FD880AD0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70053" name="Text Box 1029">
            <a:extLst>
              <a:ext uri="{FF2B5EF4-FFF2-40B4-BE49-F238E27FC236}">
                <a16:creationId xmlns:a16="http://schemas.microsoft.com/office/drawing/2014/main" id="{2D85507D-EA5E-F742-B2EF-3AD2C7A4EFBD}"/>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70055" name="Text Box 1031">
            <a:extLst>
              <a:ext uri="{FF2B5EF4-FFF2-40B4-BE49-F238E27FC236}">
                <a16:creationId xmlns:a16="http://schemas.microsoft.com/office/drawing/2014/main" id="{7505F12B-FBEA-A048-8C5D-90A3BD242AEC}"/>
              </a:ext>
            </a:extLst>
          </p:cNvPr>
          <p:cNvSpPr txBox="1">
            <a:spLocks noChangeArrowheads="1"/>
          </p:cNvSpPr>
          <p:nvPr/>
        </p:nvSpPr>
        <p:spPr bwMode="auto">
          <a:xfrm>
            <a:off x="1487488" y="5081588"/>
            <a:ext cx="6157912" cy="701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4000">
                <a:solidFill>
                  <a:schemeClr val="tx2"/>
                </a:solidFill>
                <a:effectLst/>
                <a:ea typeface="Gulim" panose="020B0600000101010101" pitchFamily="34" charset="-127"/>
              </a:rPr>
              <a:t>Joseph and His Brothers</a:t>
            </a:r>
          </a:p>
        </p:txBody>
      </p:sp>
      <p:sp>
        <p:nvSpPr>
          <p:cNvPr id="770056" name="Text Box 1032">
            <a:extLst>
              <a:ext uri="{FF2B5EF4-FFF2-40B4-BE49-F238E27FC236}">
                <a16:creationId xmlns:a16="http://schemas.microsoft.com/office/drawing/2014/main" id="{77ECA2CC-441C-C048-B3B3-7199F36B75D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pic>
        <p:nvPicPr>
          <p:cNvPr id="770057" name="Picture 1033">
            <a:extLst>
              <a:ext uri="{FF2B5EF4-FFF2-40B4-BE49-F238E27FC236}">
                <a16:creationId xmlns:a16="http://schemas.microsoft.com/office/drawing/2014/main" id="{462B2593-7A05-BB49-B683-91A636E4F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70058" name="Freeform 1034">
            <a:extLst>
              <a:ext uri="{FF2B5EF4-FFF2-40B4-BE49-F238E27FC236}">
                <a16:creationId xmlns:a16="http://schemas.microsoft.com/office/drawing/2014/main" id="{571A4DB4-ECDF-984F-A8E3-8B5C5AAF8696}"/>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0059" name="Rectangle 1035">
            <a:extLst>
              <a:ext uri="{FF2B5EF4-FFF2-40B4-BE49-F238E27FC236}">
                <a16:creationId xmlns:a16="http://schemas.microsoft.com/office/drawing/2014/main" id="{DD64CD5F-2736-FA46-B93E-E59A9589E28F}"/>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0" name="Freeform 1036">
            <a:extLst>
              <a:ext uri="{FF2B5EF4-FFF2-40B4-BE49-F238E27FC236}">
                <a16:creationId xmlns:a16="http://schemas.microsoft.com/office/drawing/2014/main" id="{0511E360-E282-2240-84B8-F91AB734A91A}"/>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0061" name="AutoShape 1037">
            <a:extLst>
              <a:ext uri="{FF2B5EF4-FFF2-40B4-BE49-F238E27FC236}">
                <a16:creationId xmlns:a16="http://schemas.microsoft.com/office/drawing/2014/main" id="{5F444651-A966-2F47-AAFD-B1E6D90C2D18}"/>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2" name="Rectangle 1038">
            <a:extLst>
              <a:ext uri="{FF2B5EF4-FFF2-40B4-BE49-F238E27FC236}">
                <a16:creationId xmlns:a16="http://schemas.microsoft.com/office/drawing/2014/main" id="{F3ADC3CB-39FB-E649-8A33-9703C4BF4114}"/>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3" name="Rectangle 1039">
            <a:extLst>
              <a:ext uri="{FF2B5EF4-FFF2-40B4-BE49-F238E27FC236}">
                <a16:creationId xmlns:a16="http://schemas.microsoft.com/office/drawing/2014/main" id="{356903B2-491A-EC4D-913A-09AA2952B05B}"/>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4" name="AutoShape 1040">
            <a:extLst>
              <a:ext uri="{FF2B5EF4-FFF2-40B4-BE49-F238E27FC236}">
                <a16:creationId xmlns:a16="http://schemas.microsoft.com/office/drawing/2014/main" id="{D9E63D0D-10B3-574C-90EE-C8ECF8286F6B}"/>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5" name="Line 1041">
            <a:extLst>
              <a:ext uri="{FF2B5EF4-FFF2-40B4-BE49-F238E27FC236}">
                <a16:creationId xmlns:a16="http://schemas.microsoft.com/office/drawing/2014/main" id="{494A43E6-5084-A14A-8456-DE2DD3E8A6F9}"/>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6" name="Line 1042">
            <a:extLst>
              <a:ext uri="{FF2B5EF4-FFF2-40B4-BE49-F238E27FC236}">
                <a16:creationId xmlns:a16="http://schemas.microsoft.com/office/drawing/2014/main" id="{4AA34980-184B-B14C-A71A-2FFE7C058DEF}"/>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7" name="Rectangle 1043">
            <a:extLst>
              <a:ext uri="{FF2B5EF4-FFF2-40B4-BE49-F238E27FC236}">
                <a16:creationId xmlns:a16="http://schemas.microsoft.com/office/drawing/2014/main" id="{E14267EE-F25E-BD4E-962E-43CB2288803C}"/>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770068" name="Rectangle 1044">
            <a:extLst>
              <a:ext uri="{FF2B5EF4-FFF2-40B4-BE49-F238E27FC236}">
                <a16:creationId xmlns:a16="http://schemas.microsoft.com/office/drawing/2014/main" id="{779BF485-42FC-AC4B-A4D1-1DA4C2B27D4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56</a:t>
            </a:r>
          </a:p>
        </p:txBody>
      </p:sp>
      <p:sp>
        <p:nvSpPr>
          <p:cNvPr id="770069" name="Text Box 1045">
            <a:extLst>
              <a:ext uri="{FF2B5EF4-FFF2-40B4-BE49-F238E27FC236}">
                <a16:creationId xmlns:a16="http://schemas.microsoft.com/office/drawing/2014/main" id="{4A282D43-444D-E641-AF6F-F3E1A3268F46}"/>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sp>
        <p:nvSpPr>
          <p:cNvPr id="770070" name="Text Box 1046">
            <a:extLst>
              <a:ext uri="{FF2B5EF4-FFF2-40B4-BE49-F238E27FC236}">
                <a16:creationId xmlns:a16="http://schemas.microsoft.com/office/drawing/2014/main" id="{3371ABAD-FC25-A14A-9C1F-B66C9F9A24AC}"/>
              </a:ext>
            </a:extLst>
          </p:cNvPr>
          <p:cNvSpPr txBox="1">
            <a:spLocks noChangeArrowheads="1"/>
          </p:cNvSpPr>
          <p:nvPr/>
        </p:nvSpPr>
        <p:spPr bwMode="auto">
          <a:xfrm>
            <a:off x="1779588"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37-41</a:t>
            </a:r>
          </a:p>
        </p:txBody>
      </p:sp>
      <p:sp>
        <p:nvSpPr>
          <p:cNvPr id="770072" name="Rectangle 1048">
            <a:extLst>
              <a:ext uri="{FF2B5EF4-FFF2-40B4-BE49-F238E27FC236}">
                <a16:creationId xmlns:a16="http://schemas.microsoft.com/office/drawing/2014/main" id="{C613D300-E789-554A-9E05-872078DEF369}"/>
              </a:ext>
            </a:extLst>
          </p:cNvPr>
          <p:cNvSpPr>
            <a:spLocks noChangeArrowheads="1"/>
          </p:cNvSpPr>
          <p:nvPr/>
        </p:nvSpPr>
        <p:spPr bwMode="auto">
          <a:xfrm>
            <a:off x="666750" y="1085850"/>
            <a:ext cx="7886700" cy="895350"/>
          </a:xfrm>
          <a:prstGeom prst="rect">
            <a:avLst/>
          </a:prstGeom>
          <a:solidFill>
            <a:srgbClr val="4A3DF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
        <p:nvSpPr>
          <p:cNvPr id="770071" name="Text Box 1047">
            <a:extLst>
              <a:ext uri="{FF2B5EF4-FFF2-40B4-BE49-F238E27FC236}">
                <a16:creationId xmlns:a16="http://schemas.microsoft.com/office/drawing/2014/main" id="{1AA60E04-7932-6941-A947-EF4CBD30ED98}"/>
              </a:ext>
            </a:extLst>
          </p:cNvPr>
          <p:cNvSpPr txBox="1">
            <a:spLocks noChangeArrowheads="1"/>
          </p:cNvSpPr>
          <p:nvPr/>
        </p:nvSpPr>
        <p:spPr bwMode="auto">
          <a:xfrm>
            <a:off x="725488" y="1214438"/>
            <a:ext cx="7758112" cy="701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4000">
                <a:solidFill>
                  <a:srgbClr val="FFFF00"/>
                </a:solidFill>
                <a:effectLst/>
                <a:ea typeface="Gulim" panose="020B0600000101010101" pitchFamily="34" charset="-127"/>
              </a:rPr>
              <a:t>Yusuf dan Saudara-Saudaranya</a:t>
            </a:r>
          </a:p>
        </p:txBody>
      </p:sp>
    </p:spTree>
  </p:cSld>
  <p:clrMapOvr>
    <a:masterClrMapping/>
  </p:clrMapOvr>
  <p:transition>
    <p:wheel spokes="0"/>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8BDAA258-3191-2740-8DFE-27AEA421B252}"/>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59" name="Freeform 3">
            <a:extLst>
              <a:ext uri="{FF2B5EF4-FFF2-40B4-BE49-F238E27FC236}">
                <a16:creationId xmlns:a16="http://schemas.microsoft.com/office/drawing/2014/main" id="{99A2236B-6F81-2747-B060-C4874A870D1E}"/>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860" name="Rectangle 4">
            <a:extLst>
              <a:ext uri="{FF2B5EF4-FFF2-40B4-BE49-F238E27FC236}">
                <a16:creationId xmlns:a16="http://schemas.microsoft.com/office/drawing/2014/main" id="{5F0C5E58-2EAD-A643-937F-E1545A9C5B81}"/>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77861" name="Rectangle 5">
            <a:extLst>
              <a:ext uri="{FF2B5EF4-FFF2-40B4-BE49-F238E27FC236}">
                <a16:creationId xmlns:a16="http://schemas.microsoft.com/office/drawing/2014/main" id="{8363DFF1-BFF1-E74E-B2A9-A4AEE1B348AA}"/>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62" name="Freeform 6">
            <a:extLst>
              <a:ext uri="{FF2B5EF4-FFF2-40B4-BE49-F238E27FC236}">
                <a16:creationId xmlns:a16="http://schemas.microsoft.com/office/drawing/2014/main" id="{8EB73AF4-ABF0-4A4E-8471-9DD3B6A22B07}"/>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863" name="Freeform 7">
            <a:extLst>
              <a:ext uri="{FF2B5EF4-FFF2-40B4-BE49-F238E27FC236}">
                <a16:creationId xmlns:a16="http://schemas.microsoft.com/office/drawing/2014/main" id="{3891C7AC-0BC2-B946-BF0E-775D73E2578A}"/>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864" name="Rectangle 8">
            <a:extLst>
              <a:ext uri="{FF2B5EF4-FFF2-40B4-BE49-F238E27FC236}">
                <a16:creationId xmlns:a16="http://schemas.microsoft.com/office/drawing/2014/main" id="{143FCB15-65CC-6D43-8A98-ADC045F3E560}"/>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SE</a:t>
            </a:r>
          </a:p>
        </p:txBody>
      </p:sp>
      <p:sp>
        <p:nvSpPr>
          <p:cNvPr id="377865" name="Freeform 9">
            <a:extLst>
              <a:ext uri="{FF2B5EF4-FFF2-40B4-BE49-F238E27FC236}">
                <a16:creationId xmlns:a16="http://schemas.microsoft.com/office/drawing/2014/main" id="{1607DB00-CE66-9E49-AA85-5879630AB8CA}"/>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866" name="Rectangle 10">
            <a:extLst>
              <a:ext uri="{FF2B5EF4-FFF2-40B4-BE49-F238E27FC236}">
                <a16:creationId xmlns:a16="http://schemas.microsoft.com/office/drawing/2014/main" id="{91A52C06-D264-DC4B-A759-46C2094BD94D}"/>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TP</a:t>
            </a:r>
          </a:p>
        </p:txBody>
      </p:sp>
      <p:sp>
        <p:nvSpPr>
          <p:cNvPr id="377867" name="Freeform 11">
            <a:extLst>
              <a:ext uri="{FF2B5EF4-FFF2-40B4-BE49-F238E27FC236}">
                <a16:creationId xmlns:a16="http://schemas.microsoft.com/office/drawing/2014/main" id="{4414C6E5-D640-C346-AD99-C7E910E269BE}"/>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868" name="Freeform 12">
            <a:extLst>
              <a:ext uri="{FF2B5EF4-FFF2-40B4-BE49-F238E27FC236}">
                <a16:creationId xmlns:a16="http://schemas.microsoft.com/office/drawing/2014/main" id="{2438D34B-1E87-F749-BFF8-30EB74B4BE99}"/>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869" name="Freeform 13">
            <a:extLst>
              <a:ext uri="{FF2B5EF4-FFF2-40B4-BE49-F238E27FC236}">
                <a16:creationId xmlns:a16="http://schemas.microsoft.com/office/drawing/2014/main" id="{03839D08-11CE-C848-9EEA-352273FA0F8D}"/>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870" name="Rectangle 14">
            <a:extLst>
              <a:ext uri="{FF2B5EF4-FFF2-40B4-BE49-F238E27FC236}">
                <a16:creationId xmlns:a16="http://schemas.microsoft.com/office/drawing/2014/main" id="{D99407C5-894D-3D47-BE1B-D0A3550D71B3}"/>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DG</a:t>
            </a:r>
          </a:p>
        </p:txBody>
      </p:sp>
      <p:sp>
        <p:nvSpPr>
          <p:cNvPr id="377871" name="Rectangle 15">
            <a:extLst>
              <a:ext uri="{FF2B5EF4-FFF2-40B4-BE49-F238E27FC236}">
                <a16:creationId xmlns:a16="http://schemas.microsoft.com/office/drawing/2014/main" id="{9849B49C-1C30-8A4B-AEB8-7C7F74244C61}"/>
              </a:ext>
            </a:extLst>
          </p:cNvPr>
          <p:cNvSpPr>
            <a:spLocks noChangeArrowheads="1"/>
          </p:cNvSpPr>
          <p:nvPr/>
        </p:nvSpPr>
        <p:spPr bwMode="auto">
          <a:xfrm>
            <a:off x="251618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377872" name="Rectangle 16">
            <a:extLst>
              <a:ext uri="{FF2B5EF4-FFF2-40B4-BE49-F238E27FC236}">
                <a16:creationId xmlns:a16="http://schemas.microsoft.com/office/drawing/2014/main" id="{AF6D25DA-A81D-1D46-913A-DBE795E762B3}"/>
              </a:ext>
            </a:extLst>
          </p:cNvPr>
          <p:cNvSpPr>
            <a:spLocks noChangeArrowheads="1"/>
          </p:cNvSpPr>
          <p:nvPr/>
        </p:nvSpPr>
        <p:spPr bwMode="auto">
          <a:xfrm>
            <a:off x="2020888" y="992188"/>
            <a:ext cx="12255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377873" name="Rectangle 17">
            <a:extLst>
              <a:ext uri="{FF2B5EF4-FFF2-40B4-BE49-F238E27FC236}">
                <a16:creationId xmlns:a16="http://schemas.microsoft.com/office/drawing/2014/main" id="{C8BB6ECD-DAAE-264D-A3AC-52BCC7F0653D}"/>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74" name="Line 18">
            <a:extLst>
              <a:ext uri="{FF2B5EF4-FFF2-40B4-BE49-F238E27FC236}">
                <a16:creationId xmlns:a16="http://schemas.microsoft.com/office/drawing/2014/main" id="{608A5E2E-FCC2-0549-8942-AC2905F37B7E}"/>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75" name="Line 19">
            <a:extLst>
              <a:ext uri="{FF2B5EF4-FFF2-40B4-BE49-F238E27FC236}">
                <a16:creationId xmlns:a16="http://schemas.microsoft.com/office/drawing/2014/main" id="{BCE856F9-BC0D-9C41-B5A9-E2313FC23154}"/>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76" name="Rectangle 20">
            <a:extLst>
              <a:ext uri="{FF2B5EF4-FFF2-40B4-BE49-F238E27FC236}">
                <a16:creationId xmlns:a16="http://schemas.microsoft.com/office/drawing/2014/main" id="{59F87683-43B1-BD4D-A5FF-52397C990BA3}"/>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tx2"/>
                </a:solidFill>
                <a:effectLst/>
                <a:latin typeface="Times" pitchFamily="2" charset="0"/>
                <a:ea typeface="Gulim" panose="020B0600000101010101" pitchFamily="34" charset="-127"/>
              </a:rPr>
              <a:t>MENATA PANGGUNG</a:t>
            </a:r>
          </a:p>
        </p:txBody>
      </p:sp>
      <p:sp>
        <p:nvSpPr>
          <p:cNvPr id="377877" name="Rectangle 21">
            <a:extLst>
              <a:ext uri="{FF2B5EF4-FFF2-40B4-BE49-F238E27FC236}">
                <a16:creationId xmlns:a16="http://schemas.microsoft.com/office/drawing/2014/main" id="{9DD2D5EE-FD06-2044-A87D-2DBF35B75A04}"/>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377878" name="Line 22">
            <a:extLst>
              <a:ext uri="{FF2B5EF4-FFF2-40B4-BE49-F238E27FC236}">
                <a16:creationId xmlns:a16="http://schemas.microsoft.com/office/drawing/2014/main" id="{C8911D5D-BFBC-C843-9F40-842093B97BC2}"/>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377879" name="Rectangle 23">
            <a:extLst>
              <a:ext uri="{FF2B5EF4-FFF2-40B4-BE49-F238E27FC236}">
                <a16:creationId xmlns:a16="http://schemas.microsoft.com/office/drawing/2014/main" id="{1B8D2703-87D0-EE49-AC40-1A58102E4A1B}"/>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77880" name="Rectangle 24">
            <a:extLst>
              <a:ext uri="{FF2B5EF4-FFF2-40B4-BE49-F238E27FC236}">
                <a16:creationId xmlns:a16="http://schemas.microsoft.com/office/drawing/2014/main" id="{2EBCCC3D-9196-0F47-AD08-689F696F9006}"/>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U</a:t>
            </a:r>
          </a:p>
        </p:txBody>
      </p:sp>
      <p:sp>
        <p:nvSpPr>
          <p:cNvPr id="377881" name="Rectangle 25">
            <a:extLst>
              <a:ext uri="{FF2B5EF4-FFF2-40B4-BE49-F238E27FC236}">
                <a16:creationId xmlns:a16="http://schemas.microsoft.com/office/drawing/2014/main" id="{E51CC415-E2A6-2942-B3D3-D09E134257C2}"/>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B</a:t>
            </a:r>
          </a:p>
        </p:txBody>
      </p:sp>
      <p:sp>
        <p:nvSpPr>
          <p:cNvPr id="377882" name="Rectangle 26">
            <a:extLst>
              <a:ext uri="{FF2B5EF4-FFF2-40B4-BE49-F238E27FC236}">
                <a16:creationId xmlns:a16="http://schemas.microsoft.com/office/drawing/2014/main" id="{DD91049B-5D61-5541-B83C-D074AD2093CD}"/>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H</a:t>
            </a:r>
          </a:p>
        </p:txBody>
      </p:sp>
      <p:sp>
        <p:nvSpPr>
          <p:cNvPr id="377883" name="Rectangle 27">
            <a:extLst>
              <a:ext uri="{FF2B5EF4-FFF2-40B4-BE49-F238E27FC236}">
                <a16:creationId xmlns:a16="http://schemas.microsoft.com/office/drawing/2014/main" id="{5A4907F4-2050-B443-827C-F90B15F8EAFB}"/>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N(A)</a:t>
            </a:r>
          </a:p>
        </p:txBody>
      </p:sp>
      <p:sp>
        <p:nvSpPr>
          <p:cNvPr id="377884" name="Oval 28">
            <a:extLst>
              <a:ext uri="{FF2B5EF4-FFF2-40B4-BE49-F238E27FC236}">
                <a16:creationId xmlns:a16="http://schemas.microsoft.com/office/drawing/2014/main" id="{5FF0E5B6-452B-C843-9C70-641B30DDB3BC}"/>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85" name="Rectangle 29">
            <a:extLst>
              <a:ext uri="{FF2B5EF4-FFF2-40B4-BE49-F238E27FC236}">
                <a16:creationId xmlns:a16="http://schemas.microsoft.com/office/drawing/2014/main" id="{2F6EAD1E-A49E-4843-82BD-40D6D7039307}"/>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a:t>
            </a:r>
          </a:p>
        </p:txBody>
      </p:sp>
      <p:sp>
        <p:nvSpPr>
          <p:cNvPr id="377886" name="Oval 30">
            <a:extLst>
              <a:ext uri="{FF2B5EF4-FFF2-40B4-BE49-F238E27FC236}">
                <a16:creationId xmlns:a16="http://schemas.microsoft.com/office/drawing/2014/main" id="{60737FEA-4B2A-7F4A-872A-BB9B85AB08B7}"/>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87" name="Rectangle 31">
            <a:extLst>
              <a:ext uri="{FF2B5EF4-FFF2-40B4-BE49-F238E27FC236}">
                <a16:creationId xmlns:a16="http://schemas.microsoft.com/office/drawing/2014/main" id="{F98FC696-4E86-D44F-90E6-156A15797A44}"/>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Y</a:t>
            </a:r>
          </a:p>
        </p:txBody>
      </p:sp>
      <p:sp>
        <p:nvSpPr>
          <p:cNvPr id="377888" name="Oval 32">
            <a:extLst>
              <a:ext uri="{FF2B5EF4-FFF2-40B4-BE49-F238E27FC236}">
                <a16:creationId xmlns:a16="http://schemas.microsoft.com/office/drawing/2014/main" id="{EEDD546E-DDE3-FD44-9A17-6B248E212C19}"/>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89" name="Oval 33">
            <a:extLst>
              <a:ext uri="{FF2B5EF4-FFF2-40B4-BE49-F238E27FC236}">
                <a16:creationId xmlns:a16="http://schemas.microsoft.com/office/drawing/2014/main" id="{03271444-9263-704D-9A42-A0A0E5693156}"/>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90" name="Rectangle 34">
            <a:extLst>
              <a:ext uri="{FF2B5EF4-FFF2-40B4-BE49-F238E27FC236}">
                <a16:creationId xmlns:a16="http://schemas.microsoft.com/office/drawing/2014/main" id="{DBDD4943-FF8F-264B-9D15-EBEA837A2ADF}"/>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KB</a:t>
            </a:r>
          </a:p>
        </p:txBody>
      </p:sp>
      <p:sp>
        <p:nvSpPr>
          <p:cNvPr id="377891" name="Oval 35">
            <a:extLst>
              <a:ext uri="{FF2B5EF4-FFF2-40B4-BE49-F238E27FC236}">
                <a16:creationId xmlns:a16="http://schemas.microsoft.com/office/drawing/2014/main" id="{F94F8C11-B35C-4C4A-A67C-C8819859A846}"/>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92" name="Rectangle 36">
            <a:extLst>
              <a:ext uri="{FF2B5EF4-FFF2-40B4-BE49-F238E27FC236}">
                <a16:creationId xmlns:a16="http://schemas.microsoft.com/office/drawing/2014/main" id="{FE5B591F-16CD-3A44-BE9C-4E03BFF7EDA1}"/>
              </a:ext>
            </a:extLst>
          </p:cNvPr>
          <p:cNvSpPr>
            <a:spLocks noChangeArrowheads="1"/>
          </p:cNvSpPr>
          <p:nvPr/>
        </p:nvSpPr>
        <p:spPr bwMode="auto">
          <a:xfrm>
            <a:off x="3205163"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GS</a:t>
            </a:r>
          </a:p>
        </p:txBody>
      </p:sp>
      <p:sp>
        <p:nvSpPr>
          <p:cNvPr id="377893" name="Rectangle 37">
            <a:extLst>
              <a:ext uri="{FF2B5EF4-FFF2-40B4-BE49-F238E27FC236}">
                <a16:creationId xmlns:a16="http://schemas.microsoft.com/office/drawing/2014/main" id="{CA6DECEC-E5BD-D841-AF6F-AE345BEA05AD}"/>
              </a:ext>
            </a:extLst>
          </p:cNvPr>
          <p:cNvSpPr>
            <a:spLocks noChangeArrowheads="1"/>
          </p:cNvSpPr>
          <p:nvPr/>
        </p:nvSpPr>
        <p:spPr bwMode="auto">
          <a:xfrm>
            <a:off x="1674813" y="4081463"/>
            <a:ext cx="660400"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4000" b="1">
                <a:solidFill>
                  <a:srgbClr val="EEFF4B"/>
                </a:solidFill>
                <a:effectLst/>
                <a:latin typeface="Times" pitchFamily="2" charset="0"/>
                <a:ea typeface="Gulim" panose="020B0600000101010101" pitchFamily="34" charset="-127"/>
              </a:rPr>
              <a:t>M</a:t>
            </a:r>
          </a:p>
        </p:txBody>
      </p:sp>
      <p:sp>
        <p:nvSpPr>
          <p:cNvPr id="377894" name="Rectangle 38">
            <a:extLst>
              <a:ext uri="{FF2B5EF4-FFF2-40B4-BE49-F238E27FC236}">
                <a16:creationId xmlns:a16="http://schemas.microsoft.com/office/drawing/2014/main" id="{CD097BE4-6EC2-354F-8754-33A5AA129A36}"/>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GN</a:t>
            </a:r>
          </a:p>
        </p:txBody>
      </p:sp>
      <p:sp>
        <p:nvSpPr>
          <p:cNvPr id="377895" name="Freeform 39">
            <a:extLst>
              <a:ext uri="{FF2B5EF4-FFF2-40B4-BE49-F238E27FC236}">
                <a16:creationId xmlns:a16="http://schemas.microsoft.com/office/drawing/2014/main" id="{9173E68C-E354-0E4B-A2C9-2588717865AA}"/>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377896" name="Freeform 40">
            <a:extLst>
              <a:ext uri="{FF2B5EF4-FFF2-40B4-BE49-F238E27FC236}">
                <a16:creationId xmlns:a16="http://schemas.microsoft.com/office/drawing/2014/main" id="{532C2845-07FE-7E46-9C84-2C2BDAB12D8C}"/>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77897" name="Freeform 41">
            <a:extLst>
              <a:ext uri="{FF2B5EF4-FFF2-40B4-BE49-F238E27FC236}">
                <a16:creationId xmlns:a16="http://schemas.microsoft.com/office/drawing/2014/main" id="{EEE9F5FB-B76D-2147-9BEA-0852320F94AA}"/>
              </a:ext>
            </a:extLst>
          </p:cNvPr>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EEFF4B"/>
            </a:solidFill>
            <a:prstDash val="solid"/>
            <a:round/>
            <a:headEnd type="none" w="med" len="med"/>
            <a:tailEnd type="none" w="med" len="med"/>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377898" name="Group 42">
            <a:extLst>
              <a:ext uri="{FF2B5EF4-FFF2-40B4-BE49-F238E27FC236}">
                <a16:creationId xmlns:a16="http://schemas.microsoft.com/office/drawing/2014/main" id="{4CC99765-A53E-F746-B6C0-A12B571ED1DF}"/>
              </a:ext>
            </a:extLst>
          </p:cNvPr>
          <p:cNvGrpSpPr>
            <a:grpSpLocks/>
          </p:cNvGrpSpPr>
          <p:nvPr/>
        </p:nvGrpSpPr>
        <p:grpSpPr bwMode="auto">
          <a:xfrm>
            <a:off x="1066800" y="2362200"/>
            <a:ext cx="1219200" cy="2438400"/>
            <a:chOff x="672" y="1488"/>
            <a:chExt cx="768" cy="1536"/>
          </a:xfrm>
        </p:grpSpPr>
        <p:sp>
          <p:nvSpPr>
            <p:cNvPr id="377899" name="AutoShape 43">
              <a:extLst>
                <a:ext uri="{FF2B5EF4-FFF2-40B4-BE49-F238E27FC236}">
                  <a16:creationId xmlns:a16="http://schemas.microsoft.com/office/drawing/2014/main" id="{4725591B-9F4D-144D-A746-D15ACC2F951C}"/>
                </a:ext>
              </a:extLst>
            </p:cNvPr>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endParaRPr lang="en-US"/>
            </a:p>
          </p:txBody>
        </p:sp>
        <p:sp>
          <p:nvSpPr>
            <p:cNvPr id="377900" name="Oval 44">
              <a:extLst>
                <a:ext uri="{FF2B5EF4-FFF2-40B4-BE49-F238E27FC236}">
                  <a16:creationId xmlns:a16="http://schemas.microsoft.com/office/drawing/2014/main" id="{529CF883-445E-F843-BC2E-E66217A69FEB}"/>
                </a:ext>
              </a:extLst>
            </p:cNvPr>
            <p:cNvSpPr>
              <a:spLocks noChangeArrowheads="1"/>
            </p:cNvSpPr>
            <p:nvPr/>
          </p:nvSpPr>
          <p:spPr bwMode="auto">
            <a:xfrm>
              <a:off x="768" y="2400"/>
              <a:ext cx="672" cy="624"/>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377901" name="Oval 45">
            <a:extLst>
              <a:ext uri="{FF2B5EF4-FFF2-40B4-BE49-F238E27FC236}">
                <a16:creationId xmlns:a16="http://schemas.microsoft.com/office/drawing/2014/main" id="{08CF0852-8379-6248-9B1A-86B123B330C0}"/>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02" name="Oval 46">
            <a:extLst>
              <a:ext uri="{FF2B5EF4-FFF2-40B4-BE49-F238E27FC236}">
                <a16:creationId xmlns:a16="http://schemas.microsoft.com/office/drawing/2014/main" id="{619D67E7-C906-0F47-B46F-6CB7FCEF8B83}"/>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03" name="Oval 47">
            <a:extLst>
              <a:ext uri="{FF2B5EF4-FFF2-40B4-BE49-F238E27FC236}">
                <a16:creationId xmlns:a16="http://schemas.microsoft.com/office/drawing/2014/main" id="{F5AAFC72-41C5-C949-AAB7-31C9B6BA7F4B}"/>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04" name="Oval 48">
            <a:extLst>
              <a:ext uri="{FF2B5EF4-FFF2-40B4-BE49-F238E27FC236}">
                <a16:creationId xmlns:a16="http://schemas.microsoft.com/office/drawing/2014/main" id="{5A62DDC2-51BB-5941-B8A3-868EA5BA89B8}"/>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05" name="Oval 49">
            <a:extLst>
              <a:ext uri="{FF2B5EF4-FFF2-40B4-BE49-F238E27FC236}">
                <a16:creationId xmlns:a16="http://schemas.microsoft.com/office/drawing/2014/main" id="{65D22D37-12CE-EB41-A3D5-00CCD08326A8}"/>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06" name="Freeform 50">
            <a:extLst>
              <a:ext uri="{FF2B5EF4-FFF2-40B4-BE49-F238E27FC236}">
                <a16:creationId xmlns:a16="http://schemas.microsoft.com/office/drawing/2014/main" id="{193B0507-5BDF-6C42-BC32-A4420CB568CE}"/>
              </a:ext>
            </a:extLst>
          </p:cNvPr>
          <p:cNvSpPr>
            <a:spLocks/>
          </p:cNvSpPr>
          <p:nvPr/>
        </p:nvSpPr>
        <p:spPr bwMode="auto">
          <a:xfrm>
            <a:off x="1892300" y="29845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3300"/>
            </a:solidFill>
            <a:prstDash val="solid"/>
            <a:round/>
            <a:headEnd type="none" w="med" len="med"/>
            <a:tailEnd type="none" w="med" len="med"/>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77910" name="Freeform 54">
            <a:extLst>
              <a:ext uri="{FF2B5EF4-FFF2-40B4-BE49-F238E27FC236}">
                <a16:creationId xmlns:a16="http://schemas.microsoft.com/office/drawing/2014/main" id="{647E2959-1BDC-E64C-B251-DDE0CE1A1EE7}"/>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911" name="Rectangle 55">
            <a:extLst>
              <a:ext uri="{FF2B5EF4-FFF2-40B4-BE49-F238E27FC236}">
                <a16:creationId xmlns:a16="http://schemas.microsoft.com/office/drawing/2014/main" id="{3F515B50-F2FE-EA4E-B982-BC0DDDE5EC39}"/>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12" name="Freeform 56">
            <a:extLst>
              <a:ext uri="{FF2B5EF4-FFF2-40B4-BE49-F238E27FC236}">
                <a16:creationId xmlns:a16="http://schemas.microsoft.com/office/drawing/2014/main" id="{25D395A5-6BFF-E54A-8DF5-BD5AFD0DBF75}"/>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913" name="AutoShape 57">
            <a:extLst>
              <a:ext uri="{FF2B5EF4-FFF2-40B4-BE49-F238E27FC236}">
                <a16:creationId xmlns:a16="http://schemas.microsoft.com/office/drawing/2014/main" id="{01412868-CB4E-AF44-A423-D72AF68A2D4D}"/>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14" name="Rectangle 58">
            <a:extLst>
              <a:ext uri="{FF2B5EF4-FFF2-40B4-BE49-F238E27FC236}">
                <a16:creationId xmlns:a16="http://schemas.microsoft.com/office/drawing/2014/main" id="{CF737822-4EB1-9143-8BC4-470D64F874C9}"/>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15" name="Rectangle 59">
            <a:extLst>
              <a:ext uri="{FF2B5EF4-FFF2-40B4-BE49-F238E27FC236}">
                <a16:creationId xmlns:a16="http://schemas.microsoft.com/office/drawing/2014/main" id="{F62A61B1-1B3B-0544-9E1D-E7B040BD9EF6}"/>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16" name="AutoShape 60">
            <a:extLst>
              <a:ext uri="{FF2B5EF4-FFF2-40B4-BE49-F238E27FC236}">
                <a16:creationId xmlns:a16="http://schemas.microsoft.com/office/drawing/2014/main" id="{FC3A1D8A-A546-684E-8656-F0D265D56EE6}"/>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17" name="Line 61">
            <a:extLst>
              <a:ext uri="{FF2B5EF4-FFF2-40B4-BE49-F238E27FC236}">
                <a16:creationId xmlns:a16="http://schemas.microsoft.com/office/drawing/2014/main" id="{BD0E3002-82E8-8C4B-B42A-7D0ECBB1977C}"/>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18" name="Line 62">
            <a:extLst>
              <a:ext uri="{FF2B5EF4-FFF2-40B4-BE49-F238E27FC236}">
                <a16:creationId xmlns:a16="http://schemas.microsoft.com/office/drawing/2014/main" id="{BAF6F170-CE97-B041-B52C-E52FA05EFAFA}"/>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19" name="Rectangle 63">
            <a:extLst>
              <a:ext uri="{FF2B5EF4-FFF2-40B4-BE49-F238E27FC236}">
                <a16:creationId xmlns:a16="http://schemas.microsoft.com/office/drawing/2014/main" id="{3E126543-6B7D-EB4F-83CE-CAE2E139A30E}"/>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377922" name="Text Box 66">
            <a:extLst>
              <a:ext uri="{FF2B5EF4-FFF2-40B4-BE49-F238E27FC236}">
                <a16:creationId xmlns:a16="http://schemas.microsoft.com/office/drawing/2014/main" id="{14E561AF-07D4-9843-B19E-995DB109716F}"/>
              </a:ext>
            </a:extLst>
          </p:cNvPr>
          <p:cNvSpPr txBox="1">
            <a:spLocks noChangeArrowheads="1"/>
          </p:cNvSpPr>
          <p:nvPr/>
        </p:nvSpPr>
        <p:spPr bwMode="auto">
          <a:xfrm>
            <a:off x="1782763" y="0"/>
            <a:ext cx="19939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46: 3-7</a:t>
            </a:r>
            <a:endParaRPr lang="en-US" altLang="ko-KR" sz="1400" b="1">
              <a:solidFill>
                <a:schemeClr val="tx1"/>
              </a:solidFill>
              <a:effectLst/>
              <a:ea typeface="Gulim" panose="020B0600000101010101" pitchFamily="34" charset="-127"/>
            </a:endParaRPr>
          </a:p>
        </p:txBody>
      </p:sp>
      <p:sp>
        <p:nvSpPr>
          <p:cNvPr id="377923" name="Text Box 67">
            <a:extLst>
              <a:ext uri="{FF2B5EF4-FFF2-40B4-BE49-F238E27FC236}">
                <a16:creationId xmlns:a16="http://schemas.microsoft.com/office/drawing/2014/main" id="{89BB192F-3932-514F-BE5B-F5B5283D2C1F}"/>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377931" name="Rectangle 75">
            <a:extLst>
              <a:ext uri="{FF2B5EF4-FFF2-40B4-BE49-F238E27FC236}">
                <a16:creationId xmlns:a16="http://schemas.microsoft.com/office/drawing/2014/main" id="{E0E8A72D-168D-B44C-9B74-EA682558B854}"/>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57</a:t>
            </a:r>
          </a:p>
        </p:txBody>
      </p:sp>
      <p:sp>
        <p:nvSpPr>
          <p:cNvPr id="377932" name="Text Box 76">
            <a:extLst>
              <a:ext uri="{FF2B5EF4-FFF2-40B4-BE49-F238E27FC236}">
                <a16:creationId xmlns:a16="http://schemas.microsoft.com/office/drawing/2014/main" id="{FC228497-0F65-0F42-A6A7-6B6D35A4E76D}"/>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grpSp>
        <p:nvGrpSpPr>
          <p:cNvPr id="377933" name="Group 77">
            <a:extLst>
              <a:ext uri="{FF2B5EF4-FFF2-40B4-BE49-F238E27FC236}">
                <a16:creationId xmlns:a16="http://schemas.microsoft.com/office/drawing/2014/main" id="{C40B144A-4FED-3C40-9C03-4F09E94021C0}"/>
              </a:ext>
            </a:extLst>
          </p:cNvPr>
          <p:cNvGrpSpPr>
            <a:grpSpLocks/>
          </p:cNvGrpSpPr>
          <p:nvPr/>
        </p:nvGrpSpPr>
        <p:grpSpPr bwMode="auto">
          <a:xfrm>
            <a:off x="3314700" y="2667000"/>
            <a:ext cx="4965700" cy="2743200"/>
            <a:chOff x="2088" y="1680"/>
            <a:chExt cx="3128" cy="1312"/>
          </a:xfrm>
        </p:grpSpPr>
        <p:sp>
          <p:nvSpPr>
            <p:cNvPr id="377934" name="Rectangle 78">
              <a:extLst>
                <a:ext uri="{FF2B5EF4-FFF2-40B4-BE49-F238E27FC236}">
                  <a16:creationId xmlns:a16="http://schemas.microsoft.com/office/drawing/2014/main" id="{F3132991-1798-FB4E-B743-84FB924A72DC}"/>
                </a:ext>
              </a:extLst>
            </p:cNvPr>
            <p:cNvSpPr>
              <a:spLocks noChangeArrowheads="1"/>
            </p:cNvSpPr>
            <p:nvPr/>
          </p:nvSpPr>
          <p:spPr bwMode="auto">
            <a:xfrm>
              <a:off x="2088" y="1680"/>
              <a:ext cx="3032" cy="131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dist="89803" dir="2700000" algn="ctr" rotWithShape="0">
                <a:schemeClr val="bg2"/>
              </a:outerShdw>
            </a:effectLst>
          </p:spPr>
          <p:txBody>
            <a:bodyPr wrap="none" anchor="ctr"/>
            <a:lstStyle/>
            <a:p>
              <a:endParaRPr lang="en-US"/>
            </a:p>
          </p:txBody>
        </p:sp>
        <p:sp>
          <p:nvSpPr>
            <p:cNvPr id="377935" name="Text Box 79">
              <a:extLst>
                <a:ext uri="{FF2B5EF4-FFF2-40B4-BE49-F238E27FC236}">
                  <a16:creationId xmlns:a16="http://schemas.microsoft.com/office/drawing/2014/main" id="{33D1E4F3-608C-8947-8701-E5AAA0D25FD7}"/>
                </a:ext>
              </a:extLst>
            </p:cNvPr>
            <p:cNvSpPr txBox="1">
              <a:spLocks noChangeArrowheads="1"/>
            </p:cNvSpPr>
            <p:nvPr/>
          </p:nvSpPr>
          <p:spPr bwMode="auto">
            <a:xfrm>
              <a:off x="2160" y="1760"/>
              <a:ext cx="3056" cy="1167"/>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2E7E3B"/>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b="1">
                  <a:solidFill>
                    <a:srgbClr val="EEFF4B"/>
                  </a:solidFill>
                  <a:effectLst/>
                  <a:ea typeface="Gulim" panose="020B0600000101010101" pitchFamily="34" charset="-127"/>
                </a:rPr>
                <a:t>SELURUH KELUARGA PINDAH…</a:t>
              </a:r>
            </a:p>
            <a:p>
              <a:pPr>
                <a:spcBef>
                  <a:spcPct val="50000"/>
                </a:spcBef>
              </a:pPr>
              <a:r>
                <a:rPr lang="en-US" altLang="ko-KR" b="1" i="1" u="sng">
                  <a:solidFill>
                    <a:srgbClr val="EEFF4B"/>
                  </a:solidFill>
                  <a:effectLst/>
                  <a:ea typeface="Gulim" panose="020B0600000101010101" pitchFamily="34" charset="-127"/>
                </a:rPr>
                <a:t>KELUARGA</a:t>
              </a:r>
              <a:r>
                <a:rPr lang="en-US" altLang="ko-KR" b="1" i="1">
                  <a:solidFill>
                    <a:srgbClr val="EEFF4B"/>
                  </a:solidFill>
                  <a:effectLst/>
                  <a:ea typeface="Gulim" panose="020B0600000101010101" pitchFamily="34" charset="-127"/>
                </a:rPr>
                <a:t> </a:t>
              </a:r>
              <a:r>
                <a:rPr lang="en-US" altLang="ko-KR" b="1">
                  <a:solidFill>
                    <a:srgbClr val="EEFF4B"/>
                  </a:solidFill>
                  <a:effectLst/>
                  <a:ea typeface="Gulim" panose="020B0600000101010101" pitchFamily="34" charset="-127"/>
                </a:rPr>
                <a:t>INI AKAN MENJADI SEBUAH </a:t>
              </a:r>
              <a:r>
                <a:rPr lang="en-US" altLang="ko-KR" b="1" i="1" u="sng">
                  <a:solidFill>
                    <a:srgbClr val="EEFF4B"/>
                  </a:solidFill>
                  <a:effectLst/>
                  <a:ea typeface="Gulim" panose="020B0600000101010101" pitchFamily="34" charset="-127"/>
                </a:rPr>
                <a:t>BANGSA</a:t>
              </a:r>
              <a:r>
                <a:rPr lang="en-US" altLang="ko-KR" b="1" i="1">
                  <a:solidFill>
                    <a:srgbClr val="EEFF4B"/>
                  </a:solidFill>
                  <a:effectLst/>
                  <a:ea typeface="Gulim" panose="020B0600000101010101" pitchFamily="34" charset="-127"/>
                </a:rPr>
                <a:t> </a:t>
              </a:r>
              <a:r>
                <a:rPr lang="en-US" altLang="ko-KR" b="1">
                  <a:solidFill>
                    <a:srgbClr val="EEFF4B"/>
                  </a:solidFill>
                  <a:effectLst/>
                  <a:ea typeface="Gulim" panose="020B0600000101010101" pitchFamily="34" charset="-127"/>
                </a:rPr>
                <a:t>!</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77906"/>
                                        </p:tgtEl>
                                        <p:attrNameLst>
                                          <p:attrName>style.visibility</p:attrName>
                                        </p:attrNameLst>
                                      </p:cBhvr>
                                      <p:to>
                                        <p:strVal val="visible"/>
                                      </p:to>
                                    </p:set>
                                    <p:animEffect transition="in" filter="wipe(up)">
                                      <p:cBhvr>
                                        <p:cTn id="7" dur="500"/>
                                        <p:tgtEl>
                                          <p:spTgt spid="377906"/>
                                        </p:tgtEl>
                                      </p:cBhvr>
                                    </p:animEffect>
                                  </p:childTnLst>
                                </p:cTn>
                              </p:par>
                            </p:childTnLst>
                          </p:cTn>
                        </p:par>
                        <p:par>
                          <p:cTn id="8" fill="hold" nodeType="afterGroup">
                            <p:stCondLst>
                              <p:cond delay="500"/>
                            </p:stCondLst>
                            <p:childTnLst>
                              <p:par>
                                <p:cTn id="9" presetID="23" presetClass="entr" presetSubtype="528" fill="hold" nodeType="afterEffect">
                                  <p:stCondLst>
                                    <p:cond delay="1000"/>
                                  </p:stCondLst>
                                  <p:childTnLst>
                                    <p:set>
                                      <p:cBhvr>
                                        <p:cTn id="10" dur="1" fill="hold">
                                          <p:stCondLst>
                                            <p:cond delay="0"/>
                                          </p:stCondLst>
                                        </p:cTn>
                                        <p:tgtEl>
                                          <p:spTgt spid="377933"/>
                                        </p:tgtEl>
                                        <p:attrNameLst>
                                          <p:attrName>style.visibility</p:attrName>
                                        </p:attrNameLst>
                                      </p:cBhvr>
                                      <p:to>
                                        <p:strVal val="visible"/>
                                      </p:to>
                                    </p:set>
                                    <p:anim calcmode="lin" valueType="num">
                                      <p:cBhvr>
                                        <p:cTn id="11" dur="500" fill="hold"/>
                                        <p:tgtEl>
                                          <p:spTgt spid="377933"/>
                                        </p:tgtEl>
                                        <p:attrNameLst>
                                          <p:attrName>ppt_w</p:attrName>
                                        </p:attrNameLst>
                                      </p:cBhvr>
                                      <p:tavLst>
                                        <p:tav tm="0">
                                          <p:val>
                                            <p:fltVal val="0"/>
                                          </p:val>
                                        </p:tav>
                                        <p:tav tm="100000">
                                          <p:val>
                                            <p:strVal val="#ppt_w"/>
                                          </p:val>
                                        </p:tav>
                                      </p:tavLst>
                                    </p:anim>
                                    <p:anim calcmode="lin" valueType="num">
                                      <p:cBhvr>
                                        <p:cTn id="12" dur="500" fill="hold"/>
                                        <p:tgtEl>
                                          <p:spTgt spid="377933"/>
                                        </p:tgtEl>
                                        <p:attrNameLst>
                                          <p:attrName>ppt_h</p:attrName>
                                        </p:attrNameLst>
                                      </p:cBhvr>
                                      <p:tavLst>
                                        <p:tav tm="0">
                                          <p:val>
                                            <p:fltVal val="0"/>
                                          </p:val>
                                        </p:tav>
                                        <p:tav tm="100000">
                                          <p:val>
                                            <p:strVal val="#ppt_h"/>
                                          </p:val>
                                        </p:tav>
                                      </p:tavLst>
                                    </p:anim>
                                    <p:anim calcmode="lin" valueType="num">
                                      <p:cBhvr>
                                        <p:cTn id="13" dur="500" fill="hold"/>
                                        <p:tgtEl>
                                          <p:spTgt spid="377933"/>
                                        </p:tgtEl>
                                        <p:attrNameLst>
                                          <p:attrName>ppt_x</p:attrName>
                                        </p:attrNameLst>
                                      </p:cBhvr>
                                      <p:tavLst>
                                        <p:tav tm="0">
                                          <p:val>
                                            <p:fltVal val="0.5"/>
                                          </p:val>
                                        </p:tav>
                                        <p:tav tm="100000">
                                          <p:val>
                                            <p:strVal val="#ppt_x"/>
                                          </p:val>
                                        </p:tav>
                                      </p:tavLst>
                                    </p:anim>
                                    <p:anim calcmode="lin" valueType="num">
                                      <p:cBhvr>
                                        <p:cTn id="14" dur="500" fill="hold"/>
                                        <p:tgtEl>
                                          <p:spTgt spid="3779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02" name="Picture 1026">
            <a:extLst>
              <a:ext uri="{FF2B5EF4-FFF2-40B4-BE49-F238E27FC236}">
                <a16:creationId xmlns:a16="http://schemas.microsoft.com/office/drawing/2014/main" id="{7D64E94A-F968-4741-9A9A-155DFAA0D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046163"/>
            <a:ext cx="7623175" cy="484981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65604" name="Text Box 1028">
            <a:extLst>
              <a:ext uri="{FF2B5EF4-FFF2-40B4-BE49-F238E27FC236}">
                <a16:creationId xmlns:a16="http://schemas.microsoft.com/office/drawing/2014/main" id="{554A762B-22C1-7942-949D-A05D365E74E6}"/>
              </a:ext>
            </a:extLst>
          </p:cNvPr>
          <p:cNvSpPr txBox="1">
            <a:spLocks noChangeArrowheads="1"/>
          </p:cNvSpPr>
          <p:nvPr/>
        </p:nvSpPr>
        <p:spPr bwMode="auto">
          <a:xfrm>
            <a:off x="1081088" y="2695575"/>
            <a:ext cx="4311650" cy="8239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ko-KR" altLang="en-US" sz="4800" b="1">
                <a:solidFill>
                  <a:schemeClr val="tx1"/>
                </a:solidFill>
                <a:effectLst/>
                <a:ea typeface="Gulim" panose="020B0600000101010101" pitchFamily="34" charset="-127"/>
              </a:rPr>
              <a:t>“</a:t>
            </a:r>
            <a:r>
              <a:rPr lang="en-US" altLang="ko-KR" sz="4800" b="1">
                <a:solidFill>
                  <a:schemeClr val="tx1"/>
                </a:solidFill>
                <a:effectLst/>
                <a:ea typeface="Gulim" panose="020B0600000101010101" pitchFamily="34" charset="-127"/>
              </a:rPr>
              <a:t>Pusat bumi”</a:t>
            </a:r>
          </a:p>
        </p:txBody>
      </p:sp>
      <p:sp>
        <p:nvSpPr>
          <p:cNvPr id="665605" name="Freeform 1029">
            <a:extLst>
              <a:ext uri="{FF2B5EF4-FFF2-40B4-BE49-F238E27FC236}">
                <a16:creationId xmlns:a16="http://schemas.microsoft.com/office/drawing/2014/main" id="{7470C95D-5C36-CB45-9ED3-AD2DA787E0DA}"/>
              </a:ext>
            </a:extLst>
          </p:cNvPr>
          <p:cNvSpPr>
            <a:spLocks/>
          </p:cNvSpPr>
          <p:nvPr/>
        </p:nvSpPr>
        <p:spPr bwMode="auto">
          <a:xfrm>
            <a:off x="5448300" y="2420938"/>
            <a:ext cx="2573338" cy="2544762"/>
          </a:xfrm>
          <a:custGeom>
            <a:avLst/>
            <a:gdLst>
              <a:gd name="T0" fmla="*/ 0 w 1621"/>
              <a:gd name="T1" fmla="*/ 27 h 1603"/>
              <a:gd name="T2" fmla="*/ 352 w 1621"/>
              <a:gd name="T3" fmla="*/ 59 h 1603"/>
              <a:gd name="T4" fmla="*/ 432 w 1621"/>
              <a:gd name="T5" fmla="*/ 91 h 1603"/>
              <a:gd name="T6" fmla="*/ 576 w 1621"/>
              <a:gd name="T7" fmla="*/ 179 h 1603"/>
              <a:gd name="T8" fmla="*/ 688 w 1621"/>
              <a:gd name="T9" fmla="*/ 299 h 1603"/>
              <a:gd name="T10" fmla="*/ 720 w 1621"/>
              <a:gd name="T11" fmla="*/ 371 h 1603"/>
              <a:gd name="T12" fmla="*/ 752 w 1621"/>
              <a:gd name="T13" fmla="*/ 419 h 1603"/>
              <a:gd name="T14" fmla="*/ 768 w 1621"/>
              <a:gd name="T15" fmla="*/ 443 h 1603"/>
              <a:gd name="T16" fmla="*/ 840 w 1621"/>
              <a:gd name="T17" fmla="*/ 499 h 1603"/>
              <a:gd name="T18" fmla="*/ 944 w 1621"/>
              <a:gd name="T19" fmla="*/ 547 h 1603"/>
              <a:gd name="T20" fmla="*/ 1520 w 1621"/>
              <a:gd name="T21" fmla="*/ 539 h 1603"/>
              <a:gd name="T22" fmla="*/ 1584 w 1621"/>
              <a:gd name="T23" fmla="*/ 587 h 1603"/>
              <a:gd name="T24" fmla="*/ 1560 w 1621"/>
              <a:gd name="T25" fmla="*/ 955 h 1603"/>
              <a:gd name="T26" fmla="*/ 1512 w 1621"/>
              <a:gd name="T27" fmla="*/ 1075 h 1603"/>
              <a:gd name="T28" fmla="*/ 1496 w 1621"/>
              <a:gd name="T29" fmla="*/ 1123 h 1603"/>
              <a:gd name="T30" fmla="*/ 1344 w 1621"/>
              <a:gd name="T31" fmla="*/ 1411 h 1603"/>
              <a:gd name="T32" fmla="*/ 1248 w 1621"/>
              <a:gd name="T33" fmla="*/ 1459 h 1603"/>
              <a:gd name="T34" fmla="*/ 1096 w 1621"/>
              <a:gd name="T35" fmla="*/ 1467 h 1603"/>
              <a:gd name="T36" fmla="*/ 1048 w 1621"/>
              <a:gd name="T37" fmla="*/ 1491 h 1603"/>
              <a:gd name="T38" fmla="*/ 1000 w 1621"/>
              <a:gd name="T39" fmla="*/ 1603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1" h="1603">
                <a:moveTo>
                  <a:pt x="0" y="27"/>
                </a:moveTo>
                <a:cubicBezTo>
                  <a:pt x="78" y="0"/>
                  <a:pt x="261" y="28"/>
                  <a:pt x="352" y="59"/>
                </a:cubicBezTo>
                <a:cubicBezTo>
                  <a:pt x="381" y="68"/>
                  <a:pt x="401" y="83"/>
                  <a:pt x="432" y="91"/>
                </a:cubicBezTo>
                <a:cubicBezTo>
                  <a:pt x="477" y="121"/>
                  <a:pt x="536" y="139"/>
                  <a:pt x="576" y="179"/>
                </a:cubicBezTo>
                <a:cubicBezTo>
                  <a:pt x="615" y="218"/>
                  <a:pt x="652" y="256"/>
                  <a:pt x="688" y="299"/>
                </a:cubicBezTo>
                <a:cubicBezTo>
                  <a:pt x="742" y="364"/>
                  <a:pt x="650" y="266"/>
                  <a:pt x="720" y="371"/>
                </a:cubicBezTo>
                <a:cubicBezTo>
                  <a:pt x="730" y="387"/>
                  <a:pt x="741" y="403"/>
                  <a:pt x="752" y="419"/>
                </a:cubicBezTo>
                <a:cubicBezTo>
                  <a:pt x="757" y="427"/>
                  <a:pt x="760" y="437"/>
                  <a:pt x="768" y="443"/>
                </a:cubicBezTo>
                <a:cubicBezTo>
                  <a:pt x="793" y="460"/>
                  <a:pt x="812" y="485"/>
                  <a:pt x="840" y="499"/>
                </a:cubicBezTo>
                <a:cubicBezTo>
                  <a:pt x="874" y="516"/>
                  <a:pt x="911" y="525"/>
                  <a:pt x="944" y="547"/>
                </a:cubicBezTo>
                <a:cubicBezTo>
                  <a:pt x="1140" y="541"/>
                  <a:pt x="1324" y="530"/>
                  <a:pt x="1520" y="539"/>
                </a:cubicBezTo>
                <a:cubicBezTo>
                  <a:pt x="1550" y="549"/>
                  <a:pt x="1557" y="569"/>
                  <a:pt x="1584" y="587"/>
                </a:cubicBezTo>
                <a:cubicBezTo>
                  <a:pt x="1621" y="700"/>
                  <a:pt x="1597" y="842"/>
                  <a:pt x="1560" y="955"/>
                </a:cubicBezTo>
                <a:cubicBezTo>
                  <a:pt x="1545" y="997"/>
                  <a:pt x="1526" y="1032"/>
                  <a:pt x="1512" y="1075"/>
                </a:cubicBezTo>
                <a:cubicBezTo>
                  <a:pt x="1506" y="1091"/>
                  <a:pt x="1496" y="1123"/>
                  <a:pt x="1496" y="1123"/>
                </a:cubicBezTo>
                <a:cubicBezTo>
                  <a:pt x="1483" y="1258"/>
                  <a:pt x="1464" y="1343"/>
                  <a:pt x="1344" y="1411"/>
                </a:cubicBezTo>
                <a:cubicBezTo>
                  <a:pt x="1310" y="1429"/>
                  <a:pt x="1289" y="1456"/>
                  <a:pt x="1248" y="1459"/>
                </a:cubicBezTo>
                <a:cubicBezTo>
                  <a:pt x="1197" y="1461"/>
                  <a:pt x="1146" y="1464"/>
                  <a:pt x="1096" y="1467"/>
                </a:cubicBezTo>
                <a:cubicBezTo>
                  <a:pt x="1079" y="1472"/>
                  <a:pt x="1059" y="1476"/>
                  <a:pt x="1048" y="1491"/>
                </a:cubicBezTo>
                <a:cubicBezTo>
                  <a:pt x="1029" y="1513"/>
                  <a:pt x="1000" y="1575"/>
                  <a:pt x="1000" y="1603"/>
                </a:cubicBezTo>
              </a:path>
            </a:pathLst>
          </a:custGeom>
          <a:noFill/>
          <a:ln w="57150" cap="flat" cmpd="sng">
            <a:solidFill>
              <a:srgbClr val="FFFF00"/>
            </a:solidFill>
            <a:prstDash val="solid"/>
            <a:round/>
            <a:headEnd type="none" w="med" len="med"/>
            <a:tailEnd type="none" w="med" len="med"/>
          </a:ln>
          <a:effectLst>
            <a:outerShdw dist="56796"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65606" name="Freeform 1030">
            <a:extLst>
              <a:ext uri="{FF2B5EF4-FFF2-40B4-BE49-F238E27FC236}">
                <a16:creationId xmlns:a16="http://schemas.microsoft.com/office/drawing/2014/main" id="{FC51F29F-F2C0-B842-AE75-D0DB84DB82B9}"/>
              </a:ext>
            </a:extLst>
          </p:cNvPr>
          <p:cNvSpPr>
            <a:spLocks/>
          </p:cNvSpPr>
          <p:nvPr/>
        </p:nvSpPr>
        <p:spPr bwMode="auto">
          <a:xfrm>
            <a:off x="2387600" y="1543050"/>
            <a:ext cx="5614988" cy="3289300"/>
          </a:xfrm>
          <a:custGeom>
            <a:avLst/>
            <a:gdLst>
              <a:gd name="T0" fmla="*/ 0 w 3537"/>
              <a:gd name="T1" fmla="*/ 0 h 2072"/>
              <a:gd name="T2" fmla="*/ 656 w 3537"/>
              <a:gd name="T3" fmla="*/ 184 h 2072"/>
              <a:gd name="T4" fmla="*/ 832 w 3537"/>
              <a:gd name="T5" fmla="*/ 224 h 2072"/>
              <a:gd name="T6" fmla="*/ 856 w 3537"/>
              <a:gd name="T7" fmla="*/ 240 h 2072"/>
              <a:gd name="T8" fmla="*/ 880 w 3537"/>
              <a:gd name="T9" fmla="*/ 248 h 2072"/>
              <a:gd name="T10" fmla="*/ 928 w 3537"/>
              <a:gd name="T11" fmla="*/ 280 h 2072"/>
              <a:gd name="T12" fmla="*/ 1048 w 3537"/>
              <a:gd name="T13" fmla="*/ 272 h 2072"/>
              <a:gd name="T14" fmla="*/ 1096 w 3537"/>
              <a:gd name="T15" fmla="*/ 256 h 2072"/>
              <a:gd name="T16" fmla="*/ 1216 w 3537"/>
              <a:gd name="T17" fmla="*/ 168 h 2072"/>
              <a:gd name="T18" fmla="*/ 1368 w 3537"/>
              <a:gd name="T19" fmla="*/ 192 h 2072"/>
              <a:gd name="T20" fmla="*/ 1512 w 3537"/>
              <a:gd name="T21" fmla="*/ 368 h 2072"/>
              <a:gd name="T22" fmla="*/ 1616 w 3537"/>
              <a:gd name="T23" fmla="*/ 440 h 2072"/>
              <a:gd name="T24" fmla="*/ 1664 w 3537"/>
              <a:gd name="T25" fmla="*/ 456 h 2072"/>
              <a:gd name="T26" fmla="*/ 1856 w 3537"/>
              <a:gd name="T27" fmla="*/ 528 h 2072"/>
              <a:gd name="T28" fmla="*/ 2160 w 3537"/>
              <a:gd name="T29" fmla="*/ 584 h 2072"/>
              <a:gd name="T30" fmla="*/ 2224 w 3537"/>
              <a:gd name="T31" fmla="*/ 640 h 2072"/>
              <a:gd name="T32" fmla="*/ 2408 w 3537"/>
              <a:gd name="T33" fmla="*/ 712 h 2072"/>
              <a:gd name="T34" fmla="*/ 2520 w 3537"/>
              <a:gd name="T35" fmla="*/ 728 h 2072"/>
              <a:gd name="T36" fmla="*/ 2616 w 3537"/>
              <a:gd name="T37" fmla="*/ 768 h 2072"/>
              <a:gd name="T38" fmla="*/ 2792 w 3537"/>
              <a:gd name="T39" fmla="*/ 808 h 2072"/>
              <a:gd name="T40" fmla="*/ 2848 w 3537"/>
              <a:gd name="T41" fmla="*/ 864 h 2072"/>
              <a:gd name="T42" fmla="*/ 2824 w 3537"/>
              <a:gd name="T43" fmla="*/ 1040 h 2072"/>
              <a:gd name="T44" fmla="*/ 2832 w 3537"/>
              <a:gd name="T45" fmla="*/ 1072 h 2072"/>
              <a:gd name="T46" fmla="*/ 3024 w 3537"/>
              <a:gd name="T47" fmla="*/ 1120 h 2072"/>
              <a:gd name="T48" fmla="*/ 3144 w 3537"/>
              <a:gd name="T49" fmla="*/ 1128 h 2072"/>
              <a:gd name="T50" fmla="*/ 3240 w 3537"/>
              <a:gd name="T51" fmla="*/ 1184 h 2072"/>
              <a:gd name="T52" fmla="*/ 3360 w 3537"/>
              <a:gd name="T53" fmla="*/ 1208 h 2072"/>
              <a:gd name="T54" fmla="*/ 3424 w 3537"/>
              <a:gd name="T55" fmla="*/ 1232 h 2072"/>
              <a:gd name="T56" fmla="*/ 3496 w 3537"/>
              <a:gd name="T57" fmla="*/ 1288 h 2072"/>
              <a:gd name="T58" fmla="*/ 3432 w 3537"/>
              <a:gd name="T59" fmla="*/ 1552 h 2072"/>
              <a:gd name="T60" fmla="*/ 3320 w 3537"/>
              <a:gd name="T61" fmla="*/ 1920 h 2072"/>
              <a:gd name="T62" fmla="*/ 3288 w 3537"/>
              <a:gd name="T63" fmla="*/ 1968 h 2072"/>
              <a:gd name="T64" fmla="*/ 3192 w 3537"/>
              <a:gd name="T65" fmla="*/ 2040 h 2072"/>
              <a:gd name="T66" fmla="*/ 3120 w 3537"/>
              <a:gd name="T67" fmla="*/ 2072 h 2072"/>
              <a:gd name="T68" fmla="*/ 2968 w 3537"/>
              <a:gd name="T69" fmla="*/ 2056 h 2072"/>
              <a:gd name="T70" fmla="*/ 2840 w 3537"/>
              <a:gd name="T71" fmla="*/ 2024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7" h="2072">
                <a:moveTo>
                  <a:pt x="0" y="0"/>
                </a:moveTo>
                <a:cubicBezTo>
                  <a:pt x="122" y="204"/>
                  <a:pt x="462" y="178"/>
                  <a:pt x="656" y="184"/>
                </a:cubicBezTo>
                <a:cubicBezTo>
                  <a:pt x="706" y="189"/>
                  <a:pt x="786" y="193"/>
                  <a:pt x="832" y="224"/>
                </a:cubicBezTo>
                <a:cubicBezTo>
                  <a:pt x="840" y="229"/>
                  <a:pt x="847" y="235"/>
                  <a:pt x="856" y="240"/>
                </a:cubicBezTo>
                <a:cubicBezTo>
                  <a:pt x="863" y="243"/>
                  <a:pt x="872" y="243"/>
                  <a:pt x="880" y="248"/>
                </a:cubicBezTo>
                <a:cubicBezTo>
                  <a:pt x="896" y="257"/>
                  <a:pt x="928" y="280"/>
                  <a:pt x="928" y="280"/>
                </a:cubicBezTo>
                <a:cubicBezTo>
                  <a:pt x="968" y="277"/>
                  <a:pt x="1008" y="277"/>
                  <a:pt x="1048" y="272"/>
                </a:cubicBezTo>
                <a:cubicBezTo>
                  <a:pt x="1064" y="269"/>
                  <a:pt x="1096" y="256"/>
                  <a:pt x="1096" y="256"/>
                </a:cubicBezTo>
                <a:cubicBezTo>
                  <a:pt x="1130" y="221"/>
                  <a:pt x="1169" y="183"/>
                  <a:pt x="1216" y="168"/>
                </a:cubicBezTo>
                <a:cubicBezTo>
                  <a:pt x="1276" y="173"/>
                  <a:pt x="1314" y="174"/>
                  <a:pt x="1368" y="192"/>
                </a:cubicBezTo>
                <a:cubicBezTo>
                  <a:pt x="1402" y="243"/>
                  <a:pt x="1450" y="347"/>
                  <a:pt x="1512" y="368"/>
                </a:cubicBezTo>
                <a:cubicBezTo>
                  <a:pt x="1542" y="393"/>
                  <a:pt x="1579" y="421"/>
                  <a:pt x="1616" y="440"/>
                </a:cubicBezTo>
                <a:cubicBezTo>
                  <a:pt x="1631" y="447"/>
                  <a:pt x="1648" y="448"/>
                  <a:pt x="1664" y="456"/>
                </a:cubicBezTo>
                <a:cubicBezTo>
                  <a:pt x="1743" y="495"/>
                  <a:pt x="1764" y="517"/>
                  <a:pt x="1856" y="528"/>
                </a:cubicBezTo>
                <a:cubicBezTo>
                  <a:pt x="1943" y="538"/>
                  <a:pt x="2080" y="531"/>
                  <a:pt x="2160" y="584"/>
                </a:cubicBezTo>
                <a:cubicBezTo>
                  <a:pt x="2178" y="612"/>
                  <a:pt x="2191" y="629"/>
                  <a:pt x="2224" y="640"/>
                </a:cubicBezTo>
                <a:cubicBezTo>
                  <a:pt x="2264" y="700"/>
                  <a:pt x="2341" y="702"/>
                  <a:pt x="2408" y="712"/>
                </a:cubicBezTo>
                <a:cubicBezTo>
                  <a:pt x="2445" y="717"/>
                  <a:pt x="2520" y="728"/>
                  <a:pt x="2520" y="728"/>
                </a:cubicBezTo>
                <a:cubicBezTo>
                  <a:pt x="2549" y="737"/>
                  <a:pt x="2586" y="762"/>
                  <a:pt x="2616" y="768"/>
                </a:cubicBezTo>
                <a:cubicBezTo>
                  <a:pt x="2675" y="779"/>
                  <a:pt x="2734" y="788"/>
                  <a:pt x="2792" y="808"/>
                </a:cubicBezTo>
                <a:cubicBezTo>
                  <a:pt x="2820" y="836"/>
                  <a:pt x="2836" y="828"/>
                  <a:pt x="2848" y="864"/>
                </a:cubicBezTo>
                <a:cubicBezTo>
                  <a:pt x="2842" y="931"/>
                  <a:pt x="2836" y="977"/>
                  <a:pt x="2824" y="1040"/>
                </a:cubicBezTo>
                <a:cubicBezTo>
                  <a:pt x="2826" y="1050"/>
                  <a:pt x="2825" y="1062"/>
                  <a:pt x="2832" y="1072"/>
                </a:cubicBezTo>
                <a:cubicBezTo>
                  <a:pt x="2852" y="1103"/>
                  <a:pt x="2985" y="1116"/>
                  <a:pt x="3024" y="1120"/>
                </a:cubicBezTo>
                <a:cubicBezTo>
                  <a:pt x="3063" y="1123"/>
                  <a:pt x="3104" y="1125"/>
                  <a:pt x="3144" y="1128"/>
                </a:cubicBezTo>
                <a:cubicBezTo>
                  <a:pt x="3179" y="1139"/>
                  <a:pt x="3206" y="1175"/>
                  <a:pt x="3240" y="1184"/>
                </a:cubicBezTo>
                <a:cubicBezTo>
                  <a:pt x="3322" y="1204"/>
                  <a:pt x="3282" y="1196"/>
                  <a:pt x="3360" y="1208"/>
                </a:cubicBezTo>
                <a:cubicBezTo>
                  <a:pt x="3381" y="1216"/>
                  <a:pt x="3403" y="1221"/>
                  <a:pt x="3424" y="1232"/>
                </a:cubicBezTo>
                <a:cubicBezTo>
                  <a:pt x="3451" y="1245"/>
                  <a:pt x="3470" y="1270"/>
                  <a:pt x="3496" y="1288"/>
                </a:cubicBezTo>
                <a:cubicBezTo>
                  <a:pt x="3537" y="1411"/>
                  <a:pt x="3463" y="1457"/>
                  <a:pt x="3432" y="1552"/>
                </a:cubicBezTo>
                <a:cubicBezTo>
                  <a:pt x="3426" y="1700"/>
                  <a:pt x="3450" y="1833"/>
                  <a:pt x="3320" y="1920"/>
                </a:cubicBezTo>
                <a:cubicBezTo>
                  <a:pt x="3309" y="1936"/>
                  <a:pt x="3304" y="1957"/>
                  <a:pt x="3288" y="1968"/>
                </a:cubicBezTo>
                <a:cubicBezTo>
                  <a:pt x="3251" y="1992"/>
                  <a:pt x="3224" y="2012"/>
                  <a:pt x="3192" y="2040"/>
                </a:cubicBezTo>
                <a:cubicBezTo>
                  <a:pt x="3171" y="2056"/>
                  <a:pt x="3120" y="2072"/>
                  <a:pt x="3120" y="2072"/>
                </a:cubicBezTo>
                <a:cubicBezTo>
                  <a:pt x="3070" y="2068"/>
                  <a:pt x="3016" y="2069"/>
                  <a:pt x="2968" y="2056"/>
                </a:cubicBezTo>
                <a:cubicBezTo>
                  <a:pt x="2923" y="2043"/>
                  <a:pt x="2886" y="2024"/>
                  <a:pt x="2840" y="2024"/>
                </a:cubicBezTo>
              </a:path>
            </a:pathLst>
          </a:custGeom>
          <a:noFill/>
          <a:ln w="57150" cap="flat" cmpd="sng">
            <a:solidFill>
              <a:srgbClr val="5DBACA"/>
            </a:solidFill>
            <a:prstDash val="solid"/>
            <a:round/>
            <a:headEnd type="none" w="med" len="med"/>
            <a:tailEnd type="none" w="med" len="med"/>
          </a:ln>
          <a:effectLst>
            <a:outerShdw dist="56796"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65607" name="Freeform 1031">
            <a:extLst>
              <a:ext uri="{FF2B5EF4-FFF2-40B4-BE49-F238E27FC236}">
                <a16:creationId xmlns:a16="http://schemas.microsoft.com/office/drawing/2014/main" id="{16B6D604-A095-674D-86C0-11B84E84B7CD}"/>
              </a:ext>
            </a:extLst>
          </p:cNvPr>
          <p:cNvSpPr>
            <a:spLocks/>
          </p:cNvSpPr>
          <p:nvPr/>
        </p:nvSpPr>
        <p:spPr bwMode="auto">
          <a:xfrm>
            <a:off x="5537200" y="1762125"/>
            <a:ext cx="2484438" cy="3111500"/>
          </a:xfrm>
          <a:custGeom>
            <a:avLst/>
            <a:gdLst>
              <a:gd name="T0" fmla="*/ 120 w 1565"/>
              <a:gd name="T1" fmla="*/ 0 h 1960"/>
              <a:gd name="T2" fmla="*/ 72 w 1565"/>
              <a:gd name="T3" fmla="*/ 8 h 1960"/>
              <a:gd name="T4" fmla="*/ 24 w 1565"/>
              <a:gd name="T5" fmla="*/ 40 h 1960"/>
              <a:gd name="T6" fmla="*/ 0 w 1565"/>
              <a:gd name="T7" fmla="*/ 120 h 1960"/>
              <a:gd name="T8" fmla="*/ 8 w 1565"/>
              <a:gd name="T9" fmla="*/ 296 h 1960"/>
              <a:gd name="T10" fmla="*/ 96 w 1565"/>
              <a:gd name="T11" fmla="*/ 376 h 1960"/>
              <a:gd name="T12" fmla="*/ 488 w 1565"/>
              <a:gd name="T13" fmla="*/ 504 h 1960"/>
              <a:gd name="T14" fmla="*/ 688 w 1565"/>
              <a:gd name="T15" fmla="*/ 512 h 1960"/>
              <a:gd name="T16" fmla="*/ 864 w 1565"/>
              <a:gd name="T17" fmla="*/ 560 h 1960"/>
              <a:gd name="T18" fmla="*/ 896 w 1565"/>
              <a:gd name="T19" fmla="*/ 608 h 1960"/>
              <a:gd name="T20" fmla="*/ 912 w 1565"/>
              <a:gd name="T21" fmla="*/ 632 h 1960"/>
              <a:gd name="T22" fmla="*/ 936 w 1565"/>
              <a:gd name="T23" fmla="*/ 792 h 1960"/>
              <a:gd name="T24" fmla="*/ 968 w 1565"/>
              <a:gd name="T25" fmla="*/ 840 h 1960"/>
              <a:gd name="T26" fmla="*/ 984 w 1565"/>
              <a:gd name="T27" fmla="*/ 864 h 1960"/>
              <a:gd name="T28" fmla="*/ 1104 w 1565"/>
              <a:gd name="T29" fmla="*/ 960 h 1960"/>
              <a:gd name="T30" fmla="*/ 1216 w 1565"/>
              <a:gd name="T31" fmla="*/ 1000 h 1960"/>
              <a:gd name="T32" fmla="*/ 1272 w 1565"/>
              <a:gd name="T33" fmla="*/ 1040 h 1960"/>
              <a:gd name="T34" fmla="*/ 1376 w 1565"/>
              <a:gd name="T35" fmla="*/ 1088 h 1960"/>
              <a:gd name="T36" fmla="*/ 1496 w 1565"/>
              <a:gd name="T37" fmla="*/ 1136 h 1960"/>
              <a:gd name="T38" fmla="*/ 1552 w 1565"/>
              <a:gd name="T39" fmla="*/ 1216 h 1960"/>
              <a:gd name="T40" fmla="*/ 1488 w 1565"/>
              <a:gd name="T41" fmla="*/ 1448 h 1960"/>
              <a:gd name="T42" fmla="*/ 1432 w 1565"/>
              <a:gd name="T43" fmla="*/ 1520 h 1960"/>
              <a:gd name="T44" fmla="*/ 1416 w 1565"/>
              <a:gd name="T45" fmla="*/ 1568 h 1960"/>
              <a:gd name="T46" fmla="*/ 1408 w 1565"/>
              <a:gd name="T47" fmla="*/ 1864 h 1960"/>
              <a:gd name="T48" fmla="*/ 1384 w 1565"/>
              <a:gd name="T49" fmla="*/ 1888 h 1960"/>
              <a:gd name="T50" fmla="*/ 1248 w 1565"/>
              <a:gd name="T51" fmla="*/ 1960 h 1960"/>
              <a:gd name="T52" fmla="*/ 1104 w 1565"/>
              <a:gd name="T53" fmla="*/ 1944 h 1960"/>
              <a:gd name="T54" fmla="*/ 1056 w 1565"/>
              <a:gd name="T55" fmla="*/ 1928 h 1960"/>
              <a:gd name="T56" fmla="*/ 1032 w 1565"/>
              <a:gd name="T57" fmla="*/ 1920 h 1960"/>
              <a:gd name="T58" fmla="*/ 944 w 1565"/>
              <a:gd name="T59" fmla="*/ 1840 h 1960"/>
              <a:gd name="T60" fmla="*/ 912 w 1565"/>
              <a:gd name="T61" fmla="*/ 1800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5" h="1960">
                <a:moveTo>
                  <a:pt x="120" y="0"/>
                </a:moveTo>
                <a:cubicBezTo>
                  <a:pt x="104" y="2"/>
                  <a:pt x="86" y="1"/>
                  <a:pt x="72" y="8"/>
                </a:cubicBezTo>
                <a:cubicBezTo>
                  <a:pt x="54" y="15"/>
                  <a:pt x="24" y="40"/>
                  <a:pt x="24" y="40"/>
                </a:cubicBezTo>
                <a:cubicBezTo>
                  <a:pt x="15" y="66"/>
                  <a:pt x="8" y="93"/>
                  <a:pt x="0" y="120"/>
                </a:cubicBezTo>
                <a:cubicBezTo>
                  <a:pt x="2" y="178"/>
                  <a:pt x="1" y="237"/>
                  <a:pt x="8" y="296"/>
                </a:cubicBezTo>
                <a:cubicBezTo>
                  <a:pt x="11" y="328"/>
                  <a:pt x="76" y="363"/>
                  <a:pt x="96" y="376"/>
                </a:cubicBezTo>
                <a:cubicBezTo>
                  <a:pt x="210" y="452"/>
                  <a:pt x="350" y="496"/>
                  <a:pt x="488" y="504"/>
                </a:cubicBezTo>
                <a:cubicBezTo>
                  <a:pt x="554" y="507"/>
                  <a:pt x="621" y="509"/>
                  <a:pt x="688" y="512"/>
                </a:cubicBezTo>
                <a:cubicBezTo>
                  <a:pt x="751" y="522"/>
                  <a:pt x="803" y="539"/>
                  <a:pt x="864" y="560"/>
                </a:cubicBezTo>
                <a:cubicBezTo>
                  <a:pt x="874" y="576"/>
                  <a:pt x="885" y="592"/>
                  <a:pt x="896" y="608"/>
                </a:cubicBezTo>
                <a:cubicBezTo>
                  <a:pt x="901" y="616"/>
                  <a:pt x="912" y="632"/>
                  <a:pt x="912" y="632"/>
                </a:cubicBezTo>
                <a:cubicBezTo>
                  <a:pt x="924" y="683"/>
                  <a:pt x="917" y="743"/>
                  <a:pt x="936" y="792"/>
                </a:cubicBezTo>
                <a:cubicBezTo>
                  <a:pt x="942" y="809"/>
                  <a:pt x="957" y="824"/>
                  <a:pt x="968" y="840"/>
                </a:cubicBezTo>
                <a:cubicBezTo>
                  <a:pt x="973" y="848"/>
                  <a:pt x="976" y="858"/>
                  <a:pt x="984" y="864"/>
                </a:cubicBezTo>
                <a:cubicBezTo>
                  <a:pt x="1024" y="894"/>
                  <a:pt x="1054" y="940"/>
                  <a:pt x="1104" y="960"/>
                </a:cubicBezTo>
                <a:cubicBezTo>
                  <a:pt x="1140" y="974"/>
                  <a:pt x="1183" y="978"/>
                  <a:pt x="1216" y="1000"/>
                </a:cubicBezTo>
                <a:cubicBezTo>
                  <a:pt x="1235" y="1012"/>
                  <a:pt x="1252" y="1028"/>
                  <a:pt x="1272" y="1040"/>
                </a:cubicBezTo>
                <a:cubicBezTo>
                  <a:pt x="1302" y="1057"/>
                  <a:pt x="1343" y="1074"/>
                  <a:pt x="1376" y="1088"/>
                </a:cubicBezTo>
                <a:cubicBezTo>
                  <a:pt x="1415" y="1104"/>
                  <a:pt x="1461" y="1107"/>
                  <a:pt x="1496" y="1136"/>
                </a:cubicBezTo>
                <a:cubicBezTo>
                  <a:pt x="1522" y="1158"/>
                  <a:pt x="1533" y="1187"/>
                  <a:pt x="1552" y="1216"/>
                </a:cubicBezTo>
                <a:cubicBezTo>
                  <a:pt x="1543" y="1367"/>
                  <a:pt x="1565" y="1355"/>
                  <a:pt x="1488" y="1448"/>
                </a:cubicBezTo>
                <a:cubicBezTo>
                  <a:pt x="1470" y="1469"/>
                  <a:pt x="1443" y="1494"/>
                  <a:pt x="1432" y="1520"/>
                </a:cubicBezTo>
                <a:cubicBezTo>
                  <a:pt x="1425" y="1535"/>
                  <a:pt x="1416" y="1568"/>
                  <a:pt x="1416" y="1568"/>
                </a:cubicBezTo>
                <a:cubicBezTo>
                  <a:pt x="1413" y="1666"/>
                  <a:pt x="1417" y="1765"/>
                  <a:pt x="1408" y="1864"/>
                </a:cubicBezTo>
                <a:cubicBezTo>
                  <a:pt x="1406" y="1875"/>
                  <a:pt x="1391" y="1879"/>
                  <a:pt x="1384" y="1888"/>
                </a:cubicBezTo>
                <a:cubicBezTo>
                  <a:pt x="1347" y="1932"/>
                  <a:pt x="1305" y="1950"/>
                  <a:pt x="1248" y="1960"/>
                </a:cubicBezTo>
                <a:cubicBezTo>
                  <a:pt x="1200" y="1956"/>
                  <a:pt x="1150" y="1956"/>
                  <a:pt x="1104" y="1944"/>
                </a:cubicBezTo>
                <a:cubicBezTo>
                  <a:pt x="1087" y="1939"/>
                  <a:pt x="1072" y="1933"/>
                  <a:pt x="1056" y="1928"/>
                </a:cubicBezTo>
                <a:cubicBezTo>
                  <a:pt x="1048" y="1925"/>
                  <a:pt x="1032" y="1920"/>
                  <a:pt x="1032" y="1920"/>
                </a:cubicBezTo>
                <a:cubicBezTo>
                  <a:pt x="1004" y="1892"/>
                  <a:pt x="969" y="1870"/>
                  <a:pt x="944" y="1840"/>
                </a:cubicBezTo>
                <a:cubicBezTo>
                  <a:pt x="893" y="1779"/>
                  <a:pt x="958" y="1846"/>
                  <a:pt x="912" y="1800"/>
                </a:cubicBezTo>
              </a:path>
            </a:pathLst>
          </a:custGeom>
          <a:noFill/>
          <a:ln w="57150" cap="flat" cmpd="sng">
            <a:solidFill>
              <a:schemeClr val="tx1"/>
            </a:solidFill>
            <a:prstDash val="solid"/>
            <a:round/>
            <a:headEnd type="none" w="med" len="med"/>
            <a:tailEnd type="none" w="med" len="med"/>
          </a:ln>
          <a:effectLst>
            <a:outerShdw dist="56796"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65608" name="Oval 1032">
            <a:extLst>
              <a:ext uri="{FF2B5EF4-FFF2-40B4-BE49-F238E27FC236}">
                <a16:creationId xmlns:a16="http://schemas.microsoft.com/office/drawing/2014/main" id="{31EA52DF-A9D2-BC4A-B981-69CB6444D3F9}"/>
              </a:ext>
            </a:extLst>
          </p:cNvPr>
          <p:cNvSpPr>
            <a:spLocks noChangeArrowheads="1"/>
          </p:cNvSpPr>
          <p:nvPr/>
        </p:nvSpPr>
        <p:spPr bwMode="auto">
          <a:xfrm>
            <a:off x="6905625" y="3492500"/>
            <a:ext cx="1200150" cy="1778000"/>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Lst>
        </p:spPr>
        <p:txBody>
          <a:bodyPr wrap="none" anchor="ctr"/>
          <a:lstStyle/>
          <a:p>
            <a:endParaRPr lang="en-US"/>
          </a:p>
        </p:txBody>
      </p:sp>
      <p:grpSp>
        <p:nvGrpSpPr>
          <p:cNvPr id="665609" name="Group 1033">
            <a:extLst>
              <a:ext uri="{FF2B5EF4-FFF2-40B4-BE49-F238E27FC236}">
                <a16:creationId xmlns:a16="http://schemas.microsoft.com/office/drawing/2014/main" id="{11FA7A82-94B4-604C-9263-3AE51C3FD69D}"/>
              </a:ext>
            </a:extLst>
          </p:cNvPr>
          <p:cNvGrpSpPr>
            <a:grpSpLocks/>
          </p:cNvGrpSpPr>
          <p:nvPr/>
        </p:nvGrpSpPr>
        <p:grpSpPr bwMode="auto">
          <a:xfrm>
            <a:off x="6426200" y="3251200"/>
            <a:ext cx="2125663" cy="2043113"/>
            <a:chOff x="2518" y="1148"/>
            <a:chExt cx="3093" cy="2160"/>
          </a:xfrm>
        </p:grpSpPr>
        <p:sp>
          <p:nvSpPr>
            <p:cNvPr id="665610" name="AutoShape 1034" descr="70%">
              <a:extLst>
                <a:ext uri="{FF2B5EF4-FFF2-40B4-BE49-F238E27FC236}">
                  <a16:creationId xmlns:a16="http://schemas.microsoft.com/office/drawing/2014/main" id="{9B77B070-68E5-084A-BF60-85D892BAAF5F}"/>
                </a:ext>
              </a:extLst>
            </p:cNvPr>
            <p:cNvSpPr>
              <a:spLocks noChangeArrowheads="1"/>
            </p:cNvSpPr>
            <p:nvPr/>
          </p:nvSpPr>
          <p:spPr bwMode="auto">
            <a:xfrm rot="-3967217">
              <a:off x="4114" y="292"/>
              <a:ext cx="641" cy="2353"/>
            </a:xfrm>
            <a:prstGeom prst="curvedLeftArrow">
              <a:avLst>
                <a:gd name="adj1" fmla="val 73417"/>
                <a:gd name="adj2" fmla="val 146833"/>
                <a:gd name="adj3" fmla="val 33333"/>
              </a:avLst>
            </a:prstGeom>
            <a:blipFill dpi="0" rotWithShape="0">
              <a:blip r:embed="rId4"/>
              <a:srcRect/>
              <a:tile tx="0" ty="0" sx="100000" sy="100000" flip="none" algn="tl"/>
            </a:blipFill>
            <a:ln w="28575">
              <a:solidFill>
                <a:schemeClr val="tx1"/>
              </a:solidFill>
              <a:miter lim="800000"/>
              <a:headEnd/>
              <a:tailEnd/>
            </a:ln>
            <a:effectLst>
              <a:outerShdw dist="68392" dir="4091915" algn="ctr" rotWithShape="0">
                <a:schemeClr val="bg2"/>
              </a:outerShdw>
            </a:effectLst>
          </p:spPr>
          <p:txBody>
            <a:bodyPr wrap="none" anchor="ctr"/>
            <a:lstStyle/>
            <a:p>
              <a:endParaRPr lang="en-US"/>
            </a:p>
          </p:txBody>
        </p:sp>
        <p:sp>
          <p:nvSpPr>
            <p:cNvPr id="665611" name="AutoShape 1035" descr="70%">
              <a:extLst>
                <a:ext uri="{FF2B5EF4-FFF2-40B4-BE49-F238E27FC236}">
                  <a16:creationId xmlns:a16="http://schemas.microsoft.com/office/drawing/2014/main" id="{ED77DFF5-84AE-E441-8E61-36652388BEC4}"/>
                </a:ext>
              </a:extLst>
            </p:cNvPr>
            <p:cNvSpPr>
              <a:spLocks noChangeArrowheads="1"/>
            </p:cNvSpPr>
            <p:nvPr/>
          </p:nvSpPr>
          <p:spPr bwMode="auto">
            <a:xfrm rot="6560689" flipV="1">
              <a:off x="3492" y="1694"/>
              <a:ext cx="640" cy="2588"/>
            </a:xfrm>
            <a:prstGeom prst="curvedLeftArrow">
              <a:avLst>
                <a:gd name="adj1" fmla="val 80875"/>
                <a:gd name="adj2" fmla="val 161750"/>
                <a:gd name="adj3" fmla="val 33333"/>
              </a:avLst>
            </a:prstGeom>
            <a:blipFill dpi="0" rotWithShape="0">
              <a:blip r:embed="rId4"/>
              <a:srcRect/>
              <a:tile tx="0" ty="0" sx="100000" sy="100000" flip="none" algn="tl"/>
            </a:blipFill>
            <a:ln w="28575">
              <a:solidFill>
                <a:schemeClr val="tx1"/>
              </a:solidFill>
              <a:miter lim="800000"/>
              <a:headEnd/>
              <a:tailEnd/>
            </a:ln>
            <a:effectLst>
              <a:outerShdw dist="68392" dir="4091915" algn="ctr" rotWithShape="0">
                <a:schemeClr val="bg2"/>
              </a:outerShdw>
            </a:effectLst>
          </p:spPr>
          <p:txBody>
            <a:bodyPr wrap="none" anchor="ctr"/>
            <a:lstStyle/>
            <a:p>
              <a:endParaRPr lang="en-US"/>
            </a:p>
          </p:txBody>
        </p:sp>
      </p:grpSp>
      <p:sp>
        <p:nvSpPr>
          <p:cNvPr id="665616" name="Rectangle 1040">
            <a:extLst>
              <a:ext uri="{FF2B5EF4-FFF2-40B4-BE49-F238E27FC236}">
                <a16:creationId xmlns:a16="http://schemas.microsoft.com/office/drawing/2014/main" id="{2628514D-0DC5-3E43-8C40-8ED31D7ECB4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05</a:t>
            </a:r>
          </a:p>
        </p:txBody>
      </p:sp>
      <p:sp>
        <p:nvSpPr>
          <p:cNvPr id="665617" name="Text Box 1041">
            <a:extLst>
              <a:ext uri="{FF2B5EF4-FFF2-40B4-BE49-F238E27FC236}">
                <a16:creationId xmlns:a16="http://schemas.microsoft.com/office/drawing/2014/main" id="{B5261C64-19E6-E54C-B2D6-954F64A69791}"/>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65604"/>
                                        </p:tgtEl>
                                        <p:attrNameLst>
                                          <p:attrName>style.visibility</p:attrName>
                                        </p:attrNameLst>
                                      </p:cBhvr>
                                      <p:to>
                                        <p:strVal val="visible"/>
                                      </p:to>
                                    </p:set>
                                    <p:anim calcmode="lin" valueType="num">
                                      <p:cBhvr>
                                        <p:cTn id="7" dur="500" fill="hold"/>
                                        <p:tgtEl>
                                          <p:spTgt spid="665604"/>
                                        </p:tgtEl>
                                        <p:attrNameLst>
                                          <p:attrName>ppt_x</p:attrName>
                                        </p:attrNameLst>
                                      </p:cBhvr>
                                      <p:tavLst>
                                        <p:tav tm="0">
                                          <p:val>
                                            <p:strVal val="#ppt_x-#ppt_w/2"/>
                                          </p:val>
                                        </p:tav>
                                        <p:tav tm="100000">
                                          <p:val>
                                            <p:strVal val="#ppt_x"/>
                                          </p:val>
                                        </p:tav>
                                      </p:tavLst>
                                    </p:anim>
                                    <p:anim calcmode="lin" valueType="num">
                                      <p:cBhvr>
                                        <p:cTn id="8" dur="500" fill="hold"/>
                                        <p:tgtEl>
                                          <p:spTgt spid="665604"/>
                                        </p:tgtEl>
                                        <p:attrNameLst>
                                          <p:attrName>ppt_y</p:attrName>
                                        </p:attrNameLst>
                                      </p:cBhvr>
                                      <p:tavLst>
                                        <p:tav tm="0">
                                          <p:val>
                                            <p:strVal val="#ppt_y"/>
                                          </p:val>
                                        </p:tav>
                                        <p:tav tm="100000">
                                          <p:val>
                                            <p:strVal val="#ppt_y"/>
                                          </p:val>
                                        </p:tav>
                                      </p:tavLst>
                                    </p:anim>
                                    <p:anim calcmode="lin" valueType="num">
                                      <p:cBhvr>
                                        <p:cTn id="9" dur="500" fill="hold"/>
                                        <p:tgtEl>
                                          <p:spTgt spid="665604"/>
                                        </p:tgtEl>
                                        <p:attrNameLst>
                                          <p:attrName>ppt_w</p:attrName>
                                        </p:attrNameLst>
                                      </p:cBhvr>
                                      <p:tavLst>
                                        <p:tav tm="0">
                                          <p:val>
                                            <p:fltVal val="0"/>
                                          </p:val>
                                        </p:tav>
                                        <p:tav tm="100000">
                                          <p:val>
                                            <p:strVal val="#ppt_w"/>
                                          </p:val>
                                        </p:tav>
                                      </p:tavLst>
                                    </p:anim>
                                    <p:anim calcmode="lin" valueType="num">
                                      <p:cBhvr>
                                        <p:cTn id="10" dur="500" fill="hold"/>
                                        <p:tgtEl>
                                          <p:spTgt spid="66560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nodeType="afterEffect">
                                  <p:stCondLst>
                                    <p:cond delay="1000"/>
                                  </p:stCondLst>
                                  <p:childTnLst>
                                    <p:set>
                                      <p:cBhvr>
                                        <p:cTn id="13" dur="1" fill="hold">
                                          <p:stCondLst>
                                            <p:cond delay="0"/>
                                          </p:stCondLst>
                                        </p:cTn>
                                        <p:tgtEl>
                                          <p:spTgt spid="665608"/>
                                        </p:tgtEl>
                                        <p:attrNameLst>
                                          <p:attrName>style.visibility</p:attrName>
                                        </p:attrNameLst>
                                      </p:cBhvr>
                                      <p:to>
                                        <p:strVal val="visible"/>
                                      </p:to>
                                    </p:set>
                                    <p:anim calcmode="lin" valueType="num">
                                      <p:cBhvr>
                                        <p:cTn id="14" dur="500" fill="hold"/>
                                        <p:tgtEl>
                                          <p:spTgt spid="665608"/>
                                        </p:tgtEl>
                                        <p:attrNameLst>
                                          <p:attrName>ppt_w</p:attrName>
                                        </p:attrNameLst>
                                      </p:cBhvr>
                                      <p:tavLst>
                                        <p:tav tm="0">
                                          <p:val>
                                            <p:fltVal val="0"/>
                                          </p:val>
                                        </p:tav>
                                        <p:tav tm="100000">
                                          <p:val>
                                            <p:strVal val="#ppt_w"/>
                                          </p:val>
                                        </p:tav>
                                      </p:tavLst>
                                    </p:anim>
                                    <p:anim calcmode="lin" valueType="num">
                                      <p:cBhvr>
                                        <p:cTn id="15" dur="500" fill="hold"/>
                                        <p:tgtEl>
                                          <p:spTgt spid="665608"/>
                                        </p:tgtEl>
                                        <p:attrNameLst>
                                          <p:attrName>ppt_h</p:attrName>
                                        </p:attrNameLst>
                                      </p:cBhvr>
                                      <p:tavLst>
                                        <p:tav tm="0">
                                          <p:val>
                                            <p:fltVal val="0"/>
                                          </p:val>
                                        </p:tav>
                                        <p:tav tm="100000">
                                          <p:val>
                                            <p:strVal val="#ppt_h"/>
                                          </p:val>
                                        </p:tav>
                                      </p:tavLst>
                                    </p:anim>
                                    <p:anim calcmode="lin" valueType="num">
                                      <p:cBhvr>
                                        <p:cTn id="16" dur="500" fill="hold"/>
                                        <p:tgtEl>
                                          <p:spTgt spid="665608"/>
                                        </p:tgtEl>
                                        <p:attrNameLst>
                                          <p:attrName>ppt_x</p:attrName>
                                        </p:attrNameLst>
                                      </p:cBhvr>
                                      <p:tavLst>
                                        <p:tav tm="0">
                                          <p:val>
                                            <p:fltVal val="0.5"/>
                                          </p:val>
                                        </p:tav>
                                        <p:tav tm="100000">
                                          <p:val>
                                            <p:strVal val="#ppt_x"/>
                                          </p:val>
                                        </p:tav>
                                      </p:tavLst>
                                    </p:anim>
                                    <p:anim calcmode="lin" valueType="num">
                                      <p:cBhvr>
                                        <p:cTn id="17" dur="500" fill="hold"/>
                                        <p:tgtEl>
                                          <p:spTgt spid="66560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2" presetClass="entr" presetSubtype="1" fill="hold" nodeType="afterEffect">
                                  <p:stCondLst>
                                    <p:cond delay="1000"/>
                                  </p:stCondLst>
                                  <p:childTnLst>
                                    <p:set>
                                      <p:cBhvr>
                                        <p:cTn id="20" dur="1" fill="hold">
                                          <p:stCondLst>
                                            <p:cond delay="0"/>
                                          </p:stCondLst>
                                        </p:cTn>
                                        <p:tgtEl>
                                          <p:spTgt spid="665606"/>
                                        </p:tgtEl>
                                        <p:attrNameLst>
                                          <p:attrName>style.visibility</p:attrName>
                                        </p:attrNameLst>
                                      </p:cBhvr>
                                      <p:to>
                                        <p:strVal val="visible"/>
                                      </p:to>
                                    </p:set>
                                    <p:animEffect transition="in" filter="wipe(up)">
                                      <p:cBhvr>
                                        <p:cTn id="21" dur="500"/>
                                        <p:tgtEl>
                                          <p:spTgt spid="665606"/>
                                        </p:tgtEl>
                                      </p:cBhvr>
                                    </p:animEffect>
                                  </p:childTnLst>
                                </p:cTn>
                              </p:par>
                            </p:childTnLst>
                          </p:cTn>
                        </p:par>
                        <p:par>
                          <p:cTn id="22" fill="hold" nodeType="afterGroup">
                            <p:stCondLst>
                              <p:cond delay="3500"/>
                            </p:stCondLst>
                            <p:childTnLst>
                              <p:par>
                                <p:cTn id="23" presetID="22" presetClass="entr" presetSubtype="1" fill="hold" nodeType="afterEffect">
                                  <p:stCondLst>
                                    <p:cond delay="1000"/>
                                  </p:stCondLst>
                                  <p:childTnLst>
                                    <p:set>
                                      <p:cBhvr>
                                        <p:cTn id="24" dur="1" fill="hold">
                                          <p:stCondLst>
                                            <p:cond delay="0"/>
                                          </p:stCondLst>
                                        </p:cTn>
                                        <p:tgtEl>
                                          <p:spTgt spid="665605"/>
                                        </p:tgtEl>
                                        <p:attrNameLst>
                                          <p:attrName>style.visibility</p:attrName>
                                        </p:attrNameLst>
                                      </p:cBhvr>
                                      <p:to>
                                        <p:strVal val="visible"/>
                                      </p:to>
                                    </p:set>
                                    <p:animEffect transition="in" filter="wipe(up)">
                                      <p:cBhvr>
                                        <p:cTn id="25" dur="500"/>
                                        <p:tgtEl>
                                          <p:spTgt spid="665605"/>
                                        </p:tgtEl>
                                      </p:cBhvr>
                                    </p:animEffect>
                                  </p:childTnLst>
                                </p:cTn>
                              </p:par>
                            </p:childTnLst>
                          </p:cTn>
                        </p:par>
                        <p:par>
                          <p:cTn id="26" fill="hold" nodeType="afterGroup">
                            <p:stCondLst>
                              <p:cond delay="5000"/>
                            </p:stCondLst>
                            <p:childTnLst>
                              <p:par>
                                <p:cTn id="27" presetID="22" presetClass="entr" presetSubtype="8" fill="hold" nodeType="afterEffect">
                                  <p:stCondLst>
                                    <p:cond delay="1000"/>
                                  </p:stCondLst>
                                  <p:childTnLst>
                                    <p:set>
                                      <p:cBhvr>
                                        <p:cTn id="28" dur="1" fill="hold">
                                          <p:stCondLst>
                                            <p:cond delay="0"/>
                                          </p:stCondLst>
                                        </p:cTn>
                                        <p:tgtEl>
                                          <p:spTgt spid="665607"/>
                                        </p:tgtEl>
                                        <p:attrNameLst>
                                          <p:attrName>style.visibility</p:attrName>
                                        </p:attrNameLst>
                                      </p:cBhvr>
                                      <p:to>
                                        <p:strVal val="visible"/>
                                      </p:to>
                                    </p:set>
                                    <p:animEffect transition="in" filter="wipe(left)">
                                      <p:cBhvr>
                                        <p:cTn id="29" dur="500"/>
                                        <p:tgtEl>
                                          <p:spTgt spid="665607"/>
                                        </p:tgtEl>
                                      </p:cBhvr>
                                    </p:animEffect>
                                  </p:childTnLst>
                                </p:cTn>
                              </p:par>
                            </p:childTnLst>
                          </p:cTn>
                        </p:par>
                        <p:par>
                          <p:cTn id="30" fill="hold" nodeType="afterGroup">
                            <p:stCondLst>
                              <p:cond delay="6500"/>
                            </p:stCondLst>
                            <p:childTnLst>
                              <p:par>
                                <p:cTn id="31" presetID="19" presetClass="entr" presetSubtype="10" fill="hold" nodeType="afterEffect">
                                  <p:stCondLst>
                                    <p:cond delay="1000"/>
                                  </p:stCondLst>
                                  <p:childTnLst>
                                    <p:set>
                                      <p:cBhvr>
                                        <p:cTn id="32" dur="1" fill="hold">
                                          <p:stCondLst>
                                            <p:cond delay="0"/>
                                          </p:stCondLst>
                                        </p:cTn>
                                        <p:tgtEl>
                                          <p:spTgt spid="665609"/>
                                        </p:tgtEl>
                                        <p:attrNameLst>
                                          <p:attrName>style.visibility</p:attrName>
                                        </p:attrNameLst>
                                      </p:cBhvr>
                                      <p:to>
                                        <p:strVal val="visible"/>
                                      </p:to>
                                    </p:set>
                                    <p:anim calcmode="lin" valueType="num">
                                      <p:cBhvr>
                                        <p:cTn id="33" dur="5000" fill="hold"/>
                                        <p:tgtEl>
                                          <p:spTgt spid="665609"/>
                                        </p:tgtEl>
                                        <p:attrNameLst>
                                          <p:attrName>ppt_w</p:attrName>
                                        </p:attrNameLst>
                                      </p:cBhvr>
                                      <p:tavLst>
                                        <p:tav tm="0" fmla="#ppt_w*sin(2.5*pi*$)">
                                          <p:val>
                                            <p:fltVal val="0"/>
                                          </p:val>
                                        </p:tav>
                                        <p:tav tm="100000">
                                          <p:val>
                                            <p:fltVal val="1"/>
                                          </p:val>
                                        </p:tav>
                                      </p:tavLst>
                                    </p:anim>
                                    <p:anim calcmode="lin" valueType="num">
                                      <p:cBhvr>
                                        <p:cTn id="34" dur="5000" fill="hold"/>
                                        <p:tgtEl>
                                          <p:spTgt spid="6656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4"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7782" name="Rectangle 6">
            <a:extLst>
              <a:ext uri="{FF2B5EF4-FFF2-40B4-BE49-F238E27FC236}">
                <a16:creationId xmlns:a16="http://schemas.microsoft.com/office/drawing/2014/main" id="{CDB132AB-D8B7-0743-93A8-38203A1A28E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87783" name="Line 7">
            <a:extLst>
              <a:ext uri="{FF2B5EF4-FFF2-40B4-BE49-F238E27FC236}">
                <a16:creationId xmlns:a16="http://schemas.microsoft.com/office/drawing/2014/main" id="{2341B92E-8B00-A84D-A923-E47EC424FEC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87796" name="Text Box 20">
            <a:extLst>
              <a:ext uri="{FF2B5EF4-FFF2-40B4-BE49-F238E27FC236}">
                <a16:creationId xmlns:a16="http://schemas.microsoft.com/office/drawing/2014/main" id="{E981E39E-FDD5-6647-84AA-8738F3FFCC0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87803" name="Rectangle 27">
            <a:extLst>
              <a:ext uri="{FF2B5EF4-FFF2-40B4-BE49-F238E27FC236}">
                <a16:creationId xmlns:a16="http://schemas.microsoft.com/office/drawing/2014/main" id="{F31DB0B1-CD1C-C442-AA06-2ADB55C88C7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58</a:t>
            </a:r>
          </a:p>
        </p:txBody>
      </p:sp>
      <p:sp>
        <p:nvSpPr>
          <p:cNvPr id="587804" name="Text Box 28">
            <a:extLst>
              <a:ext uri="{FF2B5EF4-FFF2-40B4-BE49-F238E27FC236}">
                <a16:creationId xmlns:a16="http://schemas.microsoft.com/office/drawing/2014/main" id="{E17D4EC5-890E-CF43-B54A-0B457A74FFA8}"/>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pic>
        <p:nvPicPr>
          <p:cNvPr id="587805" name="Picture 29" descr="Sphinx with Chefren's Pyramid">
            <a:extLst>
              <a:ext uri="{FF2B5EF4-FFF2-40B4-BE49-F238E27FC236}">
                <a16:creationId xmlns:a16="http://schemas.microsoft.com/office/drawing/2014/main" id="{28C3DE8D-B5B3-3140-89E0-D802C0EE762B}"/>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r="6920"/>
          <a:stretch>
            <a:fillRect/>
          </a:stretch>
        </p:blipFill>
        <p:spPr bwMode="auto">
          <a:xfrm>
            <a:off x="1193800" y="746125"/>
            <a:ext cx="7218363" cy="511175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blipFill dpi="0" rotWithShape="0">
                  <a:blip r:embed="rId5"/>
                  <a:srcRect r="6920"/>
                  <a:stretch>
                    <a:fillRect/>
                  </a:stretch>
                </a:blipFill>
              </a14:hiddenFill>
            </a:ext>
          </a:extLst>
        </p:spPr>
      </p:pic>
      <p:sp>
        <p:nvSpPr>
          <p:cNvPr id="587784" name="Freeform 8">
            <a:extLst>
              <a:ext uri="{FF2B5EF4-FFF2-40B4-BE49-F238E27FC236}">
                <a16:creationId xmlns:a16="http://schemas.microsoft.com/office/drawing/2014/main" id="{99F7A4D7-2E59-604F-8338-E5A37DDE1D84}"/>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7785" name="Rectangle 9">
            <a:extLst>
              <a:ext uri="{FF2B5EF4-FFF2-40B4-BE49-F238E27FC236}">
                <a16:creationId xmlns:a16="http://schemas.microsoft.com/office/drawing/2014/main" id="{E28669C6-32A5-274F-A617-74DE1AA412E5}"/>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86" name="Freeform 10">
            <a:extLst>
              <a:ext uri="{FF2B5EF4-FFF2-40B4-BE49-F238E27FC236}">
                <a16:creationId xmlns:a16="http://schemas.microsoft.com/office/drawing/2014/main" id="{A26688DB-ED06-8045-AB1F-788F70F4818B}"/>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7787" name="AutoShape 11">
            <a:extLst>
              <a:ext uri="{FF2B5EF4-FFF2-40B4-BE49-F238E27FC236}">
                <a16:creationId xmlns:a16="http://schemas.microsoft.com/office/drawing/2014/main" id="{A123431A-A16A-4745-B957-7F997A261A00}"/>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88" name="Rectangle 12">
            <a:extLst>
              <a:ext uri="{FF2B5EF4-FFF2-40B4-BE49-F238E27FC236}">
                <a16:creationId xmlns:a16="http://schemas.microsoft.com/office/drawing/2014/main" id="{2E731456-94DA-704F-86C1-F32FE1417E61}"/>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89" name="Rectangle 13">
            <a:extLst>
              <a:ext uri="{FF2B5EF4-FFF2-40B4-BE49-F238E27FC236}">
                <a16:creationId xmlns:a16="http://schemas.microsoft.com/office/drawing/2014/main" id="{755F2971-2B01-D449-8D3D-8A5BF46933B6}"/>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90" name="AutoShape 14">
            <a:extLst>
              <a:ext uri="{FF2B5EF4-FFF2-40B4-BE49-F238E27FC236}">
                <a16:creationId xmlns:a16="http://schemas.microsoft.com/office/drawing/2014/main" id="{36645141-EEE5-394A-A511-AF850571613D}"/>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91" name="Line 15">
            <a:extLst>
              <a:ext uri="{FF2B5EF4-FFF2-40B4-BE49-F238E27FC236}">
                <a16:creationId xmlns:a16="http://schemas.microsoft.com/office/drawing/2014/main" id="{5B370A7E-1CCD-BF43-A16C-52EBB4D0BC76}"/>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92" name="Line 16">
            <a:extLst>
              <a:ext uri="{FF2B5EF4-FFF2-40B4-BE49-F238E27FC236}">
                <a16:creationId xmlns:a16="http://schemas.microsoft.com/office/drawing/2014/main" id="{91BD76CD-EA86-6B45-9F1D-963A011FD541}"/>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93" name="Rectangle 17">
            <a:extLst>
              <a:ext uri="{FF2B5EF4-FFF2-40B4-BE49-F238E27FC236}">
                <a16:creationId xmlns:a16="http://schemas.microsoft.com/office/drawing/2014/main" id="{3A1851C2-FF87-E749-806A-900663569CA5}"/>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587808" name="Rectangle 32">
            <a:extLst>
              <a:ext uri="{FF2B5EF4-FFF2-40B4-BE49-F238E27FC236}">
                <a16:creationId xmlns:a16="http://schemas.microsoft.com/office/drawing/2014/main" id="{1AFC3ACD-D9A6-DC42-909E-7C0F1BA93A1C}"/>
              </a:ext>
            </a:extLst>
          </p:cNvPr>
          <p:cNvSpPr>
            <a:spLocks noChangeArrowheads="1"/>
          </p:cNvSpPr>
          <p:nvPr/>
        </p:nvSpPr>
        <p:spPr bwMode="auto">
          <a:xfrm>
            <a:off x="1671638" y="5549900"/>
            <a:ext cx="5749925" cy="596900"/>
          </a:xfrm>
          <a:prstGeom prst="rect">
            <a:avLst/>
          </a:prstGeom>
          <a:solidFill>
            <a:schemeClr val="folHlink"/>
          </a:solidFill>
          <a:ln w="50800">
            <a:solidFill>
              <a:schemeClr val="accent2"/>
            </a:solidFill>
            <a:miter lim="800000"/>
            <a:headEnd/>
            <a:tailEnd/>
          </a:ln>
          <a:effectLst>
            <a:outerShdw dist="45791" dir="3378596" algn="ctr" rotWithShape="0">
              <a:schemeClr val="bg2"/>
            </a:outerShdw>
          </a:effectLst>
        </p:spPr>
        <p:txBody>
          <a:bodyPr wrap="none" anchor="ctr"/>
          <a:lstStyle/>
          <a:p>
            <a:endParaRPr lang="en-US"/>
          </a:p>
        </p:txBody>
      </p:sp>
      <p:sp>
        <p:nvSpPr>
          <p:cNvPr id="587809" name="Rectangle 33">
            <a:extLst>
              <a:ext uri="{FF2B5EF4-FFF2-40B4-BE49-F238E27FC236}">
                <a16:creationId xmlns:a16="http://schemas.microsoft.com/office/drawing/2014/main" id="{D7E23936-A5C3-0045-896A-4149CF8A919A}"/>
              </a:ext>
            </a:extLst>
          </p:cNvPr>
          <p:cNvSpPr>
            <a:spLocks noChangeArrowheads="1"/>
          </p:cNvSpPr>
          <p:nvPr/>
        </p:nvSpPr>
        <p:spPr bwMode="auto">
          <a:xfrm>
            <a:off x="2606675" y="5621338"/>
            <a:ext cx="4225925" cy="454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accent2"/>
                </a:solidFill>
                <a:effectLst/>
                <a:ea typeface="Gulim" panose="020B0600000101010101" pitchFamily="34" charset="-127"/>
              </a:rPr>
              <a:t>Sphinx dan Piramid</a:t>
            </a:r>
          </a:p>
        </p:txBody>
      </p:sp>
    </p:spTree>
  </p:cSld>
  <p:clrMapOvr>
    <a:masterClrMapping/>
  </p:clrMapOvr>
  <p:transition>
    <p:wheel spokes="0"/>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8804" name="Rectangle 4">
            <a:extLst>
              <a:ext uri="{FF2B5EF4-FFF2-40B4-BE49-F238E27FC236}">
                <a16:creationId xmlns:a16="http://schemas.microsoft.com/office/drawing/2014/main" id="{F3DEA18E-5531-2045-82D2-B2B191990E48}"/>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88805" name="Line 5">
            <a:extLst>
              <a:ext uri="{FF2B5EF4-FFF2-40B4-BE49-F238E27FC236}">
                <a16:creationId xmlns:a16="http://schemas.microsoft.com/office/drawing/2014/main" id="{B2570B11-37AD-A64E-A63E-7B5EDCFE7C4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88820" name="Text Box 20">
            <a:extLst>
              <a:ext uri="{FF2B5EF4-FFF2-40B4-BE49-F238E27FC236}">
                <a16:creationId xmlns:a16="http://schemas.microsoft.com/office/drawing/2014/main" id="{28C6D329-0698-3B4F-B767-68AEE3807EE8}"/>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88825" name="Rectangle 25">
            <a:extLst>
              <a:ext uri="{FF2B5EF4-FFF2-40B4-BE49-F238E27FC236}">
                <a16:creationId xmlns:a16="http://schemas.microsoft.com/office/drawing/2014/main" id="{A2A84D67-F456-9346-A1DC-FDAB0505132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59</a:t>
            </a:r>
          </a:p>
        </p:txBody>
      </p:sp>
      <p:sp>
        <p:nvSpPr>
          <p:cNvPr id="588826" name="Text Box 26">
            <a:extLst>
              <a:ext uri="{FF2B5EF4-FFF2-40B4-BE49-F238E27FC236}">
                <a16:creationId xmlns:a16="http://schemas.microsoft.com/office/drawing/2014/main" id="{E916B908-3BA6-1C41-94E0-E264F3A4EEFF}"/>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pic>
        <p:nvPicPr>
          <p:cNvPr id="588827" name="Picture 27">
            <a:extLst>
              <a:ext uri="{FF2B5EF4-FFF2-40B4-BE49-F238E27FC236}">
                <a16:creationId xmlns:a16="http://schemas.microsoft.com/office/drawing/2014/main" id="{8664AB31-BA9B-3545-BBCF-241513E34559}"/>
              </a:ext>
            </a:extLst>
          </p:cNvPr>
          <p:cNvPicPr>
            <a:picLocks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1238250" y="776288"/>
            <a:ext cx="7123113" cy="5049837"/>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808" name="Freeform 8">
            <a:extLst>
              <a:ext uri="{FF2B5EF4-FFF2-40B4-BE49-F238E27FC236}">
                <a16:creationId xmlns:a16="http://schemas.microsoft.com/office/drawing/2014/main" id="{ACD40A3B-19E0-494D-8972-1B3660463F99}"/>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8809" name="Rectangle 9">
            <a:extLst>
              <a:ext uri="{FF2B5EF4-FFF2-40B4-BE49-F238E27FC236}">
                <a16:creationId xmlns:a16="http://schemas.microsoft.com/office/drawing/2014/main" id="{595C075E-1F77-AC4C-80D9-E8B9B3A496D7}"/>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0" name="Freeform 10">
            <a:extLst>
              <a:ext uri="{FF2B5EF4-FFF2-40B4-BE49-F238E27FC236}">
                <a16:creationId xmlns:a16="http://schemas.microsoft.com/office/drawing/2014/main" id="{93067E44-B9C8-5945-9A74-A000C1EA2D15}"/>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8811" name="AutoShape 11">
            <a:extLst>
              <a:ext uri="{FF2B5EF4-FFF2-40B4-BE49-F238E27FC236}">
                <a16:creationId xmlns:a16="http://schemas.microsoft.com/office/drawing/2014/main" id="{88FE1B1F-FE12-CE47-A67A-CED7F19DE095}"/>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2" name="Rectangle 12">
            <a:extLst>
              <a:ext uri="{FF2B5EF4-FFF2-40B4-BE49-F238E27FC236}">
                <a16:creationId xmlns:a16="http://schemas.microsoft.com/office/drawing/2014/main" id="{D49C275C-F3A7-8B4D-89DA-8B02BCE58048}"/>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3" name="Rectangle 13">
            <a:extLst>
              <a:ext uri="{FF2B5EF4-FFF2-40B4-BE49-F238E27FC236}">
                <a16:creationId xmlns:a16="http://schemas.microsoft.com/office/drawing/2014/main" id="{8338D685-3DCA-5742-BD6B-0AA485B01FE3}"/>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4" name="AutoShape 14">
            <a:extLst>
              <a:ext uri="{FF2B5EF4-FFF2-40B4-BE49-F238E27FC236}">
                <a16:creationId xmlns:a16="http://schemas.microsoft.com/office/drawing/2014/main" id="{7A5660ED-00D3-6C4E-9DBF-AC2D3D4D8541}"/>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5" name="Line 15">
            <a:extLst>
              <a:ext uri="{FF2B5EF4-FFF2-40B4-BE49-F238E27FC236}">
                <a16:creationId xmlns:a16="http://schemas.microsoft.com/office/drawing/2014/main" id="{BF68D7B7-2EDE-8948-B359-5F61677B9E66}"/>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6" name="Line 16">
            <a:extLst>
              <a:ext uri="{FF2B5EF4-FFF2-40B4-BE49-F238E27FC236}">
                <a16:creationId xmlns:a16="http://schemas.microsoft.com/office/drawing/2014/main" id="{3F245C8B-CB3A-C94A-A3B7-9E3E8F4FDEA8}"/>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7" name="Rectangle 17">
            <a:extLst>
              <a:ext uri="{FF2B5EF4-FFF2-40B4-BE49-F238E27FC236}">
                <a16:creationId xmlns:a16="http://schemas.microsoft.com/office/drawing/2014/main" id="{C6DAD6DC-D7F5-FA47-8D6A-3C2DC3D362F4}"/>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588806" name="Rectangle 6">
            <a:extLst>
              <a:ext uri="{FF2B5EF4-FFF2-40B4-BE49-F238E27FC236}">
                <a16:creationId xmlns:a16="http://schemas.microsoft.com/office/drawing/2014/main" id="{12B3A291-1CEA-7542-B197-C27AB7FF4795}"/>
              </a:ext>
            </a:extLst>
          </p:cNvPr>
          <p:cNvSpPr>
            <a:spLocks noChangeArrowheads="1"/>
          </p:cNvSpPr>
          <p:nvPr/>
        </p:nvSpPr>
        <p:spPr bwMode="auto">
          <a:xfrm>
            <a:off x="1671638" y="5549900"/>
            <a:ext cx="5749925" cy="596900"/>
          </a:xfrm>
          <a:prstGeom prst="rect">
            <a:avLst/>
          </a:prstGeom>
          <a:solidFill>
            <a:schemeClr val="folHlink"/>
          </a:solidFill>
          <a:ln w="50800">
            <a:solidFill>
              <a:schemeClr val="accent2"/>
            </a:solidFill>
            <a:miter lim="800000"/>
            <a:headEnd/>
            <a:tailEnd/>
          </a:ln>
          <a:effectLst>
            <a:outerShdw dist="45791" dir="3378596" algn="ctr" rotWithShape="0">
              <a:schemeClr val="bg2"/>
            </a:outerShdw>
          </a:effectLst>
        </p:spPr>
        <p:txBody>
          <a:bodyPr wrap="none" anchor="ctr"/>
          <a:lstStyle/>
          <a:p>
            <a:endParaRPr lang="en-US"/>
          </a:p>
        </p:txBody>
      </p:sp>
      <p:sp>
        <p:nvSpPr>
          <p:cNvPr id="588828" name="Rectangle 28">
            <a:extLst>
              <a:ext uri="{FF2B5EF4-FFF2-40B4-BE49-F238E27FC236}">
                <a16:creationId xmlns:a16="http://schemas.microsoft.com/office/drawing/2014/main" id="{CA754D8C-E418-2F44-8D3D-9C6ED3575E0A}"/>
              </a:ext>
            </a:extLst>
          </p:cNvPr>
          <p:cNvSpPr>
            <a:spLocks noChangeArrowheads="1"/>
          </p:cNvSpPr>
          <p:nvPr/>
        </p:nvSpPr>
        <p:spPr bwMode="auto">
          <a:xfrm>
            <a:off x="2562225" y="5618163"/>
            <a:ext cx="4338638" cy="454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accent2"/>
                </a:solidFill>
                <a:effectLst/>
                <a:ea typeface="Gulim" panose="020B0600000101010101" pitchFamily="34" charset="-127"/>
              </a:rPr>
              <a:t>Penggalian pada Piramid</a:t>
            </a:r>
          </a:p>
        </p:txBody>
      </p:sp>
    </p:spTree>
  </p:cSld>
  <p:clrMapOvr>
    <a:masterClrMapping/>
  </p:clrMapOvr>
  <p:transition>
    <p:wheel spokes="0"/>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9828" name="Rectangle 4">
            <a:extLst>
              <a:ext uri="{FF2B5EF4-FFF2-40B4-BE49-F238E27FC236}">
                <a16:creationId xmlns:a16="http://schemas.microsoft.com/office/drawing/2014/main" id="{D42CBEBE-A81B-054D-A042-ACB449E790CA}"/>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89829" name="Line 5">
            <a:extLst>
              <a:ext uri="{FF2B5EF4-FFF2-40B4-BE49-F238E27FC236}">
                <a16:creationId xmlns:a16="http://schemas.microsoft.com/office/drawing/2014/main" id="{14CBEE22-B14C-3145-82A2-DFFB4738C2F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89830" name="Freeform 6">
            <a:extLst>
              <a:ext uri="{FF2B5EF4-FFF2-40B4-BE49-F238E27FC236}">
                <a16:creationId xmlns:a16="http://schemas.microsoft.com/office/drawing/2014/main" id="{8A33AF6F-7F72-1A43-97FB-F9EE52931C69}"/>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9831" name="Rectangle 7">
            <a:extLst>
              <a:ext uri="{FF2B5EF4-FFF2-40B4-BE49-F238E27FC236}">
                <a16:creationId xmlns:a16="http://schemas.microsoft.com/office/drawing/2014/main" id="{5E4DAD91-F918-6D41-9476-FF1F5B0EA392}"/>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832" name="Freeform 8">
            <a:extLst>
              <a:ext uri="{FF2B5EF4-FFF2-40B4-BE49-F238E27FC236}">
                <a16:creationId xmlns:a16="http://schemas.microsoft.com/office/drawing/2014/main" id="{3E649466-E26B-E743-AD60-C760B5E2AB17}"/>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9833" name="AutoShape 9">
            <a:extLst>
              <a:ext uri="{FF2B5EF4-FFF2-40B4-BE49-F238E27FC236}">
                <a16:creationId xmlns:a16="http://schemas.microsoft.com/office/drawing/2014/main" id="{8F6256D2-9B14-AF45-BB2A-36F41B52C5F4}"/>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834" name="Rectangle 10">
            <a:extLst>
              <a:ext uri="{FF2B5EF4-FFF2-40B4-BE49-F238E27FC236}">
                <a16:creationId xmlns:a16="http://schemas.microsoft.com/office/drawing/2014/main" id="{23F3465D-4794-9241-B2D2-1C1EDD41CCF9}"/>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835" name="Rectangle 11">
            <a:extLst>
              <a:ext uri="{FF2B5EF4-FFF2-40B4-BE49-F238E27FC236}">
                <a16:creationId xmlns:a16="http://schemas.microsoft.com/office/drawing/2014/main" id="{8965D25A-8DB0-BA45-B858-B3D91FB1EE3C}"/>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836" name="AutoShape 12">
            <a:extLst>
              <a:ext uri="{FF2B5EF4-FFF2-40B4-BE49-F238E27FC236}">
                <a16:creationId xmlns:a16="http://schemas.microsoft.com/office/drawing/2014/main" id="{4B685A88-67CB-AC4A-A4F4-6FC1964BBF07}"/>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837" name="Line 13">
            <a:extLst>
              <a:ext uri="{FF2B5EF4-FFF2-40B4-BE49-F238E27FC236}">
                <a16:creationId xmlns:a16="http://schemas.microsoft.com/office/drawing/2014/main" id="{5FD8B232-89C6-4E40-B8F0-55F8EE0CFDCD}"/>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838" name="Line 14">
            <a:extLst>
              <a:ext uri="{FF2B5EF4-FFF2-40B4-BE49-F238E27FC236}">
                <a16:creationId xmlns:a16="http://schemas.microsoft.com/office/drawing/2014/main" id="{E249CC2F-3B6E-E64C-AA07-D8B77C2CD5E8}"/>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839" name="Rectangle 15">
            <a:extLst>
              <a:ext uri="{FF2B5EF4-FFF2-40B4-BE49-F238E27FC236}">
                <a16:creationId xmlns:a16="http://schemas.microsoft.com/office/drawing/2014/main" id="{996E420E-C776-AB4C-A5AB-21D306AE25E2}"/>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589865" name="Text Box 41">
            <a:extLst>
              <a:ext uri="{FF2B5EF4-FFF2-40B4-BE49-F238E27FC236}">
                <a16:creationId xmlns:a16="http://schemas.microsoft.com/office/drawing/2014/main" id="{E6DCE1DC-6B0E-074E-8F71-5152E294F7C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89872" name="Rectangle 48">
            <a:extLst>
              <a:ext uri="{FF2B5EF4-FFF2-40B4-BE49-F238E27FC236}">
                <a16:creationId xmlns:a16="http://schemas.microsoft.com/office/drawing/2014/main" id="{209C3AE9-868E-3746-9C8D-62F0B6ADC9E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60</a:t>
            </a:r>
          </a:p>
        </p:txBody>
      </p:sp>
      <p:sp>
        <p:nvSpPr>
          <p:cNvPr id="589873" name="Text Box 49">
            <a:extLst>
              <a:ext uri="{FF2B5EF4-FFF2-40B4-BE49-F238E27FC236}">
                <a16:creationId xmlns:a16="http://schemas.microsoft.com/office/drawing/2014/main" id="{7868A8BA-1FC8-8941-9677-E9A8C986890C}"/>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pic>
        <p:nvPicPr>
          <p:cNvPr id="589874" name="Picture 50" descr="Three pyramids with smaller ones2">
            <a:extLst>
              <a:ext uri="{FF2B5EF4-FFF2-40B4-BE49-F238E27FC236}">
                <a16:creationId xmlns:a16="http://schemas.microsoft.com/office/drawing/2014/main" id="{F93D00CC-AE93-BD47-BE3B-D4EF7027AAE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t="20184" r="15416" b="8774"/>
          <a:stretch>
            <a:fillRect/>
          </a:stretch>
        </p:blipFill>
        <p:spPr bwMode="auto">
          <a:xfrm>
            <a:off x="1543050" y="1423988"/>
            <a:ext cx="6210300" cy="391318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blipFill dpi="0" rotWithShape="0">
                  <a:blip r:embed="rId5"/>
                  <a:srcRect t="20184" r="15416" b="8774"/>
                  <a:stretch>
                    <a:fillRect/>
                  </a:stretch>
                </a:blipFill>
              </a14:hiddenFill>
            </a:ext>
          </a:extLst>
        </p:spPr>
      </p:pic>
      <p:pic>
        <p:nvPicPr>
          <p:cNvPr id="589860" name="Picture 36">
            <a:extLst>
              <a:ext uri="{FF2B5EF4-FFF2-40B4-BE49-F238E27FC236}">
                <a16:creationId xmlns:a16="http://schemas.microsoft.com/office/drawing/2014/main" id="{E7E08EBD-DB71-F943-9136-73AE03255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388" y="3103563"/>
            <a:ext cx="1724025" cy="2538412"/>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589863" name="Picture 39">
            <a:extLst>
              <a:ext uri="{FF2B5EF4-FFF2-40B4-BE49-F238E27FC236}">
                <a16:creationId xmlns:a16="http://schemas.microsoft.com/office/drawing/2014/main" id="{45EB1672-5367-C743-8491-4BA83557C7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713" y="962025"/>
            <a:ext cx="2595562" cy="1720850"/>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589859" name="Picture 35">
            <a:extLst>
              <a:ext uri="{FF2B5EF4-FFF2-40B4-BE49-F238E27FC236}">
                <a16:creationId xmlns:a16="http://schemas.microsoft.com/office/drawing/2014/main" id="{27EFFC9F-67BD-3F45-9682-9730195C34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7425" y="3887788"/>
            <a:ext cx="1473200" cy="2238375"/>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89871" name="Text Box 47">
            <a:extLst>
              <a:ext uri="{FF2B5EF4-FFF2-40B4-BE49-F238E27FC236}">
                <a16:creationId xmlns:a16="http://schemas.microsoft.com/office/drawing/2014/main" id="{A6944EB5-918A-6B41-BA30-6A10E4360774}"/>
              </a:ext>
            </a:extLst>
          </p:cNvPr>
          <p:cNvSpPr txBox="1">
            <a:spLocks noChangeArrowheads="1"/>
          </p:cNvSpPr>
          <p:nvPr/>
        </p:nvSpPr>
        <p:spPr bwMode="auto">
          <a:xfrm>
            <a:off x="1046163" y="523875"/>
            <a:ext cx="7007225" cy="6413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r">
              <a:spcBef>
                <a:spcPct val="50000"/>
              </a:spcBef>
            </a:pPr>
            <a:r>
              <a:rPr lang="en-US" altLang="ko-KR" sz="3600" b="1" i="1">
                <a:solidFill>
                  <a:srgbClr val="FFFF00"/>
                </a:solidFill>
                <a:effectLst>
                  <a:outerShdw blurRad="38100" dist="38100" dir="2700000" algn="tl">
                    <a:srgbClr val="000000"/>
                  </a:outerShdw>
                </a:effectLst>
                <a:ea typeface="Gulim" panose="020B0600000101010101" pitchFamily="34" charset="-127"/>
              </a:rPr>
              <a:t>BANGSA ISRAEL MELIHAT…</a:t>
            </a:r>
          </a:p>
        </p:txBody>
      </p:sp>
      <p:sp>
        <p:nvSpPr>
          <p:cNvPr id="589870" name="Text Box 46">
            <a:extLst>
              <a:ext uri="{FF2B5EF4-FFF2-40B4-BE49-F238E27FC236}">
                <a16:creationId xmlns:a16="http://schemas.microsoft.com/office/drawing/2014/main" id="{8EC2698D-8717-4C4D-9DA6-2141400DA84B}"/>
              </a:ext>
            </a:extLst>
          </p:cNvPr>
          <p:cNvSpPr txBox="1">
            <a:spLocks noChangeArrowheads="1"/>
          </p:cNvSpPr>
          <p:nvPr/>
        </p:nvSpPr>
        <p:spPr bwMode="auto">
          <a:xfrm>
            <a:off x="917575" y="5668963"/>
            <a:ext cx="7713663" cy="6413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3600" b="1" i="1">
                <a:solidFill>
                  <a:srgbClr val="FFFF00"/>
                </a:solidFill>
                <a:effectLst>
                  <a:outerShdw blurRad="38100" dist="38100" dir="2700000" algn="tl">
                    <a:srgbClr val="000000"/>
                  </a:outerShdw>
                </a:effectLst>
                <a:ea typeface="Gulim" panose="020B0600000101010101" pitchFamily="34" charset="-127"/>
              </a:rPr>
              <a:t>…KEAJAIBAN MESIR KUNO.</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589860"/>
                                        </p:tgtEl>
                                        <p:attrNameLst>
                                          <p:attrName>style.visibility</p:attrName>
                                        </p:attrNameLst>
                                      </p:cBhvr>
                                      <p:to>
                                        <p:strVal val="visible"/>
                                      </p:to>
                                    </p:set>
                                    <p:animEffect transition="in" filter="dissolve">
                                      <p:cBhvr>
                                        <p:cTn id="7" dur="500"/>
                                        <p:tgtEl>
                                          <p:spTgt spid="589860"/>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589863"/>
                                        </p:tgtEl>
                                        <p:attrNameLst>
                                          <p:attrName>style.visibility</p:attrName>
                                        </p:attrNameLst>
                                      </p:cBhvr>
                                      <p:to>
                                        <p:strVal val="visible"/>
                                      </p:to>
                                    </p:set>
                                    <p:animEffect transition="in" filter="dissolve">
                                      <p:cBhvr>
                                        <p:cTn id="11" dur="500"/>
                                        <p:tgtEl>
                                          <p:spTgt spid="589863"/>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589859"/>
                                        </p:tgtEl>
                                        <p:attrNameLst>
                                          <p:attrName>style.visibility</p:attrName>
                                        </p:attrNameLst>
                                      </p:cBhvr>
                                      <p:to>
                                        <p:strVal val="visible"/>
                                      </p:to>
                                    </p:set>
                                    <p:animEffect transition="in" filter="dissolve">
                                      <p:cBhvr>
                                        <p:cTn id="15" dur="500"/>
                                        <p:tgtEl>
                                          <p:spTgt spid="589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9698" name="Rectangle 2">
            <a:extLst>
              <a:ext uri="{FF2B5EF4-FFF2-40B4-BE49-F238E27FC236}">
                <a16:creationId xmlns:a16="http://schemas.microsoft.com/office/drawing/2014/main" id="{CCE66DC0-40B7-5E45-A3AD-32D0BAC4739A}"/>
              </a:ext>
            </a:extLst>
          </p:cNvPr>
          <p:cNvSpPr>
            <a:spLocks noChangeArrowheads="1"/>
          </p:cNvSpPr>
          <p:nvPr/>
        </p:nvSpPr>
        <p:spPr bwMode="auto">
          <a:xfrm>
            <a:off x="709613" y="4321175"/>
            <a:ext cx="2290762" cy="14303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4400">
                <a:solidFill>
                  <a:schemeClr val="tx2"/>
                </a:solidFill>
                <a:effectLst/>
                <a:latin typeface="Times" pitchFamily="2" charset="0"/>
                <a:ea typeface="Gulim" panose="020B0600000101010101" pitchFamily="34" charset="-127"/>
              </a:rPr>
              <a:t>A</a:t>
            </a:r>
            <a:r>
              <a:rPr lang="en-US" altLang="ko-KR" sz="8800">
                <a:solidFill>
                  <a:srgbClr val="51DC00"/>
                </a:solidFill>
                <a:effectLst/>
                <a:latin typeface="Times" pitchFamily="2" charset="0"/>
                <a:ea typeface="Gulim" panose="020B0600000101010101" pitchFamily="34" charset="-127"/>
              </a:rPr>
              <a:t>Y</a:t>
            </a:r>
            <a:r>
              <a:rPr lang="en-US" altLang="ko-KR" sz="4400">
                <a:solidFill>
                  <a:schemeClr val="tx2"/>
                </a:solidFill>
                <a:effectLst/>
                <a:latin typeface="Times" pitchFamily="2" charset="0"/>
                <a:ea typeface="Gulim" panose="020B0600000101010101" pitchFamily="34" charset="-127"/>
              </a:rPr>
              <a:t>MY</a:t>
            </a:r>
          </a:p>
        </p:txBody>
      </p:sp>
      <p:sp>
        <p:nvSpPr>
          <p:cNvPr id="669699" name="Rectangle 3">
            <a:extLst>
              <a:ext uri="{FF2B5EF4-FFF2-40B4-BE49-F238E27FC236}">
                <a16:creationId xmlns:a16="http://schemas.microsoft.com/office/drawing/2014/main" id="{B0AD4A91-504E-5D47-8038-A8B0A05D537C}"/>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00" name="Rectangle 4">
            <a:extLst>
              <a:ext uri="{FF2B5EF4-FFF2-40B4-BE49-F238E27FC236}">
                <a16:creationId xmlns:a16="http://schemas.microsoft.com/office/drawing/2014/main" id="{67C55BF1-ED43-FD4B-A5B1-42A04C2D89DA}"/>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669701" name="Rectangle 5">
            <a:extLst>
              <a:ext uri="{FF2B5EF4-FFF2-40B4-BE49-F238E27FC236}">
                <a16:creationId xmlns:a16="http://schemas.microsoft.com/office/drawing/2014/main" id="{27C87118-2C2A-AA4E-85DF-8D9F943C3CC7}"/>
              </a:ext>
            </a:extLst>
          </p:cNvPr>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669702" name="AutoShape 6">
            <a:extLst>
              <a:ext uri="{FF2B5EF4-FFF2-40B4-BE49-F238E27FC236}">
                <a16:creationId xmlns:a16="http://schemas.microsoft.com/office/drawing/2014/main" id="{05D9BB4A-2B77-7C4A-BF6B-57BB75BEF5AF}"/>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03" name="Rectangle 7">
            <a:extLst>
              <a:ext uri="{FF2B5EF4-FFF2-40B4-BE49-F238E27FC236}">
                <a16:creationId xmlns:a16="http://schemas.microsoft.com/office/drawing/2014/main" id="{1A9C69F6-8DC6-CE48-B0D7-B71C5FDFE0ED}"/>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04" name="Rectangle 8">
            <a:extLst>
              <a:ext uri="{FF2B5EF4-FFF2-40B4-BE49-F238E27FC236}">
                <a16:creationId xmlns:a16="http://schemas.microsoft.com/office/drawing/2014/main" id="{27DD9C6D-7002-534B-9BAD-87DC91068AAF}"/>
              </a:ext>
            </a:extLst>
          </p:cNvPr>
          <p:cNvSpPr>
            <a:spLocks noChangeArrowheads="1"/>
          </p:cNvSpPr>
          <p:nvPr/>
        </p:nvSpPr>
        <p:spPr bwMode="auto">
          <a:xfrm>
            <a:off x="3008313" y="904875"/>
            <a:ext cx="15589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ko-KR" altLang="en-US" sz="2000" b="1">
                <a:solidFill>
                  <a:schemeClr val="accent2"/>
                </a:solidFill>
                <a:effectLst/>
                <a:latin typeface="Times" pitchFamily="2" charset="0"/>
                <a:ea typeface="Gulim" panose="020B0600000101010101" pitchFamily="34" charset="-127"/>
              </a:rPr>
              <a:t>   </a:t>
            </a:r>
            <a:r>
              <a:rPr lang="en-US" altLang="ko-KR" b="1">
                <a:solidFill>
                  <a:schemeClr val="accent2"/>
                </a:solidFill>
                <a:effectLst/>
                <a:latin typeface="Times" pitchFamily="2" charset="0"/>
                <a:ea typeface="Gulim" panose="020B0600000101010101" pitchFamily="34" charset="-127"/>
              </a:rPr>
              <a:t>YUSUF</a:t>
            </a:r>
          </a:p>
        </p:txBody>
      </p:sp>
      <p:sp>
        <p:nvSpPr>
          <p:cNvPr id="669705" name="Line 9">
            <a:extLst>
              <a:ext uri="{FF2B5EF4-FFF2-40B4-BE49-F238E27FC236}">
                <a16:creationId xmlns:a16="http://schemas.microsoft.com/office/drawing/2014/main" id="{C3C8D87A-507B-2247-8DBE-6A5AA507AF1D}"/>
              </a:ext>
            </a:extLst>
          </p:cNvPr>
          <p:cNvSpPr>
            <a:spLocks noChangeShapeType="1"/>
          </p:cNvSpPr>
          <p:nvPr/>
        </p:nvSpPr>
        <p:spPr bwMode="auto">
          <a:xfrm>
            <a:off x="3321050" y="2514600"/>
            <a:ext cx="25019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06" name="Line 10">
            <a:extLst>
              <a:ext uri="{FF2B5EF4-FFF2-40B4-BE49-F238E27FC236}">
                <a16:creationId xmlns:a16="http://schemas.microsoft.com/office/drawing/2014/main" id="{5FA54F62-B9A8-5046-A102-8DE3ECE75B70}"/>
              </a:ext>
            </a:extLst>
          </p:cNvPr>
          <p:cNvSpPr>
            <a:spLocks noChangeShapeType="1"/>
          </p:cNvSpPr>
          <p:nvPr/>
        </p:nvSpPr>
        <p:spPr bwMode="auto">
          <a:xfrm>
            <a:off x="3321050" y="2057400"/>
            <a:ext cx="25019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07" name="Rectangle 11">
            <a:extLst>
              <a:ext uri="{FF2B5EF4-FFF2-40B4-BE49-F238E27FC236}">
                <a16:creationId xmlns:a16="http://schemas.microsoft.com/office/drawing/2014/main" id="{37EE7119-1DB9-D440-B5FD-708C7665624F}"/>
              </a:ext>
            </a:extLst>
          </p:cNvPr>
          <p:cNvSpPr>
            <a:spLocks noChangeArrowheads="1"/>
          </p:cNvSpPr>
          <p:nvPr/>
        </p:nvSpPr>
        <p:spPr bwMode="auto">
          <a:xfrm>
            <a:off x="3228975" y="1603375"/>
            <a:ext cx="3325813"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PERBUDAKAN</a:t>
            </a:r>
            <a:r>
              <a:rPr lang="en-US" altLang="ko-KR" sz="2000" b="1">
                <a:solidFill>
                  <a:schemeClr val="accent2"/>
                </a:solidFill>
                <a:effectLst/>
                <a:latin typeface="Times" pitchFamily="2" charset="0"/>
                <a:ea typeface="Gulim" panose="020B0600000101010101" pitchFamily="34" charset="-127"/>
              </a:rPr>
              <a:t>          </a:t>
            </a:r>
          </a:p>
        </p:txBody>
      </p:sp>
      <p:sp>
        <p:nvSpPr>
          <p:cNvPr id="669709" name="Rectangle 13">
            <a:extLst>
              <a:ext uri="{FF2B5EF4-FFF2-40B4-BE49-F238E27FC236}">
                <a16:creationId xmlns:a16="http://schemas.microsoft.com/office/drawing/2014/main" id="{DE480D8C-93E3-CF4B-8105-B9C63CAD2D5E}"/>
              </a:ext>
            </a:extLst>
          </p:cNvPr>
          <p:cNvSpPr>
            <a:spLocks noChangeArrowheads="1"/>
          </p:cNvSpPr>
          <p:nvPr/>
        </p:nvSpPr>
        <p:spPr bwMode="auto">
          <a:xfrm>
            <a:off x="822325" y="2452688"/>
            <a:ext cx="20701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69710" name="Rectangle 14">
            <a:extLst>
              <a:ext uri="{FF2B5EF4-FFF2-40B4-BE49-F238E27FC236}">
                <a16:creationId xmlns:a16="http://schemas.microsoft.com/office/drawing/2014/main" id="{99E44656-9A37-6644-9F6C-26403167C5E5}"/>
              </a:ext>
            </a:extLst>
          </p:cNvPr>
          <p:cNvSpPr>
            <a:spLocks noChangeArrowheads="1"/>
          </p:cNvSpPr>
          <p:nvPr/>
        </p:nvSpPr>
        <p:spPr bwMode="auto">
          <a:xfrm>
            <a:off x="822325" y="2452688"/>
            <a:ext cx="2070100"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69711" name="Rectangle 15">
            <a:extLst>
              <a:ext uri="{FF2B5EF4-FFF2-40B4-BE49-F238E27FC236}">
                <a16:creationId xmlns:a16="http://schemas.microsoft.com/office/drawing/2014/main" id="{22E42D7C-7036-7844-8287-D55826D59D22}"/>
              </a:ext>
            </a:extLst>
          </p:cNvPr>
          <p:cNvSpPr>
            <a:spLocks noChangeArrowheads="1"/>
          </p:cNvSpPr>
          <p:nvPr/>
        </p:nvSpPr>
        <p:spPr bwMode="auto">
          <a:xfrm>
            <a:off x="1927225" y="3716338"/>
            <a:ext cx="2070100" cy="31416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69712" name="Line 16">
            <a:extLst>
              <a:ext uri="{FF2B5EF4-FFF2-40B4-BE49-F238E27FC236}">
                <a16:creationId xmlns:a16="http://schemas.microsoft.com/office/drawing/2014/main" id="{579C9472-63B2-F244-B854-24FE83035A15}"/>
              </a:ext>
            </a:extLst>
          </p:cNvPr>
          <p:cNvSpPr>
            <a:spLocks noChangeShapeType="1"/>
          </p:cNvSpPr>
          <p:nvPr/>
        </p:nvSpPr>
        <p:spPr bwMode="auto">
          <a:xfrm>
            <a:off x="3335338" y="2527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13" name="Line 17">
            <a:extLst>
              <a:ext uri="{FF2B5EF4-FFF2-40B4-BE49-F238E27FC236}">
                <a16:creationId xmlns:a16="http://schemas.microsoft.com/office/drawing/2014/main" id="{5DAF98CB-745A-F147-B4EF-DC23966A1B05}"/>
              </a:ext>
            </a:extLst>
          </p:cNvPr>
          <p:cNvSpPr>
            <a:spLocks noChangeShapeType="1"/>
          </p:cNvSpPr>
          <p:nvPr/>
        </p:nvSpPr>
        <p:spPr bwMode="auto">
          <a:xfrm>
            <a:off x="3335338" y="20701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14" name="Rectangle 18">
            <a:extLst>
              <a:ext uri="{FF2B5EF4-FFF2-40B4-BE49-F238E27FC236}">
                <a16:creationId xmlns:a16="http://schemas.microsoft.com/office/drawing/2014/main" id="{DADA242D-9111-594D-8BC0-C26D7A45D341}"/>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669715" name="Line 19">
            <a:extLst>
              <a:ext uri="{FF2B5EF4-FFF2-40B4-BE49-F238E27FC236}">
                <a16:creationId xmlns:a16="http://schemas.microsoft.com/office/drawing/2014/main" id="{69BE26BA-4906-C444-95A2-5588F62D50CB}"/>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69716" name="Rectangle 20">
            <a:extLst>
              <a:ext uri="{FF2B5EF4-FFF2-40B4-BE49-F238E27FC236}">
                <a16:creationId xmlns:a16="http://schemas.microsoft.com/office/drawing/2014/main" id="{47C198CF-2E76-494F-B943-4FABC50308EA}"/>
              </a:ext>
            </a:extLst>
          </p:cNvPr>
          <p:cNvSpPr>
            <a:spLocks noChangeArrowheads="1"/>
          </p:cNvSpPr>
          <p:nvPr/>
        </p:nvSpPr>
        <p:spPr bwMode="auto">
          <a:xfrm>
            <a:off x="482600" y="2036763"/>
            <a:ext cx="2665413" cy="31956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200">
                <a:solidFill>
                  <a:srgbClr val="FAFD00"/>
                </a:solidFill>
                <a:effectLst/>
                <a:latin typeface="Times" pitchFamily="2" charset="0"/>
                <a:ea typeface="Gulim" panose="020B0600000101010101" pitchFamily="34" charset="-127"/>
              </a:rPr>
              <a:t>Orang</a:t>
            </a:r>
            <a:r>
              <a:rPr lang="en-US" altLang="ko-KR" sz="3200">
                <a:solidFill>
                  <a:schemeClr val="tx2"/>
                </a:solidFill>
                <a:effectLst/>
                <a:latin typeface="Times" pitchFamily="2" charset="0"/>
                <a:ea typeface="Gulim" panose="020B0600000101010101" pitchFamily="34" charset="-127"/>
              </a:rPr>
              <a:t> </a:t>
            </a:r>
            <a:r>
              <a:rPr lang="en-US" altLang="ko-KR" sz="3200" b="1" i="1">
                <a:solidFill>
                  <a:schemeClr val="tx1"/>
                </a:solidFill>
                <a:effectLst/>
                <a:latin typeface="Times" pitchFamily="2" charset="0"/>
                <a:ea typeface="Gulim" panose="020B0600000101010101" pitchFamily="34" charset="-127"/>
              </a:rPr>
              <a:t>KEDUA</a:t>
            </a:r>
            <a:r>
              <a:rPr lang="en-US" altLang="ko-KR" sz="3200" b="1">
                <a:solidFill>
                  <a:schemeClr val="tx1"/>
                </a:solidFill>
                <a:effectLst/>
                <a:latin typeface="Times" pitchFamily="2" charset="0"/>
                <a:ea typeface="Gulim" panose="020B0600000101010101" pitchFamily="34" charset="-127"/>
              </a:rPr>
              <a:t> </a:t>
            </a:r>
            <a:endParaRPr lang="en-US" altLang="ko-KR" sz="3200" b="1">
              <a:solidFill>
                <a:schemeClr val="tx2"/>
              </a:solidFill>
              <a:effectLst/>
              <a:latin typeface="Times" pitchFamily="2" charset="0"/>
              <a:ea typeface="Gulim" panose="020B0600000101010101" pitchFamily="34" charset="-127"/>
            </a:endParaRPr>
          </a:p>
          <a:p>
            <a:r>
              <a:rPr lang="en-US" altLang="ko-KR" sz="3200">
                <a:solidFill>
                  <a:srgbClr val="FAFD00"/>
                </a:solidFill>
                <a:effectLst/>
                <a:latin typeface="Times" pitchFamily="2" charset="0"/>
                <a:ea typeface="Gulim" panose="020B0600000101010101" pitchFamily="34" charset="-127"/>
              </a:rPr>
              <a:t>dari ke</a:t>
            </a:r>
          </a:p>
          <a:p>
            <a:r>
              <a:rPr lang="en-US" altLang="ko-KR" sz="3200" b="1">
                <a:solidFill>
                  <a:schemeClr val="tx1"/>
                </a:solidFill>
                <a:effectLst/>
                <a:latin typeface="Times" pitchFamily="2" charset="0"/>
                <a:ea typeface="Gulim" panose="020B0600000101010101" pitchFamily="34" charset="-127"/>
              </a:rPr>
              <a:t>4 TOKOH</a:t>
            </a:r>
            <a:endParaRPr lang="en-US" altLang="ko-KR" sz="3200">
              <a:solidFill>
                <a:schemeClr val="tx2"/>
              </a:solidFill>
              <a:effectLst/>
              <a:latin typeface="Times" pitchFamily="2" charset="0"/>
              <a:ea typeface="Gulim" panose="020B0600000101010101" pitchFamily="34" charset="-127"/>
            </a:endParaRPr>
          </a:p>
          <a:p>
            <a:r>
              <a:rPr lang="en-US" altLang="ko-KR" sz="3200">
                <a:solidFill>
                  <a:srgbClr val="FAFD00"/>
                </a:solidFill>
                <a:effectLst/>
                <a:latin typeface="Times" pitchFamily="2" charset="0"/>
                <a:ea typeface="Gulim" panose="020B0600000101010101" pitchFamily="34" charset="-127"/>
              </a:rPr>
              <a:t>adalah:</a:t>
            </a:r>
          </a:p>
          <a:p>
            <a:endParaRPr lang="ko-KR" altLang="en-US" sz="4400">
              <a:solidFill>
                <a:schemeClr val="tx2"/>
              </a:solidFill>
              <a:effectLst/>
              <a:latin typeface="Times" pitchFamily="2" charset="0"/>
              <a:ea typeface="Gulim" panose="020B0600000101010101" pitchFamily="34" charset="-127"/>
            </a:endParaRPr>
          </a:p>
        </p:txBody>
      </p:sp>
      <p:sp>
        <p:nvSpPr>
          <p:cNvPr id="669718" name="Text Box 22">
            <a:extLst>
              <a:ext uri="{FF2B5EF4-FFF2-40B4-BE49-F238E27FC236}">
                <a16:creationId xmlns:a16="http://schemas.microsoft.com/office/drawing/2014/main" id="{8314F243-95A7-0742-801F-6E38628A5D59}"/>
              </a:ext>
            </a:extLst>
          </p:cNvPr>
          <p:cNvSpPr txBox="1">
            <a:spLocks noChangeArrowheads="1"/>
          </p:cNvSpPr>
          <p:nvPr/>
        </p:nvSpPr>
        <p:spPr bwMode="auto">
          <a:xfrm>
            <a:off x="1778000" y="0"/>
            <a:ext cx="3738563"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Kel. 12:40-41; Gal. 3:17</a:t>
            </a:r>
            <a:endParaRPr lang="en-US" altLang="ko-KR" sz="800" b="1" u="sng">
              <a:solidFill>
                <a:srgbClr val="000000"/>
              </a:solidFill>
              <a:effectLst/>
              <a:latin typeface="Geneva" panose="020B0503030404040204" pitchFamily="34" charset="0"/>
              <a:ea typeface="Gulim" panose="020B0600000101010101" pitchFamily="34" charset="-127"/>
            </a:endParaRPr>
          </a:p>
        </p:txBody>
      </p:sp>
      <p:sp>
        <p:nvSpPr>
          <p:cNvPr id="669719" name="Rectangle 23">
            <a:extLst>
              <a:ext uri="{FF2B5EF4-FFF2-40B4-BE49-F238E27FC236}">
                <a16:creationId xmlns:a16="http://schemas.microsoft.com/office/drawing/2014/main" id="{62CB43CE-0904-F04B-9806-C1EB4444FC66}"/>
              </a:ext>
            </a:extLst>
          </p:cNvPr>
          <p:cNvSpPr>
            <a:spLocks noChangeArrowheads="1"/>
          </p:cNvSpPr>
          <p:nvPr/>
        </p:nvSpPr>
        <p:spPr bwMode="auto">
          <a:xfrm>
            <a:off x="1941513" y="4397375"/>
            <a:ext cx="180975" cy="7588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endParaRPr lang="ko-KR" altLang="en-US" sz="4400">
              <a:solidFill>
                <a:schemeClr val="tx2"/>
              </a:solidFill>
              <a:effectLst/>
              <a:latin typeface="Times" pitchFamily="2" charset="0"/>
              <a:ea typeface="Gulim" panose="020B0600000101010101" pitchFamily="34" charset="-127"/>
            </a:endParaRPr>
          </a:p>
        </p:txBody>
      </p:sp>
      <p:sp>
        <p:nvSpPr>
          <p:cNvPr id="669720" name="Text Box 24">
            <a:extLst>
              <a:ext uri="{FF2B5EF4-FFF2-40B4-BE49-F238E27FC236}">
                <a16:creationId xmlns:a16="http://schemas.microsoft.com/office/drawing/2014/main" id="{316F1585-1F15-8D47-925C-80C5E24DF23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669722" name="Group 26">
            <a:extLst>
              <a:ext uri="{FF2B5EF4-FFF2-40B4-BE49-F238E27FC236}">
                <a16:creationId xmlns:a16="http://schemas.microsoft.com/office/drawing/2014/main" id="{50F57427-3E15-3944-AC98-BB06C4355557}"/>
              </a:ext>
            </a:extLst>
          </p:cNvPr>
          <p:cNvGrpSpPr>
            <a:grpSpLocks/>
          </p:cNvGrpSpPr>
          <p:nvPr/>
        </p:nvGrpSpPr>
        <p:grpSpPr bwMode="auto">
          <a:xfrm>
            <a:off x="750888" y="3008313"/>
            <a:ext cx="4062412" cy="2838450"/>
            <a:chOff x="2363" y="2032"/>
            <a:chExt cx="2559" cy="1788"/>
          </a:xfrm>
        </p:grpSpPr>
        <p:grpSp>
          <p:nvGrpSpPr>
            <p:cNvPr id="669723" name="Group 27">
              <a:extLst>
                <a:ext uri="{FF2B5EF4-FFF2-40B4-BE49-F238E27FC236}">
                  <a16:creationId xmlns:a16="http://schemas.microsoft.com/office/drawing/2014/main" id="{48F5CA25-5839-A447-B388-2C9501B2AFEA}"/>
                </a:ext>
              </a:extLst>
            </p:cNvPr>
            <p:cNvGrpSpPr>
              <a:grpSpLocks/>
            </p:cNvGrpSpPr>
            <p:nvPr/>
          </p:nvGrpSpPr>
          <p:grpSpPr bwMode="auto">
            <a:xfrm>
              <a:off x="3361" y="2338"/>
              <a:ext cx="346" cy="304"/>
              <a:chOff x="3098" y="2084"/>
              <a:chExt cx="346" cy="304"/>
            </a:xfrm>
          </p:grpSpPr>
          <p:sp>
            <p:nvSpPr>
              <p:cNvPr id="669724" name="Oval 28">
                <a:extLst>
                  <a:ext uri="{FF2B5EF4-FFF2-40B4-BE49-F238E27FC236}">
                    <a16:creationId xmlns:a16="http://schemas.microsoft.com/office/drawing/2014/main" id="{49537EE1-AAD0-F749-8A77-FC1E60489AD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25" name="Oval 29">
                <a:extLst>
                  <a:ext uri="{FF2B5EF4-FFF2-40B4-BE49-F238E27FC236}">
                    <a16:creationId xmlns:a16="http://schemas.microsoft.com/office/drawing/2014/main" id="{933875C0-58BC-4D4D-AB1B-CA6D056AAFC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26" name="Oval 30">
                <a:extLst>
                  <a:ext uri="{FF2B5EF4-FFF2-40B4-BE49-F238E27FC236}">
                    <a16:creationId xmlns:a16="http://schemas.microsoft.com/office/drawing/2014/main" id="{197760B4-114C-2148-9F02-52305FD5E87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27" name="Oval 31">
                <a:extLst>
                  <a:ext uri="{FF2B5EF4-FFF2-40B4-BE49-F238E27FC236}">
                    <a16:creationId xmlns:a16="http://schemas.microsoft.com/office/drawing/2014/main" id="{EC1BD4EA-9D6E-0145-9C1E-4679F33BDE2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28" name="Oval 32">
                <a:extLst>
                  <a:ext uri="{FF2B5EF4-FFF2-40B4-BE49-F238E27FC236}">
                    <a16:creationId xmlns:a16="http://schemas.microsoft.com/office/drawing/2014/main" id="{54CA9453-A7C9-A44B-9A7D-6750AF7965F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29" name="Oval 33">
                <a:extLst>
                  <a:ext uri="{FF2B5EF4-FFF2-40B4-BE49-F238E27FC236}">
                    <a16:creationId xmlns:a16="http://schemas.microsoft.com/office/drawing/2014/main" id="{9EFC2B7E-AD0E-014C-9A93-4C6E66010B9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0" name="Oval 34">
                <a:extLst>
                  <a:ext uri="{FF2B5EF4-FFF2-40B4-BE49-F238E27FC236}">
                    <a16:creationId xmlns:a16="http://schemas.microsoft.com/office/drawing/2014/main" id="{8FE1217D-18DE-F646-9D1C-C6CFF85EF57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1" name="Oval 35">
                <a:extLst>
                  <a:ext uri="{FF2B5EF4-FFF2-40B4-BE49-F238E27FC236}">
                    <a16:creationId xmlns:a16="http://schemas.microsoft.com/office/drawing/2014/main" id="{3CB73B87-29B9-304B-83B9-1ABAD7410BF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2" name="Oval 36">
                <a:extLst>
                  <a:ext uri="{FF2B5EF4-FFF2-40B4-BE49-F238E27FC236}">
                    <a16:creationId xmlns:a16="http://schemas.microsoft.com/office/drawing/2014/main" id="{156215DA-7133-4648-8674-4700F09D842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3" name="Oval 37">
                <a:extLst>
                  <a:ext uri="{FF2B5EF4-FFF2-40B4-BE49-F238E27FC236}">
                    <a16:creationId xmlns:a16="http://schemas.microsoft.com/office/drawing/2014/main" id="{5C1CB086-491B-A147-8B0B-21151ED863B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4" name="Oval 38">
                <a:extLst>
                  <a:ext uri="{FF2B5EF4-FFF2-40B4-BE49-F238E27FC236}">
                    <a16:creationId xmlns:a16="http://schemas.microsoft.com/office/drawing/2014/main" id="{4391C869-EE1C-D240-930A-45AA8446FC2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5" name="Oval 39">
                <a:extLst>
                  <a:ext uri="{FF2B5EF4-FFF2-40B4-BE49-F238E27FC236}">
                    <a16:creationId xmlns:a16="http://schemas.microsoft.com/office/drawing/2014/main" id="{EACABD37-D0DD-E74D-BD28-F2D8FA302BC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6" name="Oval 40">
                <a:extLst>
                  <a:ext uri="{FF2B5EF4-FFF2-40B4-BE49-F238E27FC236}">
                    <a16:creationId xmlns:a16="http://schemas.microsoft.com/office/drawing/2014/main" id="{8E7D4182-8880-D549-BFC7-628C7B25A6A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7" name="Oval 41">
                <a:extLst>
                  <a:ext uri="{FF2B5EF4-FFF2-40B4-BE49-F238E27FC236}">
                    <a16:creationId xmlns:a16="http://schemas.microsoft.com/office/drawing/2014/main" id="{DE439FC3-C934-364F-9B27-5E01C6E2016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738" name="Group 42">
              <a:extLst>
                <a:ext uri="{FF2B5EF4-FFF2-40B4-BE49-F238E27FC236}">
                  <a16:creationId xmlns:a16="http://schemas.microsoft.com/office/drawing/2014/main" id="{5494C212-14D2-F64A-9418-F68E8A5F877D}"/>
                </a:ext>
              </a:extLst>
            </p:cNvPr>
            <p:cNvGrpSpPr>
              <a:grpSpLocks/>
            </p:cNvGrpSpPr>
            <p:nvPr/>
          </p:nvGrpSpPr>
          <p:grpSpPr bwMode="auto">
            <a:xfrm>
              <a:off x="3768" y="2252"/>
              <a:ext cx="346" cy="304"/>
              <a:chOff x="3098" y="2084"/>
              <a:chExt cx="346" cy="304"/>
            </a:xfrm>
          </p:grpSpPr>
          <p:sp>
            <p:nvSpPr>
              <p:cNvPr id="669739" name="Oval 43">
                <a:extLst>
                  <a:ext uri="{FF2B5EF4-FFF2-40B4-BE49-F238E27FC236}">
                    <a16:creationId xmlns:a16="http://schemas.microsoft.com/office/drawing/2014/main" id="{03FC04DC-151A-0E4A-B4DC-389DEEE23F1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0" name="Oval 44">
                <a:extLst>
                  <a:ext uri="{FF2B5EF4-FFF2-40B4-BE49-F238E27FC236}">
                    <a16:creationId xmlns:a16="http://schemas.microsoft.com/office/drawing/2014/main" id="{74D6E392-F025-494E-82C4-E146AD2FCA6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1" name="Oval 45">
                <a:extLst>
                  <a:ext uri="{FF2B5EF4-FFF2-40B4-BE49-F238E27FC236}">
                    <a16:creationId xmlns:a16="http://schemas.microsoft.com/office/drawing/2014/main" id="{9DD159B6-EEF8-AB4E-A09A-EC2667A122F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2" name="Oval 46">
                <a:extLst>
                  <a:ext uri="{FF2B5EF4-FFF2-40B4-BE49-F238E27FC236}">
                    <a16:creationId xmlns:a16="http://schemas.microsoft.com/office/drawing/2014/main" id="{596442D2-3EE4-2C44-9E7D-9DA570E55D3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3" name="Oval 47">
                <a:extLst>
                  <a:ext uri="{FF2B5EF4-FFF2-40B4-BE49-F238E27FC236}">
                    <a16:creationId xmlns:a16="http://schemas.microsoft.com/office/drawing/2014/main" id="{F98CF806-A57B-E14E-A328-BD07F374E0E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4" name="Oval 48">
                <a:extLst>
                  <a:ext uri="{FF2B5EF4-FFF2-40B4-BE49-F238E27FC236}">
                    <a16:creationId xmlns:a16="http://schemas.microsoft.com/office/drawing/2014/main" id="{75073480-B468-E849-9B28-CAA7852ED5F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5" name="Oval 49">
                <a:extLst>
                  <a:ext uri="{FF2B5EF4-FFF2-40B4-BE49-F238E27FC236}">
                    <a16:creationId xmlns:a16="http://schemas.microsoft.com/office/drawing/2014/main" id="{F305C024-ED84-554B-9C3B-35B18B00F0D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6" name="Oval 50">
                <a:extLst>
                  <a:ext uri="{FF2B5EF4-FFF2-40B4-BE49-F238E27FC236}">
                    <a16:creationId xmlns:a16="http://schemas.microsoft.com/office/drawing/2014/main" id="{9A0E9E5A-4334-DE4B-8B64-FCA5F75D8B9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7" name="Oval 51">
                <a:extLst>
                  <a:ext uri="{FF2B5EF4-FFF2-40B4-BE49-F238E27FC236}">
                    <a16:creationId xmlns:a16="http://schemas.microsoft.com/office/drawing/2014/main" id="{DC938E9C-4158-1549-B29C-6932A598186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8" name="Oval 52">
                <a:extLst>
                  <a:ext uri="{FF2B5EF4-FFF2-40B4-BE49-F238E27FC236}">
                    <a16:creationId xmlns:a16="http://schemas.microsoft.com/office/drawing/2014/main" id="{3DA83C51-8BA5-1246-B462-24C097DFD52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9" name="Oval 53">
                <a:extLst>
                  <a:ext uri="{FF2B5EF4-FFF2-40B4-BE49-F238E27FC236}">
                    <a16:creationId xmlns:a16="http://schemas.microsoft.com/office/drawing/2014/main" id="{2C11EAB1-B84B-C649-B50E-94876785E17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0" name="Oval 54">
                <a:extLst>
                  <a:ext uri="{FF2B5EF4-FFF2-40B4-BE49-F238E27FC236}">
                    <a16:creationId xmlns:a16="http://schemas.microsoft.com/office/drawing/2014/main" id="{0F89B7D4-EE03-7B46-A1E0-2DBDA4DD59C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1" name="Oval 55">
                <a:extLst>
                  <a:ext uri="{FF2B5EF4-FFF2-40B4-BE49-F238E27FC236}">
                    <a16:creationId xmlns:a16="http://schemas.microsoft.com/office/drawing/2014/main" id="{1F88B037-15C2-4C4A-A39A-25418697F3D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2" name="Oval 56">
                <a:extLst>
                  <a:ext uri="{FF2B5EF4-FFF2-40B4-BE49-F238E27FC236}">
                    <a16:creationId xmlns:a16="http://schemas.microsoft.com/office/drawing/2014/main" id="{C0C4A7CB-3577-E04F-B03A-360BAA4EFA3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753" name="Group 57">
              <a:extLst>
                <a:ext uri="{FF2B5EF4-FFF2-40B4-BE49-F238E27FC236}">
                  <a16:creationId xmlns:a16="http://schemas.microsoft.com/office/drawing/2014/main" id="{90DF93DE-BCEB-5D4C-B4EC-5ED0D8E306F3}"/>
                </a:ext>
              </a:extLst>
            </p:cNvPr>
            <p:cNvGrpSpPr>
              <a:grpSpLocks/>
            </p:cNvGrpSpPr>
            <p:nvPr/>
          </p:nvGrpSpPr>
          <p:grpSpPr bwMode="auto">
            <a:xfrm>
              <a:off x="2948" y="2795"/>
              <a:ext cx="346" cy="304"/>
              <a:chOff x="3098" y="2084"/>
              <a:chExt cx="346" cy="304"/>
            </a:xfrm>
          </p:grpSpPr>
          <p:sp>
            <p:nvSpPr>
              <p:cNvPr id="669754" name="Oval 58">
                <a:extLst>
                  <a:ext uri="{FF2B5EF4-FFF2-40B4-BE49-F238E27FC236}">
                    <a16:creationId xmlns:a16="http://schemas.microsoft.com/office/drawing/2014/main" id="{EA02C8F8-4B1C-0640-9ABC-890A4765A82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5" name="Oval 59">
                <a:extLst>
                  <a:ext uri="{FF2B5EF4-FFF2-40B4-BE49-F238E27FC236}">
                    <a16:creationId xmlns:a16="http://schemas.microsoft.com/office/drawing/2014/main" id="{0DB076DD-E939-6A4E-AEC6-3CF9A038E0D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6" name="Oval 60">
                <a:extLst>
                  <a:ext uri="{FF2B5EF4-FFF2-40B4-BE49-F238E27FC236}">
                    <a16:creationId xmlns:a16="http://schemas.microsoft.com/office/drawing/2014/main" id="{49DA4F05-2072-1046-88A0-C6EAA39812D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7" name="Oval 61">
                <a:extLst>
                  <a:ext uri="{FF2B5EF4-FFF2-40B4-BE49-F238E27FC236}">
                    <a16:creationId xmlns:a16="http://schemas.microsoft.com/office/drawing/2014/main" id="{529C68F2-4D99-DD43-AE4C-514A8E7D583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8" name="Oval 62">
                <a:extLst>
                  <a:ext uri="{FF2B5EF4-FFF2-40B4-BE49-F238E27FC236}">
                    <a16:creationId xmlns:a16="http://schemas.microsoft.com/office/drawing/2014/main" id="{508576F1-7B21-0348-916F-4BAF64E2228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9" name="Oval 63">
                <a:extLst>
                  <a:ext uri="{FF2B5EF4-FFF2-40B4-BE49-F238E27FC236}">
                    <a16:creationId xmlns:a16="http://schemas.microsoft.com/office/drawing/2014/main" id="{065EB9A2-F841-E14B-BE08-A04150F7A40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0" name="Oval 64">
                <a:extLst>
                  <a:ext uri="{FF2B5EF4-FFF2-40B4-BE49-F238E27FC236}">
                    <a16:creationId xmlns:a16="http://schemas.microsoft.com/office/drawing/2014/main" id="{96736118-D7ED-2449-8ABD-ED4CE544D98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1" name="Oval 65">
                <a:extLst>
                  <a:ext uri="{FF2B5EF4-FFF2-40B4-BE49-F238E27FC236}">
                    <a16:creationId xmlns:a16="http://schemas.microsoft.com/office/drawing/2014/main" id="{40B42B62-51A9-FB4F-A2A4-139587EBBE2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2" name="Oval 66">
                <a:extLst>
                  <a:ext uri="{FF2B5EF4-FFF2-40B4-BE49-F238E27FC236}">
                    <a16:creationId xmlns:a16="http://schemas.microsoft.com/office/drawing/2014/main" id="{0F75636E-102E-804D-8E87-DB161F47F19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3" name="Oval 67">
                <a:extLst>
                  <a:ext uri="{FF2B5EF4-FFF2-40B4-BE49-F238E27FC236}">
                    <a16:creationId xmlns:a16="http://schemas.microsoft.com/office/drawing/2014/main" id="{80EE6E75-72F0-A541-BBBC-93383CF8D97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4" name="Oval 68">
                <a:extLst>
                  <a:ext uri="{FF2B5EF4-FFF2-40B4-BE49-F238E27FC236}">
                    <a16:creationId xmlns:a16="http://schemas.microsoft.com/office/drawing/2014/main" id="{C282AA28-B5CB-FC41-BB2B-7CE4245EAEC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5" name="Oval 69">
                <a:extLst>
                  <a:ext uri="{FF2B5EF4-FFF2-40B4-BE49-F238E27FC236}">
                    <a16:creationId xmlns:a16="http://schemas.microsoft.com/office/drawing/2014/main" id="{027E8D13-65DE-2A43-8CBE-D9DEC47808D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6" name="Oval 70">
                <a:extLst>
                  <a:ext uri="{FF2B5EF4-FFF2-40B4-BE49-F238E27FC236}">
                    <a16:creationId xmlns:a16="http://schemas.microsoft.com/office/drawing/2014/main" id="{8EF9322D-D6C1-634E-84A0-DF8D532681B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7" name="Oval 71">
                <a:extLst>
                  <a:ext uri="{FF2B5EF4-FFF2-40B4-BE49-F238E27FC236}">
                    <a16:creationId xmlns:a16="http://schemas.microsoft.com/office/drawing/2014/main" id="{AE58237C-F7D8-D346-B915-4AB7D69744A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768" name="Group 72">
              <a:extLst>
                <a:ext uri="{FF2B5EF4-FFF2-40B4-BE49-F238E27FC236}">
                  <a16:creationId xmlns:a16="http://schemas.microsoft.com/office/drawing/2014/main" id="{346BEB7E-0D5E-6144-86E4-04D9C2E97355}"/>
                </a:ext>
              </a:extLst>
            </p:cNvPr>
            <p:cNvGrpSpPr>
              <a:grpSpLocks/>
            </p:cNvGrpSpPr>
            <p:nvPr/>
          </p:nvGrpSpPr>
          <p:grpSpPr bwMode="auto">
            <a:xfrm>
              <a:off x="2527" y="2695"/>
              <a:ext cx="1106" cy="319"/>
              <a:chOff x="2431" y="2599"/>
              <a:chExt cx="1106" cy="319"/>
            </a:xfrm>
          </p:grpSpPr>
          <p:grpSp>
            <p:nvGrpSpPr>
              <p:cNvPr id="669769" name="Group 73">
                <a:extLst>
                  <a:ext uri="{FF2B5EF4-FFF2-40B4-BE49-F238E27FC236}">
                    <a16:creationId xmlns:a16="http://schemas.microsoft.com/office/drawing/2014/main" id="{86AC324A-ACE2-7B4A-9C0E-82B9475D3A6D}"/>
                  </a:ext>
                </a:extLst>
              </p:cNvPr>
              <p:cNvGrpSpPr>
                <a:grpSpLocks/>
              </p:cNvGrpSpPr>
              <p:nvPr/>
            </p:nvGrpSpPr>
            <p:grpSpPr bwMode="auto">
              <a:xfrm>
                <a:off x="3191" y="2599"/>
                <a:ext cx="346" cy="304"/>
                <a:chOff x="3098" y="2084"/>
                <a:chExt cx="346" cy="304"/>
              </a:xfrm>
            </p:grpSpPr>
            <p:sp>
              <p:nvSpPr>
                <p:cNvPr id="669770" name="Oval 74">
                  <a:extLst>
                    <a:ext uri="{FF2B5EF4-FFF2-40B4-BE49-F238E27FC236}">
                      <a16:creationId xmlns:a16="http://schemas.microsoft.com/office/drawing/2014/main" id="{FAEC4D5A-1C67-8941-9030-CBC8378ECCE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1" name="Oval 75">
                  <a:extLst>
                    <a:ext uri="{FF2B5EF4-FFF2-40B4-BE49-F238E27FC236}">
                      <a16:creationId xmlns:a16="http://schemas.microsoft.com/office/drawing/2014/main" id="{E5F78130-402E-AF42-9350-E96B8901AE5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2" name="Oval 76">
                  <a:extLst>
                    <a:ext uri="{FF2B5EF4-FFF2-40B4-BE49-F238E27FC236}">
                      <a16:creationId xmlns:a16="http://schemas.microsoft.com/office/drawing/2014/main" id="{B2A487B4-1AA1-1D49-A046-AC8A6BC81B1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3" name="Oval 77">
                  <a:extLst>
                    <a:ext uri="{FF2B5EF4-FFF2-40B4-BE49-F238E27FC236}">
                      <a16:creationId xmlns:a16="http://schemas.microsoft.com/office/drawing/2014/main" id="{120CF2CF-B13C-DC42-ACAA-87F89FA6FB0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4" name="Oval 78">
                  <a:extLst>
                    <a:ext uri="{FF2B5EF4-FFF2-40B4-BE49-F238E27FC236}">
                      <a16:creationId xmlns:a16="http://schemas.microsoft.com/office/drawing/2014/main" id="{8EFB79AE-CB83-D64E-9998-650EB4EFA6F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5" name="Oval 79">
                  <a:extLst>
                    <a:ext uri="{FF2B5EF4-FFF2-40B4-BE49-F238E27FC236}">
                      <a16:creationId xmlns:a16="http://schemas.microsoft.com/office/drawing/2014/main" id="{4685AA8B-A891-FD4A-B689-AA1BCADF48A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6" name="Oval 80">
                  <a:extLst>
                    <a:ext uri="{FF2B5EF4-FFF2-40B4-BE49-F238E27FC236}">
                      <a16:creationId xmlns:a16="http://schemas.microsoft.com/office/drawing/2014/main" id="{3DA7F74F-444D-3D46-A79C-34BD2B8DC46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7" name="Oval 81">
                  <a:extLst>
                    <a:ext uri="{FF2B5EF4-FFF2-40B4-BE49-F238E27FC236}">
                      <a16:creationId xmlns:a16="http://schemas.microsoft.com/office/drawing/2014/main" id="{41D2D05C-45D6-2F42-AE72-73B32D4484E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8" name="Oval 82">
                  <a:extLst>
                    <a:ext uri="{FF2B5EF4-FFF2-40B4-BE49-F238E27FC236}">
                      <a16:creationId xmlns:a16="http://schemas.microsoft.com/office/drawing/2014/main" id="{81F7175A-AAEB-3C4E-AB78-689C21BC266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9" name="Oval 83">
                  <a:extLst>
                    <a:ext uri="{FF2B5EF4-FFF2-40B4-BE49-F238E27FC236}">
                      <a16:creationId xmlns:a16="http://schemas.microsoft.com/office/drawing/2014/main" id="{404B5C44-4C54-5446-B0CE-295D49B2013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0" name="Oval 84">
                  <a:extLst>
                    <a:ext uri="{FF2B5EF4-FFF2-40B4-BE49-F238E27FC236}">
                      <a16:creationId xmlns:a16="http://schemas.microsoft.com/office/drawing/2014/main" id="{2F50A145-6564-E245-9970-A3EB71E597F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1" name="Oval 85">
                  <a:extLst>
                    <a:ext uri="{FF2B5EF4-FFF2-40B4-BE49-F238E27FC236}">
                      <a16:creationId xmlns:a16="http://schemas.microsoft.com/office/drawing/2014/main" id="{27B7DF02-298B-4B43-8222-5676BCD45B7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2" name="Oval 86">
                  <a:extLst>
                    <a:ext uri="{FF2B5EF4-FFF2-40B4-BE49-F238E27FC236}">
                      <a16:creationId xmlns:a16="http://schemas.microsoft.com/office/drawing/2014/main" id="{6A5E5792-2441-524D-8480-E346F76FE51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3" name="Oval 87">
                  <a:extLst>
                    <a:ext uri="{FF2B5EF4-FFF2-40B4-BE49-F238E27FC236}">
                      <a16:creationId xmlns:a16="http://schemas.microsoft.com/office/drawing/2014/main" id="{1CF38975-6BAB-A84F-8217-4C4E8BEE8A9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784" name="Group 88">
                <a:extLst>
                  <a:ext uri="{FF2B5EF4-FFF2-40B4-BE49-F238E27FC236}">
                    <a16:creationId xmlns:a16="http://schemas.microsoft.com/office/drawing/2014/main" id="{EE55234A-511B-AF4C-888F-F37EB971C820}"/>
                  </a:ext>
                </a:extLst>
              </p:cNvPr>
              <p:cNvGrpSpPr>
                <a:grpSpLocks/>
              </p:cNvGrpSpPr>
              <p:nvPr/>
            </p:nvGrpSpPr>
            <p:grpSpPr bwMode="auto">
              <a:xfrm>
                <a:off x="2431" y="2614"/>
                <a:ext cx="346" cy="304"/>
                <a:chOff x="3098" y="2084"/>
                <a:chExt cx="346" cy="304"/>
              </a:xfrm>
            </p:grpSpPr>
            <p:sp>
              <p:nvSpPr>
                <p:cNvPr id="669785" name="Oval 89">
                  <a:extLst>
                    <a:ext uri="{FF2B5EF4-FFF2-40B4-BE49-F238E27FC236}">
                      <a16:creationId xmlns:a16="http://schemas.microsoft.com/office/drawing/2014/main" id="{EE928CBB-3F70-894C-BC65-2C41834E49D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6" name="Oval 90">
                  <a:extLst>
                    <a:ext uri="{FF2B5EF4-FFF2-40B4-BE49-F238E27FC236}">
                      <a16:creationId xmlns:a16="http://schemas.microsoft.com/office/drawing/2014/main" id="{D2491E16-0C82-7646-80D1-30D55BCD320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7" name="Oval 91">
                  <a:extLst>
                    <a:ext uri="{FF2B5EF4-FFF2-40B4-BE49-F238E27FC236}">
                      <a16:creationId xmlns:a16="http://schemas.microsoft.com/office/drawing/2014/main" id="{7AB54A3C-A5E9-804F-B2D6-F51FFAF2BAA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8" name="Oval 92">
                  <a:extLst>
                    <a:ext uri="{FF2B5EF4-FFF2-40B4-BE49-F238E27FC236}">
                      <a16:creationId xmlns:a16="http://schemas.microsoft.com/office/drawing/2014/main" id="{7B67B6DB-8161-E84C-880F-D11A84BC07E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9" name="Oval 93">
                  <a:extLst>
                    <a:ext uri="{FF2B5EF4-FFF2-40B4-BE49-F238E27FC236}">
                      <a16:creationId xmlns:a16="http://schemas.microsoft.com/office/drawing/2014/main" id="{33B1D501-4FA1-0343-B0E8-3678AD91E3C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0" name="Oval 94">
                  <a:extLst>
                    <a:ext uri="{FF2B5EF4-FFF2-40B4-BE49-F238E27FC236}">
                      <a16:creationId xmlns:a16="http://schemas.microsoft.com/office/drawing/2014/main" id="{240EBB7B-E851-804C-8111-B7EC795BB50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1" name="Oval 95">
                  <a:extLst>
                    <a:ext uri="{FF2B5EF4-FFF2-40B4-BE49-F238E27FC236}">
                      <a16:creationId xmlns:a16="http://schemas.microsoft.com/office/drawing/2014/main" id="{EB2C0202-DCEB-EB41-80B2-BD09906BBB1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2" name="Oval 96">
                  <a:extLst>
                    <a:ext uri="{FF2B5EF4-FFF2-40B4-BE49-F238E27FC236}">
                      <a16:creationId xmlns:a16="http://schemas.microsoft.com/office/drawing/2014/main" id="{190D674B-B903-0C4B-A58A-3E265375D0B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3" name="Oval 97">
                  <a:extLst>
                    <a:ext uri="{FF2B5EF4-FFF2-40B4-BE49-F238E27FC236}">
                      <a16:creationId xmlns:a16="http://schemas.microsoft.com/office/drawing/2014/main" id="{3036CA59-4104-B641-9116-39C2E6D8A37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4" name="Oval 98">
                  <a:extLst>
                    <a:ext uri="{FF2B5EF4-FFF2-40B4-BE49-F238E27FC236}">
                      <a16:creationId xmlns:a16="http://schemas.microsoft.com/office/drawing/2014/main" id="{364CE319-F164-8340-83C9-51656C09204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5" name="Oval 99">
                  <a:extLst>
                    <a:ext uri="{FF2B5EF4-FFF2-40B4-BE49-F238E27FC236}">
                      <a16:creationId xmlns:a16="http://schemas.microsoft.com/office/drawing/2014/main" id="{CE087756-5FC9-434A-9997-42A51BCBDAE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6" name="Oval 100">
                  <a:extLst>
                    <a:ext uri="{FF2B5EF4-FFF2-40B4-BE49-F238E27FC236}">
                      <a16:creationId xmlns:a16="http://schemas.microsoft.com/office/drawing/2014/main" id="{85F1CC6D-08D3-EE44-9975-1B065139986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7" name="Oval 101">
                  <a:extLst>
                    <a:ext uri="{FF2B5EF4-FFF2-40B4-BE49-F238E27FC236}">
                      <a16:creationId xmlns:a16="http://schemas.microsoft.com/office/drawing/2014/main" id="{950C2DF0-C716-2C4F-9BA5-10F54F68758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8" name="Oval 102">
                  <a:extLst>
                    <a:ext uri="{FF2B5EF4-FFF2-40B4-BE49-F238E27FC236}">
                      <a16:creationId xmlns:a16="http://schemas.microsoft.com/office/drawing/2014/main" id="{8A997AB1-2769-2349-BF6C-D4D7C4CC053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69799" name="Group 103">
              <a:extLst>
                <a:ext uri="{FF2B5EF4-FFF2-40B4-BE49-F238E27FC236}">
                  <a16:creationId xmlns:a16="http://schemas.microsoft.com/office/drawing/2014/main" id="{7A691F79-BC1D-F442-BB9F-8A2A7C3510CC}"/>
                </a:ext>
              </a:extLst>
            </p:cNvPr>
            <p:cNvGrpSpPr>
              <a:grpSpLocks/>
            </p:cNvGrpSpPr>
            <p:nvPr/>
          </p:nvGrpSpPr>
          <p:grpSpPr bwMode="auto">
            <a:xfrm>
              <a:off x="2880" y="2112"/>
              <a:ext cx="1664" cy="593"/>
              <a:chOff x="2784" y="2016"/>
              <a:chExt cx="1664" cy="593"/>
            </a:xfrm>
          </p:grpSpPr>
          <p:grpSp>
            <p:nvGrpSpPr>
              <p:cNvPr id="669800" name="Group 104">
                <a:extLst>
                  <a:ext uri="{FF2B5EF4-FFF2-40B4-BE49-F238E27FC236}">
                    <a16:creationId xmlns:a16="http://schemas.microsoft.com/office/drawing/2014/main" id="{CC64B935-9D9D-C84D-BD9D-747DEB4F76CA}"/>
                  </a:ext>
                </a:extLst>
              </p:cNvPr>
              <p:cNvGrpSpPr>
                <a:grpSpLocks/>
              </p:cNvGrpSpPr>
              <p:nvPr/>
            </p:nvGrpSpPr>
            <p:grpSpPr bwMode="auto">
              <a:xfrm>
                <a:off x="4102" y="2016"/>
                <a:ext cx="346" cy="304"/>
                <a:chOff x="3098" y="2084"/>
                <a:chExt cx="346" cy="304"/>
              </a:xfrm>
            </p:grpSpPr>
            <p:sp>
              <p:nvSpPr>
                <p:cNvPr id="669801" name="Oval 105">
                  <a:extLst>
                    <a:ext uri="{FF2B5EF4-FFF2-40B4-BE49-F238E27FC236}">
                      <a16:creationId xmlns:a16="http://schemas.microsoft.com/office/drawing/2014/main" id="{2BD146FC-58B6-1D4D-901D-979EE95477B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2" name="Oval 106">
                  <a:extLst>
                    <a:ext uri="{FF2B5EF4-FFF2-40B4-BE49-F238E27FC236}">
                      <a16:creationId xmlns:a16="http://schemas.microsoft.com/office/drawing/2014/main" id="{FF14A175-550F-0B45-B23F-BE403210448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3" name="Oval 107">
                  <a:extLst>
                    <a:ext uri="{FF2B5EF4-FFF2-40B4-BE49-F238E27FC236}">
                      <a16:creationId xmlns:a16="http://schemas.microsoft.com/office/drawing/2014/main" id="{54690116-129A-A046-87E4-663DE2D34CF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4" name="Oval 108">
                  <a:extLst>
                    <a:ext uri="{FF2B5EF4-FFF2-40B4-BE49-F238E27FC236}">
                      <a16:creationId xmlns:a16="http://schemas.microsoft.com/office/drawing/2014/main" id="{99F57B3C-FE45-894A-9258-6A8ACF7C2F1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5" name="Oval 109">
                  <a:extLst>
                    <a:ext uri="{FF2B5EF4-FFF2-40B4-BE49-F238E27FC236}">
                      <a16:creationId xmlns:a16="http://schemas.microsoft.com/office/drawing/2014/main" id="{4C8DE93B-C54D-D24E-9B04-90B5F712C6F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6" name="Oval 110">
                  <a:extLst>
                    <a:ext uri="{FF2B5EF4-FFF2-40B4-BE49-F238E27FC236}">
                      <a16:creationId xmlns:a16="http://schemas.microsoft.com/office/drawing/2014/main" id="{AF4682BB-39AA-8248-B33A-6CE6DE215F4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7" name="Oval 111">
                  <a:extLst>
                    <a:ext uri="{FF2B5EF4-FFF2-40B4-BE49-F238E27FC236}">
                      <a16:creationId xmlns:a16="http://schemas.microsoft.com/office/drawing/2014/main" id="{8B4E2934-3F67-BD4D-BC17-B16F71D6DF4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8" name="Oval 112">
                  <a:extLst>
                    <a:ext uri="{FF2B5EF4-FFF2-40B4-BE49-F238E27FC236}">
                      <a16:creationId xmlns:a16="http://schemas.microsoft.com/office/drawing/2014/main" id="{AA1C6880-405D-8C44-BAFA-E2EEFD15DA1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9" name="Oval 113">
                  <a:extLst>
                    <a:ext uri="{FF2B5EF4-FFF2-40B4-BE49-F238E27FC236}">
                      <a16:creationId xmlns:a16="http://schemas.microsoft.com/office/drawing/2014/main" id="{1A27855A-28D0-B440-B685-7DACCBFAC45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0" name="Oval 114">
                  <a:extLst>
                    <a:ext uri="{FF2B5EF4-FFF2-40B4-BE49-F238E27FC236}">
                      <a16:creationId xmlns:a16="http://schemas.microsoft.com/office/drawing/2014/main" id="{8AEA679D-16CD-B244-A841-68620BBF98C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1" name="Oval 115">
                  <a:extLst>
                    <a:ext uri="{FF2B5EF4-FFF2-40B4-BE49-F238E27FC236}">
                      <a16:creationId xmlns:a16="http://schemas.microsoft.com/office/drawing/2014/main" id="{CF60A733-93D0-3947-8ADF-FE6956FBE93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2" name="Oval 116">
                  <a:extLst>
                    <a:ext uri="{FF2B5EF4-FFF2-40B4-BE49-F238E27FC236}">
                      <a16:creationId xmlns:a16="http://schemas.microsoft.com/office/drawing/2014/main" id="{C26FFDB5-D7DE-FE4E-A609-CDC334CF775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3" name="Oval 117">
                  <a:extLst>
                    <a:ext uri="{FF2B5EF4-FFF2-40B4-BE49-F238E27FC236}">
                      <a16:creationId xmlns:a16="http://schemas.microsoft.com/office/drawing/2014/main" id="{8B4CFB6D-875C-E14D-805C-9491CF39D6D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4" name="Oval 118">
                  <a:extLst>
                    <a:ext uri="{FF2B5EF4-FFF2-40B4-BE49-F238E27FC236}">
                      <a16:creationId xmlns:a16="http://schemas.microsoft.com/office/drawing/2014/main" id="{1DF64DD7-1A1F-1349-8A38-21178460432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815" name="Group 119">
                <a:extLst>
                  <a:ext uri="{FF2B5EF4-FFF2-40B4-BE49-F238E27FC236}">
                    <a16:creationId xmlns:a16="http://schemas.microsoft.com/office/drawing/2014/main" id="{CD5D5C6C-6A7E-5148-AEF8-E5E5FFCF7970}"/>
                  </a:ext>
                </a:extLst>
              </p:cNvPr>
              <p:cNvGrpSpPr>
                <a:grpSpLocks/>
              </p:cNvGrpSpPr>
              <p:nvPr/>
            </p:nvGrpSpPr>
            <p:grpSpPr bwMode="auto">
              <a:xfrm>
                <a:off x="2784" y="2305"/>
                <a:ext cx="346" cy="304"/>
                <a:chOff x="3098" y="2084"/>
                <a:chExt cx="346" cy="304"/>
              </a:xfrm>
            </p:grpSpPr>
            <p:sp>
              <p:nvSpPr>
                <p:cNvPr id="669816" name="Oval 120">
                  <a:extLst>
                    <a:ext uri="{FF2B5EF4-FFF2-40B4-BE49-F238E27FC236}">
                      <a16:creationId xmlns:a16="http://schemas.microsoft.com/office/drawing/2014/main" id="{40154956-1318-2041-8A70-262F3A08054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7" name="Oval 121">
                  <a:extLst>
                    <a:ext uri="{FF2B5EF4-FFF2-40B4-BE49-F238E27FC236}">
                      <a16:creationId xmlns:a16="http://schemas.microsoft.com/office/drawing/2014/main" id="{2AC76B5A-A97D-014C-9B38-0D9E7762F62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8" name="Oval 122">
                  <a:extLst>
                    <a:ext uri="{FF2B5EF4-FFF2-40B4-BE49-F238E27FC236}">
                      <a16:creationId xmlns:a16="http://schemas.microsoft.com/office/drawing/2014/main" id="{6AC39C6F-0973-114B-8178-0CCF0A71725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9" name="Oval 123">
                  <a:extLst>
                    <a:ext uri="{FF2B5EF4-FFF2-40B4-BE49-F238E27FC236}">
                      <a16:creationId xmlns:a16="http://schemas.microsoft.com/office/drawing/2014/main" id="{D7C50D8F-A19C-8342-A4E1-55BDE951855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0" name="Oval 124">
                  <a:extLst>
                    <a:ext uri="{FF2B5EF4-FFF2-40B4-BE49-F238E27FC236}">
                      <a16:creationId xmlns:a16="http://schemas.microsoft.com/office/drawing/2014/main" id="{590750B7-152C-524D-8E8A-61D63975A61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1" name="Oval 125">
                  <a:extLst>
                    <a:ext uri="{FF2B5EF4-FFF2-40B4-BE49-F238E27FC236}">
                      <a16:creationId xmlns:a16="http://schemas.microsoft.com/office/drawing/2014/main" id="{F4EECF42-F641-EF4D-966F-5077DB6DED6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2" name="Oval 126">
                  <a:extLst>
                    <a:ext uri="{FF2B5EF4-FFF2-40B4-BE49-F238E27FC236}">
                      <a16:creationId xmlns:a16="http://schemas.microsoft.com/office/drawing/2014/main" id="{8F2C4E7F-DF62-AB4C-BEAA-C64F550E01A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3" name="Oval 127">
                  <a:extLst>
                    <a:ext uri="{FF2B5EF4-FFF2-40B4-BE49-F238E27FC236}">
                      <a16:creationId xmlns:a16="http://schemas.microsoft.com/office/drawing/2014/main" id="{94808806-ACDF-8B49-9797-5A48DD322A0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4" name="Oval 128">
                  <a:extLst>
                    <a:ext uri="{FF2B5EF4-FFF2-40B4-BE49-F238E27FC236}">
                      <a16:creationId xmlns:a16="http://schemas.microsoft.com/office/drawing/2014/main" id="{D7D0A8CB-0775-EB40-965B-236A1BE7060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5" name="Oval 129">
                  <a:extLst>
                    <a:ext uri="{FF2B5EF4-FFF2-40B4-BE49-F238E27FC236}">
                      <a16:creationId xmlns:a16="http://schemas.microsoft.com/office/drawing/2014/main" id="{BBCB67F2-86E2-5D4A-9DBD-FA6018F1B0B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6" name="Oval 130">
                  <a:extLst>
                    <a:ext uri="{FF2B5EF4-FFF2-40B4-BE49-F238E27FC236}">
                      <a16:creationId xmlns:a16="http://schemas.microsoft.com/office/drawing/2014/main" id="{C2E3685F-AE3F-4D48-A68A-EE1B740E474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7" name="Oval 131">
                  <a:extLst>
                    <a:ext uri="{FF2B5EF4-FFF2-40B4-BE49-F238E27FC236}">
                      <a16:creationId xmlns:a16="http://schemas.microsoft.com/office/drawing/2014/main" id="{57FA460A-8496-514B-AD2B-0791DCEE880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8" name="Oval 132">
                  <a:extLst>
                    <a:ext uri="{FF2B5EF4-FFF2-40B4-BE49-F238E27FC236}">
                      <a16:creationId xmlns:a16="http://schemas.microsoft.com/office/drawing/2014/main" id="{9739E1D9-0F9D-1C43-8591-F44B32EB760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9" name="Oval 133">
                  <a:extLst>
                    <a:ext uri="{FF2B5EF4-FFF2-40B4-BE49-F238E27FC236}">
                      <a16:creationId xmlns:a16="http://schemas.microsoft.com/office/drawing/2014/main" id="{43344C87-E1F3-554A-B533-04B815317B9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69830" name="Group 134">
              <a:extLst>
                <a:ext uri="{FF2B5EF4-FFF2-40B4-BE49-F238E27FC236}">
                  <a16:creationId xmlns:a16="http://schemas.microsoft.com/office/drawing/2014/main" id="{3110A6AE-FC85-7441-AF86-56E2AFE9FC27}"/>
                </a:ext>
              </a:extLst>
            </p:cNvPr>
            <p:cNvGrpSpPr>
              <a:grpSpLocks/>
            </p:cNvGrpSpPr>
            <p:nvPr/>
          </p:nvGrpSpPr>
          <p:grpSpPr bwMode="auto">
            <a:xfrm>
              <a:off x="3906" y="2655"/>
              <a:ext cx="631" cy="1062"/>
              <a:chOff x="3810" y="2559"/>
              <a:chExt cx="631" cy="1062"/>
            </a:xfrm>
          </p:grpSpPr>
          <p:grpSp>
            <p:nvGrpSpPr>
              <p:cNvPr id="669831" name="Group 135">
                <a:extLst>
                  <a:ext uri="{FF2B5EF4-FFF2-40B4-BE49-F238E27FC236}">
                    <a16:creationId xmlns:a16="http://schemas.microsoft.com/office/drawing/2014/main" id="{F28FAA1D-11B9-7948-9DDA-338483ED66DF}"/>
                  </a:ext>
                </a:extLst>
              </p:cNvPr>
              <p:cNvGrpSpPr>
                <a:grpSpLocks/>
              </p:cNvGrpSpPr>
              <p:nvPr/>
            </p:nvGrpSpPr>
            <p:grpSpPr bwMode="auto">
              <a:xfrm>
                <a:off x="4095" y="3317"/>
                <a:ext cx="346" cy="304"/>
                <a:chOff x="3098" y="2084"/>
                <a:chExt cx="346" cy="304"/>
              </a:xfrm>
            </p:grpSpPr>
            <p:sp>
              <p:nvSpPr>
                <p:cNvPr id="669832" name="Oval 136">
                  <a:extLst>
                    <a:ext uri="{FF2B5EF4-FFF2-40B4-BE49-F238E27FC236}">
                      <a16:creationId xmlns:a16="http://schemas.microsoft.com/office/drawing/2014/main" id="{96FAB738-FEED-6941-BB36-99A0449E7F0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33" name="Oval 137">
                  <a:extLst>
                    <a:ext uri="{FF2B5EF4-FFF2-40B4-BE49-F238E27FC236}">
                      <a16:creationId xmlns:a16="http://schemas.microsoft.com/office/drawing/2014/main" id="{77ACB526-88BE-E049-AAD4-FA250FA1EE6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34" name="Oval 138">
                  <a:extLst>
                    <a:ext uri="{FF2B5EF4-FFF2-40B4-BE49-F238E27FC236}">
                      <a16:creationId xmlns:a16="http://schemas.microsoft.com/office/drawing/2014/main" id="{6C5E9681-5C6A-CB4D-BC8B-086418B2B8E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35" name="Oval 139">
                  <a:extLst>
                    <a:ext uri="{FF2B5EF4-FFF2-40B4-BE49-F238E27FC236}">
                      <a16:creationId xmlns:a16="http://schemas.microsoft.com/office/drawing/2014/main" id="{348065F4-3F8E-9541-A30F-CD13013C424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36" name="Oval 140">
                  <a:extLst>
                    <a:ext uri="{FF2B5EF4-FFF2-40B4-BE49-F238E27FC236}">
                      <a16:creationId xmlns:a16="http://schemas.microsoft.com/office/drawing/2014/main" id="{B124BA15-3F3A-EF47-A5A2-6835B4DFC13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37" name="Oval 141">
                  <a:extLst>
                    <a:ext uri="{FF2B5EF4-FFF2-40B4-BE49-F238E27FC236}">
                      <a16:creationId xmlns:a16="http://schemas.microsoft.com/office/drawing/2014/main" id="{1F487831-1225-9843-81E9-82E349C1396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38" name="Oval 142">
                  <a:extLst>
                    <a:ext uri="{FF2B5EF4-FFF2-40B4-BE49-F238E27FC236}">
                      <a16:creationId xmlns:a16="http://schemas.microsoft.com/office/drawing/2014/main" id="{7A70F826-22E6-8546-A961-D23C4631FAD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39" name="Oval 143">
                  <a:extLst>
                    <a:ext uri="{FF2B5EF4-FFF2-40B4-BE49-F238E27FC236}">
                      <a16:creationId xmlns:a16="http://schemas.microsoft.com/office/drawing/2014/main" id="{6339038D-4EED-9241-B5C8-369940C4B75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0" name="Oval 144">
                  <a:extLst>
                    <a:ext uri="{FF2B5EF4-FFF2-40B4-BE49-F238E27FC236}">
                      <a16:creationId xmlns:a16="http://schemas.microsoft.com/office/drawing/2014/main" id="{11A98B50-AF21-224B-9D4B-CC6AAA45B8A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1" name="Oval 145">
                  <a:extLst>
                    <a:ext uri="{FF2B5EF4-FFF2-40B4-BE49-F238E27FC236}">
                      <a16:creationId xmlns:a16="http://schemas.microsoft.com/office/drawing/2014/main" id="{1DD9269D-E7E6-3349-8C05-117DF473933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2" name="Oval 146">
                  <a:extLst>
                    <a:ext uri="{FF2B5EF4-FFF2-40B4-BE49-F238E27FC236}">
                      <a16:creationId xmlns:a16="http://schemas.microsoft.com/office/drawing/2014/main" id="{A0045A8B-D37D-274F-A490-CEA4432BBE1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3" name="Oval 147">
                  <a:extLst>
                    <a:ext uri="{FF2B5EF4-FFF2-40B4-BE49-F238E27FC236}">
                      <a16:creationId xmlns:a16="http://schemas.microsoft.com/office/drawing/2014/main" id="{926DA4E1-0537-7341-B5DB-EF1270C0F8B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4" name="Oval 148">
                  <a:extLst>
                    <a:ext uri="{FF2B5EF4-FFF2-40B4-BE49-F238E27FC236}">
                      <a16:creationId xmlns:a16="http://schemas.microsoft.com/office/drawing/2014/main" id="{D9A45266-D5F8-1D46-A2B3-E7BEE94B68A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5" name="Oval 149">
                  <a:extLst>
                    <a:ext uri="{FF2B5EF4-FFF2-40B4-BE49-F238E27FC236}">
                      <a16:creationId xmlns:a16="http://schemas.microsoft.com/office/drawing/2014/main" id="{9BEEAFE8-C620-F443-B33E-899F759924F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846" name="Group 150">
                <a:extLst>
                  <a:ext uri="{FF2B5EF4-FFF2-40B4-BE49-F238E27FC236}">
                    <a16:creationId xmlns:a16="http://schemas.microsoft.com/office/drawing/2014/main" id="{161150F5-723A-8A44-9DCC-A59C6AAC52BB}"/>
                  </a:ext>
                </a:extLst>
              </p:cNvPr>
              <p:cNvGrpSpPr>
                <a:grpSpLocks/>
              </p:cNvGrpSpPr>
              <p:nvPr/>
            </p:nvGrpSpPr>
            <p:grpSpPr bwMode="auto">
              <a:xfrm>
                <a:off x="3810" y="2559"/>
                <a:ext cx="346" cy="304"/>
                <a:chOff x="3098" y="2084"/>
                <a:chExt cx="346" cy="304"/>
              </a:xfrm>
            </p:grpSpPr>
            <p:sp>
              <p:nvSpPr>
                <p:cNvPr id="669847" name="Oval 151">
                  <a:extLst>
                    <a:ext uri="{FF2B5EF4-FFF2-40B4-BE49-F238E27FC236}">
                      <a16:creationId xmlns:a16="http://schemas.microsoft.com/office/drawing/2014/main" id="{FC928661-48C3-CA48-AB1E-83D110E0929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8" name="Oval 152">
                  <a:extLst>
                    <a:ext uri="{FF2B5EF4-FFF2-40B4-BE49-F238E27FC236}">
                      <a16:creationId xmlns:a16="http://schemas.microsoft.com/office/drawing/2014/main" id="{5F704A79-5EDF-E942-A1B5-283B1C21CDB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9" name="Oval 153">
                  <a:extLst>
                    <a:ext uri="{FF2B5EF4-FFF2-40B4-BE49-F238E27FC236}">
                      <a16:creationId xmlns:a16="http://schemas.microsoft.com/office/drawing/2014/main" id="{1BDC8E3C-7FAF-4F49-A6C7-4FAD5516E02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0" name="Oval 154">
                  <a:extLst>
                    <a:ext uri="{FF2B5EF4-FFF2-40B4-BE49-F238E27FC236}">
                      <a16:creationId xmlns:a16="http://schemas.microsoft.com/office/drawing/2014/main" id="{71A22A32-8B7D-6F44-AA11-21E6B18C426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1" name="Oval 155">
                  <a:extLst>
                    <a:ext uri="{FF2B5EF4-FFF2-40B4-BE49-F238E27FC236}">
                      <a16:creationId xmlns:a16="http://schemas.microsoft.com/office/drawing/2014/main" id="{D0E1B620-18D3-D74C-8768-1AF40A3CA79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2" name="Oval 156">
                  <a:extLst>
                    <a:ext uri="{FF2B5EF4-FFF2-40B4-BE49-F238E27FC236}">
                      <a16:creationId xmlns:a16="http://schemas.microsoft.com/office/drawing/2014/main" id="{F27D4FDB-C8A4-0849-8CCB-C314E315171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3" name="Oval 157">
                  <a:extLst>
                    <a:ext uri="{FF2B5EF4-FFF2-40B4-BE49-F238E27FC236}">
                      <a16:creationId xmlns:a16="http://schemas.microsoft.com/office/drawing/2014/main" id="{49A1CBEE-ED17-574C-ABB7-F4AFDD86F96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4" name="Oval 158">
                  <a:extLst>
                    <a:ext uri="{FF2B5EF4-FFF2-40B4-BE49-F238E27FC236}">
                      <a16:creationId xmlns:a16="http://schemas.microsoft.com/office/drawing/2014/main" id="{778212B8-0FFE-294C-9C48-939234FC66E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5" name="Oval 159">
                  <a:extLst>
                    <a:ext uri="{FF2B5EF4-FFF2-40B4-BE49-F238E27FC236}">
                      <a16:creationId xmlns:a16="http://schemas.microsoft.com/office/drawing/2014/main" id="{853BB2E1-2154-E04D-87C4-CD66A5AC9EC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6" name="Oval 160">
                  <a:extLst>
                    <a:ext uri="{FF2B5EF4-FFF2-40B4-BE49-F238E27FC236}">
                      <a16:creationId xmlns:a16="http://schemas.microsoft.com/office/drawing/2014/main" id="{79F738E0-870A-914D-9806-FAB19D749D3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7" name="Oval 161">
                  <a:extLst>
                    <a:ext uri="{FF2B5EF4-FFF2-40B4-BE49-F238E27FC236}">
                      <a16:creationId xmlns:a16="http://schemas.microsoft.com/office/drawing/2014/main" id="{05C50A19-1CED-0D40-8EDC-00B2A07CE29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8" name="Oval 162">
                  <a:extLst>
                    <a:ext uri="{FF2B5EF4-FFF2-40B4-BE49-F238E27FC236}">
                      <a16:creationId xmlns:a16="http://schemas.microsoft.com/office/drawing/2014/main" id="{A5BD7867-609B-7C4B-9EFD-55FA699F4ED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9" name="Oval 163">
                  <a:extLst>
                    <a:ext uri="{FF2B5EF4-FFF2-40B4-BE49-F238E27FC236}">
                      <a16:creationId xmlns:a16="http://schemas.microsoft.com/office/drawing/2014/main" id="{F5397A80-3F4E-3042-9442-9738D262893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60" name="Oval 164">
                  <a:extLst>
                    <a:ext uri="{FF2B5EF4-FFF2-40B4-BE49-F238E27FC236}">
                      <a16:creationId xmlns:a16="http://schemas.microsoft.com/office/drawing/2014/main" id="{8B4884DD-418C-5946-BAC3-407C20707A2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69861" name="Group 165">
              <a:extLst>
                <a:ext uri="{FF2B5EF4-FFF2-40B4-BE49-F238E27FC236}">
                  <a16:creationId xmlns:a16="http://schemas.microsoft.com/office/drawing/2014/main" id="{50C199DC-9DC8-C04C-9726-38DE93C13133}"/>
                </a:ext>
              </a:extLst>
            </p:cNvPr>
            <p:cNvGrpSpPr>
              <a:grpSpLocks/>
            </p:cNvGrpSpPr>
            <p:nvPr/>
          </p:nvGrpSpPr>
          <p:grpSpPr bwMode="auto">
            <a:xfrm>
              <a:off x="3619" y="2032"/>
              <a:ext cx="1303" cy="973"/>
              <a:chOff x="3523" y="1936"/>
              <a:chExt cx="1303" cy="973"/>
            </a:xfrm>
          </p:grpSpPr>
          <p:grpSp>
            <p:nvGrpSpPr>
              <p:cNvPr id="669862" name="Group 166">
                <a:extLst>
                  <a:ext uri="{FF2B5EF4-FFF2-40B4-BE49-F238E27FC236}">
                    <a16:creationId xmlns:a16="http://schemas.microsoft.com/office/drawing/2014/main" id="{2A3131B3-FB70-1D4D-820A-2953950533A0}"/>
                  </a:ext>
                </a:extLst>
              </p:cNvPr>
              <p:cNvGrpSpPr>
                <a:grpSpLocks/>
              </p:cNvGrpSpPr>
              <p:nvPr/>
            </p:nvGrpSpPr>
            <p:grpSpPr bwMode="auto">
              <a:xfrm>
                <a:off x="4480" y="2605"/>
                <a:ext cx="346" cy="304"/>
                <a:chOff x="3098" y="2084"/>
                <a:chExt cx="346" cy="304"/>
              </a:xfrm>
            </p:grpSpPr>
            <p:sp>
              <p:nvSpPr>
                <p:cNvPr id="669863" name="Oval 167">
                  <a:extLst>
                    <a:ext uri="{FF2B5EF4-FFF2-40B4-BE49-F238E27FC236}">
                      <a16:creationId xmlns:a16="http://schemas.microsoft.com/office/drawing/2014/main" id="{2B255F52-9E9C-A94B-88C1-891A4B594FC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64" name="Oval 168">
                  <a:extLst>
                    <a:ext uri="{FF2B5EF4-FFF2-40B4-BE49-F238E27FC236}">
                      <a16:creationId xmlns:a16="http://schemas.microsoft.com/office/drawing/2014/main" id="{208D640C-14B1-BF4A-9A26-A1C86995D27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65" name="Oval 169">
                  <a:extLst>
                    <a:ext uri="{FF2B5EF4-FFF2-40B4-BE49-F238E27FC236}">
                      <a16:creationId xmlns:a16="http://schemas.microsoft.com/office/drawing/2014/main" id="{EF608F9A-36C2-C84B-8EA0-800F9A6B924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66" name="Oval 170">
                  <a:extLst>
                    <a:ext uri="{FF2B5EF4-FFF2-40B4-BE49-F238E27FC236}">
                      <a16:creationId xmlns:a16="http://schemas.microsoft.com/office/drawing/2014/main" id="{5A54629A-5DA7-8C49-A849-804EF9EA34E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67" name="Oval 171">
                  <a:extLst>
                    <a:ext uri="{FF2B5EF4-FFF2-40B4-BE49-F238E27FC236}">
                      <a16:creationId xmlns:a16="http://schemas.microsoft.com/office/drawing/2014/main" id="{F9832102-9954-264B-8655-7A16BD33183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68" name="Oval 172">
                  <a:extLst>
                    <a:ext uri="{FF2B5EF4-FFF2-40B4-BE49-F238E27FC236}">
                      <a16:creationId xmlns:a16="http://schemas.microsoft.com/office/drawing/2014/main" id="{4E56EC50-E43B-9B47-8C77-DAA1E4979FF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69" name="Oval 173">
                  <a:extLst>
                    <a:ext uri="{FF2B5EF4-FFF2-40B4-BE49-F238E27FC236}">
                      <a16:creationId xmlns:a16="http://schemas.microsoft.com/office/drawing/2014/main" id="{859B79A3-262C-0146-AA53-B9636571629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0" name="Oval 174">
                  <a:extLst>
                    <a:ext uri="{FF2B5EF4-FFF2-40B4-BE49-F238E27FC236}">
                      <a16:creationId xmlns:a16="http://schemas.microsoft.com/office/drawing/2014/main" id="{3909AA77-A16B-8941-B336-B48EE8D63FA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1" name="Oval 175">
                  <a:extLst>
                    <a:ext uri="{FF2B5EF4-FFF2-40B4-BE49-F238E27FC236}">
                      <a16:creationId xmlns:a16="http://schemas.microsoft.com/office/drawing/2014/main" id="{0966C41E-12BC-CF41-B64A-AE8EBB35344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2" name="Oval 176">
                  <a:extLst>
                    <a:ext uri="{FF2B5EF4-FFF2-40B4-BE49-F238E27FC236}">
                      <a16:creationId xmlns:a16="http://schemas.microsoft.com/office/drawing/2014/main" id="{A3E56B36-838C-C340-9B84-A515DEB836E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3" name="Oval 177">
                  <a:extLst>
                    <a:ext uri="{FF2B5EF4-FFF2-40B4-BE49-F238E27FC236}">
                      <a16:creationId xmlns:a16="http://schemas.microsoft.com/office/drawing/2014/main" id="{2FCEBA6D-2A9C-1D4F-8C20-A6F05373429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4" name="Oval 178">
                  <a:extLst>
                    <a:ext uri="{FF2B5EF4-FFF2-40B4-BE49-F238E27FC236}">
                      <a16:creationId xmlns:a16="http://schemas.microsoft.com/office/drawing/2014/main" id="{10AE1BDF-2096-1742-9EDA-CABD28A760A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5" name="Oval 179">
                  <a:extLst>
                    <a:ext uri="{FF2B5EF4-FFF2-40B4-BE49-F238E27FC236}">
                      <a16:creationId xmlns:a16="http://schemas.microsoft.com/office/drawing/2014/main" id="{94B29386-5D87-3C44-88EA-DE2A8E9E0C7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6" name="Oval 180">
                  <a:extLst>
                    <a:ext uri="{FF2B5EF4-FFF2-40B4-BE49-F238E27FC236}">
                      <a16:creationId xmlns:a16="http://schemas.microsoft.com/office/drawing/2014/main" id="{5392EC49-FD95-EE41-9809-8E896E67BD9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877" name="Group 181">
                <a:extLst>
                  <a:ext uri="{FF2B5EF4-FFF2-40B4-BE49-F238E27FC236}">
                    <a16:creationId xmlns:a16="http://schemas.microsoft.com/office/drawing/2014/main" id="{20B84594-D265-DA4E-813F-4659919A2C7B}"/>
                  </a:ext>
                </a:extLst>
              </p:cNvPr>
              <p:cNvGrpSpPr>
                <a:grpSpLocks/>
              </p:cNvGrpSpPr>
              <p:nvPr/>
            </p:nvGrpSpPr>
            <p:grpSpPr bwMode="auto">
              <a:xfrm>
                <a:off x="3523" y="1936"/>
                <a:ext cx="346" cy="304"/>
                <a:chOff x="3098" y="2084"/>
                <a:chExt cx="346" cy="304"/>
              </a:xfrm>
            </p:grpSpPr>
            <p:sp>
              <p:nvSpPr>
                <p:cNvPr id="669878" name="Oval 182">
                  <a:extLst>
                    <a:ext uri="{FF2B5EF4-FFF2-40B4-BE49-F238E27FC236}">
                      <a16:creationId xmlns:a16="http://schemas.microsoft.com/office/drawing/2014/main" id="{C9391501-64A3-3642-9AB5-41EF3A93950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9" name="Oval 183">
                  <a:extLst>
                    <a:ext uri="{FF2B5EF4-FFF2-40B4-BE49-F238E27FC236}">
                      <a16:creationId xmlns:a16="http://schemas.microsoft.com/office/drawing/2014/main" id="{D3F123EE-1E82-9148-96CD-89D3925442F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0" name="Oval 184">
                  <a:extLst>
                    <a:ext uri="{FF2B5EF4-FFF2-40B4-BE49-F238E27FC236}">
                      <a16:creationId xmlns:a16="http://schemas.microsoft.com/office/drawing/2014/main" id="{2557231C-CF01-984C-8A62-6FA409CD816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1" name="Oval 185">
                  <a:extLst>
                    <a:ext uri="{FF2B5EF4-FFF2-40B4-BE49-F238E27FC236}">
                      <a16:creationId xmlns:a16="http://schemas.microsoft.com/office/drawing/2014/main" id="{E49CBE7C-BE49-864E-A9D3-1B53C1202CE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2" name="Oval 186">
                  <a:extLst>
                    <a:ext uri="{FF2B5EF4-FFF2-40B4-BE49-F238E27FC236}">
                      <a16:creationId xmlns:a16="http://schemas.microsoft.com/office/drawing/2014/main" id="{EE88A9D1-7AA1-3E44-A0EF-DD370AD15EF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3" name="Oval 187">
                  <a:extLst>
                    <a:ext uri="{FF2B5EF4-FFF2-40B4-BE49-F238E27FC236}">
                      <a16:creationId xmlns:a16="http://schemas.microsoft.com/office/drawing/2014/main" id="{F316F962-2F04-0E4A-B3B9-F095CB78394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4" name="Oval 188">
                  <a:extLst>
                    <a:ext uri="{FF2B5EF4-FFF2-40B4-BE49-F238E27FC236}">
                      <a16:creationId xmlns:a16="http://schemas.microsoft.com/office/drawing/2014/main" id="{A89466AF-B36B-424A-A12E-2A4429D616B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5" name="Oval 189">
                  <a:extLst>
                    <a:ext uri="{FF2B5EF4-FFF2-40B4-BE49-F238E27FC236}">
                      <a16:creationId xmlns:a16="http://schemas.microsoft.com/office/drawing/2014/main" id="{99BE0F3E-3873-EB40-838C-B02CF797FDB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6" name="Oval 190">
                  <a:extLst>
                    <a:ext uri="{FF2B5EF4-FFF2-40B4-BE49-F238E27FC236}">
                      <a16:creationId xmlns:a16="http://schemas.microsoft.com/office/drawing/2014/main" id="{460C74E0-F7EF-B74F-A7C8-B2704A9E2E8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7" name="Oval 191">
                  <a:extLst>
                    <a:ext uri="{FF2B5EF4-FFF2-40B4-BE49-F238E27FC236}">
                      <a16:creationId xmlns:a16="http://schemas.microsoft.com/office/drawing/2014/main" id="{272CEC5D-C69B-754B-84A4-B257DE7784B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8" name="Oval 192">
                  <a:extLst>
                    <a:ext uri="{FF2B5EF4-FFF2-40B4-BE49-F238E27FC236}">
                      <a16:creationId xmlns:a16="http://schemas.microsoft.com/office/drawing/2014/main" id="{5988CE88-C977-EF4C-AD1A-1F0E8B6DAB9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9" name="Oval 193">
                  <a:extLst>
                    <a:ext uri="{FF2B5EF4-FFF2-40B4-BE49-F238E27FC236}">
                      <a16:creationId xmlns:a16="http://schemas.microsoft.com/office/drawing/2014/main" id="{8729B221-A221-B44C-9168-D56003A04C5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90" name="Oval 194">
                  <a:extLst>
                    <a:ext uri="{FF2B5EF4-FFF2-40B4-BE49-F238E27FC236}">
                      <a16:creationId xmlns:a16="http://schemas.microsoft.com/office/drawing/2014/main" id="{06E89A45-2B7E-004E-BFD0-FCCE9C8F61D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91" name="Oval 195">
                  <a:extLst>
                    <a:ext uri="{FF2B5EF4-FFF2-40B4-BE49-F238E27FC236}">
                      <a16:creationId xmlns:a16="http://schemas.microsoft.com/office/drawing/2014/main" id="{44FCBF90-A914-DC4F-92F0-14293C14006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69892" name="Group 196">
              <a:extLst>
                <a:ext uri="{FF2B5EF4-FFF2-40B4-BE49-F238E27FC236}">
                  <a16:creationId xmlns:a16="http://schemas.microsoft.com/office/drawing/2014/main" id="{531DAE3A-6717-0C48-A4EB-472A42F0F0E1}"/>
                </a:ext>
              </a:extLst>
            </p:cNvPr>
            <p:cNvGrpSpPr>
              <a:grpSpLocks/>
            </p:cNvGrpSpPr>
            <p:nvPr/>
          </p:nvGrpSpPr>
          <p:grpSpPr bwMode="auto">
            <a:xfrm>
              <a:off x="2624" y="2100"/>
              <a:ext cx="986" cy="508"/>
              <a:chOff x="2528" y="2004"/>
              <a:chExt cx="986" cy="508"/>
            </a:xfrm>
          </p:grpSpPr>
          <p:grpSp>
            <p:nvGrpSpPr>
              <p:cNvPr id="669893" name="Group 197">
                <a:extLst>
                  <a:ext uri="{FF2B5EF4-FFF2-40B4-BE49-F238E27FC236}">
                    <a16:creationId xmlns:a16="http://schemas.microsoft.com/office/drawing/2014/main" id="{2EF71EE1-1329-2A4A-B249-F89CF709E63F}"/>
                  </a:ext>
                </a:extLst>
              </p:cNvPr>
              <p:cNvGrpSpPr>
                <a:grpSpLocks/>
              </p:cNvGrpSpPr>
              <p:nvPr/>
            </p:nvGrpSpPr>
            <p:grpSpPr bwMode="auto">
              <a:xfrm>
                <a:off x="3168" y="2004"/>
                <a:ext cx="346" cy="304"/>
                <a:chOff x="3098" y="2084"/>
                <a:chExt cx="346" cy="304"/>
              </a:xfrm>
            </p:grpSpPr>
            <p:sp>
              <p:nvSpPr>
                <p:cNvPr id="669894" name="Oval 198">
                  <a:extLst>
                    <a:ext uri="{FF2B5EF4-FFF2-40B4-BE49-F238E27FC236}">
                      <a16:creationId xmlns:a16="http://schemas.microsoft.com/office/drawing/2014/main" id="{30A3DBDA-9968-5B4B-AD36-5185D08BEC5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95" name="Oval 199">
                  <a:extLst>
                    <a:ext uri="{FF2B5EF4-FFF2-40B4-BE49-F238E27FC236}">
                      <a16:creationId xmlns:a16="http://schemas.microsoft.com/office/drawing/2014/main" id="{F1521B28-9296-C947-AB78-D2CF584F94A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96" name="Oval 200">
                  <a:extLst>
                    <a:ext uri="{FF2B5EF4-FFF2-40B4-BE49-F238E27FC236}">
                      <a16:creationId xmlns:a16="http://schemas.microsoft.com/office/drawing/2014/main" id="{E15C8527-1288-DF46-80C3-B30F6BDBD23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97" name="Oval 201">
                  <a:extLst>
                    <a:ext uri="{FF2B5EF4-FFF2-40B4-BE49-F238E27FC236}">
                      <a16:creationId xmlns:a16="http://schemas.microsoft.com/office/drawing/2014/main" id="{BE4CA3E5-1C63-5F44-957B-810C1725F6F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98" name="Oval 202">
                  <a:extLst>
                    <a:ext uri="{FF2B5EF4-FFF2-40B4-BE49-F238E27FC236}">
                      <a16:creationId xmlns:a16="http://schemas.microsoft.com/office/drawing/2014/main" id="{5D06373F-1512-EB4E-96A9-014A76082A0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99" name="Oval 203">
                  <a:extLst>
                    <a:ext uri="{FF2B5EF4-FFF2-40B4-BE49-F238E27FC236}">
                      <a16:creationId xmlns:a16="http://schemas.microsoft.com/office/drawing/2014/main" id="{CB7E303A-5F2E-DC4F-9E5A-BD9BDFDE08F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0" name="Oval 204">
                  <a:extLst>
                    <a:ext uri="{FF2B5EF4-FFF2-40B4-BE49-F238E27FC236}">
                      <a16:creationId xmlns:a16="http://schemas.microsoft.com/office/drawing/2014/main" id="{0E895540-BC5E-814B-82CA-63E7AFB03A6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1" name="Oval 205">
                  <a:extLst>
                    <a:ext uri="{FF2B5EF4-FFF2-40B4-BE49-F238E27FC236}">
                      <a16:creationId xmlns:a16="http://schemas.microsoft.com/office/drawing/2014/main" id="{356B2EC6-69D6-FF4D-AA7B-FD80E99047C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2" name="Oval 206">
                  <a:extLst>
                    <a:ext uri="{FF2B5EF4-FFF2-40B4-BE49-F238E27FC236}">
                      <a16:creationId xmlns:a16="http://schemas.microsoft.com/office/drawing/2014/main" id="{1E9BDA83-7AD7-4743-9F81-49BE731CB4D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3" name="Oval 207">
                  <a:extLst>
                    <a:ext uri="{FF2B5EF4-FFF2-40B4-BE49-F238E27FC236}">
                      <a16:creationId xmlns:a16="http://schemas.microsoft.com/office/drawing/2014/main" id="{60FFB203-EE0C-DE46-AE0F-866C173F868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4" name="Oval 208">
                  <a:extLst>
                    <a:ext uri="{FF2B5EF4-FFF2-40B4-BE49-F238E27FC236}">
                      <a16:creationId xmlns:a16="http://schemas.microsoft.com/office/drawing/2014/main" id="{1328433B-1EA1-6243-AD9A-350F7DC8BB9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5" name="Oval 209">
                  <a:extLst>
                    <a:ext uri="{FF2B5EF4-FFF2-40B4-BE49-F238E27FC236}">
                      <a16:creationId xmlns:a16="http://schemas.microsoft.com/office/drawing/2014/main" id="{462551EC-2EB9-3647-80F9-10945C40821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6" name="Oval 210">
                  <a:extLst>
                    <a:ext uri="{FF2B5EF4-FFF2-40B4-BE49-F238E27FC236}">
                      <a16:creationId xmlns:a16="http://schemas.microsoft.com/office/drawing/2014/main" id="{700AD737-13A3-B547-8A10-782F19D780A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7" name="Oval 211">
                  <a:extLst>
                    <a:ext uri="{FF2B5EF4-FFF2-40B4-BE49-F238E27FC236}">
                      <a16:creationId xmlns:a16="http://schemas.microsoft.com/office/drawing/2014/main" id="{3F5F43FA-1911-4743-9A95-71994623C89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908" name="Group 212">
                <a:extLst>
                  <a:ext uri="{FF2B5EF4-FFF2-40B4-BE49-F238E27FC236}">
                    <a16:creationId xmlns:a16="http://schemas.microsoft.com/office/drawing/2014/main" id="{E3771C3E-BC24-7B49-8C22-EBE12736CA29}"/>
                  </a:ext>
                </a:extLst>
              </p:cNvPr>
              <p:cNvGrpSpPr>
                <a:grpSpLocks/>
              </p:cNvGrpSpPr>
              <p:nvPr/>
            </p:nvGrpSpPr>
            <p:grpSpPr bwMode="auto">
              <a:xfrm>
                <a:off x="2528" y="2208"/>
                <a:ext cx="346" cy="304"/>
                <a:chOff x="3098" y="2084"/>
                <a:chExt cx="346" cy="304"/>
              </a:xfrm>
            </p:grpSpPr>
            <p:sp>
              <p:nvSpPr>
                <p:cNvPr id="669909" name="Oval 213">
                  <a:extLst>
                    <a:ext uri="{FF2B5EF4-FFF2-40B4-BE49-F238E27FC236}">
                      <a16:creationId xmlns:a16="http://schemas.microsoft.com/office/drawing/2014/main" id="{BBA1F861-8E06-A042-B033-E0949597D5E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0" name="Oval 214">
                  <a:extLst>
                    <a:ext uri="{FF2B5EF4-FFF2-40B4-BE49-F238E27FC236}">
                      <a16:creationId xmlns:a16="http://schemas.microsoft.com/office/drawing/2014/main" id="{8CBA0FA3-EB9E-C342-9FE9-CC8AC8190FA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1" name="Oval 215">
                  <a:extLst>
                    <a:ext uri="{FF2B5EF4-FFF2-40B4-BE49-F238E27FC236}">
                      <a16:creationId xmlns:a16="http://schemas.microsoft.com/office/drawing/2014/main" id="{C3ED495E-20FC-B445-90AA-F0148052C87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2" name="Oval 216">
                  <a:extLst>
                    <a:ext uri="{FF2B5EF4-FFF2-40B4-BE49-F238E27FC236}">
                      <a16:creationId xmlns:a16="http://schemas.microsoft.com/office/drawing/2014/main" id="{682F4CAE-2917-D647-85B1-64476324437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3" name="Oval 217">
                  <a:extLst>
                    <a:ext uri="{FF2B5EF4-FFF2-40B4-BE49-F238E27FC236}">
                      <a16:creationId xmlns:a16="http://schemas.microsoft.com/office/drawing/2014/main" id="{62C0FB83-31D5-7042-9190-0218823618C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4" name="Oval 218">
                  <a:extLst>
                    <a:ext uri="{FF2B5EF4-FFF2-40B4-BE49-F238E27FC236}">
                      <a16:creationId xmlns:a16="http://schemas.microsoft.com/office/drawing/2014/main" id="{DA73D9A6-BE1F-924D-9C5A-C80842754ED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5" name="Oval 219">
                  <a:extLst>
                    <a:ext uri="{FF2B5EF4-FFF2-40B4-BE49-F238E27FC236}">
                      <a16:creationId xmlns:a16="http://schemas.microsoft.com/office/drawing/2014/main" id="{12602790-2FD2-C64A-8BC1-780CFD54C8C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6" name="Oval 220">
                  <a:extLst>
                    <a:ext uri="{FF2B5EF4-FFF2-40B4-BE49-F238E27FC236}">
                      <a16:creationId xmlns:a16="http://schemas.microsoft.com/office/drawing/2014/main" id="{E2A3E5C7-0489-3941-AC00-6D9BE194122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7" name="Oval 221">
                  <a:extLst>
                    <a:ext uri="{FF2B5EF4-FFF2-40B4-BE49-F238E27FC236}">
                      <a16:creationId xmlns:a16="http://schemas.microsoft.com/office/drawing/2014/main" id="{0556824C-8014-E542-A366-C851866AA04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8" name="Oval 222">
                  <a:extLst>
                    <a:ext uri="{FF2B5EF4-FFF2-40B4-BE49-F238E27FC236}">
                      <a16:creationId xmlns:a16="http://schemas.microsoft.com/office/drawing/2014/main" id="{E240EBDC-C034-1C4D-9319-6DA83A4436B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9" name="Oval 223">
                  <a:extLst>
                    <a:ext uri="{FF2B5EF4-FFF2-40B4-BE49-F238E27FC236}">
                      <a16:creationId xmlns:a16="http://schemas.microsoft.com/office/drawing/2014/main" id="{BA0BBF72-505F-6A4E-8206-F56671DF8E4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20" name="Oval 224">
                  <a:extLst>
                    <a:ext uri="{FF2B5EF4-FFF2-40B4-BE49-F238E27FC236}">
                      <a16:creationId xmlns:a16="http://schemas.microsoft.com/office/drawing/2014/main" id="{BC7B80D0-5155-0741-BD57-65DBE9CCF11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21" name="Oval 225">
                  <a:extLst>
                    <a:ext uri="{FF2B5EF4-FFF2-40B4-BE49-F238E27FC236}">
                      <a16:creationId xmlns:a16="http://schemas.microsoft.com/office/drawing/2014/main" id="{BB22F6A8-C6F7-8741-AF3C-1ACB606DCC9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22" name="Oval 226">
                  <a:extLst>
                    <a:ext uri="{FF2B5EF4-FFF2-40B4-BE49-F238E27FC236}">
                      <a16:creationId xmlns:a16="http://schemas.microsoft.com/office/drawing/2014/main" id="{FF67E5EC-E51F-4B42-BEA4-6D532EB6B35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69923" name="Group 227">
              <a:extLst>
                <a:ext uri="{FF2B5EF4-FFF2-40B4-BE49-F238E27FC236}">
                  <a16:creationId xmlns:a16="http://schemas.microsoft.com/office/drawing/2014/main" id="{7DF14710-3868-554B-A2F5-4431B7DF5812}"/>
                </a:ext>
              </a:extLst>
            </p:cNvPr>
            <p:cNvGrpSpPr>
              <a:grpSpLocks/>
            </p:cNvGrpSpPr>
            <p:nvPr/>
          </p:nvGrpSpPr>
          <p:grpSpPr bwMode="auto">
            <a:xfrm>
              <a:off x="2954" y="2152"/>
              <a:ext cx="904" cy="429"/>
              <a:chOff x="2858" y="2056"/>
              <a:chExt cx="904" cy="429"/>
            </a:xfrm>
          </p:grpSpPr>
          <p:grpSp>
            <p:nvGrpSpPr>
              <p:cNvPr id="669924" name="Group 228">
                <a:extLst>
                  <a:ext uri="{FF2B5EF4-FFF2-40B4-BE49-F238E27FC236}">
                    <a16:creationId xmlns:a16="http://schemas.microsoft.com/office/drawing/2014/main" id="{2A62076D-5C38-3245-9E3C-B1417433E2DC}"/>
                  </a:ext>
                </a:extLst>
              </p:cNvPr>
              <p:cNvGrpSpPr>
                <a:grpSpLocks/>
              </p:cNvGrpSpPr>
              <p:nvPr/>
            </p:nvGrpSpPr>
            <p:grpSpPr bwMode="auto">
              <a:xfrm>
                <a:off x="2858" y="2056"/>
                <a:ext cx="346" cy="304"/>
                <a:chOff x="3098" y="2084"/>
                <a:chExt cx="346" cy="304"/>
              </a:xfrm>
            </p:grpSpPr>
            <p:sp>
              <p:nvSpPr>
                <p:cNvPr id="669925" name="Oval 229">
                  <a:extLst>
                    <a:ext uri="{FF2B5EF4-FFF2-40B4-BE49-F238E27FC236}">
                      <a16:creationId xmlns:a16="http://schemas.microsoft.com/office/drawing/2014/main" id="{4B373B71-34B9-714D-8180-F871F38802B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26" name="Oval 230">
                  <a:extLst>
                    <a:ext uri="{FF2B5EF4-FFF2-40B4-BE49-F238E27FC236}">
                      <a16:creationId xmlns:a16="http://schemas.microsoft.com/office/drawing/2014/main" id="{C6AE5AD3-A4E4-E643-849D-2E62A588878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27" name="Oval 231">
                  <a:extLst>
                    <a:ext uri="{FF2B5EF4-FFF2-40B4-BE49-F238E27FC236}">
                      <a16:creationId xmlns:a16="http://schemas.microsoft.com/office/drawing/2014/main" id="{8E766268-3AEA-EC49-AF6D-39F8F30B6EC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28" name="Oval 232">
                  <a:extLst>
                    <a:ext uri="{FF2B5EF4-FFF2-40B4-BE49-F238E27FC236}">
                      <a16:creationId xmlns:a16="http://schemas.microsoft.com/office/drawing/2014/main" id="{7551821D-094D-E240-AFD8-8CF35166746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29" name="Oval 233">
                  <a:extLst>
                    <a:ext uri="{FF2B5EF4-FFF2-40B4-BE49-F238E27FC236}">
                      <a16:creationId xmlns:a16="http://schemas.microsoft.com/office/drawing/2014/main" id="{53970EB2-B753-2049-92DA-CA0BBA05673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0" name="Oval 234">
                  <a:extLst>
                    <a:ext uri="{FF2B5EF4-FFF2-40B4-BE49-F238E27FC236}">
                      <a16:creationId xmlns:a16="http://schemas.microsoft.com/office/drawing/2014/main" id="{1E70568D-A1EC-4B41-BCE4-4E08AA8A79E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1" name="Oval 235">
                  <a:extLst>
                    <a:ext uri="{FF2B5EF4-FFF2-40B4-BE49-F238E27FC236}">
                      <a16:creationId xmlns:a16="http://schemas.microsoft.com/office/drawing/2014/main" id="{0CA904DF-56AA-CE43-8570-45B82E38EF0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2" name="Oval 236">
                  <a:extLst>
                    <a:ext uri="{FF2B5EF4-FFF2-40B4-BE49-F238E27FC236}">
                      <a16:creationId xmlns:a16="http://schemas.microsoft.com/office/drawing/2014/main" id="{C8D77B78-5698-5D4A-A807-77D82D58CB0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3" name="Oval 237">
                  <a:extLst>
                    <a:ext uri="{FF2B5EF4-FFF2-40B4-BE49-F238E27FC236}">
                      <a16:creationId xmlns:a16="http://schemas.microsoft.com/office/drawing/2014/main" id="{44AAE4FA-DA92-1E4D-85A6-C81A0BCB233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4" name="Oval 238">
                  <a:extLst>
                    <a:ext uri="{FF2B5EF4-FFF2-40B4-BE49-F238E27FC236}">
                      <a16:creationId xmlns:a16="http://schemas.microsoft.com/office/drawing/2014/main" id="{507827C6-05EB-A44F-ABE8-DA8ED31045C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5" name="Oval 239">
                  <a:extLst>
                    <a:ext uri="{FF2B5EF4-FFF2-40B4-BE49-F238E27FC236}">
                      <a16:creationId xmlns:a16="http://schemas.microsoft.com/office/drawing/2014/main" id="{6EAE437F-4ED9-D743-94BA-FC594E71945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6" name="Oval 240">
                  <a:extLst>
                    <a:ext uri="{FF2B5EF4-FFF2-40B4-BE49-F238E27FC236}">
                      <a16:creationId xmlns:a16="http://schemas.microsoft.com/office/drawing/2014/main" id="{774D6CBE-E262-534B-A406-FA1AFEEAF17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7" name="Oval 241">
                  <a:extLst>
                    <a:ext uri="{FF2B5EF4-FFF2-40B4-BE49-F238E27FC236}">
                      <a16:creationId xmlns:a16="http://schemas.microsoft.com/office/drawing/2014/main" id="{59686463-59C7-B14E-85D1-EA562B3B06E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8" name="Oval 242">
                  <a:extLst>
                    <a:ext uri="{FF2B5EF4-FFF2-40B4-BE49-F238E27FC236}">
                      <a16:creationId xmlns:a16="http://schemas.microsoft.com/office/drawing/2014/main" id="{CDC16250-A9B5-784E-8E9F-86BFCAB32D4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939" name="Group 243">
                <a:extLst>
                  <a:ext uri="{FF2B5EF4-FFF2-40B4-BE49-F238E27FC236}">
                    <a16:creationId xmlns:a16="http://schemas.microsoft.com/office/drawing/2014/main" id="{EB71CEEC-5B78-E547-823E-30A46D97BDF9}"/>
                  </a:ext>
                </a:extLst>
              </p:cNvPr>
              <p:cNvGrpSpPr>
                <a:grpSpLocks/>
              </p:cNvGrpSpPr>
              <p:nvPr/>
            </p:nvGrpSpPr>
            <p:grpSpPr bwMode="auto">
              <a:xfrm>
                <a:off x="3416" y="2181"/>
                <a:ext cx="346" cy="304"/>
                <a:chOff x="3098" y="2084"/>
                <a:chExt cx="346" cy="304"/>
              </a:xfrm>
            </p:grpSpPr>
            <p:sp>
              <p:nvSpPr>
                <p:cNvPr id="669940" name="Oval 244">
                  <a:extLst>
                    <a:ext uri="{FF2B5EF4-FFF2-40B4-BE49-F238E27FC236}">
                      <a16:creationId xmlns:a16="http://schemas.microsoft.com/office/drawing/2014/main" id="{F19126EB-A0F9-A341-A9DE-AD7B124AF60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1" name="Oval 245">
                  <a:extLst>
                    <a:ext uri="{FF2B5EF4-FFF2-40B4-BE49-F238E27FC236}">
                      <a16:creationId xmlns:a16="http://schemas.microsoft.com/office/drawing/2014/main" id="{8DF8B1E9-0ED8-8948-B01E-CD05E6A3AC8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2" name="Oval 246">
                  <a:extLst>
                    <a:ext uri="{FF2B5EF4-FFF2-40B4-BE49-F238E27FC236}">
                      <a16:creationId xmlns:a16="http://schemas.microsoft.com/office/drawing/2014/main" id="{F95F5816-8F7D-3148-A34D-BAF44CF904E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3" name="Oval 247">
                  <a:extLst>
                    <a:ext uri="{FF2B5EF4-FFF2-40B4-BE49-F238E27FC236}">
                      <a16:creationId xmlns:a16="http://schemas.microsoft.com/office/drawing/2014/main" id="{0D97A5A2-58BB-694C-8A1E-3B803162DC6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4" name="Oval 248">
                  <a:extLst>
                    <a:ext uri="{FF2B5EF4-FFF2-40B4-BE49-F238E27FC236}">
                      <a16:creationId xmlns:a16="http://schemas.microsoft.com/office/drawing/2014/main" id="{B7B168E0-B915-DA4A-8FF5-7C7960DDD22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5" name="Oval 249">
                  <a:extLst>
                    <a:ext uri="{FF2B5EF4-FFF2-40B4-BE49-F238E27FC236}">
                      <a16:creationId xmlns:a16="http://schemas.microsoft.com/office/drawing/2014/main" id="{B4A847AC-BA7D-ED40-8607-5C43AE366B3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6" name="Oval 250">
                  <a:extLst>
                    <a:ext uri="{FF2B5EF4-FFF2-40B4-BE49-F238E27FC236}">
                      <a16:creationId xmlns:a16="http://schemas.microsoft.com/office/drawing/2014/main" id="{AAA29241-EE2F-F648-8F60-2863CE8E58E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7" name="Oval 251">
                  <a:extLst>
                    <a:ext uri="{FF2B5EF4-FFF2-40B4-BE49-F238E27FC236}">
                      <a16:creationId xmlns:a16="http://schemas.microsoft.com/office/drawing/2014/main" id="{4B565228-A323-CA46-958A-3640C1950A6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8" name="Oval 252">
                  <a:extLst>
                    <a:ext uri="{FF2B5EF4-FFF2-40B4-BE49-F238E27FC236}">
                      <a16:creationId xmlns:a16="http://schemas.microsoft.com/office/drawing/2014/main" id="{9150AE3F-C169-7342-A0FF-AFDBF876CBC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9" name="Oval 253">
                  <a:extLst>
                    <a:ext uri="{FF2B5EF4-FFF2-40B4-BE49-F238E27FC236}">
                      <a16:creationId xmlns:a16="http://schemas.microsoft.com/office/drawing/2014/main" id="{8CB6D742-BD25-0946-A1B3-B93C02CD9AF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50" name="Oval 254">
                  <a:extLst>
                    <a:ext uri="{FF2B5EF4-FFF2-40B4-BE49-F238E27FC236}">
                      <a16:creationId xmlns:a16="http://schemas.microsoft.com/office/drawing/2014/main" id="{956D626E-42B0-7046-B8B1-CEC66B18B84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51" name="Oval 255">
                  <a:extLst>
                    <a:ext uri="{FF2B5EF4-FFF2-40B4-BE49-F238E27FC236}">
                      <a16:creationId xmlns:a16="http://schemas.microsoft.com/office/drawing/2014/main" id="{8ACBB4F9-11D7-2A4A-A48F-56FAD6FCD10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52" name="Oval 256">
                  <a:extLst>
                    <a:ext uri="{FF2B5EF4-FFF2-40B4-BE49-F238E27FC236}">
                      <a16:creationId xmlns:a16="http://schemas.microsoft.com/office/drawing/2014/main" id="{A4EC0AA3-4500-3B4F-874D-B371800482D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53" name="Oval 257">
                  <a:extLst>
                    <a:ext uri="{FF2B5EF4-FFF2-40B4-BE49-F238E27FC236}">
                      <a16:creationId xmlns:a16="http://schemas.microsoft.com/office/drawing/2014/main" id="{1BBA8BD9-3FC5-2F46-AC93-C37EC846AC5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69954" name="Group 258">
              <a:extLst>
                <a:ext uri="{FF2B5EF4-FFF2-40B4-BE49-F238E27FC236}">
                  <a16:creationId xmlns:a16="http://schemas.microsoft.com/office/drawing/2014/main" id="{10CDF1D8-CA66-CB41-AE6E-AD54C7E8C9F8}"/>
                </a:ext>
              </a:extLst>
            </p:cNvPr>
            <p:cNvGrpSpPr>
              <a:grpSpLocks/>
            </p:cNvGrpSpPr>
            <p:nvPr/>
          </p:nvGrpSpPr>
          <p:grpSpPr bwMode="auto">
            <a:xfrm>
              <a:off x="3151" y="2435"/>
              <a:ext cx="661" cy="752"/>
              <a:chOff x="3055" y="2339"/>
              <a:chExt cx="661" cy="752"/>
            </a:xfrm>
          </p:grpSpPr>
          <p:grpSp>
            <p:nvGrpSpPr>
              <p:cNvPr id="669955" name="Group 259">
                <a:extLst>
                  <a:ext uri="{FF2B5EF4-FFF2-40B4-BE49-F238E27FC236}">
                    <a16:creationId xmlns:a16="http://schemas.microsoft.com/office/drawing/2014/main" id="{6E6A3876-CF44-F945-83E8-7B9C0B64D73B}"/>
                  </a:ext>
                </a:extLst>
              </p:cNvPr>
              <p:cNvGrpSpPr>
                <a:grpSpLocks/>
              </p:cNvGrpSpPr>
              <p:nvPr/>
            </p:nvGrpSpPr>
            <p:grpSpPr bwMode="auto">
              <a:xfrm>
                <a:off x="3055" y="2339"/>
                <a:ext cx="346" cy="304"/>
                <a:chOff x="3098" y="2084"/>
                <a:chExt cx="346" cy="304"/>
              </a:xfrm>
            </p:grpSpPr>
            <p:sp>
              <p:nvSpPr>
                <p:cNvPr id="669956" name="Oval 260">
                  <a:extLst>
                    <a:ext uri="{FF2B5EF4-FFF2-40B4-BE49-F238E27FC236}">
                      <a16:creationId xmlns:a16="http://schemas.microsoft.com/office/drawing/2014/main" id="{711CEC6C-76A2-884E-9297-C5E6F6E78A7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57" name="Oval 261">
                  <a:extLst>
                    <a:ext uri="{FF2B5EF4-FFF2-40B4-BE49-F238E27FC236}">
                      <a16:creationId xmlns:a16="http://schemas.microsoft.com/office/drawing/2014/main" id="{1AFF0B5D-B6D5-9D42-8C23-A3DA54C605B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58" name="Oval 262">
                  <a:extLst>
                    <a:ext uri="{FF2B5EF4-FFF2-40B4-BE49-F238E27FC236}">
                      <a16:creationId xmlns:a16="http://schemas.microsoft.com/office/drawing/2014/main" id="{C9E34DC3-4080-284C-86C9-7260CA55FD1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59" name="Oval 263">
                  <a:extLst>
                    <a:ext uri="{FF2B5EF4-FFF2-40B4-BE49-F238E27FC236}">
                      <a16:creationId xmlns:a16="http://schemas.microsoft.com/office/drawing/2014/main" id="{CA164E4E-80CC-6247-B7C1-547617437F9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0" name="Oval 264">
                  <a:extLst>
                    <a:ext uri="{FF2B5EF4-FFF2-40B4-BE49-F238E27FC236}">
                      <a16:creationId xmlns:a16="http://schemas.microsoft.com/office/drawing/2014/main" id="{50C25F30-A73C-3F4C-A8FD-78D605A55B4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1" name="Oval 265">
                  <a:extLst>
                    <a:ext uri="{FF2B5EF4-FFF2-40B4-BE49-F238E27FC236}">
                      <a16:creationId xmlns:a16="http://schemas.microsoft.com/office/drawing/2014/main" id="{83ED1DFA-F9C1-3C40-9CE9-F56F18AC731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2" name="Oval 266">
                  <a:extLst>
                    <a:ext uri="{FF2B5EF4-FFF2-40B4-BE49-F238E27FC236}">
                      <a16:creationId xmlns:a16="http://schemas.microsoft.com/office/drawing/2014/main" id="{D956281F-FDD3-0B48-9211-0797F0563A4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3" name="Oval 267">
                  <a:extLst>
                    <a:ext uri="{FF2B5EF4-FFF2-40B4-BE49-F238E27FC236}">
                      <a16:creationId xmlns:a16="http://schemas.microsoft.com/office/drawing/2014/main" id="{A7E1DDD1-3DB8-5847-B7EB-1C02593A257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4" name="Oval 268">
                  <a:extLst>
                    <a:ext uri="{FF2B5EF4-FFF2-40B4-BE49-F238E27FC236}">
                      <a16:creationId xmlns:a16="http://schemas.microsoft.com/office/drawing/2014/main" id="{B2C46491-64B5-9140-B005-A82A1BAA80B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5" name="Oval 269">
                  <a:extLst>
                    <a:ext uri="{FF2B5EF4-FFF2-40B4-BE49-F238E27FC236}">
                      <a16:creationId xmlns:a16="http://schemas.microsoft.com/office/drawing/2014/main" id="{C0F97206-1CF5-024E-82C8-44D46D3F25A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6" name="Oval 270">
                  <a:extLst>
                    <a:ext uri="{FF2B5EF4-FFF2-40B4-BE49-F238E27FC236}">
                      <a16:creationId xmlns:a16="http://schemas.microsoft.com/office/drawing/2014/main" id="{EA1A26DB-54CB-9B41-AE94-59D9FDD346F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7" name="Oval 271">
                  <a:extLst>
                    <a:ext uri="{FF2B5EF4-FFF2-40B4-BE49-F238E27FC236}">
                      <a16:creationId xmlns:a16="http://schemas.microsoft.com/office/drawing/2014/main" id="{E07FF7CB-57AF-1247-A6B2-D6AF350F01B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8" name="Oval 272">
                  <a:extLst>
                    <a:ext uri="{FF2B5EF4-FFF2-40B4-BE49-F238E27FC236}">
                      <a16:creationId xmlns:a16="http://schemas.microsoft.com/office/drawing/2014/main" id="{FEAE9B8B-339C-0F4F-B768-5358B31E23D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9" name="Oval 273">
                  <a:extLst>
                    <a:ext uri="{FF2B5EF4-FFF2-40B4-BE49-F238E27FC236}">
                      <a16:creationId xmlns:a16="http://schemas.microsoft.com/office/drawing/2014/main" id="{84DF2DAE-028B-BA46-9A37-24683A6676F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970" name="Group 274">
                <a:extLst>
                  <a:ext uri="{FF2B5EF4-FFF2-40B4-BE49-F238E27FC236}">
                    <a16:creationId xmlns:a16="http://schemas.microsoft.com/office/drawing/2014/main" id="{EFD601E5-E1B5-B34C-AE5F-B617B54BD5D4}"/>
                  </a:ext>
                </a:extLst>
              </p:cNvPr>
              <p:cNvGrpSpPr>
                <a:grpSpLocks/>
              </p:cNvGrpSpPr>
              <p:nvPr/>
            </p:nvGrpSpPr>
            <p:grpSpPr bwMode="auto">
              <a:xfrm>
                <a:off x="3370" y="2787"/>
                <a:ext cx="346" cy="304"/>
                <a:chOff x="3098" y="2084"/>
                <a:chExt cx="346" cy="304"/>
              </a:xfrm>
            </p:grpSpPr>
            <p:sp>
              <p:nvSpPr>
                <p:cNvPr id="669971" name="Oval 275">
                  <a:extLst>
                    <a:ext uri="{FF2B5EF4-FFF2-40B4-BE49-F238E27FC236}">
                      <a16:creationId xmlns:a16="http://schemas.microsoft.com/office/drawing/2014/main" id="{2C5BFBF1-09E8-694D-ABBC-26F5BBD0F3F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2" name="Oval 276">
                  <a:extLst>
                    <a:ext uri="{FF2B5EF4-FFF2-40B4-BE49-F238E27FC236}">
                      <a16:creationId xmlns:a16="http://schemas.microsoft.com/office/drawing/2014/main" id="{4F985FE5-B8DE-2A46-95EF-61EBE321A09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3" name="Oval 277">
                  <a:extLst>
                    <a:ext uri="{FF2B5EF4-FFF2-40B4-BE49-F238E27FC236}">
                      <a16:creationId xmlns:a16="http://schemas.microsoft.com/office/drawing/2014/main" id="{96EA6279-0FBB-E046-8288-6137E8C59C9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4" name="Oval 278">
                  <a:extLst>
                    <a:ext uri="{FF2B5EF4-FFF2-40B4-BE49-F238E27FC236}">
                      <a16:creationId xmlns:a16="http://schemas.microsoft.com/office/drawing/2014/main" id="{7B18ADA5-02F0-B148-873F-19AF6FC9B0B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5" name="Oval 279">
                  <a:extLst>
                    <a:ext uri="{FF2B5EF4-FFF2-40B4-BE49-F238E27FC236}">
                      <a16:creationId xmlns:a16="http://schemas.microsoft.com/office/drawing/2014/main" id="{AAD97DAE-D228-F74F-9C5E-34B6FAE81AB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6" name="Oval 280">
                  <a:extLst>
                    <a:ext uri="{FF2B5EF4-FFF2-40B4-BE49-F238E27FC236}">
                      <a16:creationId xmlns:a16="http://schemas.microsoft.com/office/drawing/2014/main" id="{E0964A50-52A3-9643-9B7E-ABB730561ED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7" name="Oval 281">
                  <a:extLst>
                    <a:ext uri="{FF2B5EF4-FFF2-40B4-BE49-F238E27FC236}">
                      <a16:creationId xmlns:a16="http://schemas.microsoft.com/office/drawing/2014/main" id="{E0CBA351-A2CD-4441-8F33-70DF7FDE848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8" name="Oval 282">
                  <a:extLst>
                    <a:ext uri="{FF2B5EF4-FFF2-40B4-BE49-F238E27FC236}">
                      <a16:creationId xmlns:a16="http://schemas.microsoft.com/office/drawing/2014/main" id="{D086869E-B16A-7047-8771-239A1B23E0B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9" name="Oval 283">
                  <a:extLst>
                    <a:ext uri="{FF2B5EF4-FFF2-40B4-BE49-F238E27FC236}">
                      <a16:creationId xmlns:a16="http://schemas.microsoft.com/office/drawing/2014/main" id="{2ED2DC59-DC04-B048-B02C-31E9C468E86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80" name="Oval 284">
                  <a:extLst>
                    <a:ext uri="{FF2B5EF4-FFF2-40B4-BE49-F238E27FC236}">
                      <a16:creationId xmlns:a16="http://schemas.microsoft.com/office/drawing/2014/main" id="{16A1F1D6-58D6-374E-A4BC-B0487B104BA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81" name="Oval 285">
                  <a:extLst>
                    <a:ext uri="{FF2B5EF4-FFF2-40B4-BE49-F238E27FC236}">
                      <a16:creationId xmlns:a16="http://schemas.microsoft.com/office/drawing/2014/main" id="{1C4AE811-9D14-ED4D-BDA4-4DE535FBEED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82" name="Oval 286">
                  <a:extLst>
                    <a:ext uri="{FF2B5EF4-FFF2-40B4-BE49-F238E27FC236}">
                      <a16:creationId xmlns:a16="http://schemas.microsoft.com/office/drawing/2014/main" id="{24A1D3F4-7E68-A74F-AA31-D603BBB67CE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83" name="Oval 287">
                  <a:extLst>
                    <a:ext uri="{FF2B5EF4-FFF2-40B4-BE49-F238E27FC236}">
                      <a16:creationId xmlns:a16="http://schemas.microsoft.com/office/drawing/2014/main" id="{01D49C95-8C21-2A4F-AA54-9383A36020F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84" name="Oval 288">
                  <a:extLst>
                    <a:ext uri="{FF2B5EF4-FFF2-40B4-BE49-F238E27FC236}">
                      <a16:creationId xmlns:a16="http://schemas.microsoft.com/office/drawing/2014/main" id="{EA5B8E09-33B0-CB43-9E01-FF8BCCCD844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69985" name="Group 289">
              <a:extLst>
                <a:ext uri="{FF2B5EF4-FFF2-40B4-BE49-F238E27FC236}">
                  <a16:creationId xmlns:a16="http://schemas.microsoft.com/office/drawing/2014/main" id="{30856DF3-AAB0-2343-B157-4E4265647E7C}"/>
                </a:ext>
              </a:extLst>
            </p:cNvPr>
            <p:cNvGrpSpPr>
              <a:grpSpLocks/>
            </p:cNvGrpSpPr>
            <p:nvPr/>
          </p:nvGrpSpPr>
          <p:grpSpPr bwMode="auto">
            <a:xfrm>
              <a:off x="2710" y="2080"/>
              <a:ext cx="1487" cy="1132"/>
              <a:chOff x="2614" y="1984"/>
              <a:chExt cx="1487" cy="1132"/>
            </a:xfrm>
          </p:grpSpPr>
          <p:grpSp>
            <p:nvGrpSpPr>
              <p:cNvPr id="669986" name="Group 290">
                <a:extLst>
                  <a:ext uri="{FF2B5EF4-FFF2-40B4-BE49-F238E27FC236}">
                    <a16:creationId xmlns:a16="http://schemas.microsoft.com/office/drawing/2014/main" id="{2FB4840C-D301-C747-86B6-A08D82FF13D4}"/>
                  </a:ext>
                </a:extLst>
              </p:cNvPr>
              <p:cNvGrpSpPr>
                <a:grpSpLocks/>
              </p:cNvGrpSpPr>
              <p:nvPr/>
            </p:nvGrpSpPr>
            <p:grpSpPr bwMode="auto">
              <a:xfrm>
                <a:off x="2614" y="2812"/>
                <a:ext cx="346" cy="304"/>
                <a:chOff x="3098" y="2084"/>
                <a:chExt cx="346" cy="304"/>
              </a:xfrm>
            </p:grpSpPr>
            <p:sp>
              <p:nvSpPr>
                <p:cNvPr id="669987" name="Oval 291">
                  <a:extLst>
                    <a:ext uri="{FF2B5EF4-FFF2-40B4-BE49-F238E27FC236}">
                      <a16:creationId xmlns:a16="http://schemas.microsoft.com/office/drawing/2014/main" id="{098A758D-36D7-E441-BBB2-8F23436676D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88" name="Oval 292">
                  <a:extLst>
                    <a:ext uri="{FF2B5EF4-FFF2-40B4-BE49-F238E27FC236}">
                      <a16:creationId xmlns:a16="http://schemas.microsoft.com/office/drawing/2014/main" id="{882D2DF5-B84F-2B4E-81D4-85FE07AD9D6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89" name="Oval 293">
                  <a:extLst>
                    <a:ext uri="{FF2B5EF4-FFF2-40B4-BE49-F238E27FC236}">
                      <a16:creationId xmlns:a16="http://schemas.microsoft.com/office/drawing/2014/main" id="{1E938065-ABA7-324D-9A70-FC292438357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0" name="Oval 294">
                  <a:extLst>
                    <a:ext uri="{FF2B5EF4-FFF2-40B4-BE49-F238E27FC236}">
                      <a16:creationId xmlns:a16="http://schemas.microsoft.com/office/drawing/2014/main" id="{22F4EA28-D728-4040-8C63-B56BABC7C46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1" name="Oval 295">
                  <a:extLst>
                    <a:ext uri="{FF2B5EF4-FFF2-40B4-BE49-F238E27FC236}">
                      <a16:creationId xmlns:a16="http://schemas.microsoft.com/office/drawing/2014/main" id="{F004F363-116A-174B-95D9-2E56ABED032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2" name="Oval 296">
                  <a:extLst>
                    <a:ext uri="{FF2B5EF4-FFF2-40B4-BE49-F238E27FC236}">
                      <a16:creationId xmlns:a16="http://schemas.microsoft.com/office/drawing/2014/main" id="{9A169F89-F26B-A447-8563-15464FE4614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3" name="Oval 297">
                  <a:extLst>
                    <a:ext uri="{FF2B5EF4-FFF2-40B4-BE49-F238E27FC236}">
                      <a16:creationId xmlns:a16="http://schemas.microsoft.com/office/drawing/2014/main" id="{2D1D4E66-6EC7-874F-A018-CEC8B4BD9BB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4" name="Oval 298">
                  <a:extLst>
                    <a:ext uri="{FF2B5EF4-FFF2-40B4-BE49-F238E27FC236}">
                      <a16:creationId xmlns:a16="http://schemas.microsoft.com/office/drawing/2014/main" id="{C26DD9EE-6837-F14C-B873-BEF27107443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5" name="Oval 299">
                  <a:extLst>
                    <a:ext uri="{FF2B5EF4-FFF2-40B4-BE49-F238E27FC236}">
                      <a16:creationId xmlns:a16="http://schemas.microsoft.com/office/drawing/2014/main" id="{AB07583F-BDEB-664A-A916-0DC80503796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6" name="Oval 300">
                  <a:extLst>
                    <a:ext uri="{FF2B5EF4-FFF2-40B4-BE49-F238E27FC236}">
                      <a16:creationId xmlns:a16="http://schemas.microsoft.com/office/drawing/2014/main" id="{0EDAB1EC-3D29-6E4F-8E19-8148D224BE2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7" name="Oval 301">
                  <a:extLst>
                    <a:ext uri="{FF2B5EF4-FFF2-40B4-BE49-F238E27FC236}">
                      <a16:creationId xmlns:a16="http://schemas.microsoft.com/office/drawing/2014/main" id="{5A581376-5561-7F45-A82B-1EBA0D35334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8" name="Oval 302">
                  <a:extLst>
                    <a:ext uri="{FF2B5EF4-FFF2-40B4-BE49-F238E27FC236}">
                      <a16:creationId xmlns:a16="http://schemas.microsoft.com/office/drawing/2014/main" id="{2C4FA498-B2A8-894D-9D5F-2FCDD0558A8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9" name="Oval 303">
                  <a:extLst>
                    <a:ext uri="{FF2B5EF4-FFF2-40B4-BE49-F238E27FC236}">
                      <a16:creationId xmlns:a16="http://schemas.microsoft.com/office/drawing/2014/main" id="{3016A127-27CF-314D-AEA4-3A6626968A6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0" name="Oval 304">
                  <a:extLst>
                    <a:ext uri="{FF2B5EF4-FFF2-40B4-BE49-F238E27FC236}">
                      <a16:creationId xmlns:a16="http://schemas.microsoft.com/office/drawing/2014/main" id="{0B52D673-14AB-484F-9861-6C57FB1CEA5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001" name="Group 305">
                <a:extLst>
                  <a:ext uri="{FF2B5EF4-FFF2-40B4-BE49-F238E27FC236}">
                    <a16:creationId xmlns:a16="http://schemas.microsoft.com/office/drawing/2014/main" id="{87980F69-4ACB-F948-A02B-FA6FCA681BF1}"/>
                  </a:ext>
                </a:extLst>
              </p:cNvPr>
              <p:cNvGrpSpPr>
                <a:grpSpLocks/>
              </p:cNvGrpSpPr>
              <p:nvPr/>
            </p:nvGrpSpPr>
            <p:grpSpPr bwMode="auto">
              <a:xfrm>
                <a:off x="3755" y="1984"/>
                <a:ext cx="346" cy="304"/>
                <a:chOff x="3098" y="2084"/>
                <a:chExt cx="346" cy="304"/>
              </a:xfrm>
            </p:grpSpPr>
            <p:sp>
              <p:nvSpPr>
                <p:cNvPr id="670002" name="Oval 306">
                  <a:extLst>
                    <a:ext uri="{FF2B5EF4-FFF2-40B4-BE49-F238E27FC236}">
                      <a16:creationId xmlns:a16="http://schemas.microsoft.com/office/drawing/2014/main" id="{31E0878B-446A-AD46-B57B-3E665475B27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3" name="Oval 307">
                  <a:extLst>
                    <a:ext uri="{FF2B5EF4-FFF2-40B4-BE49-F238E27FC236}">
                      <a16:creationId xmlns:a16="http://schemas.microsoft.com/office/drawing/2014/main" id="{C61AB538-E2C2-ED4B-ADCB-8F1724C57C4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4" name="Oval 308">
                  <a:extLst>
                    <a:ext uri="{FF2B5EF4-FFF2-40B4-BE49-F238E27FC236}">
                      <a16:creationId xmlns:a16="http://schemas.microsoft.com/office/drawing/2014/main" id="{CC11E22B-2FB9-524E-ABAE-9CEDC02727F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5" name="Oval 309">
                  <a:extLst>
                    <a:ext uri="{FF2B5EF4-FFF2-40B4-BE49-F238E27FC236}">
                      <a16:creationId xmlns:a16="http://schemas.microsoft.com/office/drawing/2014/main" id="{0816C3A8-307B-344B-AEF9-257A9D1F3F2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6" name="Oval 310">
                  <a:extLst>
                    <a:ext uri="{FF2B5EF4-FFF2-40B4-BE49-F238E27FC236}">
                      <a16:creationId xmlns:a16="http://schemas.microsoft.com/office/drawing/2014/main" id="{EE566441-1D01-6F4B-8B41-7B57D6740F0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7" name="Oval 311">
                  <a:extLst>
                    <a:ext uri="{FF2B5EF4-FFF2-40B4-BE49-F238E27FC236}">
                      <a16:creationId xmlns:a16="http://schemas.microsoft.com/office/drawing/2014/main" id="{3D6195CA-4D8C-174B-B76A-676549B0CA8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8" name="Oval 312">
                  <a:extLst>
                    <a:ext uri="{FF2B5EF4-FFF2-40B4-BE49-F238E27FC236}">
                      <a16:creationId xmlns:a16="http://schemas.microsoft.com/office/drawing/2014/main" id="{90EC433D-126C-7647-97F4-1E8AC604839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9" name="Oval 313">
                  <a:extLst>
                    <a:ext uri="{FF2B5EF4-FFF2-40B4-BE49-F238E27FC236}">
                      <a16:creationId xmlns:a16="http://schemas.microsoft.com/office/drawing/2014/main" id="{120A1468-7C3B-A04C-8683-5529A1A9DEF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10" name="Oval 314">
                  <a:extLst>
                    <a:ext uri="{FF2B5EF4-FFF2-40B4-BE49-F238E27FC236}">
                      <a16:creationId xmlns:a16="http://schemas.microsoft.com/office/drawing/2014/main" id="{4E294E92-DC6F-774A-A6FC-F7AEF522B94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11" name="Oval 315">
                  <a:extLst>
                    <a:ext uri="{FF2B5EF4-FFF2-40B4-BE49-F238E27FC236}">
                      <a16:creationId xmlns:a16="http://schemas.microsoft.com/office/drawing/2014/main" id="{5FC05F9C-38CB-424D-AE93-95DEBEC88D0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12" name="Oval 316">
                  <a:extLst>
                    <a:ext uri="{FF2B5EF4-FFF2-40B4-BE49-F238E27FC236}">
                      <a16:creationId xmlns:a16="http://schemas.microsoft.com/office/drawing/2014/main" id="{144DE159-C36D-A949-8FB9-81EF9674D68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13" name="Oval 317">
                  <a:extLst>
                    <a:ext uri="{FF2B5EF4-FFF2-40B4-BE49-F238E27FC236}">
                      <a16:creationId xmlns:a16="http://schemas.microsoft.com/office/drawing/2014/main" id="{98061F3B-6524-5041-98D0-C8106A9D847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14" name="Oval 318">
                  <a:extLst>
                    <a:ext uri="{FF2B5EF4-FFF2-40B4-BE49-F238E27FC236}">
                      <a16:creationId xmlns:a16="http://schemas.microsoft.com/office/drawing/2014/main" id="{4C212CEB-C8E8-B247-BCD1-3960EAFEAF6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15" name="Oval 319">
                  <a:extLst>
                    <a:ext uri="{FF2B5EF4-FFF2-40B4-BE49-F238E27FC236}">
                      <a16:creationId xmlns:a16="http://schemas.microsoft.com/office/drawing/2014/main" id="{C714B96D-8EF9-AA49-8122-CD1204F4690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016" name="Group 320">
              <a:extLst>
                <a:ext uri="{FF2B5EF4-FFF2-40B4-BE49-F238E27FC236}">
                  <a16:creationId xmlns:a16="http://schemas.microsoft.com/office/drawing/2014/main" id="{789BBCB5-37DC-BF4A-9891-6F0667BE3A55}"/>
                </a:ext>
              </a:extLst>
            </p:cNvPr>
            <p:cNvGrpSpPr>
              <a:grpSpLocks/>
            </p:cNvGrpSpPr>
            <p:nvPr/>
          </p:nvGrpSpPr>
          <p:grpSpPr bwMode="auto">
            <a:xfrm>
              <a:off x="3130" y="2584"/>
              <a:ext cx="788" cy="488"/>
              <a:chOff x="3034" y="2488"/>
              <a:chExt cx="788" cy="488"/>
            </a:xfrm>
          </p:grpSpPr>
          <p:grpSp>
            <p:nvGrpSpPr>
              <p:cNvPr id="670017" name="Group 321">
                <a:extLst>
                  <a:ext uri="{FF2B5EF4-FFF2-40B4-BE49-F238E27FC236}">
                    <a16:creationId xmlns:a16="http://schemas.microsoft.com/office/drawing/2014/main" id="{6E100AFE-5C49-9F49-9149-4E59DB537149}"/>
                  </a:ext>
                </a:extLst>
              </p:cNvPr>
              <p:cNvGrpSpPr>
                <a:grpSpLocks/>
              </p:cNvGrpSpPr>
              <p:nvPr/>
            </p:nvGrpSpPr>
            <p:grpSpPr bwMode="auto">
              <a:xfrm>
                <a:off x="3034" y="2672"/>
                <a:ext cx="346" cy="304"/>
                <a:chOff x="3098" y="2084"/>
                <a:chExt cx="346" cy="304"/>
              </a:xfrm>
            </p:grpSpPr>
            <p:sp>
              <p:nvSpPr>
                <p:cNvPr id="670018" name="Oval 322">
                  <a:extLst>
                    <a:ext uri="{FF2B5EF4-FFF2-40B4-BE49-F238E27FC236}">
                      <a16:creationId xmlns:a16="http://schemas.microsoft.com/office/drawing/2014/main" id="{6DEFFF7B-015C-1042-AB27-34C03A782EC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19" name="Oval 323">
                  <a:extLst>
                    <a:ext uri="{FF2B5EF4-FFF2-40B4-BE49-F238E27FC236}">
                      <a16:creationId xmlns:a16="http://schemas.microsoft.com/office/drawing/2014/main" id="{5793B1C2-3051-3B46-A31F-0CA1F9BA7AB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0" name="Oval 324">
                  <a:extLst>
                    <a:ext uri="{FF2B5EF4-FFF2-40B4-BE49-F238E27FC236}">
                      <a16:creationId xmlns:a16="http://schemas.microsoft.com/office/drawing/2014/main" id="{948DEA0B-849A-DF47-A804-78D619DBA5E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1" name="Oval 325">
                  <a:extLst>
                    <a:ext uri="{FF2B5EF4-FFF2-40B4-BE49-F238E27FC236}">
                      <a16:creationId xmlns:a16="http://schemas.microsoft.com/office/drawing/2014/main" id="{DBBFB01C-9578-5943-9747-BBCE217D45B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2" name="Oval 326">
                  <a:extLst>
                    <a:ext uri="{FF2B5EF4-FFF2-40B4-BE49-F238E27FC236}">
                      <a16:creationId xmlns:a16="http://schemas.microsoft.com/office/drawing/2014/main" id="{E868AE50-3C16-5840-A424-95E3D0200A1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3" name="Oval 327">
                  <a:extLst>
                    <a:ext uri="{FF2B5EF4-FFF2-40B4-BE49-F238E27FC236}">
                      <a16:creationId xmlns:a16="http://schemas.microsoft.com/office/drawing/2014/main" id="{A5D25220-A4D4-2D40-A108-2361A48E6C5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4" name="Oval 328">
                  <a:extLst>
                    <a:ext uri="{FF2B5EF4-FFF2-40B4-BE49-F238E27FC236}">
                      <a16:creationId xmlns:a16="http://schemas.microsoft.com/office/drawing/2014/main" id="{13951528-32A7-C84B-9320-208D3A86855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5" name="Oval 329">
                  <a:extLst>
                    <a:ext uri="{FF2B5EF4-FFF2-40B4-BE49-F238E27FC236}">
                      <a16:creationId xmlns:a16="http://schemas.microsoft.com/office/drawing/2014/main" id="{5093AAC8-635D-5B46-89B6-7BFBB7BA53A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6" name="Oval 330">
                  <a:extLst>
                    <a:ext uri="{FF2B5EF4-FFF2-40B4-BE49-F238E27FC236}">
                      <a16:creationId xmlns:a16="http://schemas.microsoft.com/office/drawing/2014/main" id="{563D68E7-2B32-7C4E-A355-3A99432F7B3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7" name="Oval 331">
                  <a:extLst>
                    <a:ext uri="{FF2B5EF4-FFF2-40B4-BE49-F238E27FC236}">
                      <a16:creationId xmlns:a16="http://schemas.microsoft.com/office/drawing/2014/main" id="{5F27F695-DE41-DD4D-8965-7B441686A66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8" name="Oval 332">
                  <a:extLst>
                    <a:ext uri="{FF2B5EF4-FFF2-40B4-BE49-F238E27FC236}">
                      <a16:creationId xmlns:a16="http://schemas.microsoft.com/office/drawing/2014/main" id="{81222B20-579A-2047-9E0B-40EDA531780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9" name="Oval 333">
                  <a:extLst>
                    <a:ext uri="{FF2B5EF4-FFF2-40B4-BE49-F238E27FC236}">
                      <a16:creationId xmlns:a16="http://schemas.microsoft.com/office/drawing/2014/main" id="{261999B5-2E8A-9442-B96E-14D1B398B4F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0" name="Oval 334">
                  <a:extLst>
                    <a:ext uri="{FF2B5EF4-FFF2-40B4-BE49-F238E27FC236}">
                      <a16:creationId xmlns:a16="http://schemas.microsoft.com/office/drawing/2014/main" id="{199E38D3-153C-1547-9D22-E9F9BCC257D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1" name="Oval 335">
                  <a:extLst>
                    <a:ext uri="{FF2B5EF4-FFF2-40B4-BE49-F238E27FC236}">
                      <a16:creationId xmlns:a16="http://schemas.microsoft.com/office/drawing/2014/main" id="{81ABC5A7-ADB2-AF41-BFA5-E13BDA266E6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032" name="Group 336">
                <a:extLst>
                  <a:ext uri="{FF2B5EF4-FFF2-40B4-BE49-F238E27FC236}">
                    <a16:creationId xmlns:a16="http://schemas.microsoft.com/office/drawing/2014/main" id="{AFBF935B-B85A-274D-9BB9-8744DE76E0B5}"/>
                  </a:ext>
                </a:extLst>
              </p:cNvPr>
              <p:cNvGrpSpPr>
                <a:grpSpLocks/>
              </p:cNvGrpSpPr>
              <p:nvPr/>
            </p:nvGrpSpPr>
            <p:grpSpPr bwMode="auto">
              <a:xfrm>
                <a:off x="3476" y="2488"/>
                <a:ext cx="346" cy="304"/>
                <a:chOff x="3098" y="2084"/>
                <a:chExt cx="346" cy="304"/>
              </a:xfrm>
            </p:grpSpPr>
            <p:sp>
              <p:nvSpPr>
                <p:cNvPr id="670033" name="Oval 337">
                  <a:extLst>
                    <a:ext uri="{FF2B5EF4-FFF2-40B4-BE49-F238E27FC236}">
                      <a16:creationId xmlns:a16="http://schemas.microsoft.com/office/drawing/2014/main" id="{FB3BBCAB-5D92-5347-B0F1-50B7534F87D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4" name="Oval 338">
                  <a:extLst>
                    <a:ext uri="{FF2B5EF4-FFF2-40B4-BE49-F238E27FC236}">
                      <a16:creationId xmlns:a16="http://schemas.microsoft.com/office/drawing/2014/main" id="{7212BDB2-7F84-134F-A1EB-2E8CFD0CF81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5" name="Oval 339">
                  <a:extLst>
                    <a:ext uri="{FF2B5EF4-FFF2-40B4-BE49-F238E27FC236}">
                      <a16:creationId xmlns:a16="http://schemas.microsoft.com/office/drawing/2014/main" id="{4EC4978F-157A-AE4A-A9F6-43B99894304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6" name="Oval 340">
                  <a:extLst>
                    <a:ext uri="{FF2B5EF4-FFF2-40B4-BE49-F238E27FC236}">
                      <a16:creationId xmlns:a16="http://schemas.microsoft.com/office/drawing/2014/main" id="{C6109DCB-2CAF-E641-9CEE-3072D3ED73B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7" name="Oval 341">
                  <a:extLst>
                    <a:ext uri="{FF2B5EF4-FFF2-40B4-BE49-F238E27FC236}">
                      <a16:creationId xmlns:a16="http://schemas.microsoft.com/office/drawing/2014/main" id="{5294BEA0-D2D4-1142-B645-A2770FD6986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8" name="Oval 342">
                  <a:extLst>
                    <a:ext uri="{FF2B5EF4-FFF2-40B4-BE49-F238E27FC236}">
                      <a16:creationId xmlns:a16="http://schemas.microsoft.com/office/drawing/2014/main" id="{AFD9C7B6-B5B6-1E43-9B7E-D39119447D4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9" name="Oval 343">
                  <a:extLst>
                    <a:ext uri="{FF2B5EF4-FFF2-40B4-BE49-F238E27FC236}">
                      <a16:creationId xmlns:a16="http://schemas.microsoft.com/office/drawing/2014/main" id="{0FEE8E10-1651-914B-8B47-DED6B8C336C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40" name="Oval 344">
                  <a:extLst>
                    <a:ext uri="{FF2B5EF4-FFF2-40B4-BE49-F238E27FC236}">
                      <a16:creationId xmlns:a16="http://schemas.microsoft.com/office/drawing/2014/main" id="{4859FD8E-2889-3141-AAF4-D1318F6379F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41" name="Oval 345">
                  <a:extLst>
                    <a:ext uri="{FF2B5EF4-FFF2-40B4-BE49-F238E27FC236}">
                      <a16:creationId xmlns:a16="http://schemas.microsoft.com/office/drawing/2014/main" id="{4E235C00-2BC4-784C-95DC-99EAAD932ED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42" name="Oval 346">
                  <a:extLst>
                    <a:ext uri="{FF2B5EF4-FFF2-40B4-BE49-F238E27FC236}">
                      <a16:creationId xmlns:a16="http://schemas.microsoft.com/office/drawing/2014/main" id="{78A8E997-6A2E-224F-B6B7-C0DB91F11D6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43" name="Oval 347">
                  <a:extLst>
                    <a:ext uri="{FF2B5EF4-FFF2-40B4-BE49-F238E27FC236}">
                      <a16:creationId xmlns:a16="http://schemas.microsoft.com/office/drawing/2014/main" id="{3D0D98B2-17DA-5B49-A98B-2BCE95DF263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44" name="Oval 348">
                  <a:extLst>
                    <a:ext uri="{FF2B5EF4-FFF2-40B4-BE49-F238E27FC236}">
                      <a16:creationId xmlns:a16="http://schemas.microsoft.com/office/drawing/2014/main" id="{8CF30C95-93CD-4A45-B782-2EE8C66FD9D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45" name="Oval 349">
                  <a:extLst>
                    <a:ext uri="{FF2B5EF4-FFF2-40B4-BE49-F238E27FC236}">
                      <a16:creationId xmlns:a16="http://schemas.microsoft.com/office/drawing/2014/main" id="{90F63D49-4886-5647-BF88-14423678B1A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46" name="Oval 350">
                  <a:extLst>
                    <a:ext uri="{FF2B5EF4-FFF2-40B4-BE49-F238E27FC236}">
                      <a16:creationId xmlns:a16="http://schemas.microsoft.com/office/drawing/2014/main" id="{DFBEAAF7-DE64-6145-B546-CE5AFF667DF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047" name="Group 351">
              <a:extLst>
                <a:ext uri="{FF2B5EF4-FFF2-40B4-BE49-F238E27FC236}">
                  <a16:creationId xmlns:a16="http://schemas.microsoft.com/office/drawing/2014/main" id="{8F4027D6-60EA-CF4A-AA1F-06758F930061}"/>
                </a:ext>
              </a:extLst>
            </p:cNvPr>
            <p:cNvGrpSpPr>
              <a:grpSpLocks/>
            </p:cNvGrpSpPr>
            <p:nvPr/>
          </p:nvGrpSpPr>
          <p:grpSpPr bwMode="auto">
            <a:xfrm>
              <a:off x="3869" y="3143"/>
              <a:ext cx="650" cy="402"/>
              <a:chOff x="3773" y="3047"/>
              <a:chExt cx="650" cy="402"/>
            </a:xfrm>
          </p:grpSpPr>
          <p:grpSp>
            <p:nvGrpSpPr>
              <p:cNvPr id="670048" name="Group 352">
                <a:extLst>
                  <a:ext uri="{FF2B5EF4-FFF2-40B4-BE49-F238E27FC236}">
                    <a16:creationId xmlns:a16="http://schemas.microsoft.com/office/drawing/2014/main" id="{DE31EC77-FA4E-7343-A7E2-877FC052432C}"/>
                  </a:ext>
                </a:extLst>
              </p:cNvPr>
              <p:cNvGrpSpPr>
                <a:grpSpLocks/>
              </p:cNvGrpSpPr>
              <p:nvPr/>
            </p:nvGrpSpPr>
            <p:grpSpPr bwMode="auto">
              <a:xfrm>
                <a:off x="4077" y="3047"/>
                <a:ext cx="346" cy="304"/>
                <a:chOff x="3098" y="2084"/>
                <a:chExt cx="346" cy="304"/>
              </a:xfrm>
            </p:grpSpPr>
            <p:sp>
              <p:nvSpPr>
                <p:cNvPr id="670049" name="Oval 353">
                  <a:extLst>
                    <a:ext uri="{FF2B5EF4-FFF2-40B4-BE49-F238E27FC236}">
                      <a16:creationId xmlns:a16="http://schemas.microsoft.com/office/drawing/2014/main" id="{F06CF2DE-AFBC-FD47-86FE-A5A3396C506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0" name="Oval 354">
                  <a:extLst>
                    <a:ext uri="{FF2B5EF4-FFF2-40B4-BE49-F238E27FC236}">
                      <a16:creationId xmlns:a16="http://schemas.microsoft.com/office/drawing/2014/main" id="{205D5AD8-C9BE-6B41-8FFC-47D5F0EEC14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1" name="Oval 355">
                  <a:extLst>
                    <a:ext uri="{FF2B5EF4-FFF2-40B4-BE49-F238E27FC236}">
                      <a16:creationId xmlns:a16="http://schemas.microsoft.com/office/drawing/2014/main" id="{7372F71B-05BF-FE45-88C5-28F193ACD43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2" name="Oval 356">
                  <a:extLst>
                    <a:ext uri="{FF2B5EF4-FFF2-40B4-BE49-F238E27FC236}">
                      <a16:creationId xmlns:a16="http://schemas.microsoft.com/office/drawing/2014/main" id="{7DDD900B-232C-9C49-89FB-819332F9EBC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3" name="Oval 357">
                  <a:extLst>
                    <a:ext uri="{FF2B5EF4-FFF2-40B4-BE49-F238E27FC236}">
                      <a16:creationId xmlns:a16="http://schemas.microsoft.com/office/drawing/2014/main" id="{D3224C15-ED52-3B42-9FB7-E9EA05A4C6B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4" name="Oval 358">
                  <a:extLst>
                    <a:ext uri="{FF2B5EF4-FFF2-40B4-BE49-F238E27FC236}">
                      <a16:creationId xmlns:a16="http://schemas.microsoft.com/office/drawing/2014/main" id="{78E80983-BA62-904C-B511-7E8206E85A8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5" name="Oval 359">
                  <a:extLst>
                    <a:ext uri="{FF2B5EF4-FFF2-40B4-BE49-F238E27FC236}">
                      <a16:creationId xmlns:a16="http://schemas.microsoft.com/office/drawing/2014/main" id="{582AA4B3-8FD6-D744-9BBD-F46FEE81812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6" name="Oval 360">
                  <a:extLst>
                    <a:ext uri="{FF2B5EF4-FFF2-40B4-BE49-F238E27FC236}">
                      <a16:creationId xmlns:a16="http://schemas.microsoft.com/office/drawing/2014/main" id="{8F503F8D-A042-7C41-88C8-8AA6C4C6BA1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7" name="Oval 361">
                  <a:extLst>
                    <a:ext uri="{FF2B5EF4-FFF2-40B4-BE49-F238E27FC236}">
                      <a16:creationId xmlns:a16="http://schemas.microsoft.com/office/drawing/2014/main" id="{9EDD4107-8610-E04B-BAAA-10D4E075E14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8" name="Oval 362">
                  <a:extLst>
                    <a:ext uri="{FF2B5EF4-FFF2-40B4-BE49-F238E27FC236}">
                      <a16:creationId xmlns:a16="http://schemas.microsoft.com/office/drawing/2014/main" id="{281BCA92-A33C-A445-B497-8C54B935AFF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9" name="Oval 363">
                  <a:extLst>
                    <a:ext uri="{FF2B5EF4-FFF2-40B4-BE49-F238E27FC236}">
                      <a16:creationId xmlns:a16="http://schemas.microsoft.com/office/drawing/2014/main" id="{4FA3E936-8CC8-4D4C-BD04-88D61FCB221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0" name="Oval 364">
                  <a:extLst>
                    <a:ext uri="{FF2B5EF4-FFF2-40B4-BE49-F238E27FC236}">
                      <a16:creationId xmlns:a16="http://schemas.microsoft.com/office/drawing/2014/main" id="{95995BA4-103E-FA42-BC1A-D3E1C90A398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1" name="Oval 365">
                  <a:extLst>
                    <a:ext uri="{FF2B5EF4-FFF2-40B4-BE49-F238E27FC236}">
                      <a16:creationId xmlns:a16="http://schemas.microsoft.com/office/drawing/2014/main" id="{9EEF26A1-E003-4F45-AF8F-4392D05389D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2" name="Oval 366">
                  <a:extLst>
                    <a:ext uri="{FF2B5EF4-FFF2-40B4-BE49-F238E27FC236}">
                      <a16:creationId xmlns:a16="http://schemas.microsoft.com/office/drawing/2014/main" id="{4B075D17-2C09-9D4D-A3E6-25DD5A5C8C8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063" name="Group 367">
                <a:extLst>
                  <a:ext uri="{FF2B5EF4-FFF2-40B4-BE49-F238E27FC236}">
                    <a16:creationId xmlns:a16="http://schemas.microsoft.com/office/drawing/2014/main" id="{E3B1413D-4448-8141-A5F8-1105E621E37A}"/>
                  </a:ext>
                </a:extLst>
              </p:cNvPr>
              <p:cNvGrpSpPr>
                <a:grpSpLocks/>
              </p:cNvGrpSpPr>
              <p:nvPr/>
            </p:nvGrpSpPr>
            <p:grpSpPr bwMode="auto">
              <a:xfrm>
                <a:off x="3773" y="3145"/>
                <a:ext cx="346" cy="304"/>
                <a:chOff x="3098" y="2084"/>
                <a:chExt cx="346" cy="304"/>
              </a:xfrm>
            </p:grpSpPr>
            <p:sp>
              <p:nvSpPr>
                <p:cNvPr id="670064" name="Oval 368">
                  <a:extLst>
                    <a:ext uri="{FF2B5EF4-FFF2-40B4-BE49-F238E27FC236}">
                      <a16:creationId xmlns:a16="http://schemas.microsoft.com/office/drawing/2014/main" id="{27C7CAFE-5B10-9043-9FC1-51F85FF510E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5" name="Oval 369">
                  <a:extLst>
                    <a:ext uri="{FF2B5EF4-FFF2-40B4-BE49-F238E27FC236}">
                      <a16:creationId xmlns:a16="http://schemas.microsoft.com/office/drawing/2014/main" id="{922D36F7-BE0A-A443-8FED-325CE81D3CD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6" name="Oval 370">
                  <a:extLst>
                    <a:ext uri="{FF2B5EF4-FFF2-40B4-BE49-F238E27FC236}">
                      <a16:creationId xmlns:a16="http://schemas.microsoft.com/office/drawing/2014/main" id="{357437CE-C54C-2941-9933-02997F888C6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7" name="Oval 371">
                  <a:extLst>
                    <a:ext uri="{FF2B5EF4-FFF2-40B4-BE49-F238E27FC236}">
                      <a16:creationId xmlns:a16="http://schemas.microsoft.com/office/drawing/2014/main" id="{88275AC0-8441-2B40-951D-7418B6C018B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8" name="Oval 372">
                  <a:extLst>
                    <a:ext uri="{FF2B5EF4-FFF2-40B4-BE49-F238E27FC236}">
                      <a16:creationId xmlns:a16="http://schemas.microsoft.com/office/drawing/2014/main" id="{69224358-F6B5-3B44-942F-6B91BA38343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9" name="Oval 373">
                  <a:extLst>
                    <a:ext uri="{FF2B5EF4-FFF2-40B4-BE49-F238E27FC236}">
                      <a16:creationId xmlns:a16="http://schemas.microsoft.com/office/drawing/2014/main" id="{78E61C4D-EFDB-C84A-956F-5156E6C0D52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0" name="Oval 374">
                  <a:extLst>
                    <a:ext uri="{FF2B5EF4-FFF2-40B4-BE49-F238E27FC236}">
                      <a16:creationId xmlns:a16="http://schemas.microsoft.com/office/drawing/2014/main" id="{74E6D72C-7E9E-3A44-86CB-3EB4FD8EB06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1" name="Oval 375">
                  <a:extLst>
                    <a:ext uri="{FF2B5EF4-FFF2-40B4-BE49-F238E27FC236}">
                      <a16:creationId xmlns:a16="http://schemas.microsoft.com/office/drawing/2014/main" id="{D7F3150E-C721-F546-9F95-09ED3E4C9A4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2" name="Oval 376">
                  <a:extLst>
                    <a:ext uri="{FF2B5EF4-FFF2-40B4-BE49-F238E27FC236}">
                      <a16:creationId xmlns:a16="http://schemas.microsoft.com/office/drawing/2014/main" id="{1EA9079E-FBD2-8B46-9DB9-24CA258BA3A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3" name="Oval 377">
                  <a:extLst>
                    <a:ext uri="{FF2B5EF4-FFF2-40B4-BE49-F238E27FC236}">
                      <a16:creationId xmlns:a16="http://schemas.microsoft.com/office/drawing/2014/main" id="{4B66DE22-B8C1-C84D-A0FB-A51E46DE3DD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4" name="Oval 378">
                  <a:extLst>
                    <a:ext uri="{FF2B5EF4-FFF2-40B4-BE49-F238E27FC236}">
                      <a16:creationId xmlns:a16="http://schemas.microsoft.com/office/drawing/2014/main" id="{6304DC8C-C6A3-EF4E-B083-61EE7EF2987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5" name="Oval 379">
                  <a:extLst>
                    <a:ext uri="{FF2B5EF4-FFF2-40B4-BE49-F238E27FC236}">
                      <a16:creationId xmlns:a16="http://schemas.microsoft.com/office/drawing/2014/main" id="{224C8B22-AA7F-2549-9284-DB9AA5B0586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6" name="Oval 380">
                  <a:extLst>
                    <a:ext uri="{FF2B5EF4-FFF2-40B4-BE49-F238E27FC236}">
                      <a16:creationId xmlns:a16="http://schemas.microsoft.com/office/drawing/2014/main" id="{E0E90A6A-BABE-0A42-8CD4-7009968C19F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7" name="Oval 381">
                  <a:extLst>
                    <a:ext uri="{FF2B5EF4-FFF2-40B4-BE49-F238E27FC236}">
                      <a16:creationId xmlns:a16="http://schemas.microsoft.com/office/drawing/2014/main" id="{04EBC8FC-ED64-5F4D-A50B-944C9ABB78E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078" name="Group 382">
              <a:extLst>
                <a:ext uri="{FF2B5EF4-FFF2-40B4-BE49-F238E27FC236}">
                  <a16:creationId xmlns:a16="http://schemas.microsoft.com/office/drawing/2014/main" id="{8B30FC42-6230-A24F-B4DC-E40E161FC8B7}"/>
                </a:ext>
              </a:extLst>
            </p:cNvPr>
            <p:cNvGrpSpPr>
              <a:grpSpLocks/>
            </p:cNvGrpSpPr>
            <p:nvPr/>
          </p:nvGrpSpPr>
          <p:grpSpPr bwMode="auto">
            <a:xfrm>
              <a:off x="2585" y="3197"/>
              <a:ext cx="1569" cy="622"/>
              <a:chOff x="2489" y="3101"/>
              <a:chExt cx="1569" cy="622"/>
            </a:xfrm>
          </p:grpSpPr>
          <p:grpSp>
            <p:nvGrpSpPr>
              <p:cNvPr id="670079" name="Group 383">
                <a:extLst>
                  <a:ext uri="{FF2B5EF4-FFF2-40B4-BE49-F238E27FC236}">
                    <a16:creationId xmlns:a16="http://schemas.microsoft.com/office/drawing/2014/main" id="{A1DA064C-6B2C-E643-AF8D-05E532A0BC52}"/>
                  </a:ext>
                </a:extLst>
              </p:cNvPr>
              <p:cNvGrpSpPr>
                <a:grpSpLocks/>
              </p:cNvGrpSpPr>
              <p:nvPr/>
            </p:nvGrpSpPr>
            <p:grpSpPr bwMode="auto">
              <a:xfrm>
                <a:off x="3712" y="3419"/>
                <a:ext cx="346" cy="304"/>
                <a:chOff x="3098" y="2084"/>
                <a:chExt cx="346" cy="304"/>
              </a:xfrm>
            </p:grpSpPr>
            <p:sp>
              <p:nvSpPr>
                <p:cNvPr id="670080" name="Oval 384">
                  <a:extLst>
                    <a:ext uri="{FF2B5EF4-FFF2-40B4-BE49-F238E27FC236}">
                      <a16:creationId xmlns:a16="http://schemas.microsoft.com/office/drawing/2014/main" id="{2939A0CE-0EFA-4E41-8423-5EAC94AD2EF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1" name="Oval 385">
                  <a:extLst>
                    <a:ext uri="{FF2B5EF4-FFF2-40B4-BE49-F238E27FC236}">
                      <a16:creationId xmlns:a16="http://schemas.microsoft.com/office/drawing/2014/main" id="{C849389F-EE97-4E41-A598-CFD60A36927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2" name="Oval 386">
                  <a:extLst>
                    <a:ext uri="{FF2B5EF4-FFF2-40B4-BE49-F238E27FC236}">
                      <a16:creationId xmlns:a16="http://schemas.microsoft.com/office/drawing/2014/main" id="{C931A9BD-0816-2F4A-9F9C-5881270B5B8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3" name="Oval 387">
                  <a:extLst>
                    <a:ext uri="{FF2B5EF4-FFF2-40B4-BE49-F238E27FC236}">
                      <a16:creationId xmlns:a16="http://schemas.microsoft.com/office/drawing/2014/main" id="{BB74A5D7-BB6E-244E-B1AB-D99E4393A1A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4" name="Oval 388">
                  <a:extLst>
                    <a:ext uri="{FF2B5EF4-FFF2-40B4-BE49-F238E27FC236}">
                      <a16:creationId xmlns:a16="http://schemas.microsoft.com/office/drawing/2014/main" id="{C7B64B57-7F47-3C4D-96CF-D410F605063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5" name="Oval 389">
                  <a:extLst>
                    <a:ext uri="{FF2B5EF4-FFF2-40B4-BE49-F238E27FC236}">
                      <a16:creationId xmlns:a16="http://schemas.microsoft.com/office/drawing/2014/main" id="{BFD614A1-555C-4F41-86B8-A7B9E0368FA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6" name="Oval 390">
                  <a:extLst>
                    <a:ext uri="{FF2B5EF4-FFF2-40B4-BE49-F238E27FC236}">
                      <a16:creationId xmlns:a16="http://schemas.microsoft.com/office/drawing/2014/main" id="{479099D2-E69C-4F46-B4DC-A100920C633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7" name="Oval 391">
                  <a:extLst>
                    <a:ext uri="{FF2B5EF4-FFF2-40B4-BE49-F238E27FC236}">
                      <a16:creationId xmlns:a16="http://schemas.microsoft.com/office/drawing/2014/main" id="{11145302-7A6A-7640-A152-C1E3300351E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8" name="Oval 392">
                  <a:extLst>
                    <a:ext uri="{FF2B5EF4-FFF2-40B4-BE49-F238E27FC236}">
                      <a16:creationId xmlns:a16="http://schemas.microsoft.com/office/drawing/2014/main" id="{A392538E-6D65-3748-B82B-3FD7ED48A5A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9" name="Oval 393">
                  <a:extLst>
                    <a:ext uri="{FF2B5EF4-FFF2-40B4-BE49-F238E27FC236}">
                      <a16:creationId xmlns:a16="http://schemas.microsoft.com/office/drawing/2014/main" id="{77149F44-87C0-DF43-91D9-F4AD86F1FDE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0" name="Oval 394">
                  <a:extLst>
                    <a:ext uri="{FF2B5EF4-FFF2-40B4-BE49-F238E27FC236}">
                      <a16:creationId xmlns:a16="http://schemas.microsoft.com/office/drawing/2014/main" id="{6386D781-EA79-3D43-9FE7-17778D64124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1" name="Oval 395">
                  <a:extLst>
                    <a:ext uri="{FF2B5EF4-FFF2-40B4-BE49-F238E27FC236}">
                      <a16:creationId xmlns:a16="http://schemas.microsoft.com/office/drawing/2014/main" id="{ECB7033D-8C77-BC4F-AD10-8E09AD82680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2" name="Oval 396">
                  <a:extLst>
                    <a:ext uri="{FF2B5EF4-FFF2-40B4-BE49-F238E27FC236}">
                      <a16:creationId xmlns:a16="http://schemas.microsoft.com/office/drawing/2014/main" id="{B7D38D91-5154-BA4F-9627-6A866189D3A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3" name="Oval 397">
                  <a:extLst>
                    <a:ext uri="{FF2B5EF4-FFF2-40B4-BE49-F238E27FC236}">
                      <a16:creationId xmlns:a16="http://schemas.microsoft.com/office/drawing/2014/main" id="{9CD6B823-206B-1F40-949D-4AF2DCDB728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094" name="Group 398">
                <a:extLst>
                  <a:ext uri="{FF2B5EF4-FFF2-40B4-BE49-F238E27FC236}">
                    <a16:creationId xmlns:a16="http://schemas.microsoft.com/office/drawing/2014/main" id="{469EFFD7-3129-2D4B-82B7-E4C50A7C6A3D}"/>
                  </a:ext>
                </a:extLst>
              </p:cNvPr>
              <p:cNvGrpSpPr>
                <a:grpSpLocks/>
              </p:cNvGrpSpPr>
              <p:nvPr/>
            </p:nvGrpSpPr>
            <p:grpSpPr bwMode="auto">
              <a:xfrm>
                <a:off x="2489" y="3101"/>
                <a:ext cx="346" cy="304"/>
                <a:chOff x="3098" y="2084"/>
                <a:chExt cx="346" cy="304"/>
              </a:xfrm>
            </p:grpSpPr>
            <p:sp>
              <p:nvSpPr>
                <p:cNvPr id="670095" name="Oval 399">
                  <a:extLst>
                    <a:ext uri="{FF2B5EF4-FFF2-40B4-BE49-F238E27FC236}">
                      <a16:creationId xmlns:a16="http://schemas.microsoft.com/office/drawing/2014/main" id="{6B0AAFA1-5E65-3C41-97C7-85487027C18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6" name="Oval 400">
                  <a:extLst>
                    <a:ext uri="{FF2B5EF4-FFF2-40B4-BE49-F238E27FC236}">
                      <a16:creationId xmlns:a16="http://schemas.microsoft.com/office/drawing/2014/main" id="{ADD91731-6BE6-2C48-8917-DF9FB397088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7" name="Oval 401">
                  <a:extLst>
                    <a:ext uri="{FF2B5EF4-FFF2-40B4-BE49-F238E27FC236}">
                      <a16:creationId xmlns:a16="http://schemas.microsoft.com/office/drawing/2014/main" id="{63932EBA-3F87-C948-8672-3D229E648EB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8" name="Oval 402">
                  <a:extLst>
                    <a:ext uri="{FF2B5EF4-FFF2-40B4-BE49-F238E27FC236}">
                      <a16:creationId xmlns:a16="http://schemas.microsoft.com/office/drawing/2014/main" id="{D47C21B3-5573-144E-B78D-06A5B79ED68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9" name="Oval 403">
                  <a:extLst>
                    <a:ext uri="{FF2B5EF4-FFF2-40B4-BE49-F238E27FC236}">
                      <a16:creationId xmlns:a16="http://schemas.microsoft.com/office/drawing/2014/main" id="{CC0D6650-B4DD-B142-A74F-E01E3A21837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0" name="Oval 404">
                  <a:extLst>
                    <a:ext uri="{FF2B5EF4-FFF2-40B4-BE49-F238E27FC236}">
                      <a16:creationId xmlns:a16="http://schemas.microsoft.com/office/drawing/2014/main" id="{237E53B8-A155-504C-A605-DDE6EE41723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1" name="Oval 405">
                  <a:extLst>
                    <a:ext uri="{FF2B5EF4-FFF2-40B4-BE49-F238E27FC236}">
                      <a16:creationId xmlns:a16="http://schemas.microsoft.com/office/drawing/2014/main" id="{E39D09AA-ED68-0647-8190-29FA6FA1A0E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2" name="Oval 406">
                  <a:extLst>
                    <a:ext uri="{FF2B5EF4-FFF2-40B4-BE49-F238E27FC236}">
                      <a16:creationId xmlns:a16="http://schemas.microsoft.com/office/drawing/2014/main" id="{E85C4025-647C-CA48-B4E8-6A5A07346C2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3" name="Oval 407">
                  <a:extLst>
                    <a:ext uri="{FF2B5EF4-FFF2-40B4-BE49-F238E27FC236}">
                      <a16:creationId xmlns:a16="http://schemas.microsoft.com/office/drawing/2014/main" id="{D571B4A7-A508-2B48-B925-745F487F6B4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4" name="Oval 408">
                  <a:extLst>
                    <a:ext uri="{FF2B5EF4-FFF2-40B4-BE49-F238E27FC236}">
                      <a16:creationId xmlns:a16="http://schemas.microsoft.com/office/drawing/2014/main" id="{08696B12-92D8-B54E-A9BD-9FB49FE9F21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5" name="Oval 409">
                  <a:extLst>
                    <a:ext uri="{FF2B5EF4-FFF2-40B4-BE49-F238E27FC236}">
                      <a16:creationId xmlns:a16="http://schemas.microsoft.com/office/drawing/2014/main" id="{82E210EC-5194-5749-BEC1-1D40CF2F686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6" name="Oval 410">
                  <a:extLst>
                    <a:ext uri="{FF2B5EF4-FFF2-40B4-BE49-F238E27FC236}">
                      <a16:creationId xmlns:a16="http://schemas.microsoft.com/office/drawing/2014/main" id="{8C4B1344-B0F7-B848-BF53-C1267532B86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7" name="Oval 411">
                  <a:extLst>
                    <a:ext uri="{FF2B5EF4-FFF2-40B4-BE49-F238E27FC236}">
                      <a16:creationId xmlns:a16="http://schemas.microsoft.com/office/drawing/2014/main" id="{75731F86-D88D-F74C-9FA5-4496229A622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8" name="Oval 412">
                  <a:extLst>
                    <a:ext uri="{FF2B5EF4-FFF2-40B4-BE49-F238E27FC236}">
                      <a16:creationId xmlns:a16="http://schemas.microsoft.com/office/drawing/2014/main" id="{B6F00307-506E-C347-92FB-3E4E8CE62F3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109" name="Group 413">
              <a:extLst>
                <a:ext uri="{FF2B5EF4-FFF2-40B4-BE49-F238E27FC236}">
                  <a16:creationId xmlns:a16="http://schemas.microsoft.com/office/drawing/2014/main" id="{C88D01F1-DA21-2345-B5D0-D666EC460DD7}"/>
                </a:ext>
              </a:extLst>
            </p:cNvPr>
            <p:cNvGrpSpPr>
              <a:grpSpLocks/>
            </p:cNvGrpSpPr>
            <p:nvPr/>
          </p:nvGrpSpPr>
          <p:grpSpPr bwMode="auto">
            <a:xfrm>
              <a:off x="2363" y="2853"/>
              <a:ext cx="1414" cy="967"/>
              <a:chOff x="2267" y="2757"/>
              <a:chExt cx="1414" cy="967"/>
            </a:xfrm>
          </p:grpSpPr>
          <p:grpSp>
            <p:nvGrpSpPr>
              <p:cNvPr id="670110" name="Group 414">
                <a:extLst>
                  <a:ext uri="{FF2B5EF4-FFF2-40B4-BE49-F238E27FC236}">
                    <a16:creationId xmlns:a16="http://schemas.microsoft.com/office/drawing/2014/main" id="{E2FA2B6E-506E-2540-821F-73420F3F540B}"/>
                  </a:ext>
                </a:extLst>
              </p:cNvPr>
              <p:cNvGrpSpPr>
                <a:grpSpLocks/>
              </p:cNvGrpSpPr>
              <p:nvPr/>
            </p:nvGrpSpPr>
            <p:grpSpPr bwMode="auto">
              <a:xfrm>
                <a:off x="3335" y="3420"/>
                <a:ext cx="346" cy="304"/>
                <a:chOff x="3098" y="2084"/>
                <a:chExt cx="346" cy="304"/>
              </a:xfrm>
            </p:grpSpPr>
            <p:sp>
              <p:nvSpPr>
                <p:cNvPr id="670111" name="Oval 415">
                  <a:extLst>
                    <a:ext uri="{FF2B5EF4-FFF2-40B4-BE49-F238E27FC236}">
                      <a16:creationId xmlns:a16="http://schemas.microsoft.com/office/drawing/2014/main" id="{8FEFDA59-9B86-6441-90F3-94B220216C2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2" name="Oval 416">
                  <a:extLst>
                    <a:ext uri="{FF2B5EF4-FFF2-40B4-BE49-F238E27FC236}">
                      <a16:creationId xmlns:a16="http://schemas.microsoft.com/office/drawing/2014/main" id="{C5EE18D2-3A5F-9648-B1E0-8FC0072D9AE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3" name="Oval 417">
                  <a:extLst>
                    <a:ext uri="{FF2B5EF4-FFF2-40B4-BE49-F238E27FC236}">
                      <a16:creationId xmlns:a16="http://schemas.microsoft.com/office/drawing/2014/main" id="{37ED2B0D-CDB4-244B-BA30-B71457074FE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4" name="Oval 418">
                  <a:extLst>
                    <a:ext uri="{FF2B5EF4-FFF2-40B4-BE49-F238E27FC236}">
                      <a16:creationId xmlns:a16="http://schemas.microsoft.com/office/drawing/2014/main" id="{84CBB89B-7F34-5646-8928-DF1F4DB9353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5" name="Oval 419">
                  <a:extLst>
                    <a:ext uri="{FF2B5EF4-FFF2-40B4-BE49-F238E27FC236}">
                      <a16:creationId xmlns:a16="http://schemas.microsoft.com/office/drawing/2014/main" id="{6369E674-27C0-7E45-AC36-8BC05C1B24B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6" name="Oval 420">
                  <a:extLst>
                    <a:ext uri="{FF2B5EF4-FFF2-40B4-BE49-F238E27FC236}">
                      <a16:creationId xmlns:a16="http://schemas.microsoft.com/office/drawing/2014/main" id="{F8D485B9-0D9C-784B-ABA1-06DC90D6235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7" name="Oval 421">
                  <a:extLst>
                    <a:ext uri="{FF2B5EF4-FFF2-40B4-BE49-F238E27FC236}">
                      <a16:creationId xmlns:a16="http://schemas.microsoft.com/office/drawing/2014/main" id="{135CD152-EB48-B844-B0FA-B57CEAEAB72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8" name="Oval 422">
                  <a:extLst>
                    <a:ext uri="{FF2B5EF4-FFF2-40B4-BE49-F238E27FC236}">
                      <a16:creationId xmlns:a16="http://schemas.microsoft.com/office/drawing/2014/main" id="{38043C67-EF49-2543-AF61-AD53CAB50C9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9" name="Oval 423">
                  <a:extLst>
                    <a:ext uri="{FF2B5EF4-FFF2-40B4-BE49-F238E27FC236}">
                      <a16:creationId xmlns:a16="http://schemas.microsoft.com/office/drawing/2014/main" id="{C200F7F6-37F9-5F4C-88B7-878B486CF8F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0" name="Oval 424">
                  <a:extLst>
                    <a:ext uri="{FF2B5EF4-FFF2-40B4-BE49-F238E27FC236}">
                      <a16:creationId xmlns:a16="http://schemas.microsoft.com/office/drawing/2014/main" id="{9E283E1B-2064-1C4C-A069-B9D13E23A4E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1" name="Oval 425">
                  <a:extLst>
                    <a:ext uri="{FF2B5EF4-FFF2-40B4-BE49-F238E27FC236}">
                      <a16:creationId xmlns:a16="http://schemas.microsoft.com/office/drawing/2014/main" id="{A74BDAB8-B72E-AD41-9561-1298FED4B58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2" name="Oval 426">
                  <a:extLst>
                    <a:ext uri="{FF2B5EF4-FFF2-40B4-BE49-F238E27FC236}">
                      <a16:creationId xmlns:a16="http://schemas.microsoft.com/office/drawing/2014/main" id="{2A02082F-2025-1647-A6C3-4142C1D6CB0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3" name="Oval 427">
                  <a:extLst>
                    <a:ext uri="{FF2B5EF4-FFF2-40B4-BE49-F238E27FC236}">
                      <a16:creationId xmlns:a16="http://schemas.microsoft.com/office/drawing/2014/main" id="{320EBD25-F857-8B42-9BBC-99A24D126D4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4" name="Oval 428">
                  <a:extLst>
                    <a:ext uri="{FF2B5EF4-FFF2-40B4-BE49-F238E27FC236}">
                      <a16:creationId xmlns:a16="http://schemas.microsoft.com/office/drawing/2014/main" id="{C8876EE5-CF13-454D-BB35-C49EA1FB9EE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125" name="Group 429">
                <a:extLst>
                  <a:ext uri="{FF2B5EF4-FFF2-40B4-BE49-F238E27FC236}">
                    <a16:creationId xmlns:a16="http://schemas.microsoft.com/office/drawing/2014/main" id="{95734A09-0C56-F941-BC16-81116343A07F}"/>
                  </a:ext>
                </a:extLst>
              </p:cNvPr>
              <p:cNvGrpSpPr>
                <a:grpSpLocks/>
              </p:cNvGrpSpPr>
              <p:nvPr/>
            </p:nvGrpSpPr>
            <p:grpSpPr bwMode="auto">
              <a:xfrm>
                <a:off x="2267" y="2757"/>
                <a:ext cx="346" cy="304"/>
                <a:chOff x="3098" y="2084"/>
                <a:chExt cx="346" cy="304"/>
              </a:xfrm>
            </p:grpSpPr>
            <p:sp>
              <p:nvSpPr>
                <p:cNvPr id="670126" name="Oval 430">
                  <a:extLst>
                    <a:ext uri="{FF2B5EF4-FFF2-40B4-BE49-F238E27FC236}">
                      <a16:creationId xmlns:a16="http://schemas.microsoft.com/office/drawing/2014/main" id="{B6784CEB-286C-2D42-80AD-21EE591FF72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7" name="Oval 431">
                  <a:extLst>
                    <a:ext uri="{FF2B5EF4-FFF2-40B4-BE49-F238E27FC236}">
                      <a16:creationId xmlns:a16="http://schemas.microsoft.com/office/drawing/2014/main" id="{2A6418A9-4F33-D84E-AF5C-26809D65295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8" name="Oval 432">
                  <a:extLst>
                    <a:ext uri="{FF2B5EF4-FFF2-40B4-BE49-F238E27FC236}">
                      <a16:creationId xmlns:a16="http://schemas.microsoft.com/office/drawing/2014/main" id="{44BE936D-7CB4-3E49-8654-94977E6CC7C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9" name="Oval 433">
                  <a:extLst>
                    <a:ext uri="{FF2B5EF4-FFF2-40B4-BE49-F238E27FC236}">
                      <a16:creationId xmlns:a16="http://schemas.microsoft.com/office/drawing/2014/main" id="{929A393F-9665-9F43-8F04-267C7DCA82A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0" name="Oval 434">
                  <a:extLst>
                    <a:ext uri="{FF2B5EF4-FFF2-40B4-BE49-F238E27FC236}">
                      <a16:creationId xmlns:a16="http://schemas.microsoft.com/office/drawing/2014/main" id="{9F0C6124-5ECB-EA43-AD9B-5F66D52D21C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1" name="Oval 435">
                  <a:extLst>
                    <a:ext uri="{FF2B5EF4-FFF2-40B4-BE49-F238E27FC236}">
                      <a16:creationId xmlns:a16="http://schemas.microsoft.com/office/drawing/2014/main" id="{34E888ED-7A1A-9640-8EB2-B763502249C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2" name="Oval 436">
                  <a:extLst>
                    <a:ext uri="{FF2B5EF4-FFF2-40B4-BE49-F238E27FC236}">
                      <a16:creationId xmlns:a16="http://schemas.microsoft.com/office/drawing/2014/main" id="{6B04F09F-1F31-0C4E-9C0B-7293FA7E01C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3" name="Oval 437">
                  <a:extLst>
                    <a:ext uri="{FF2B5EF4-FFF2-40B4-BE49-F238E27FC236}">
                      <a16:creationId xmlns:a16="http://schemas.microsoft.com/office/drawing/2014/main" id="{26FBF8C4-F390-5C4A-8308-95B86F41B92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4" name="Oval 438">
                  <a:extLst>
                    <a:ext uri="{FF2B5EF4-FFF2-40B4-BE49-F238E27FC236}">
                      <a16:creationId xmlns:a16="http://schemas.microsoft.com/office/drawing/2014/main" id="{86C84E94-C73C-D84A-8FA2-25F202CF862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5" name="Oval 439">
                  <a:extLst>
                    <a:ext uri="{FF2B5EF4-FFF2-40B4-BE49-F238E27FC236}">
                      <a16:creationId xmlns:a16="http://schemas.microsoft.com/office/drawing/2014/main" id="{A213EB5E-CA3F-5F48-93B2-70DF9F6D68E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6" name="Oval 440">
                  <a:extLst>
                    <a:ext uri="{FF2B5EF4-FFF2-40B4-BE49-F238E27FC236}">
                      <a16:creationId xmlns:a16="http://schemas.microsoft.com/office/drawing/2014/main" id="{CA800BCF-D53F-4E43-A404-69486AA252A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7" name="Oval 441">
                  <a:extLst>
                    <a:ext uri="{FF2B5EF4-FFF2-40B4-BE49-F238E27FC236}">
                      <a16:creationId xmlns:a16="http://schemas.microsoft.com/office/drawing/2014/main" id="{F5683016-600A-6546-9F43-77AE7F47041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8" name="Oval 442">
                  <a:extLst>
                    <a:ext uri="{FF2B5EF4-FFF2-40B4-BE49-F238E27FC236}">
                      <a16:creationId xmlns:a16="http://schemas.microsoft.com/office/drawing/2014/main" id="{0521FF6B-3FA6-DC4C-A5FA-6514109A800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9" name="Oval 443">
                  <a:extLst>
                    <a:ext uri="{FF2B5EF4-FFF2-40B4-BE49-F238E27FC236}">
                      <a16:creationId xmlns:a16="http://schemas.microsoft.com/office/drawing/2014/main" id="{BD40BEA1-226B-4E4E-82C7-6EFCD4E0C52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140" name="Group 444">
              <a:extLst>
                <a:ext uri="{FF2B5EF4-FFF2-40B4-BE49-F238E27FC236}">
                  <a16:creationId xmlns:a16="http://schemas.microsoft.com/office/drawing/2014/main" id="{061D96E8-4EFB-154F-B55C-F9E0A35576E2}"/>
                </a:ext>
              </a:extLst>
            </p:cNvPr>
            <p:cNvGrpSpPr>
              <a:grpSpLocks/>
            </p:cNvGrpSpPr>
            <p:nvPr/>
          </p:nvGrpSpPr>
          <p:grpSpPr bwMode="auto">
            <a:xfrm>
              <a:off x="3094" y="2440"/>
              <a:ext cx="1189" cy="937"/>
              <a:chOff x="2998" y="2344"/>
              <a:chExt cx="1189" cy="937"/>
            </a:xfrm>
          </p:grpSpPr>
          <p:grpSp>
            <p:nvGrpSpPr>
              <p:cNvPr id="670141" name="Group 445">
                <a:extLst>
                  <a:ext uri="{FF2B5EF4-FFF2-40B4-BE49-F238E27FC236}">
                    <a16:creationId xmlns:a16="http://schemas.microsoft.com/office/drawing/2014/main" id="{814BF7FC-48E6-4C49-A1F7-83EF97388F9C}"/>
                  </a:ext>
                </a:extLst>
              </p:cNvPr>
              <p:cNvGrpSpPr>
                <a:grpSpLocks/>
              </p:cNvGrpSpPr>
              <p:nvPr/>
            </p:nvGrpSpPr>
            <p:grpSpPr bwMode="auto">
              <a:xfrm>
                <a:off x="2998" y="2977"/>
                <a:ext cx="346" cy="304"/>
                <a:chOff x="3098" y="2084"/>
                <a:chExt cx="346" cy="304"/>
              </a:xfrm>
            </p:grpSpPr>
            <p:sp>
              <p:nvSpPr>
                <p:cNvPr id="670142" name="Oval 446">
                  <a:extLst>
                    <a:ext uri="{FF2B5EF4-FFF2-40B4-BE49-F238E27FC236}">
                      <a16:creationId xmlns:a16="http://schemas.microsoft.com/office/drawing/2014/main" id="{C21FEB7F-A516-4E4B-9A07-BC4CF492509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43" name="Oval 447">
                  <a:extLst>
                    <a:ext uri="{FF2B5EF4-FFF2-40B4-BE49-F238E27FC236}">
                      <a16:creationId xmlns:a16="http://schemas.microsoft.com/office/drawing/2014/main" id="{3D436852-A507-1A4F-A3B8-831563DEC54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44" name="Oval 448">
                  <a:extLst>
                    <a:ext uri="{FF2B5EF4-FFF2-40B4-BE49-F238E27FC236}">
                      <a16:creationId xmlns:a16="http://schemas.microsoft.com/office/drawing/2014/main" id="{AF8385E7-A43E-CB47-B6FB-6BF6E8DC7D0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45" name="Oval 449">
                  <a:extLst>
                    <a:ext uri="{FF2B5EF4-FFF2-40B4-BE49-F238E27FC236}">
                      <a16:creationId xmlns:a16="http://schemas.microsoft.com/office/drawing/2014/main" id="{DB0D5AFF-EA95-244A-865B-A2B4899E741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46" name="Oval 450">
                  <a:extLst>
                    <a:ext uri="{FF2B5EF4-FFF2-40B4-BE49-F238E27FC236}">
                      <a16:creationId xmlns:a16="http://schemas.microsoft.com/office/drawing/2014/main" id="{A4E096DF-1F02-3E4A-8CAC-AFCE7AD03D2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47" name="Oval 451">
                  <a:extLst>
                    <a:ext uri="{FF2B5EF4-FFF2-40B4-BE49-F238E27FC236}">
                      <a16:creationId xmlns:a16="http://schemas.microsoft.com/office/drawing/2014/main" id="{8D4D5593-7E1B-614B-BD25-F50202276BD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48" name="Oval 452">
                  <a:extLst>
                    <a:ext uri="{FF2B5EF4-FFF2-40B4-BE49-F238E27FC236}">
                      <a16:creationId xmlns:a16="http://schemas.microsoft.com/office/drawing/2014/main" id="{D3705637-1E9A-E646-BF66-464AC5D3997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49" name="Oval 453">
                  <a:extLst>
                    <a:ext uri="{FF2B5EF4-FFF2-40B4-BE49-F238E27FC236}">
                      <a16:creationId xmlns:a16="http://schemas.microsoft.com/office/drawing/2014/main" id="{08399698-BDA3-D44F-9EBC-2FFB02853FA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0" name="Oval 454">
                  <a:extLst>
                    <a:ext uri="{FF2B5EF4-FFF2-40B4-BE49-F238E27FC236}">
                      <a16:creationId xmlns:a16="http://schemas.microsoft.com/office/drawing/2014/main" id="{4D2502B8-CE9A-8246-99CE-5DA45EBF536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1" name="Oval 455">
                  <a:extLst>
                    <a:ext uri="{FF2B5EF4-FFF2-40B4-BE49-F238E27FC236}">
                      <a16:creationId xmlns:a16="http://schemas.microsoft.com/office/drawing/2014/main" id="{B102380E-681A-DB4E-B76D-527F15E1424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2" name="Oval 456">
                  <a:extLst>
                    <a:ext uri="{FF2B5EF4-FFF2-40B4-BE49-F238E27FC236}">
                      <a16:creationId xmlns:a16="http://schemas.microsoft.com/office/drawing/2014/main" id="{1BC181FC-F735-3A4F-91AF-49B851C8D1B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3" name="Oval 457">
                  <a:extLst>
                    <a:ext uri="{FF2B5EF4-FFF2-40B4-BE49-F238E27FC236}">
                      <a16:creationId xmlns:a16="http://schemas.microsoft.com/office/drawing/2014/main" id="{59E6416F-AE09-4143-B874-CEA81A3AC16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4" name="Oval 458">
                  <a:extLst>
                    <a:ext uri="{FF2B5EF4-FFF2-40B4-BE49-F238E27FC236}">
                      <a16:creationId xmlns:a16="http://schemas.microsoft.com/office/drawing/2014/main" id="{3A111A6E-54B5-B348-BEB0-3D0BAE07895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5" name="Oval 459">
                  <a:extLst>
                    <a:ext uri="{FF2B5EF4-FFF2-40B4-BE49-F238E27FC236}">
                      <a16:creationId xmlns:a16="http://schemas.microsoft.com/office/drawing/2014/main" id="{F6A4D24A-EEBB-BC40-B753-5DCD267C188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156" name="Group 460">
                <a:extLst>
                  <a:ext uri="{FF2B5EF4-FFF2-40B4-BE49-F238E27FC236}">
                    <a16:creationId xmlns:a16="http://schemas.microsoft.com/office/drawing/2014/main" id="{26744C97-D3F2-244D-8B83-9B24B16F9F5B}"/>
                  </a:ext>
                </a:extLst>
              </p:cNvPr>
              <p:cNvGrpSpPr>
                <a:grpSpLocks/>
              </p:cNvGrpSpPr>
              <p:nvPr/>
            </p:nvGrpSpPr>
            <p:grpSpPr bwMode="auto">
              <a:xfrm>
                <a:off x="3841" y="2344"/>
                <a:ext cx="346" cy="304"/>
                <a:chOff x="3098" y="2084"/>
                <a:chExt cx="346" cy="304"/>
              </a:xfrm>
            </p:grpSpPr>
            <p:sp>
              <p:nvSpPr>
                <p:cNvPr id="670157" name="Oval 461">
                  <a:extLst>
                    <a:ext uri="{FF2B5EF4-FFF2-40B4-BE49-F238E27FC236}">
                      <a16:creationId xmlns:a16="http://schemas.microsoft.com/office/drawing/2014/main" id="{51968F37-814F-8E4C-AF5E-B5DE25579AF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8" name="Oval 462">
                  <a:extLst>
                    <a:ext uri="{FF2B5EF4-FFF2-40B4-BE49-F238E27FC236}">
                      <a16:creationId xmlns:a16="http://schemas.microsoft.com/office/drawing/2014/main" id="{CA608640-A180-7545-ACFA-6E2334187E5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9" name="Oval 463">
                  <a:extLst>
                    <a:ext uri="{FF2B5EF4-FFF2-40B4-BE49-F238E27FC236}">
                      <a16:creationId xmlns:a16="http://schemas.microsoft.com/office/drawing/2014/main" id="{9FAD333C-48B6-1A41-BF19-F0ACF6B7C78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0" name="Oval 464">
                  <a:extLst>
                    <a:ext uri="{FF2B5EF4-FFF2-40B4-BE49-F238E27FC236}">
                      <a16:creationId xmlns:a16="http://schemas.microsoft.com/office/drawing/2014/main" id="{302DD541-9681-0642-A89E-ABBCC472E4F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1" name="Oval 465">
                  <a:extLst>
                    <a:ext uri="{FF2B5EF4-FFF2-40B4-BE49-F238E27FC236}">
                      <a16:creationId xmlns:a16="http://schemas.microsoft.com/office/drawing/2014/main" id="{328BEE76-E25F-7148-94DB-41EABEDE638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2" name="Oval 466">
                  <a:extLst>
                    <a:ext uri="{FF2B5EF4-FFF2-40B4-BE49-F238E27FC236}">
                      <a16:creationId xmlns:a16="http://schemas.microsoft.com/office/drawing/2014/main" id="{28AE2F30-D5A2-984D-A044-CBD9ED7D928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3" name="Oval 467">
                  <a:extLst>
                    <a:ext uri="{FF2B5EF4-FFF2-40B4-BE49-F238E27FC236}">
                      <a16:creationId xmlns:a16="http://schemas.microsoft.com/office/drawing/2014/main" id="{2143EACA-FCFB-6341-9234-7DC3AD1B85D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4" name="Oval 468">
                  <a:extLst>
                    <a:ext uri="{FF2B5EF4-FFF2-40B4-BE49-F238E27FC236}">
                      <a16:creationId xmlns:a16="http://schemas.microsoft.com/office/drawing/2014/main" id="{855541A6-E69E-AF4F-B199-941F33E7DC9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5" name="Oval 469">
                  <a:extLst>
                    <a:ext uri="{FF2B5EF4-FFF2-40B4-BE49-F238E27FC236}">
                      <a16:creationId xmlns:a16="http://schemas.microsoft.com/office/drawing/2014/main" id="{29009C55-43D2-B34A-A6E5-9CF7511460E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6" name="Oval 470">
                  <a:extLst>
                    <a:ext uri="{FF2B5EF4-FFF2-40B4-BE49-F238E27FC236}">
                      <a16:creationId xmlns:a16="http://schemas.microsoft.com/office/drawing/2014/main" id="{EFC4E89C-BB20-FF42-B946-DEBE92C2395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7" name="Oval 471">
                  <a:extLst>
                    <a:ext uri="{FF2B5EF4-FFF2-40B4-BE49-F238E27FC236}">
                      <a16:creationId xmlns:a16="http://schemas.microsoft.com/office/drawing/2014/main" id="{E66B7F55-77A3-7147-B2E5-27926D75A5B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8" name="Oval 472">
                  <a:extLst>
                    <a:ext uri="{FF2B5EF4-FFF2-40B4-BE49-F238E27FC236}">
                      <a16:creationId xmlns:a16="http://schemas.microsoft.com/office/drawing/2014/main" id="{0EE6E52F-8803-C847-9538-6AAE0B5B95B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9" name="Oval 473">
                  <a:extLst>
                    <a:ext uri="{FF2B5EF4-FFF2-40B4-BE49-F238E27FC236}">
                      <a16:creationId xmlns:a16="http://schemas.microsoft.com/office/drawing/2014/main" id="{992D02CE-BF7F-3344-9F50-454AC8BFC9D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70" name="Oval 474">
                  <a:extLst>
                    <a:ext uri="{FF2B5EF4-FFF2-40B4-BE49-F238E27FC236}">
                      <a16:creationId xmlns:a16="http://schemas.microsoft.com/office/drawing/2014/main" id="{718718D7-705D-AD4C-BD4E-883317FFE80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171" name="Group 475">
              <a:extLst>
                <a:ext uri="{FF2B5EF4-FFF2-40B4-BE49-F238E27FC236}">
                  <a16:creationId xmlns:a16="http://schemas.microsoft.com/office/drawing/2014/main" id="{1CB854BD-5F49-4A41-AF20-A0FF51735704}"/>
                </a:ext>
              </a:extLst>
            </p:cNvPr>
            <p:cNvGrpSpPr>
              <a:grpSpLocks/>
            </p:cNvGrpSpPr>
            <p:nvPr/>
          </p:nvGrpSpPr>
          <p:grpSpPr bwMode="auto">
            <a:xfrm>
              <a:off x="3665" y="2899"/>
              <a:ext cx="884" cy="539"/>
              <a:chOff x="3569" y="2803"/>
              <a:chExt cx="884" cy="539"/>
            </a:xfrm>
          </p:grpSpPr>
          <p:grpSp>
            <p:nvGrpSpPr>
              <p:cNvPr id="670172" name="Group 476">
                <a:extLst>
                  <a:ext uri="{FF2B5EF4-FFF2-40B4-BE49-F238E27FC236}">
                    <a16:creationId xmlns:a16="http://schemas.microsoft.com/office/drawing/2014/main" id="{2252C17B-D402-8340-9436-81878A044640}"/>
                  </a:ext>
                </a:extLst>
              </p:cNvPr>
              <p:cNvGrpSpPr>
                <a:grpSpLocks/>
              </p:cNvGrpSpPr>
              <p:nvPr/>
            </p:nvGrpSpPr>
            <p:grpSpPr bwMode="auto">
              <a:xfrm>
                <a:off x="4107" y="2803"/>
                <a:ext cx="346" cy="304"/>
                <a:chOff x="3098" y="2084"/>
                <a:chExt cx="346" cy="304"/>
              </a:xfrm>
            </p:grpSpPr>
            <p:sp>
              <p:nvSpPr>
                <p:cNvPr id="670173" name="Oval 477">
                  <a:extLst>
                    <a:ext uri="{FF2B5EF4-FFF2-40B4-BE49-F238E27FC236}">
                      <a16:creationId xmlns:a16="http://schemas.microsoft.com/office/drawing/2014/main" id="{34B6E9D5-D460-BA40-A151-9EEF3605C76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74" name="Oval 478">
                  <a:extLst>
                    <a:ext uri="{FF2B5EF4-FFF2-40B4-BE49-F238E27FC236}">
                      <a16:creationId xmlns:a16="http://schemas.microsoft.com/office/drawing/2014/main" id="{9B25E734-FB18-8544-B660-CF01D82223C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75" name="Oval 479">
                  <a:extLst>
                    <a:ext uri="{FF2B5EF4-FFF2-40B4-BE49-F238E27FC236}">
                      <a16:creationId xmlns:a16="http://schemas.microsoft.com/office/drawing/2014/main" id="{F8A1D8B4-C3EC-8F41-98EB-FF8743639B8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76" name="Oval 480">
                  <a:extLst>
                    <a:ext uri="{FF2B5EF4-FFF2-40B4-BE49-F238E27FC236}">
                      <a16:creationId xmlns:a16="http://schemas.microsoft.com/office/drawing/2014/main" id="{4EF90FC4-8197-CF48-813B-97F4575DFA7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77" name="Oval 481">
                  <a:extLst>
                    <a:ext uri="{FF2B5EF4-FFF2-40B4-BE49-F238E27FC236}">
                      <a16:creationId xmlns:a16="http://schemas.microsoft.com/office/drawing/2014/main" id="{F550DFF0-2D63-8942-96DB-3819872EE8C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78" name="Oval 482">
                  <a:extLst>
                    <a:ext uri="{FF2B5EF4-FFF2-40B4-BE49-F238E27FC236}">
                      <a16:creationId xmlns:a16="http://schemas.microsoft.com/office/drawing/2014/main" id="{07B7D6F7-99D4-1648-9E97-7CBE5F864B8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79" name="Oval 483">
                  <a:extLst>
                    <a:ext uri="{FF2B5EF4-FFF2-40B4-BE49-F238E27FC236}">
                      <a16:creationId xmlns:a16="http://schemas.microsoft.com/office/drawing/2014/main" id="{5E157291-A9C2-8C43-A4DE-1B9B7FD1560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0" name="Oval 484">
                  <a:extLst>
                    <a:ext uri="{FF2B5EF4-FFF2-40B4-BE49-F238E27FC236}">
                      <a16:creationId xmlns:a16="http://schemas.microsoft.com/office/drawing/2014/main" id="{60630092-08D0-EC4C-A4F8-328A0B2A909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1" name="Oval 485">
                  <a:extLst>
                    <a:ext uri="{FF2B5EF4-FFF2-40B4-BE49-F238E27FC236}">
                      <a16:creationId xmlns:a16="http://schemas.microsoft.com/office/drawing/2014/main" id="{3F9D3367-83DB-8349-AF42-A6163402AB0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2" name="Oval 486">
                  <a:extLst>
                    <a:ext uri="{FF2B5EF4-FFF2-40B4-BE49-F238E27FC236}">
                      <a16:creationId xmlns:a16="http://schemas.microsoft.com/office/drawing/2014/main" id="{9FE58709-6518-6B46-9640-6702D944A2C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3" name="Oval 487">
                  <a:extLst>
                    <a:ext uri="{FF2B5EF4-FFF2-40B4-BE49-F238E27FC236}">
                      <a16:creationId xmlns:a16="http://schemas.microsoft.com/office/drawing/2014/main" id="{BCF7B6FA-8EBE-A542-86A4-DF6FA8B4307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4" name="Oval 488">
                  <a:extLst>
                    <a:ext uri="{FF2B5EF4-FFF2-40B4-BE49-F238E27FC236}">
                      <a16:creationId xmlns:a16="http://schemas.microsoft.com/office/drawing/2014/main" id="{72FD0041-BBD9-FA42-A53C-7D7B50FF6C1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5" name="Oval 489">
                  <a:extLst>
                    <a:ext uri="{FF2B5EF4-FFF2-40B4-BE49-F238E27FC236}">
                      <a16:creationId xmlns:a16="http://schemas.microsoft.com/office/drawing/2014/main" id="{DD334F80-9B62-EF4B-813D-0A088BA2948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6" name="Oval 490">
                  <a:extLst>
                    <a:ext uri="{FF2B5EF4-FFF2-40B4-BE49-F238E27FC236}">
                      <a16:creationId xmlns:a16="http://schemas.microsoft.com/office/drawing/2014/main" id="{B2019CBE-33B9-1040-A94A-56F7C6AB977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187" name="Group 491">
                <a:extLst>
                  <a:ext uri="{FF2B5EF4-FFF2-40B4-BE49-F238E27FC236}">
                    <a16:creationId xmlns:a16="http://schemas.microsoft.com/office/drawing/2014/main" id="{D53CC98D-536E-AD42-B9C0-8CBFB10C6D23}"/>
                  </a:ext>
                </a:extLst>
              </p:cNvPr>
              <p:cNvGrpSpPr>
                <a:grpSpLocks/>
              </p:cNvGrpSpPr>
              <p:nvPr/>
            </p:nvGrpSpPr>
            <p:grpSpPr bwMode="auto">
              <a:xfrm>
                <a:off x="3569" y="3038"/>
                <a:ext cx="346" cy="304"/>
                <a:chOff x="3098" y="2084"/>
                <a:chExt cx="346" cy="304"/>
              </a:xfrm>
            </p:grpSpPr>
            <p:sp>
              <p:nvSpPr>
                <p:cNvPr id="670188" name="Oval 492">
                  <a:extLst>
                    <a:ext uri="{FF2B5EF4-FFF2-40B4-BE49-F238E27FC236}">
                      <a16:creationId xmlns:a16="http://schemas.microsoft.com/office/drawing/2014/main" id="{C1E822B0-C7C3-014D-BCBE-FE518E226F2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9" name="Oval 493">
                  <a:extLst>
                    <a:ext uri="{FF2B5EF4-FFF2-40B4-BE49-F238E27FC236}">
                      <a16:creationId xmlns:a16="http://schemas.microsoft.com/office/drawing/2014/main" id="{B3FD1F83-32A0-F445-B384-C68B20F8778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0" name="Oval 494">
                  <a:extLst>
                    <a:ext uri="{FF2B5EF4-FFF2-40B4-BE49-F238E27FC236}">
                      <a16:creationId xmlns:a16="http://schemas.microsoft.com/office/drawing/2014/main" id="{898C9F4F-5D84-1441-90D1-10B27C3D6E2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1" name="Oval 495">
                  <a:extLst>
                    <a:ext uri="{FF2B5EF4-FFF2-40B4-BE49-F238E27FC236}">
                      <a16:creationId xmlns:a16="http://schemas.microsoft.com/office/drawing/2014/main" id="{4621013E-666B-1C43-90CA-EA4BC1DCC52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2" name="Oval 496">
                  <a:extLst>
                    <a:ext uri="{FF2B5EF4-FFF2-40B4-BE49-F238E27FC236}">
                      <a16:creationId xmlns:a16="http://schemas.microsoft.com/office/drawing/2014/main" id="{B8A07573-EB1E-084A-BD94-32A155872C9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3" name="Oval 497">
                  <a:extLst>
                    <a:ext uri="{FF2B5EF4-FFF2-40B4-BE49-F238E27FC236}">
                      <a16:creationId xmlns:a16="http://schemas.microsoft.com/office/drawing/2014/main" id="{F11A364C-0DBF-5349-9913-4EC97B8D4B8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4" name="Oval 498">
                  <a:extLst>
                    <a:ext uri="{FF2B5EF4-FFF2-40B4-BE49-F238E27FC236}">
                      <a16:creationId xmlns:a16="http://schemas.microsoft.com/office/drawing/2014/main" id="{C86A92DC-177D-4B44-B6A1-4B6D46CE630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5" name="Oval 499">
                  <a:extLst>
                    <a:ext uri="{FF2B5EF4-FFF2-40B4-BE49-F238E27FC236}">
                      <a16:creationId xmlns:a16="http://schemas.microsoft.com/office/drawing/2014/main" id="{C458DAB4-2381-8443-A09C-DADE4105E07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6" name="Oval 500">
                  <a:extLst>
                    <a:ext uri="{FF2B5EF4-FFF2-40B4-BE49-F238E27FC236}">
                      <a16:creationId xmlns:a16="http://schemas.microsoft.com/office/drawing/2014/main" id="{FFD6AB78-F769-A74C-BE8E-CBF3C3A099E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7" name="Oval 501">
                  <a:extLst>
                    <a:ext uri="{FF2B5EF4-FFF2-40B4-BE49-F238E27FC236}">
                      <a16:creationId xmlns:a16="http://schemas.microsoft.com/office/drawing/2014/main" id="{D460CB6F-468B-824B-B5A3-F49677499FE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8" name="Oval 502">
                  <a:extLst>
                    <a:ext uri="{FF2B5EF4-FFF2-40B4-BE49-F238E27FC236}">
                      <a16:creationId xmlns:a16="http://schemas.microsoft.com/office/drawing/2014/main" id="{F79DB856-291D-064F-92BA-AD9103A24EF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9" name="Oval 503">
                  <a:extLst>
                    <a:ext uri="{FF2B5EF4-FFF2-40B4-BE49-F238E27FC236}">
                      <a16:creationId xmlns:a16="http://schemas.microsoft.com/office/drawing/2014/main" id="{C7530779-9146-6F41-891C-5D60897E6C0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00" name="Oval 504">
                  <a:extLst>
                    <a:ext uri="{FF2B5EF4-FFF2-40B4-BE49-F238E27FC236}">
                      <a16:creationId xmlns:a16="http://schemas.microsoft.com/office/drawing/2014/main" id="{BA236D2A-7915-8F48-B6C4-DF175906866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01" name="Oval 505">
                  <a:extLst>
                    <a:ext uri="{FF2B5EF4-FFF2-40B4-BE49-F238E27FC236}">
                      <a16:creationId xmlns:a16="http://schemas.microsoft.com/office/drawing/2014/main" id="{9B114313-51F6-5A45-B033-66FD39D95D4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202" name="Group 506">
              <a:extLst>
                <a:ext uri="{FF2B5EF4-FFF2-40B4-BE49-F238E27FC236}">
                  <a16:creationId xmlns:a16="http://schemas.microsoft.com/office/drawing/2014/main" id="{1284EEF4-D5B7-674D-A7FE-657EE0B0D2FA}"/>
                </a:ext>
              </a:extLst>
            </p:cNvPr>
            <p:cNvGrpSpPr>
              <a:grpSpLocks/>
            </p:cNvGrpSpPr>
            <p:nvPr/>
          </p:nvGrpSpPr>
          <p:grpSpPr bwMode="auto">
            <a:xfrm>
              <a:off x="3465" y="2712"/>
              <a:ext cx="1088" cy="816"/>
              <a:chOff x="3369" y="2616"/>
              <a:chExt cx="1088" cy="816"/>
            </a:xfrm>
          </p:grpSpPr>
          <p:grpSp>
            <p:nvGrpSpPr>
              <p:cNvPr id="670203" name="Group 507">
                <a:extLst>
                  <a:ext uri="{FF2B5EF4-FFF2-40B4-BE49-F238E27FC236}">
                    <a16:creationId xmlns:a16="http://schemas.microsoft.com/office/drawing/2014/main" id="{5485DA66-31C8-B44F-B122-C81A9DA17A0D}"/>
                  </a:ext>
                </a:extLst>
              </p:cNvPr>
              <p:cNvGrpSpPr>
                <a:grpSpLocks/>
              </p:cNvGrpSpPr>
              <p:nvPr/>
            </p:nvGrpSpPr>
            <p:grpSpPr bwMode="auto">
              <a:xfrm>
                <a:off x="3369" y="3128"/>
                <a:ext cx="346" cy="304"/>
                <a:chOff x="3098" y="2084"/>
                <a:chExt cx="346" cy="304"/>
              </a:xfrm>
            </p:grpSpPr>
            <p:sp>
              <p:nvSpPr>
                <p:cNvPr id="670204" name="Oval 508">
                  <a:extLst>
                    <a:ext uri="{FF2B5EF4-FFF2-40B4-BE49-F238E27FC236}">
                      <a16:creationId xmlns:a16="http://schemas.microsoft.com/office/drawing/2014/main" id="{1B056F74-7117-2542-BD59-49365E8BC1D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05" name="Oval 509">
                  <a:extLst>
                    <a:ext uri="{FF2B5EF4-FFF2-40B4-BE49-F238E27FC236}">
                      <a16:creationId xmlns:a16="http://schemas.microsoft.com/office/drawing/2014/main" id="{62622DF4-4734-B44B-84D6-73E08500174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06" name="Oval 510">
                  <a:extLst>
                    <a:ext uri="{FF2B5EF4-FFF2-40B4-BE49-F238E27FC236}">
                      <a16:creationId xmlns:a16="http://schemas.microsoft.com/office/drawing/2014/main" id="{991FBF40-26FD-C949-A5C6-07F84C5E943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07" name="Oval 511">
                  <a:extLst>
                    <a:ext uri="{FF2B5EF4-FFF2-40B4-BE49-F238E27FC236}">
                      <a16:creationId xmlns:a16="http://schemas.microsoft.com/office/drawing/2014/main" id="{3DC80610-F912-A544-828B-4A3D1264B16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08" name="Oval 512">
                  <a:extLst>
                    <a:ext uri="{FF2B5EF4-FFF2-40B4-BE49-F238E27FC236}">
                      <a16:creationId xmlns:a16="http://schemas.microsoft.com/office/drawing/2014/main" id="{0A870FC2-AF62-224B-B3B1-260220516B9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09" name="Oval 513">
                  <a:extLst>
                    <a:ext uri="{FF2B5EF4-FFF2-40B4-BE49-F238E27FC236}">
                      <a16:creationId xmlns:a16="http://schemas.microsoft.com/office/drawing/2014/main" id="{5AC128A6-E7E4-974B-B700-5C39C3225BB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0" name="Oval 514">
                  <a:extLst>
                    <a:ext uri="{FF2B5EF4-FFF2-40B4-BE49-F238E27FC236}">
                      <a16:creationId xmlns:a16="http://schemas.microsoft.com/office/drawing/2014/main" id="{968989CC-242F-5B42-AC54-FDE906B3CEA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1" name="Oval 515">
                  <a:extLst>
                    <a:ext uri="{FF2B5EF4-FFF2-40B4-BE49-F238E27FC236}">
                      <a16:creationId xmlns:a16="http://schemas.microsoft.com/office/drawing/2014/main" id="{4D0B10DE-B04A-634A-A1A6-E5819C3A027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2" name="Oval 516">
                  <a:extLst>
                    <a:ext uri="{FF2B5EF4-FFF2-40B4-BE49-F238E27FC236}">
                      <a16:creationId xmlns:a16="http://schemas.microsoft.com/office/drawing/2014/main" id="{DF99CA7B-DA0A-024F-BA23-B2F63D60E1E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3" name="Oval 517">
                  <a:extLst>
                    <a:ext uri="{FF2B5EF4-FFF2-40B4-BE49-F238E27FC236}">
                      <a16:creationId xmlns:a16="http://schemas.microsoft.com/office/drawing/2014/main" id="{F023EFE7-8937-8447-A532-FC35A3B3E67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4" name="Oval 518">
                  <a:extLst>
                    <a:ext uri="{FF2B5EF4-FFF2-40B4-BE49-F238E27FC236}">
                      <a16:creationId xmlns:a16="http://schemas.microsoft.com/office/drawing/2014/main" id="{9CF9A0F7-C056-4B4F-95DA-FAD93D79B1D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5" name="Oval 519">
                  <a:extLst>
                    <a:ext uri="{FF2B5EF4-FFF2-40B4-BE49-F238E27FC236}">
                      <a16:creationId xmlns:a16="http://schemas.microsoft.com/office/drawing/2014/main" id="{9E7B5DC5-2E4B-C145-9F9D-B4B3B31C915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6" name="Oval 520">
                  <a:extLst>
                    <a:ext uri="{FF2B5EF4-FFF2-40B4-BE49-F238E27FC236}">
                      <a16:creationId xmlns:a16="http://schemas.microsoft.com/office/drawing/2014/main" id="{50A5E53B-15A6-C84C-91A0-7F1B3391633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7" name="Oval 521">
                  <a:extLst>
                    <a:ext uri="{FF2B5EF4-FFF2-40B4-BE49-F238E27FC236}">
                      <a16:creationId xmlns:a16="http://schemas.microsoft.com/office/drawing/2014/main" id="{0DF0705D-967E-EF4F-A4B6-1E274C20AE4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218" name="Group 522">
                <a:extLst>
                  <a:ext uri="{FF2B5EF4-FFF2-40B4-BE49-F238E27FC236}">
                    <a16:creationId xmlns:a16="http://schemas.microsoft.com/office/drawing/2014/main" id="{9E566B8E-59A6-1D48-8DB5-2B4AB947B07B}"/>
                  </a:ext>
                </a:extLst>
              </p:cNvPr>
              <p:cNvGrpSpPr>
                <a:grpSpLocks/>
              </p:cNvGrpSpPr>
              <p:nvPr/>
            </p:nvGrpSpPr>
            <p:grpSpPr bwMode="auto">
              <a:xfrm>
                <a:off x="4111" y="2616"/>
                <a:ext cx="346" cy="304"/>
                <a:chOff x="3098" y="2084"/>
                <a:chExt cx="346" cy="304"/>
              </a:xfrm>
            </p:grpSpPr>
            <p:sp>
              <p:nvSpPr>
                <p:cNvPr id="670219" name="Oval 523">
                  <a:extLst>
                    <a:ext uri="{FF2B5EF4-FFF2-40B4-BE49-F238E27FC236}">
                      <a16:creationId xmlns:a16="http://schemas.microsoft.com/office/drawing/2014/main" id="{C42C07BC-5A1D-8B40-9560-1EF5582CFBD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0" name="Oval 524">
                  <a:extLst>
                    <a:ext uri="{FF2B5EF4-FFF2-40B4-BE49-F238E27FC236}">
                      <a16:creationId xmlns:a16="http://schemas.microsoft.com/office/drawing/2014/main" id="{F342127D-EA96-3044-BB74-2996D651A42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1" name="Oval 525">
                  <a:extLst>
                    <a:ext uri="{FF2B5EF4-FFF2-40B4-BE49-F238E27FC236}">
                      <a16:creationId xmlns:a16="http://schemas.microsoft.com/office/drawing/2014/main" id="{B1D19304-B782-9646-8962-28B6B707492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2" name="Oval 526">
                  <a:extLst>
                    <a:ext uri="{FF2B5EF4-FFF2-40B4-BE49-F238E27FC236}">
                      <a16:creationId xmlns:a16="http://schemas.microsoft.com/office/drawing/2014/main" id="{30C3DA45-F2DA-AA4F-B92B-0108259996B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3" name="Oval 527">
                  <a:extLst>
                    <a:ext uri="{FF2B5EF4-FFF2-40B4-BE49-F238E27FC236}">
                      <a16:creationId xmlns:a16="http://schemas.microsoft.com/office/drawing/2014/main" id="{60773DEC-796A-9143-BBF5-0CFD8F4F252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4" name="Oval 528">
                  <a:extLst>
                    <a:ext uri="{FF2B5EF4-FFF2-40B4-BE49-F238E27FC236}">
                      <a16:creationId xmlns:a16="http://schemas.microsoft.com/office/drawing/2014/main" id="{F7C7D522-536C-8241-B805-9D6825BEC25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5" name="Oval 529">
                  <a:extLst>
                    <a:ext uri="{FF2B5EF4-FFF2-40B4-BE49-F238E27FC236}">
                      <a16:creationId xmlns:a16="http://schemas.microsoft.com/office/drawing/2014/main" id="{EEE25E9A-053B-CE40-945B-D16DE3D46F5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6" name="Oval 530">
                  <a:extLst>
                    <a:ext uri="{FF2B5EF4-FFF2-40B4-BE49-F238E27FC236}">
                      <a16:creationId xmlns:a16="http://schemas.microsoft.com/office/drawing/2014/main" id="{C14EA04D-7AF4-0A42-A6F8-9B7A23A5D78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7" name="Oval 531">
                  <a:extLst>
                    <a:ext uri="{FF2B5EF4-FFF2-40B4-BE49-F238E27FC236}">
                      <a16:creationId xmlns:a16="http://schemas.microsoft.com/office/drawing/2014/main" id="{CB806A7C-182A-AC43-A656-DDD81583A8F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8" name="Oval 532">
                  <a:extLst>
                    <a:ext uri="{FF2B5EF4-FFF2-40B4-BE49-F238E27FC236}">
                      <a16:creationId xmlns:a16="http://schemas.microsoft.com/office/drawing/2014/main" id="{AEE32277-4E77-DD42-9E66-77BF51813D9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9" name="Oval 533">
                  <a:extLst>
                    <a:ext uri="{FF2B5EF4-FFF2-40B4-BE49-F238E27FC236}">
                      <a16:creationId xmlns:a16="http://schemas.microsoft.com/office/drawing/2014/main" id="{076E5AC6-BD48-AA48-B2D3-B7ECD2193A9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30" name="Oval 534">
                  <a:extLst>
                    <a:ext uri="{FF2B5EF4-FFF2-40B4-BE49-F238E27FC236}">
                      <a16:creationId xmlns:a16="http://schemas.microsoft.com/office/drawing/2014/main" id="{B17A9A0F-84C6-9941-85D4-FF5B4AA1587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31" name="Oval 535">
                  <a:extLst>
                    <a:ext uri="{FF2B5EF4-FFF2-40B4-BE49-F238E27FC236}">
                      <a16:creationId xmlns:a16="http://schemas.microsoft.com/office/drawing/2014/main" id="{C0FFBB8E-2BFA-7443-868D-93981F60436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32" name="Oval 536">
                  <a:extLst>
                    <a:ext uri="{FF2B5EF4-FFF2-40B4-BE49-F238E27FC236}">
                      <a16:creationId xmlns:a16="http://schemas.microsoft.com/office/drawing/2014/main" id="{80C4CDA8-4828-B74C-9D9A-2B147C86C92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233" name="Group 537">
              <a:extLst>
                <a:ext uri="{FF2B5EF4-FFF2-40B4-BE49-F238E27FC236}">
                  <a16:creationId xmlns:a16="http://schemas.microsoft.com/office/drawing/2014/main" id="{4C818F06-6998-7644-9806-1114F6F5EA72}"/>
                </a:ext>
              </a:extLst>
            </p:cNvPr>
            <p:cNvGrpSpPr>
              <a:grpSpLocks/>
            </p:cNvGrpSpPr>
            <p:nvPr/>
          </p:nvGrpSpPr>
          <p:grpSpPr bwMode="auto">
            <a:xfrm>
              <a:off x="4326" y="2407"/>
              <a:ext cx="457" cy="899"/>
              <a:chOff x="4230" y="2311"/>
              <a:chExt cx="457" cy="899"/>
            </a:xfrm>
          </p:grpSpPr>
          <p:grpSp>
            <p:nvGrpSpPr>
              <p:cNvPr id="670234" name="Group 538">
                <a:extLst>
                  <a:ext uri="{FF2B5EF4-FFF2-40B4-BE49-F238E27FC236}">
                    <a16:creationId xmlns:a16="http://schemas.microsoft.com/office/drawing/2014/main" id="{5857313C-EF72-644D-A2EA-534DB2EEED23}"/>
                  </a:ext>
                </a:extLst>
              </p:cNvPr>
              <p:cNvGrpSpPr>
                <a:grpSpLocks/>
              </p:cNvGrpSpPr>
              <p:nvPr/>
            </p:nvGrpSpPr>
            <p:grpSpPr bwMode="auto">
              <a:xfrm>
                <a:off x="4230" y="2311"/>
                <a:ext cx="346" cy="304"/>
                <a:chOff x="3098" y="2084"/>
                <a:chExt cx="346" cy="304"/>
              </a:xfrm>
            </p:grpSpPr>
            <p:sp>
              <p:nvSpPr>
                <p:cNvPr id="670235" name="Oval 539">
                  <a:extLst>
                    <a:ext uri="{FF2B5EF4-FFF2-40B4-BE49-F238E27FC236}">
                      <a16:creationId xmlns:a16="http://schemas.microsoft.com/office/drawing/2014/main" id="{30F31A10-AC5C-DD4E-AA3F-8499ADC1A8E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36" name="Oval 540">
                  <a:extLst>
                    <a:ext uri="{FF2B5EF4-FFF2-40B4-BE49-F238E27FC236}">
                      <a16:creationId xmlns:a16="http://schemas.microsoft.com/office/drawing/2014/main" id="{7B41DF66-1411-9F4D-B008-6EF1685E78D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37" name="Oval 541">
                  <a:extLst>
                    <a:ext uri="{FF2B5EF4-FFF2-40B4-BE49-F238E27FC236}">
                      <a16:creationId xmlns:a16="http://schemas.microsoft.com/office/drawing/2014/main" id="{21E9E2FA-6E25-D246-8EC8-17FFEFFA572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38" name="Oval 542">
                  <a:extLst>
                    <a:ext uri="{FF2B5EF4-FFF2-40B4-BE49-F238E27FC236}">
                      <a16:creationId xmlns:a16="http://schemas.microsoft.com/office/drawing/2014/main" id="{821BE7B8-230D-AE4B-B6A5-30C5F8444D8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39" name="Oval 543">
                  <a:extLst>
                    <a:ext uri="{FF2B5EF4-FFF2-40B4-BE49-F238E27FC236}">
                      <a16:creationId xmlns:a16="http://schemas.microsoft.com/office/drawing/2014/main" id="{69B8A6A4-3972-E449-861D-EE40026FBE7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0" name="Oval 544">
                  <a:extLst>
                    <a:ext uri="{FF2B5EF4-FFF2-40B4-BE49-F238E27FC236}">
                      <a16:creationId xmlns:a16="http://schemas.microsoft.com/office/drawing/2014/main" id="{91CB3266-A3EF-E845-80BF-456D22D360F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1" name="Oval 545">
                  <a:extLst>
                    <a:ext uri="{FF2B5EF4-FFF2-40B4-BE49-F238E27FC236}">
                      <a16:creationId xmlns:a16="http://schemas.microsoft.com/office/drawing/2014/main" id="{0FA8FF42-F913-C84E-BA93-535DC6BB31D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2" name="Oval 546">
                  <a:extLst>
                    <a:ext uri="{FF2B5EF4-FFF2-40B4-BE49-F238E27FC236}">
                      <a16:creationId xmlns:a16="http://schemas.microsoft.com/office/drawing/2014/main" id="{4BE6FE29-8F71-CF48-8C63-3CD3CE51E71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3" name="Oval 547">
                  <a:extLst>
                    <a:ext uri="{FF2B5EF4-FFF2-40B4-BE49-F238E27FC236}">
                      <a16:creationId xmlns:a16="http://schemas.microsoft.com/office/drawing/2014/main" id="{DEC82AD3-187B-5C4D-A1BF-BB3DAB513CF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4" name="Oval 548">
                  <a:extLst>
                    <a:ext uri="{FF2B5EF4-FFF2-40B4-BE49-F238E27FC236}">
                      <a16:creationId xmlns:a16="http://schemas.microsoft.com/office/drawing/2014/main" id="{D4725BE8-4356-CC41-ABE3-D6A472EC3F1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5" name="Oval 549">
                  <a:extLst>
                    <a:ext uri="{FF2B5EF4-FFF2-40B4-BE49-F238E27FC236}">
                      <a16:creationId xmlns:a16="http://schemas.microsoft.com/office/drawing/2014/main" id="{71CBD968-4258-E24B-B612-089535CDBEB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6" name="Oval 550">
                  <a:extLst>
                    <a:ext uri="{FF2B5EF4-FFF2-40B4-BE49-F238E27FC236}">
                      <a16:creationId xmlns:a16="http://schemas.microsoft.com/office/drawing/2014/main" id="{06ADB34B-454C-094C-858D-E4C6CBBBE7F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7" name="Oval 551">
                  <a:extLst>
                    <a:ext uri="{FF2B5EF4-FFF2-40B4-BE49-F238E27FC236}">
                      <a16:creationId xmlns:a16="http://schemas.microsoft.com/office/drawing/2014/main" id="{8152C17E-D87A-0E4B-9BB1-3A0BD8014BF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8" name="Oval 552">
                  <a:extLst>
                    <a:ext uri="{FF2B5EF4-FFF2-40B4-BE49-F238E27FC236}">
                      <a16:creationId xmlns:a16="http://schemas.microsoft.com/office/drawing/2014/main" id="{6AD91DE6-1325-9548-9C7C-7F357D7B53D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249" name="Group 553">
                <a:extLst>
                  <a:ext uri="{FF2B5EF4-FFF2-40B4-BE49-F238E27FC236}">
                    <a16:creationId xmlns:a16="http://schemas.microsoft.com/office/drawing/2014/main" id="{05C727FA-02AE-9C43-9396-1AEDD75FB4B8}"/>
                  </a:ext>
                </a:extLst>
              </p:cNvPr>
              <p:cNvGrpSpPr>
                <a:grpSpLocks/>
              </p:cNvGrpSpPr>
              <p:nvPr/>
            </p:nvGrpSpPr>
            <p:grpSpPr bwMode="auto">
              <a:xfrm>
                <a:off x="4341" y="2906"/>
                <a:ext cx="346" cy="304"/>
                <a:chOff x="3098" y="2084"/>
                <a:chExt cx="346" cy="304"/>
              </a:xfrm>
            </p:grpSpPr>
            <p:sp>
              <p:nvSpPr>
                <p:cNvPr id="670250" name="Oval 554">
                  <a:extLst>
                    <a:ext uri="{FF2B5EF4-FFF2-40B4-BE49-F238E27FC236}">
                      <a16:creationId xmlns:a16="http://schemas.microsoft.com/office/drawing/2014/main" id="{0F365613-F511-8D4D-A341-94E2535D0AC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1" name="Oval 555">
                  <a:extLst>
                    <a:ext uri="{FF2B5EF4-FFF2-40B4-BE49-F238E27FC236}">
                      <a16:creationId xmlns:a16="http://schemas.microsoft.com/office/drawing/2014/main" id="{0386DFEA-6850-524D-9C87-B86158C7783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2" name="Oval 556">
                  <a:extLst>
                    <a:ext uri="{FF2B5EF4-FFF2-40B4-BE49-F238E27FC236}">
                      <a16:creationId xmlns:a16="http://schemas.microsoft.com/office/drawing/2014/main" id="{138A6EF1-1E55-C24B-9FEF-C9FADBE0E5F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3" name="Oval 557">
                  <a:extLst>
                    <a:ext uri="{FF2B5EF4-FFF2-40B4-BE49-F238E27FC236}">
                      <a16:creationId xmlns:a16="http://schemas.microsoft.com/office/drawing/2014/main" id="{BCC09955-6431-704D-9D96-F1969F187BF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4" name="Oval 558">
                  <a:extLst>
                    <a:ext uri="{FF2B5EF4-FFF2-40B4-BE49-F238E27FC236}">
                      <a16:creationId xmlns:a16="http://schemas.microsoft.com/office/drawing/2014/main" id="{9A46E0AE-C4A1-7440-9E24-BF7F6A2E1F1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5" name="Oval 559">
                  <a:extLst>
                    <a:ext uri="{FF2B5EF4-FFF2-40B4-BE49-F238E27FC236}">
                      <a16:creationId xmlns:a16="http://schemas.microsoft.com/office/drawing/2014/main" id="{15C96D8D-4BA3-0B4D-BE26-7C3AC15DD04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6" name="Oval 560">
                  <a:extLst>
                    <a:ext uri="{FF2B5EF4-FFF2-40B4-BE49-F238E27FC236}">
                      <a16:creationId xmlns:a16="http://schemas.microsoft.com/office/drawing/2014/main" id="{3FF787BF-107A-284D-8018-6CB67948EE1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7" name="Oval 561">
                  <a:extLst>
                    <a:ext uri="{FF2B5EF4-FFF2-40B4-BE49-F238E27FC236}">
                      <a16:creationId xmlns:a16="http://schemas.microsoft.com/office/drawing/2014/main" id="{F7BA365C-5397-804C-A8E4-980236E2D7E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8" name="Oval 562">
                  <a:extLst>
                    <a:ext uri="{FF2B5EF4-FFF2-40B4-BE49-F238E27FC236}">
                      <a16:creationId xmlns:a16="http://schemas.microsoft.com/office/drawing/2014/main" id="{E5C3E74C-04C2-4C4B-8684-49850C5D78B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9" name="Oval 563">
                  <a:extLst>
                    <a:ext uri="{FF2B5EF4-FFF2-40B4-BE49-F238E27FC236}">
                      <a16:creationId xmlns:a16="http://schemas.microsoft.com/office/drawing/2014/main" id="{FB54DBF0-320D-844C-980A-AD93BC7703A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60" name="Oval 564">
                  <a:extLst>
                    <a:ext uri="{FF2B5EF4-FFF2-40B4-BE49-F238E27FC236}">
                      <a16:creationId xmlns:a16="http://schemas.microsoft.com/office/drawing/2014/main" id="{D09F4195-6264-FE40-A3E0-C99525D997E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61" name="Oval 565">
                  <a:extLst>
                    <a:ext uri="{FF2B5EF4-FFF2-40B4-BE49-F238E27FC236}">
                      <a16:creationId xmlns:a16="http://schemas.microsoft.com/office/drawing/2014/main" id="{C61DB3A8-345B-6246-AA0C-8BCB3C96F17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62" name="Oval 566">
                  <a:extLst>
                    <a:ext uri="{FF2B5EF4-FFF2-40B4-BE49-F238E27FC236}">
                      <a16:creationId xmlns:a16="http://schemas.microsoft.com/office/drawing/2014/main" id="{0125688C-118D-6841-A90A-7F256E32443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63" name="Oval 567">
                  <a:extLst>
                    <a:ext uri="{FF2B5EF4-FFF2-40B4-BE49-F238E27FC236}">
                      <a16:creationId xmlns:a16="http://schemas.microsoft.com/office/drawing/2014/main" id="{0D809A7D-CE23-4C43-B888-4F3E1AEB652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264" name="Group 568">
              <a:extLst>
                <a:ext uri="{FF2B5EF4-FFF2-40B4-BE49-F238E27FC236}">
                  <a16:creationId xmlns:a16="http://schemas.microsoft.com/office/drawing/2014/main" id="{4A1A964A-B208-9944-98D5-D907F7E6A9DF}"/>
                </a:ext>
              </a:extLst>
            </p:cNvPr>
            <p:cNvGrpSpPr>
              <a:grpSpLocks/>
            </p:cNvGrpSpPr>
            <p:nvPr/>
          </p:nvGrpSpPr>
          <p:grpSpPr bwMode="auto">
            <a:xfrm>
              <a:off x="2771" y="2841"/>
              <a:ext cx="1246" cy="598"/>
              <a:chOff x="2675" y="2745"/>
              <a:chExt cx="1246" cy="598"/>
            </a:xfrm>
          </p:grpSpPr>
          <p:grpSp>
            <p:nvGrpSpPr>
              <p:cNvPr id="670265" name="Group 569">
                <a:extLst>
                  <a:ext uri="{FF2B5EF4-FFF2-40B4-BE49-F238E27FC236}">
                    <a16:creationId xmlns:a16="http://schemas.microsoft.com/office/drawing/2014/main" id="{ABA5D804-11FF-7645-81F5-7E626109CD7D}"/>
                  </a:ext>
                </a:extLst>
              </p:cNvPr>
              <p:cNvGrpSpPr>
                <a:grpSpLocks/>
              </p:cNvGrpSpPr>
              <p:nvPr/>
            </p:nvGrpSpPr>
            <p:grpSpPr bwMode="auto">
              <a:xfrm>
                <a:off x="2675" y="3039"/>
                <a:ext cx="346" cy="304"/>
                <a:chOff x="3098" y="2084"/>
                <a:chExt cx="346" cy="304"/>
              </a:xfrm>
            </p:grpSpPr>
            <p:sp>
              <p:nvSpPr>
                <p:cNvPr id="670266" name="Oval 570">
                  <a:extLst>
                    <a:ext uri="{FF2B5EF4-FFF2-40B4-BE49-F238E27FC236}">
                      <a16:creationId xmlns:a16="http://schemas.microsoft.com/office/drawing/2014/main" id="{A5E24FE6-3B4D-CF4E-979B-7F6ED3FF813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67" name="Oval 571">
                  <a:extLst>
                    <a:ext uri="{FF2B5EF4-FFF2-40B4-BE49-F238E27FC236}">
                      <a16:creationId xmlns:a16="http://schemas.microsoft.com/office/drawing/2014/main" id="{EC595CC8-C9AE-D043-B4D1-30670A3E7DE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68" name="Oval 572">
                  <a:extLst>
                    <a:ext uri="{FF2B5EF4-FFF2-40B4-BE49-F238E27FC236}">
                      <a16:creationId xmlns:a16="http://schemas.microsoft.com/office/drawing/2014/main" id="{938938A5-0F61-684E-AC5E-1C14833A107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69" name="Oval 573">
                  <a:extLst>
                    <a:ext uri="{FF2B5EF4-FFF2-40B4-BE49-F238E27FC236}">
                      <a16:creationId xmlns:a16="http://schemas.microsoft.com/office/drawing/2014/main" id="{67A48047-0722-5544-8DCD-1B1608ABCA0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0" name="Oval 574">
                  <a:extLst>
                    <a:ext uri="{FF2B5EF4-FFF2-40B4-BE49-F238E27FC236}">
                      <a16:creationId xmlns:a16="http://schemas.microsoft.com/office/drawing/2014/main" id="{8920F803-9CF7-514E-A0A5-6AC97A880A6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1" name="Oval 575">
                  <a:extLst>
                    <a:ext uri="{FF2B5EF4-FFF2-40B4-BE49-F238E27FC236}">
                      <a16:creationId xmlns:a16="http://schemas.microsoft.com/office/drawing/2014/main" id="{ACA4C0DC-750E-F64E-B0A1-1438575CCFF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2" name="Oval 576">
                  <a:extLst>
                    <a:ext uri="{FF2B5EF4-FFF2-40B4-BE49-F238E27FC236}">
                      <a16:creationId xmlns:a16="http://schemas.microsoft.com/office/drawing/2014/main" id="{E66B051B-DDF1-4240-BB71-581A8FAC1BC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3" name="Oval 577">
                  <a:extLst>
                    <a:ext uri="{FF2B5EF4-FFF2-40B4-BE49-F238E27FC236}">
                      <a16:creationId xmlns:a16="http://schemas.microsoft.com/office/drawing/2014/main" id="{F69E26BB-B9F5-EC48-9014-50C3AB7EFBC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4" name="Oval 578">
                  <a:extLst>
                    <a:ext uri="{FF2B5EF4-FFF2-40B4-BE49-F238E27FC236}">
                      <a16:creationId xmlns:a16="http://schemas.microsoft.com/office/drawing/2014/main" id="{2CC98FB2-C94F-6342-99F3-2917EBD739F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5" name="Oval 579">
                  <a:extLst>
                    <a:ext uri="{FF2B5EF4-FFF2-40B4-BE49-F238E27FC236}">
                      <a16:creationId xmlns:a16="http://schemas.microsoft.com/office/drawing/2014/main" id="{363582BF-CBC0-324D-B4CF-D0AE273C183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6" name="Oval 580">
                  <a:extLst>
                    <a:ext uri="{FF2B5EF4-FFF2-40B4-BE49-F238E27FC236}">
                      <a16:creationId xmlns:a16="http://schemas.microsoft.com/office/drawing/2014/main" id="{7B3FDECD-DFC0-9D47-BF1D-EB4AC9131C4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7" name="Oval 581">
                  <a:extLst>
                    <a:ext uri="{FF2B5EF4-FFF2-40B4-BE49-F238E27FC236}">
                      <a16:creationId xmlns:a16="http://schemas.microsoft.com/office/drawing/2014/main" id="{511342DF-BE24-3B41-85E7-D6D355F80E7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8" name="Oval 582">
                  <a:extLst>
                    <a:ext uri="{FF2B5EF4-FFF2-40B4-BE49-F238E27FC236}">
                      <a16:creationId xmlns:a16="http://schemas.microsoft.com/office/drawing/2014/main" id="{8F860D81-C8C7-4742-BA2C-2131A4A3F8B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9" name="Oval 583">
                  <a:extLst>
                    <a:ext uri="{FF2B5EF4-FFF2-40B4-BE49-F238E27FC236}">
                      <a16:creationId xmlns:a16="http://schemas.microsoft.com/office/drawing/2014/main" id="{A9D626DF-FABF-444E-AB4E-93AE4E0A544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280" name="Group 584">
                <a:extLst>
                  <a:ext uri="{FF2B5EF4-FFF2-40B4-BE49-F238E27FC236}">
                    <a16:creationId xmlns:a16="http://schemas.microsoft.com/office/drawing/2014/main" id="{4CFA87B8-1EC4-DD4F-AD20-68A4B9661EAD}"/>
                  </a:ext>
                </a:extLst>
              </p:cNvPr>
              <p:cNvGrpSpPr>
                <a:grpSpLocks/>
              </p:cNvGrpSpPr>
              <p:nvPr/>
            </p:nvGrpSpPr>
            <p:grpSpPr bwMode="auto">
              <a:xfrm>
                <a:off x="3575" y="2745"/>
                <a:ext cx="346" cy="304"/>
                <a:chOff x="3098" y="2084"/>
                <a:chExt cx="346" cy="304"/>
              </a:xfrm>
            </p:grpSpPr>
            <p:sp>
              <p:nvSpPr>
                <p:cNvPr id="670281" name="Oval 585">
                  <a:extLst>
                    <a:ext uri="{FF2B5EF4-FFF2-40B4-BE49-F238E27FC236}">
                      <a16:creationId xmlns:a16="http://schemas.microsoft.com/office/drawing/2014/main" id="{7D0E6B09-09F9-6D47-BD16-E07739E5AED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2" name="Oval 586">
                  <a:extLst>
                    <a:ext uri="{FF2B5EF4-FFF2-40B4-BE49-F238E27FC236}">
                      <a16:creationId xmlns:a16="http://schemas.microsoft.com/office/drawing/2014/main" id="{E23E7F1F-0FC2-3847-8E80-33E10708752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3" name="Oval 587">
                  <a:extLst>
                    <a:ext uri="{FF2B5EF4-FFF2-40B4-BE49-F238E27FC236}">
                      <a16:creationId xmlns:a16="http://schemas.microsoft.com/office/drawing/2014/main" id="{EB98CBA9-F6D6-5149-A499-926C6378030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4" name="Oval 588">
                  <a:extLst>
                    <a:ext uri="{FF2B5EF4-FFF2-40B4-BE49-F238E27FC236}">
                      <a16:creationId xmlns:a16="http://schemas.microsoft.com/office/drawing/2014/main" id="{E20A9A27-3043-BD4B-A1EE-661B86642E8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5" name="Oval 589">
                  <a:extLst>
                    <a:ext uri="{FF2B5EF4-FFF2-40B4-BE49-F238E27FC236}">
                      <a16:creationId xmlns:a16="http://schemas.microsoft.com/office/drawing/2014/main" id="{8E320B05-E81D-1541-8752-D8907F142FF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6" name="Oval 590">
                  <a:extLst>
                    <a:ext uri="{FF2B5EF4-FFF2-40B4-BE49-F238E27FC236}">
                      <a16:creationId xmlns:a16="http://schemas.microsoft.com/office/drawing/2014/main" id="{494B980B-6846-3F48-BF1F-93DAFB1C8CF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7" name="Oval 591">
                  <a:extLst>
                    <a:ext uri="{FF2B5EF4-FFF2-40B4-BE49-F238E27FC236}">
                      <a16:creationId xmlns:a16="http://schemas.microsoft.com/office/drawing/2014/main" id="{3D79C20D-BD4C-7C48-822B-D86F88766BE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8" name="Oval 592">
                  <a:extLst>
                    <a:ext uri="{FF2B5EF4-FFF2-40B4-BE49-F238E27FC236}">
                      <a16:creationId xmlns:a16="http://schemas.microsoft.com/office/drawing/2014/main" id="{E5426FA1-D895-7443-8B4C-1CB27D1BD1D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9" name="Oval 593">
                  <a:extLst>
                    <a:ext uri="{FF2B5EF4-FFF2-40B4-BE49-F238E27FC236}">
                      <a16:creationId xmlns:a16="http://schemas.microsoft.com/office/drawing/2014/main" id="{C838CEBA-91CB-C845-95D5-A3D19CE7C03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90" name="Oval 594">
                  <a:extLst>
                    <a:ext uri="{FF2B5EF4-FFF2-40B4-BE49-F238E27FC236}">
                      <a16:creationId xmlns:a16="http://schemas.microsoft.com/office/drawing/2014/main" id="{CC37A914-4229-5643-985A-1CADDFFA613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91" name="Oval 595">
                  <a:extLst>
                    <a:ext uri="{FF2B5EF4-FFF2-40B4-BE49-F238E27FC236}">
                      <a16:creationId xmlns:a16="http://schemas.microsoft.com/office/drawing/2014/main" id="{C15696F2-E1C2-D046-AC1E-6E299CB57AD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92" name="Oval 596">
                  <a:extLst>
                    <a:ext uri="{FF2B5EF4-FFF2-40B4-BE49-F238E27FC236}">
                      <a16:creationId xmlns:a16="http://schemas.microsoft.com/office/drawing/2014/main" id="{55C2DF87-A963-DC4F-B133-0B0EF43DE20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93" name="Oval 597">
                  <a:extLst>
                    <a:ext uri="{FF2B5EF4-FFF2-40B4-BE49-F238E27FC236}">
                      <a16:creationId xmlns:a16="http://schemas.microsoft.com/office/drawing/2014/main" id="{5AC9A124-3D41-B341-AE33-30371011065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94" name="Oval 598">
                  <a:extLst>
                    <a:ext uri="{FF2B5EF4-FFF2-40B4-BE49-F238E27FC236}">
                      <a16:creationId xmlns:a16="http://schemas.microsoft.com/office/drawing/2014/main" id="{0A978A69-97CC-4D42-89AB-3375D74DD44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295" name="Group 599">
              <a:extLst>
                <a:ext uri="{FF2B5EF4-FFF2-40B4-BE49-F238E27FC236}">
                  <a16:creationId xmlns:a16="http://schemas.microsoft.com/office/drawing/2014/main" id="{64803501-4FFE-094F-9902-DCFFC5048ADA}"/>
                </a:ext>
              </a:extLst>
            </p:cNvPr>
            <p:cNvGrpSpPr>
              <a:grpSpLocks/>
            </p:cNvGrpSpPr>
            <p:nvPr/>
          </p:nvGrpSpPr>
          <p:grpSpPr bwMode="auto">
            <a:xfrm>
              <a:off x="2772" y="2585"/>
              <a:ext cx="1437" cy="648"/>
              <a:chOff x="2676" y="2489"/>
              <a:chExt cx="1437" cy="648"/>
            </a:xfrm>
          </p:grpSpPr>
          <p:grpSp>
            <p:nvGrpSpPr>
              <p:cNvPr id="670296" name="Group 600">
                <a:extLst>
                  <a:ext uri="{FF2B5EF4-FFF2-40B4-BE49-F238E27FC236}">
                    <a16:creationId xmlns:a16="http://schemas.microsoft.com/office/drawing/2014/main" id="{A23A69F2-9C24-B047-9D97-E1C80F1E704D}"/>
                  </a:ext>
                </a:extLst>
              </p:cNvPr>
              <p:cNvGrpSpPr>
                <a:grpSpLocks/>
              </p:cNvGrpSpPr>
              <p:nvPr/>
            </p:nvGrpSpPr>
            <p:grpSpPr bwMode="auto">
              <a:xfrm>
                <a:off x="2676" y="2489"/>
                <a:ext cx="346" cy="304"/>
                <a:chOff x="3098" y="2084"/>
                <a:chExt cx="346" cy="304"/>
              </a:xfrm>
            </p:grpSpPr>
            <p:sp>
              <p:nvSpPr>
                <p:cNvPr id="670297" name="Oval 601">
                  <a:extLst>
                    <a:ext uri="{FF2B5EF4-FFF2-40B4-BE49-F238E27FC236}">
                      <a16:creationId xmlns:a16="http://schemas.microsoft.com/office/drawing/2014/main" id="{29E96208-2141-C441-9AE5-8E06F99DAF2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98" name="Oval 602">
                  <a:extLst>
                    <a:ext uri="{FF2B5EF4-FFF2-40B4-BE49-F238E27FC236}">
                      <a16:creationId xmlns:a16="http://schemas.microsoft.com/office/drawing/2014/main" id="{F2F4CBA9-D9B4-8648-8ADA-FD9221986CF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99" name="Oval 603">
                  <a:extLst>
                    <a:ext uri="{FF2B5EF4-FFF2-40B4-BE49-F238E27FC236}">
                      <a16:creationId xmlns:a16="http://schemas.microsoft.com/office/drawing/2014/main" id="{19FEFE23-62A5-9A48-8390-BA9BEFF86DA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0" name="Oval 604">
                  <a:extLst>
                    <a:ext uri="{FF2B5EF4-FFF2-40B4-BE49-F238E27FC236}">
                      <a16:creationId xmlns:a16="http://schemas.microsoft.com/office/drawing/2014/main" id="{091D43FC-AF05-7848-81FE-269C70E6323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1" name="Oval 605">
                  <a:extLst>
                    <a:ext uri="{FF2B5EF4-FFF2-40B4-BE49-F238E27FC236}">
                      <a16:creationId xmlns:a16="http://schemas.microsoft.com/office/drawing/2014/main" id="{8F68981B-E5C8-7E45-9720-3C46B2E3229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2" name="Oval 606">
                  <a:extLst>
                    <a:ext uri="{FF2B5EF4-FFF2-40B4-BE49-F238E27FC236}">
                      <a16:creationId xmlns:a16="http://schemas.microsoft.com/office/drawing/2014/main" id="{8287DF1D-EA81-D24A-B48F-76EF7B9FFEC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3" name="Oval 607">
                  <a:extLst>
                    <a:ext uri="{FF2B5EF4-FFF2-40B4-BE49-F238E27FC236}">
                      <a16:creationId xmlns:a16="http://schemas.microsoft.com/office/drawing/2014/main" id="{493C7CC9-71B9-5A45-BD2E-445A2E7A1FD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4" name="Oval 608">
                  <a:extLst>
                    <a:ext uri="{FF2B5EF4-FFF2-40B4-BE49-F238E27FC236}">
                      <a16:creationId xmlns:a16="http://schemas.microsoft.com/office/drawing/2014/main" id="{9278E3BA-0A88-6941-9BC0-7FC4FDCF14D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5" name="Oval 609">
                  <a:extLst>
                    <a:ext uri="{FF2B5EF4-FFF2-40B4-BE49-F238E27FC236}">
                      <a16:creationId xmlns:a16="http://schemas.microsoft.com/office/drawing/2014/main" id="{703A401D-77D8-B34D-AC2B-A5FBA9645E3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6" name="Oval 610">
                  <a:extLst>
                    <a:ext uri="{FF2B5EF4-FFF2-40B4-BE49-F238E27FC236}">
                      <a16:creationId xmlns:a16="http://schemas.microsoft.com/office/drawing/2014/main" id="{93E15190-018D-5A43-B147-29F45DC71D0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7" name="Oval 611">
                  <a:extLst>
                    <a:ext uri="{FF2B5EF4-FFF2-40B4-BE49-F238E27FC236}">
                      <a16:creationId xmlns:a16="http://schemas.microsoft.com/office/drawing/2014/main" id="{F67C7801-730E-DB48-AB93-6D263AAC98F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8" name="Oval 612">
                  <a:extLst>
                    <a:ext uri="{FF2B5EF4-FFF2-40B4-BE49-F238E27FC236}">
                      <a16:creationId xmlns:a16="http://schemas.microsoft.com/office/drawing/2014/main" id="{97AB415A-351C-134C-9FB5-908F711DE92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9" name="Oval 613">
                  <a:extLst>
                    <a:ext uri="{FF2B5EF4-FFF2-40B4-BE49-F238E27FC236}">
                      <a16:creationId xmlns:a16="http://schemas.microsoft.com/office/drawing/2014/main" id="{B8F40493-F01A-6544-9847-71937026F64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0" name="Oval 614">
                  <a:extLst>
                    <a:ext uri="{FF2B5EF4-FFF2-40B4-BE49-F238E27FC236}">
                      <a16:creationId xmlns:a16="http://schemas.microsoft.com/office/drawing/2014/main" id="{11F99E2A-AFEC-AD49-A2EA-7DFFF9F6847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311" name="Group 615">
                <a:extLst>
                  <a:ext uri="{FF2B5EF4-FFF2-40B4-BE49-F238E27FC236}">
                    <a16:creationId xmlns:a16="http://schemas.microsoft.com/office/drawing/2014/main" id="{79690AA7-35DF-4141-B398-00D7F8FD7182}"/>
                  </a:ext>
                </a:extLst>
              </p:cNvPr>
              <p:cNvGrpSpPr>
                <a:grpSpLocks/>
              </p:cNvGrpSpPr>
              <p:nvPr/>
            </p:nvGrpSpPr>
            <p:grpSpPr bwMode="auto">
              <a:xfrm>
                <a:off x="3767" y="2833"/>
                <a:ext cx="346" cy="304"/>
                <a:chOff x="3098" y="2084"/>
                <a:chExt cx="346" cy="304"/>
              </a:xfrm>
            </p:grpSpPr>
            <p:sp>
              <p:nvSpPr>
                <p:cNvPr id="670312" name="Oval 616">
                  <a:extLst>
                    <a:ext uri="{FF2B5EF4-FFF2-40B4-BE49-F238E27FC236}">
                      <a16:creationId xmlns:a16="http://schemas.microsoft.com/office/drawing/2014/main" id="{BB778F6B-9D5F-B048-A9E7-B54F16EDC09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3" name="Oval 617">
                  <a:extLst>
                    <a:ext uri="{FF2B5EF4-FFF2-40B4-BE49-F238E27FC236}">
                      <a16:creationId xmlns:a16="http://schemas.microsoft.com/office/drawing/2014/main" id="{60FEF538-37AB-914E-974D-696755CFD62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4" name="Oval 618">
                  <a:extLst>
                    <a:ext uri="{FF2B5EF4-FFF2-40B4-BE49-F238E27FC236}">
                      <a16:creationId xmlns:a16="http://schemas.microsoft.com/office/drawing/2014/main" id="{20796A5B-01BC-584A-AD6D-561907F3BBC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5" name="Oval 619">
                  <a:extLst>
                    <a:ext uri="{FF2B5EF4-FFF2-40B4-BE49-F238E27FC236}">
                      <a16:creationId xmlns:a16="http://schemas.microsoft.com/office/drawing/2014/main" id="{6CF6C0F2-8AFE-EC4B-9C91-5D48C1259B7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6" name="Oval 620">
                  <a:extLst>
                    <a:ext uri="{FF2B5EF4-FFF2-40B4-BE49-F238E27FC236}">
                      <a16:creationId xmlns:a16="http://schemas.microsoft.com/office/drawing/2014/main" id="{C24EAD25-9CFC-744B-9DB1-29CC3E9062F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7" name="Oval 621">
                  <a:extLst>
                    <a:ext uri="{FF2B5EF4-FFF2-40B4-BE49-F238E27FC236}">
                      <a16:creationId xmlns:a16="http://schemas.microsoft.com/office/drawing/2014/main" id="{1D589A46-30CB-D04B-8CA5-E967D511069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8" name="Oval 622">
                  <a:extLst>
                    <a:ext uri="{FF2B5EF4-FFF2-40B4-BE49-F238E27FC236}">
                      <a16:creationId xmlns:a16="http://schemas.microsoft.com/office/drawing/2014/main" id="{6726A1B2-38B6-E54C-8004-AC76A92A5D1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9" name="Oval 623">
                  <a:extLst>
                    <a:ext uri="{FF2B5EF4-FFF2-40B4-BE49-F238E27FC236}">
                      <a16:creationId xmlns:a16="http://schemas.microsoft.com/office/drawing/2014/main" id="{21C68BEA-962C-0F4A-B02B-B9EDBE48A1B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20" name="Oval 624">
                  <a:extLst>
                    <a:ext uri="{FF2B5EF4-FFF2-40B4-BE49-F238E27FC236}">
                      <a16:creationId xmlns:a16="http://schemas.microsoft.com/office/drawing/2014/main" id="{66AA8CA3-D1E3-B844-A068-EAC683BD8D1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21" name="Oval 625">
                  <a:extLst>
                    <a:ext uri="{FF2B5EF4-FFF2-40B4-BE49-F238E27FC236}">
                      <a16:creationId xmlns:a16="http://schemas.microsoft.com/office/drawing/2014/main" id="{DEDB2857-7034-4B4F-B796-34AFBD2FDD5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22" name="Oval 626">
                  <a:extLst>
                    <a:ext uri="{FF2B5EF4-FFF2-40B4-BE49-F238E27FC236}">
                      <a16:creationId xmlns:a16="http://schemas.microsoft.com/office/drawing/2014/main" id="{759F4F9C-FAB6-6743-801A-AA6DB80EC8F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23" name="Oval 627">
                  <a:extLst>
                    <a:ext uri="{FF2B5EF4-FFF2-40B4-BE49-F238E27FC236}">
                      <a16:creationId xmlns:a16="http://schemas.microsoft.com/office/drawing/2014/main" id="{48D4C6EA-1740-C842-ADBB-61A6E403462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24" name="Oval 628">
                  <a:extLst>
                    <a:ext uri="{FF2B5EF4-FFF2-40B4-BE49-F238E27FC236}">
                      <a16:creationId xmlns:a16="http://schemas.microsoft.com/office/drawing/2014/main" id="{E27BD2E5-0F9E-7648-BD1A-9AD86897F63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25" name="Oval 629">
                  <a:extLst>
                    <a:ext uri="{FF2B5EF4-FFF2-40B4-BE49-F238E27FC236}">
                      <a16:creationId xmlns:a16="http://schemas.microsoft.com/office/drawing/2014/main" id="{CF560175-BCC0-4645-B1B3-1E368571C7F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326" name="Group 630">
              <a:extLst>
                <a:ext uri="{FF2B5EF4-FFF2-40B4-BE49-F238E27FC236}">
                  <a16:creationId xmlns:a16="http://schemas.microsoft.com/office/drawing/2014/main" id="{D66CC980-DC36-1E4A-BBBC-9FC6BA97EF05}"/>
                </a:ext>
              </a:extLst>
            </p:cNvPr>
            <p:cNvGrpSpPr>
              <a:grpSpLocks/>
            </p:cNvGrpSpPr>
            <p:nvPr/>
          </p:nvGrpSpPr>
          <p:grpSpPr bwMode="auto">
            <a:xfrm>
              <a:off x="2367" y="2454"/>
              <a:ext cx="1005" cy="1172"/>
              <a:chOff x="2271" y="2358"/>
              <a:chExt cx="1005" cy="1172"/>
            </a:xfrm>
          </p:grpSpPr>
          <p:grpSp>
            <p:nvGrpSpPr>
              <p:cNvPr id="670327" name="Group 631">
                <a:extLst>
                  <a:ext uri="{FF2B5EF4-FFF2-40B4-BE49-F238E27FC236}">
                    <a16:creationId xmlns:a16="http://schemas.microsoft.com/office/drawing/2014/main" id="{46B647DE-E910-4744-BDCF-50CC82344FE2}"/>
                  </a:ext>
                </a:extLst>
              </p:cNvPr>
              <p:cNvGrpSpPr>
                <a:grpSpLocks/>
              </p:cNvGrpSpPr>
              <p:nvPr/>
            </p:nvGrpSpPr>
            <p:grpSpPr bwMode="auto">
              <a:xfrm>
                <a:off x="2930" y="3226"/>
                <a:ext cx="346" cy="304"/>
                <a:chOff x="3098" y="2084"/>
                <a:chExt cx="346" cy="304"/>
              </a:xfrm>
            </p:grpSpPr>
            <p:sp>
              <p:nvSpPr>
                <p:cNvPr id="670328" name="Oval 632">
                  <a:extLst>
                    <a:ext uri="{FF2B5EF4-FFF2-40B4-BE49-F238E27FC236}">
                      <a16:creationId xmlns:a16="http://schemas.microsoft.com/office/drawing/2014/main" id="{271D6DDC-EA44-AA46-A7A3-E9E95CBDD0C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29" name="Oval 633">
                  <a:extLst>
                    <a:ext uri="{FF2B5EF4-FFF2-40B4-BE49-F238E27FC236}">
                      <a16:creationId xmlns:a16="http://schemas.microsoft.com/office/drawing/2014/main" id="{C96A5289-F3DE-4F4B-80B0-9AEBDE0FD01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0" name="Oval 634">
                  <a:extLst>
                    <a:ext uri="{FF2B5EF4-FFF2-40B4-BE49-F238E27FC236}">
                      <a16:creationId xmlns:a16="http://schemas.microsoft.com/office/drawing/2014/main" id="{BE5D67C5-6F32-DF4B-A14A-FCA497E9DC4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1" name="Oval 635">
                  <a:extLst>
                    <a:ext uri="{FF2B5EF4-FFF2-40B4-BE49-F238E27FC236}">
                      <a16:creationId xmlns:a16="http://schemas.microsoft.com/office/drawing/2014/main" id="{86D7D155-3BA2-6E4E-8333-28AB94D48EC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2" name="Oval 636">
                  <a:extLst>
                    <a:ext uri="{FF2B5EF4-FFF2-40B4-BE49-F238E27FC236}">
                      <a16:creationId xmlns:a16="http://schemas.microsoft.com/office/drawing/2014/main" id="{6D8EABFB-CD56-E442-B7EB-53D8234CBDE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3" name="Oval 637">
                  <a:extLst>
                    <a:ext uri="{FF2B5EF4-FFF2-40B4-BE49-F238E27FC236}">
                      <a16:creationId xmlns:a16="http://schemas.microsoft.com/office/drawing/2014/main" id="{71F9BE0D-4868-C043-BA38-B74631BFF2A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4" name="Oval 638">
                  <a:extLst>
                    <a:ext uri="{FF2B5EF4-FFF2-40B4-BE49-F238E27FC236}">
                      <a16:creationId xmlns:a16="http://schemas.microsoft.com/office/drawing/2014/main" id="{0465BF8F-3126-FB4F-B9A8-B808737AACF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5" name="Oval 639">
                  <a:extLst>
                    <a:ext uri="{FF2B5EF4-FFF2-40B4-BE49-F238E27FC236}">
                      <a16:creationId xmlns:a16="http://schemas.microsoft.com/office/drawing/2014/main" id="{6FE7C413-C670-6C45-B4E5-931BA7DA9A5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6" name="Oval 640">
                  <a:extLst>
                    <a:ext uri="{FF2B5EF4-FFF2-40B4-BE49-F238E27FC236}">
                      <a16:creationId xmlns:a16="http://schemas.microsoft.com/office/drawing/2014/main" id="{8805CF7A-0774-1847-B000-8B6C482E3FB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7" name="Oval 641">
                  <a:extLst>
                    <a:ext uri="{FF2B5EF4-FFF2-40B4-BE49-F238E27FC236}">
                      <a16:creationId xmlns:a16="http://schemas.microsoft.com/office/drawing/2014/main" id="{B761B503-02A4-8C43-9B4F-B186634EF2E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8" name="Oval 642">
                  <a:extLst>
                    <a:ext uri="{FF2B5EF4-FFF2-40B4-BE49-F238E27FC236}">
                      <a16:creationId xmlns:a16="http://schemas.microsoft.com/office/drawing/2014/main" id="{74477285-0E98-2E4A-B64D-65BF7766B7D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9" name="Oval 643">
                  <a:extLst>
                    <a:ext uri="{FF2B5EF4-FFF2-40B4-BE49-F238E27FC236}">
                      <a16:creationId xmlns:a16="http://schemas.microsoft.com/office/drawing/2014/main" id="{8ED161E2-4327-764F-B2E5-D081EC1ADAE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0" name="Oval 644">
                  <a:extLst>
                    <a:ext uri="{FF2B5EF4-FFF2-40B4-BE49-F238E27FC236}">
                      <a16:creationId xmlns:a16="http://schemas.microsoft.com/office/drawing/2014/main" id="{3022569C-81A2-EF49-82D3-3A00ED01FF5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1" name="Oval 645">
                  <a:extLst>
                    <a:ext uri="{FF2B5EF4-FFF2-40B4-BE49-F238E27FC236}">
                      <a16:creationId xmlns:a16="http://schemas.microsoft.com/office/drawing/2014/main" id="{244C69AA-28F6-E944-86F1-92CCA3AF604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342" name="Group 646">
                <a:extLst>
                  <a:ext uri="{FF2B5EF4-FFF2-40B4-BE49-F238E27FC236}">
                    <a16:creationId xmlns:a16="http://schemas.microsoft.com/office/drawing/2014/main" id="{A4F0C931-245C-E840-9829-8B4DF7186FA0}"/>
                  </a:ext>
                </a:extLst>
              </p:cNvPr>
              <p:cNvGrpSpPr>
                <a:grpSpLocks/>
              </p:cNvGrpSpPr>
              <p:nvPr/>
            </p:nvGrpSpPr>
            <p:grpSpPr bwMode="auto">
              <a:xfrm>
                <a:off x="2271" y="2358"/>
                <a:ext cx="346" cy="304"/>
                <a:chOff x="3098" y="2084"/>
                <a:chExt cx="346" cy="304"/>
              </a:xfrm>
            </p:grpSpPr>
            <p:sp>
              <p:nvSpPr>
                <p:cNvPr id="670343" name="Oval 647">
                  <a:extLst>
                    <a:ext uri="{FF2B5EF4-FFF2-40B4-BE49-F238E27FC236}">
                      <a16:creationId xmlns:a16="http://schemas.microsoft.com/office/drawing/2014/main" id="{571295FB-FB25-5940-B65D-34801931FB4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4" name="Oval 648">
                  <a:extLst>
                    <a:ext uri="{FF2B5EF4-FFF2-40B4-BE49-F238E27FC236}">
                      <a16:creationId xmlns:a16="http://schemas.microsoft.com/office/drawing/2014/main" id="{7AB1E398-15C4-6948-84E5-0E8A00B7A69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5" name="Oval 649">
                  <a:extLst>
                    <a:ext uri="{FF2B5EF4-FFF2-40B4-BE49-F238E27FC236}">
                      <a16:creationId xmlns:a16="http://schemas.microsoft.com/office/drawing/2014/main" id="{7BDB55F4-5A74-044A-B04E-82C42A9ACC5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6" name="Oval 650">
                  <a:extLst>
                    <a:ext uri="{FF2B5EF4-FFF2-40B4-BE49-F238E27FC236}">
                      <a16:creationId xmlns:a16="http://schemas.microsoft.com/office/drawing/2014/main" id="{D2FDA5AC-6E1F-1C48-842D-9E48729F224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7" name="Oval 651">
                  <a:extLst>
                    <a:ext uri="{FF2B5EF4-FFF2-40B4-BE49-F238E27FC236}">
                      <a16:creationId xmlns:a16="http://schemas.microsoft.com/office/drawing/2014/main" id="{B146E277-185A-3448-A06C-D2F51B3806C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8" name="Oval 652">
                  <a:extLst>
                    <a:ext uri="{FF2B5EF4-FFF2-40B4-BE49-F238E27FC236}">
                      <a16:creationId xmlns:a16="http://schemas.microsoft.com/office/drawing/2014/main" id="{7B659645-8733-E34D-9689-0605D42A19E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9" name="Oval 653">
                  <a:extLst>
                    <a:ext uri="{FF2B5EF4-FFF2-40B4-BE49-F238E27FC236}">
                      <a16:creationId xmlns:a16="http://schemas.microsoft.com/office/drawing/2014/main" id="{C0374928-AF9F-F24E-A660-A3B2BBDCC44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50" name="Oval 654">
                  <a:extLst>
                    <a:ext uri="{FF2B5EF4-FFF2-40B4-BE49-F238E27FC236}">
                      <a16:creationId xmlns:a16="http://schemas.microsoft.com/office/drawing/2014/main" id="{5E9456BF-DBFA-7E4D-8496-C7F95E7BA96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51" name="Oval 655">
                  <a:extLst>
                    <a:ext uri="{FF2B5EF4-FFF2-40B4-BE49-F238E27FC236}">
                      <a16:creationId xmlns:a16="http://schemas.microsoft.com/office/drawing/2014/main" id="{A80A1700-7510-4D4E-AF32-D5DC52714DB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52" name="Oval 656">
                  <a:extLst>
                    <a:ext uri="{FF2B5EF4-FFF2-40B4-BE49-F238E27FC236}">
                      <a16:creationId xmlns:a16="http://schemas.microsoft.com/office/drawing/2014/main" id="{04BE11F1-EAFC-B247-9930-204A33670E5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53" name="Oval 657">
                  <a:extLst>
                    <a:ext uri="{FF2B5EF4-FFF2-40B4-BE49-F238E27FC236}">
                      <a16:creationId xmlns:a16="http://schemas.microsoft.com/office/drawing/2014/main" id="{08ABFCDC-E7F6-7A42-91D1-18508495F64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54" name="Oval 658">
                  <a:extLst>
                    <a:ext uri="{FF2B5EF4-FFF2-40B4-BE49-F238E27FC236}">
                      <a16:creationId xmlns:a16="http://schemas.microsoft.com/office/drawing/2014/main" id="{C9784845-5E25-5042-85B6-BAF49A131FE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55" name="Oval 659">
                  <a:extLst>
                    <a:ext uri="{FF2B5EF4-FFF2-40B4-BE49-F238E27FC236}">
                      <a16:creationId xmlns:a16="http://schemas.microsoft.com/office/drawing/2014/main" id="{C2432DCC-2EC5-E142-B009-4C36A8E450D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56" name="Oval 660">
                  <a:extLst>
                    <a:ext uri="{FF2B5EF4-FFF2-40B4-BE49-F238E27FC236}">
                      <a16:creationId xmlns:a16="http://schemas.microsoft.com/office/drawing/2014/main" id="{097C8616-63BB-544F-9EC4-62C198584B2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670357" name="Group 661">
            <a:extLst>
              <a:ext uri="{FF2B5EF4-FFF2-40B4-BE49-F238E27FC236}">
                <a16:creationId xmlns:a16="http://schemas.microsoft.com/office/drawing/2014/main" id="{1E99D4A4-FA80-894C-A2AC-36EB115CD3BE}"/>
              </a:ext>
            </a:extLst>
          </p:cNvPr>
          <p:cNvGrpSpPr>
            <a:grpSpLocks/>
          </p:cNvGrpSpPr>
          <p:nvPr/>
        </p:nvGrpSpPr>
        <p:grpSpPr bwMode="auto">
          <a:xfrm>
            <a:off x="3249613" y="2641600"/>
            <a:ext cx="4062412" cy="2838450"/>
            <a:chOff x="2363" y="2032"/>
            <a:chExt cx="2559" cy="1788"/>
          </a:xfrm>
        </p:grpSpPr>
        <p:grpSp>
          <p:nvGrpSpPr>
            <p:cNvPr id="670358" name="Group 662">
              <a:extLst>
                <a:ext uri="{FF2B5EF4-FFF2-40B4-BE49-F238E27FC236}">
                  <a16:creationId xmlns:a16="http://schemas.microsoft.com/office/drawing/2014/main" id="{24238043-A62C-2043-8FF6-D45AFDACC064}"/>
                </a:ext>
              </a:extLst>
            </p:cNvPr>
            <p:cNvGrpSpPr>
              <a:grpSpLocks/>
            </p:cNvGrpSpPr>
            <p:nvPr/>
          </p:nvGrpSpPr>
          <p:grpSpPr bwMode="auto">
            <a:xfrm>
              <a:off x="3361" y="2338"/>
              <a:ext cx="346" cy="304"/>
              <a:chOff x="3098" y="2084"/>
              <a:chExt cx="346" cy="304"/>
            </a:xfrm>
          </p:grpSpPr>
          <p:sp>
            <p:nvSpPr>
              <p:cNvPr id="670359" name="Oval 663">
                <a:extLst>
                  <a:ext uri="{FF2B5EF4-FFF2-40B4-BE49-F238E27FC236}">
                    <a16:creationId xmlns:a16="http://schemas.microsoft.com/office/drawing/2014/main" id="{A93480D0-DF77-354F-B75A-0A2BAE91614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0" name="Oval 664">
                <a:extLst>
                  <a:ext uri="{FF2B5EF4-FFF2-40B4-BE49-F238E27FC236}">
                    <a16:creationId xmlns:a16="http://schemas.microsoft.com/office/drawing/2014/main" id="{FD6762FC-4FF8-044C-80A6-C470E8E06C5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1" name="Oval 665">
                <a:extLst>
                  <a:ext uri="{FF2B5EF4-FFF2-40B4-BE49-F238E27FC236}">
                    <a16:creationId xmlns:a16="http://schemas.microsoft.com/office/drawing/2014/main" id="{11C9AF39-CB1B-354F-B700-6A5AD2020C1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2" name="Oval 666">
                <a:extLst>
                  <a:ext uri="{FF2B5EF4-FFF2-40B4-BE49-F238E27FC236}">
                    <a16:creationId xmlns:a16="http://schemas.microsoft.com/office/drawing/2014/main" id="{82F9929F-513D-7842-8102-61B6128D05A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3" name="Oval 667">
                <a:extLst>
                  <a:ext uri="{FF2B5EF4-FFF2-40B4-BE49-F238E27FC236}">
                    <a16:creationId xmlns:a16="http://schemas.microsoft.com/office/drawing/2014/main" id="{CF626121-024F-F64F-9CE0-956808B1B13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4" name="Oval 668">
                <a:extLst>
                  <a:ext uri="{FF2B5EF4-FFF2-40B4-BE49-F238E27FC236}">
                    <a16:creationId xmlns:a16="http://schemas.microsoft.com/office/drawing/2014/main" id="{41982282-B6A4-9B4C-BE3C-D251F4A5127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5" name="Oval 669">
                <a:extLst>
                  <a:ext uri="{FF2B5EF4-FFF2-40B4-BE49-F238E27FC236}">
                    <a16:creationId xmlns:a16="http://schemas.microsoft.com/office/drawing/2014/main" id="{147287D0-AEE5-0347-B6F4-F3B85FD1669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6" name="Oval 670">
                <a:extLst>
                  <a:ext uri="{FF2B5EF4-FFF2-40B4-BE49-F238E27FC236}">
                    <a16:creationId xmlns:a16="http://schemas.microsoft.com/office/drawing/2014/main" id="{4E24CB99-FD76-D947-A5B0-A829BCEA5DA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7" name="Oval 671">
                <a:extLst>
                  <a:ext uri="{FF2B5EF4-FFF2-40B4-BE49-F238E27FC236}">
                    <a16:creationId xmlns:a16="http://schemas.microsoft.com/office/drawing/2014/main" id="{D6F7C021-C305-7643-8186-EAD0762B897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8" name="Oval 672">
                <a:extLst>
                  <a:ext uri="{FF2B5EF4-FFF2-40B4-BE49-F238E27FC236}">
                    <a16:creationId xmlns:a16="http://schemas.microsoft.com/office/drawing/2014/main" id="{6F4672FC-9C40-D24D-AC2C-74174E05258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9" name="Oval 673">
                <a:extLst>
                  <a:ext uri="{FF2B5EF4-FFF2-40B4-BE49-F238E27FC236}">
                    <a16:creationId xmlns:a16="http://schemas.microsoft.com/office/drawing/2014/main" id="{FA8B6FD9-A502-EC4C-A1C3-B60E31F01D1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0" name="Oval 674">
                <a:extLst>
                  <a:ext uri="{FF2B5EF4-FFF2-40B4-BE49-F238E27FC236}">
                    <a16:creationId xmlns:a16="http://schemas.microsoft.com/office/drawing/2014/main" id="{C8D3D233-8F32-E847-94EA-F686999DB39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1" name="Oval 675">
                <a:extLst>
                  <a:ext uri="{FF2B5EF4-FFF2-40B4-BE49-F238E27FC236}">
                    <a16:creationId xmlns:a16="http://schemas.microsoft.com/office/drawing/2014/main" id="{BD8B836E-855A-BC4D-B1A3-4199BA16D08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2" name="Oval 676">
                <a:extLst>
                  <a:ext uri="{FF2B5EF4-FFF2-40B4-BE49-F238E27FC236}">
                    <a16:creationId xmlns:a16="http://schemas.microsoft.com/office/drawing/2014/main" id="{E1A0FC6D-67C7-1C42-A413-904548F4DB9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373" name="Group 677">
              <a:extLst>
                <a:ext uri="{FF2B5EF4-FFF2-40B4-BE49-F238E27FC236}">
                  <a16:creationId xmlns:a16="http://schemas.microsoft.com/office/drawing/2014/main" id="{C7190723-6709-FA4C-9694-321E39EB25BE}"/>
                </a:ext>
              </a:extLst>
            </p:cNvPr>
            <p:cNvGrpSpPr>
              <a:grpSpLocks/>
            </p:cNvGrpSpPr>
            <p:nvPr/>
          </p:nvGrpSpPr>
          <p:grpSpPr bwMode="auto">
            <a:xfrm>
              <a:off x="3768" y="2252"/>
              <a:ext cx="346" cy="304"/>
              <a:chOff x="3098" y="2084"/>
              <a:chExt cx="346" cy="304"/>
            </a:xfrm>
          </p:grpSpPr>
          <p:sp>
            <p:nvSpPr>
              <p:cNvPr id="670374" name="Oval 678">
                <a:extLst>
                  <a:ext uri="{FF2B5EF4-FFF2-40B4-BE49-F238E27FC236}">
                    <a16:creationId xmlns:a16="http://schemas.microsoft.com/office/drawing/2014/main" id="{68CA1211-0638-3241-80AB-598CD71B0D7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5" name="Oval 679">
                <a:extLst>
                  <a:ext uri="{FF2B5EF4-FFF2-40B4-BE49-F238E27FC236}">
                    <a16:creationId xmlns:a16="http://schemas.microsoft.com/office/drawing/2014/main" id="{C3BA37FF-3F38-434A-81A4-926C67C1F5B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6" name="Oval 680">
                <a:extLst>
                  <a:ext uri="{FF2B5EF4-FFF2-40B4-BE49-F238E27FC236}">
                    <a16:creationId xmlns:a16="http://schemas.microsoft.com/office/drawing/2014/main" id="{1824B594-FF68-1B45-9DAB-191EA1EFD9A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7" name="Oval 681">
                <a:extLst>
                  <a:ext uri="{FF2B5EF4-FFF2-40B4-BE49-F238E27FC236}">
                    <a16:creationId xmlns:a16="http://schemas.microsoft.com/office/drawing/2014/main" id="{150AB4A9-3260-D047-96CC-03EEDF8ED69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8" name="Oval 682">
                <a:extLst>
                  <a:ext uri="{FF2B5EF4-FFF2-40B4-BE49-F238E27FC236}">
                    <a16:creationId xmlns:a16="http://schemas.microsoft.com/office/drawing/2014/main" id="{7C0E17A3-A51F-B241-9336-B78FE2F4A68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9" name="Oval 683">
                <a:extLst>
                  <a:ext uri="{FF2B5EF4-FFF2-40B4-BE49-F238E27FC236}">
                    <a16:creationId xmlns:a16="http://schemas.microsoft.com/office/drawing/2014/main" id="{F4B16AF6-F17A-EF44-95C9-490AB36BE5D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0" name="Oval 684">
                <a:extLst>
                  <a:ext uri="{FF2B5EF4-FFF2-40B4-BE49-F238E27FC236}">
                    <a16:creationId xmlns:a16="http://schemas.microsoft.com/office/drawing/2014/main" id="{72AB1313-1F2B-5345-95B5-78B9ED972A9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1" name="Oval 685">
                <a:extLst>
                  <a:ext uri="{FF2B5EF4-FFF2-40B4-BE49-F238E27FC236}">
                    <a16:creationId xmlns:a16="http://schemas.microsoft.com/office/drawing/2014/main" id="{F73F7075-961C-584C-BB0D-623F65B9103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2" name="Oval 686">
                <a:extLst>
                  <a:ext uri="{FF2B5EF4-FFF2-40B4-BE49-F238E27FC236}">
                    <a16:creationId xmlns:a16="http://schemas.microsoft.com/office/drawing/2014/main" id="{5084538B-B101-D640-8DDF-CAA0B0442D7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3" name="Oval 687">
                <a:extLst>
                  <a:ext uri="{FF2B5EF4-FFF2-40B4-BE49-F238E27FC236}">
                    <a16:creationId xmlns:a16="http://schemas.microsoft.com/office/drawing/2014/main" id="{89C77B1B-14E1-9642-A6B4-7C170160E45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4" name="Oval 688">
                <a:extLst>
                  <a:ext uri="{FF2B5EF4-FFF2-40B4-BE49-F238E27FC236}">
                    <a16:creationId xmlns:a16="http://schemas.microsoft.com/office/drawing/2014/main" id="{A75B439C-39B8-084B-A8E4-E937CAE8E13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5" name="Oval 689">
                <a:extLst>
                  <a:ext uri="{FF2B5EF4-FFF2-40B4-BE49-F238E27FC236}">
                    <a16:creationId xmlns:a16="http://schemas.microsoft.com/office/drawing/2014/main" id="{065F3732-AF46-CF4A-9076-E5872CAF304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6" name="Oval 690">
                <a:extLst>
                  <a:ext uri="{FF2B5EF4-FFF2-40B4-BE49-F238E27FC236}">
                    <a16:creationId xmlns:a16="http://schemas.microsoft.com/office/drawing/2014/main" id="{4A1F2ACF-7D47-3840-B09D-35892AA2D43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7" name="Oval 691">
                <a:extLst>
                  <a:ext uri="{FF2B5EF4-FFF2-40B4-BE49-F238E27FC236}">
                    <a16:creationId xmlns:a16="http://schemas.microsoft.com/office/drawing/2014/main" id="{86DF7658-606A-D14A-A6FA-36A0123575A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388" name="Group 692">
              <a:extLst>
                <a:ext uri="{FF2B5EF4-FFF2-40B4-BE49-F238E27FC236}">
                  <a16:creationId xmlns:a16="http://schemas.microsoft.com/office/drawing/2014/main" id="{5CFFB109-1931-4348-A464-1A35C90D7EB3}"/>
                </a:ext>
              </a:extLst>
            </p:cNvPr>
            <p:cNvGrpSpPr>
              <a:grpSpLocks/>
            </p:cNvGrpSpPr>
            <p:nvPr/>
          </p:nvGrpSpPr>
          <p:grpSpPr bwMode="auto">
            <a:xfrm>
              <a:off x="2948" y="2795"/>
              <a:ext cx="346" cy="304"/>
              <a:chOff x="3098" y="2084"/>
              <a:chExt cx="346" cy="304"/>
            </a:xfrm>
          </p:grpSpPr>
          <p:sp>
            <p:nvSpPr>
              <p:cNvPr id="670389" name="Oval 693">
                <a:extLst>
                  <a:ext uri="{FF2B5EF4-FFF2-40B4-BE49-F238E27FC236}">
                    <a16:creationId xmlns:a16="http://schemas.microsoft.com/office/drawing/2014/main" id="{EE5D2E52-9016-9A44-954E-D53D5C3DA1C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0" name="Oval 694">
                <a:extLst>
                  <a:ext uri="{FF2B5EF4-FFF2-40B4-BE49-F238E27FC236}">
                    <a16:creationId xmlns:a16="http://schemas.microsoft.com/office/drawing/2014/main" id="{1BF5E6EA-F0C0-DD49-8740-72C88A883B5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1" name="Oval 695">
                <a:extLst>
                  <a:ext uri="{FF2B5EF4-FFF2-40B4-BE49-F238E27FC236}">
                    <a16:creationId xmlns:a16="http://schemas.microsoft.com/office/drawing/2014/main" id="{168AB1D3-6034-424C-ACB8-38269206B01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2" name="Oval 696">
                <a:extLst>
                  <a:ext uri="{FF2B5EF4-FFF2-40B4-BE49-F238E27FC236}">
                    <a16:creationId xmlns:a16="http://schemas.microsoft.com/office/drawing/2014/main" id="{A514E52D-A06A-D842-8FA2-A9C93BF9F43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3" name="Oval 697">
                <a:extLst>
                  <a:ext uri="{FF2B5EF4-FFF2-40B4-BE49-F238E27FC236}">
                    <a16:creationId xmlns:a16="http://schemas.microsoft.com/office/drawing/2014/main" id="{9C2D7698-BEC7-9147-8B6C-DDF8BDCB455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4" name="Oval 698">
                <a:extLst>
                  <a:ext uri="{FF2B5EF4-FFF2-40B4-BE49-F238E27FC236}">
                    <a16:creationId xmlns:a16="http://schemas.microsoft.com/office/drawing/2014/main" id="{9B746478-9098-2F45-B31D-C6297F9FCE8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5" name="Oval 699">
                <a:extLst>
                  <a:ext uri="{FF2B5EF4-FFF2-40B4-BE49-F238E27FC236}">
                    <a16:creationId xmlns:a16="http://schemas.microsoft.com/office/drawing/2014/main" id="{6E78A449-A44D-BA4D-9E8E-A67542DD769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6" name="Oval 700">
                <a:extLst>
                  <a:ext uri="{FF2B5EF4-FFF2-40B4-BE49-F238E27FC236}">
                    <a16:creationId xmlns:a16="http://schemas.microsoft.com/office/drawing/2014/main" id="{BDCB1D25-BBDC-3447-9C01-490E1E418B1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7" name="Oval 701">
                <a:extLst>
                  <a:ext uri="{FF2B5EF4-FFF2-40B4-BE49-F238E27FC236}">
                    <a16:creationId xmlns:a16="http://schemas.microsoft.com/office/drawing/2014/main" id="{BB4DD0BB-2DA0-AD4F-BFC8-D00BF03CCC9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8" name="Oval 702">
                <a:extLst>
                  <a:ext uri="{FF2B5EF4-FFF2-40B4-BE49-F238E27FC236}">
                    <a16:creationId xmlns:a16="http://schemas.microsoft.com/office/drawing/2014/main" id="{8F498C6D-F39E-8B4D-9BD0-0D4917412A4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9" name="Oval 703">
                <a:extLst>
                  <a:ext uri="{FF2B5EF4-FFF2-40B4-BE49-F238E27FC236}">
                    <a16:creationId xmlns:a16="http://schemas.microsoft.com/office/drawing/2014/main" id="{1667C1B0-0F7A-8747-AFF3-746215D4D4B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00" name="Oval 704">
                <a:extLst>
                  <a:ext uri="{FF2B5EF4-FFF2-40B4-BE49-F238E27FC236}">
                    <a16:creationId xmlns:a16="http://schemas.microsoft.com/office/drawing/2014/main" id="{4C4A7E1A-547D-3941-98C0-B86CCFC6978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01" name="Oval 705">
                <a:extLst>
                  <a:ext uri="{FF2B5EF4-FFF2-40B4-BE49-F238E27FC236}">
                    <a16:creationId xmlns:a16="http://schemas.microsoft.com/office/drawing/2014/main" id="{4D1B514F-581D-604D-917A-119DE56DE0B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02" name="Oval 706">
                <a:extLst>
                  <a:ext uri="{FF2B5EF4-FFF2-40B4-BE49-F238E27FC236}">
                    <a16:creationId xmlns:a16="http://schemas.microsoft.com/office/drawing/2014/main" id="{592A23C8-8387-4B43-9D96-6D5E0649684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403" name="Group 707">
              <a:extLst>
                <a:ext uri="{FF2B5EF4-FFF2-40B4-BE49-F238E27FC236}">
                  <a16:creationId xmlns:a16="http://schemas.microsoft.com/office/drawing/2014/main" id="{D71387A0-770A-8048-BFA9-923A0DD6E417}"/>
                </a:ext>
              </a:extLst>
            </p:cNvPr>
            <p:cNvGrpSpPr>
              <a:grpSpLocks/>
            </p:cNvGrpSpPr>
            <p:nvPr/>
          </p:nvGrpSpPr>
          <p:grpSpPr bwMode="auto">
            <a:xfrm>
              <a:off x="2527" y="2695"/>
              <a:ext cx="1106" cy="319"/>
              <a:chOff x="2431" y="2599"/>
              <a:chExt cx="1106" cy="319"/>
            </a:xfrm>
          </p:grpSpPr>
          <p:grpSp>
            <p:nvGrpSpPr>
              <p:cNvPr id="670404" name="Group 708">
                <a:extLst>
                  <a:ext uri="{FF2B5EF4-FFF2-40B4-BE49-F238E27FC236}">
                    <a16:creationId xmlns:a16="http://schemas.microsoft.com/office/drawing/2014/main" id="{C8E6307F-9BAC-4843-8D11-7AF7804EA6EF}"/>
                  </a:ext>
                </a:extLst>
              </p:cNvPr>
              <p:cNvGrpSpPr>
                <a:grpSpLocks/>
              </p:cNvGrpSpPr>
              <p:nvPr/>
            </p:nvGrpSpPr>
            <p:grpSpPr bwMode="auto">
              <a:xfrm>
                <a:off x="3191" y="2599"/>
                <a:ext cx="346" cy="304"/>
                <a:chOff x="3098" y="2084"/>
                <a:chExt cx="346" cy="304"/>
              </a:xfrm>
            </p:grpSpPr>
            <p:sp>
              <p:nvSpPr>
                <p:cNvPr id="670405" name="Oval 709">
                  <a:extLst>
                    <a:ext uri="{FF2B5EF4-FFF2-40B4-BE49-F238E27FC236}">
                      <a16:creationId xmlns:a16="http://schemas.microsoft.com/office/drawing/2014/main" id="{15382A30-131B-544A-8C1A-9CD9D083387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06" name="Oval 710">
                  <a:extLst>
                    <a:ext uri="{FF2B5EF4-FFF2-40B4-BE49-F238E27FC236}">
                      <a16:creationId xmlns:a16="http://schemas.microsoft.com/office/drawing/2014/main" id="{302A7C7C-01BD-AC4D-AD4D-53F1A73D043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07" name="Oval 711">
                  <a:extLst>
                    <a:ext uri="{FF2B5EF4-FFF2-40B4-BE49-F238E27FC236}">
                      <a16:creationId xmlns:a16="http://schemas.microsoft.com/office/drawing/2014/main" id="{51504666-5113-1942-A4AA-4E68EE1A2E0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08" name="Oval 712">
                  <a:extLst>
                    <a:ext uri="{FF2B5EF4-FFF2-40B4-BE49-F238E27FC236}">
                      <a16:creationId xmlns:a16="http://schemas.microsoft.com/office/drawing/2014/main" id="{B08740AF-5FCC-7843-9243-CA4F5536B19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09" name="Oval 713">
                  <a:extLst>
                    <a:ext uri="{FF2B5EF4-FFF2-40B4-BE49-F238E27FC236}">
                      <a16:creationId xmlns:a16="http://schemas.microsoft.com/office/drawing/2014/main" id="{39D7716A-C523-DF42-A8B3-EBD6C6D2A83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0" name="Oval 714">
                  <a:extLst>
                    <a:ext uri="{FF2B5EF4-FFF2-40B4-BE49-F238E27FC236}">
                      <a16:creationId xmlns:a16="http://schemas.microsoft.com/office/drawing/2014/main" id="{8C1CF9A9-7B31-4942-955A-8FCC67FEF19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1" name="Oval 715">
                  <a:extLst>
                    <a:ext uri="{FF2B5EF4-FFF2-40B4-BE49-F238E27FC236}">
                      <a16:creationId xmlns:a16="http://schemas.microsoft.com/office/drawing/2014/main" id="{2CCCE1D8-C6D2-764D-9D79-FF57FAD954D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2" name="Oval 716">
                  <a:extLst>
                    <a:ext uri="{FF2B5EF4-FFF2-40B4-BE49-F238E27FC236}">
                      <a16:creationId xmlns:a16="http://schemas.microsoft.com/office/drawing/2014/main" id="{30E0E8D4-5261-D546-A47C-5298A7EB687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3" name="Oval 717">
                  <a:extLst>
                    <a:ext uri="{FF2B5EF4-FFF2-40B4-BE49-F238E27FC236}">
                      <a16:creationId xmlns:a16="http://schemas.microsoft.com/office/drawing/2014/main" id="{7B0D5C00-0FEC-CC49-8AFB-E25E3D33C19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4" name="Oval 718">
                  <a:extLst>
                    <a:ext uri="{FF2B5EF4-FFF2-40B4-BE49-F238E27FC236}">
                      <a16:creationId xmlns:a16="http://schemas.microsoft.com/office/drawing/2014/main" id="{11ACF4F8-67BA-4A48-894A-256D93576F5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5" name="Oval 719">
                  <a:extLst>
                    <a:ext uri="{FF2B5EF4-FFF2-40B4-BE49-F238E27FC236}">
                      <a16:creationId xmlns:a16="http://schemas.microsoft.com/office/drawing/2014/main" id="{74610D31-E0C1-924D-8CD6-E12FD1EA386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6" name="Oval 720">
                  <a:extLst>
                    <a:ext uri="{FF2B5EF4-FFF2-40B4-BE49-F238E27FC236}">
                      <a16:creationId xmlns:a16="http://schemas.microsoft.com/office/drawing/2014/main" id="{F7401B04-1431-024F-B828-492F3DCBC95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7" name="Oval 721">
                  <a:extLst>
                    <a:ext uri="{FF2B5EF4-FFF2-40B4-BE49-F238E27FC236}">
                      <a16:creationId xmlns:a16="http://schemas.microsoft.com/office/drawing/2014/main" id="{F3A6D321-C636-1B42-B1A6-1599CE4AF59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8" name="Oval 722">
                  <a:extLst>
                    <a:ext uri="{FF2B5EF4-FFF2-40B4-BE49-F238E27FC236}">
                      <a16:creationId xmlns:a16="http://schemas.microsoft.com/office/drawing/2014/main" id="{A060C135-95B0-6347-A676-24A50D266FF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419" name="Group 723">
                <a:extLst>
                  <a:ext uri="{FF2B5EF4-FFF2-40B4-BE49-F238E27FC236}">
                    <a16:creationId xmlns:a16="http://schemas.microsoft.com/office/drawing/2014/main" id="{52F5B556-D4A0-704C-9031-13441697219E}"/>
                  </a:ext>
                </a:extLst>
              </p:cNvPr>
              <p:cNvGrpSpPr>
                <a:grpSpLocks/>
              </p:cNvGrpSpPr>
              <p:nvPr/>
            </p:nvGrpSpPr>
            <p:grpSpPr bwMode="auto">
              <a:xfrm>
                <a:off x="2431" y="2614"/>
                <a:ext cx="346" cy="304"/>
                <a:chOff x="3098" y="2084"/>
                <a:chExt cx="346" cy="304"/>
              </a:xfrm>
            </p:grpSpPr>
            <p:sp>
              <p:nvSpPr>
                <p:cNvPr id="670420" name="Oval 724">
                  <a:extLst>
                    <a:ext uri="{FF2B5EF4-FFF2-40B4-BE49-F238E27FC236}">
                      <a16:creationId xmlns:a16="http://schemas.microsoft.com/office/drawing/2014/main" id="{CD219942-2CBB-6340-90C5-2A4AC74A820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1" name="Oval 725">
                  <a:extLst>
                    <a:ext uri="{FF2B5EF4-FFF2-40B4-BE49-F238E27FC236}">
                      <a16:creationId xmlns:a16="http://schemas.microsoft.com/office/drawing/2014/main" id="{6CBB4D85-C68E-894E-8DB1-466C88B02C9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2" name="Oval 726">
                  <a:extLst>
                    <a:ext uri="{FF2B5EF4-FFF2-40B4-BE49-F238E27FC236}">
                      <a16:creationId xmlns:a16="http://schemas.microsoft.com/office/drawing/2014/main" id="{CC04F9BE-9F80-EA4C-82A5-AC5CEB73F22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3" name="Oval 727">
                  <a:extLst>
                    <a:ext uri="{FF2B5EF4-FFF2-40B4-BE49-F238E27FC236}">
                      <a16:creationId xmlns:a16="http://schemas.microsoft.com/office/drawing/2014/main" id="{6D42A4FC-FE93-CF46-B64D-A163DA3E32F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4" name="Oval 728">
                  <a:extLst>
                    <a:ext uri="{FF2B5EF4-FFF2-40B4-BE49-F238E27FC236}">
                      <a16:creationId xmlns:a16="http://schemas.microsoft.com/office/drawing/2014/main" id="{21173586-050B-1F4F-AD84-DF00C147299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5" name="Oval 729">
                  <a:extLst>
                    <a:ext uri="{FF2B5EF4-FFF2-40B4-BE49-F238E27FC236}">
                      <a16:creationId xmlns:a16="http://schemas.microsoft.com/office/drawing/2014/main" id="{841FE433-EDAB-3C44-A4DD-A9AD2287B8F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6" name="Oval 730">
                  <a:extLst>
                    <a:ext uri="{FF2B5EF4-FFF2-40B4-BE49-F238E27FC236}">
                      <a16:creationId xmlns:a16="http://schemas.microsoft.com/office/drawing/2014/main" id="{5A4BBB14-B35D-6F4D-9F99-C1A7138CEB6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7" name="Oval 731">
                  <a:extLst>
                    <a:ext uri="{FF2B5EF4-FFF2-40B4-BE49-F238E27FC236}">
                      <a16:creationId xmlns:a16="http://schemas.microsoft.com/office/drawing/2014/main" id="{68D7A697-0264-FE46-9D56-C8E6EAD0628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8" name="Oval 732">
                  <a:extLst>
                    <a:ext uri="{FF2B5EF4-FFF2-40B4-BE49-F238E27FC236}">
                      <a16:creationId xmlns:a16="http://schemas.microsoft.com/office/drawing/2014/main" id="{D4811102-6ACE-6E43-A84F-8735B677221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9" name="Oval 733">
                  <a:extLst>
                    <a:ext uri="{FF2B5EF4-FFF2-40B4-BE49-F238E27FC236}">
                      <a16:creationId xmlns:a16="http://schemas.microsoft.com/office/drawing/2014/main" id="{107F2B83-6614-DB45-8866-40EBCC35901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30" name="Oval 734">
                  <a:extLst>
                    <a:ext uri="{FF2B5EF4-FFF2-40B4-BE49-F238E27FC236}">
                      <a16:creationId xmlns:a16="http://schemas.microsoft.com/office/drawing/2014/main" id="{FFF7B628-C8CD-4844-AD34-4874337886B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31" name="Oval 735">
                  <a:extLst>
                    <a:ext uri="{FF2B5EF4-FFF2-40B4-BE49-F238E27FC236}">
                      <a16:creationId xmlns:a16="http://schemas.microsoft.com/office/drawing/2014/main" id="{57B8D6BE-5560-114A-A004-97E4CEE8AF7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32" name="Oval 736">
                  <a:extLst>
                    <a:ext uri="{FF2B5EF4-FFF2-40B4-BE49-F238E27FC236}">
                      <a16:creationId xmlns:a16="http://schemas.microsoft.com/office/drawing/2014/main" id="{00E1D83C-3A78-8643-B7F2-5D6C0F292C8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33" name="Oval 737">
                  <a:extLst>
                    <a:ext uri="{FF2B5EF4-FFF2-40B4-BE49-F238E27FC236}">
                      <a16:creationId xmlns:a16="http://schemas.microsoft.com/office/drawing/2014/main" id="{04CC460E-2871-2C40-BC98-17C3E051931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434" name="Group 738">
              <a:extLst>
                <a:ext uri="{FF2B5EF4-FFF2-40B4-BE49-F238E27FC236}">
                  <a16:creationId xmlns:a16="http://schemas.microsoft.com/office/drawing/2014/main" id="{349AE998-FCC0-E947-94DC-09DDD5A98BB8}"/>
                </a:ext>
              </a:extLst>
            </p:cNvPr>
            <p:cNvGrpSpPr>
              <a:grpSpLocks/>
            </p:cNvGrpSpPr>
            <p:nvPr/>
          </p:nvGrpSpPr>
          <p:grpSpPr bwMode="auto">
            <a:xfrm>
              <a:off x="2880" y="2112"/>
              <a:ext cx="1664" cy="593"/>
              <a:chOff x="2784" y="2016"/>
              <a:chExt cx="1664" cy="593"/>
            </a:xfrm>
          </p:grpSpPr>
          <p:grpSp>
            <p:nvGrpSpPr>
              <p:cNvPr id="670435" name="Group 739">
                <a:extLst>
                  <a:ext uri="{FF2B5EF4-FFF2-40B4-BE49-F238E27FC236}">
                    <a16:creationId xmlns:a16="http://schemas.microsoft.com/office/drawing/2014/main" id="{A6168AE4-5DCD-6346-8C5A-F0AA242FFC2E}"/>
                  </a:ext>
                </a:extLst>
              </p:cNvPr>
              <p:cNvGrpSpPr>
                <a:grpSpLocks/>
              </p:cNvGrpSpPr>
              <p:nvPr/>
            </p:nvGrpSpPr>
            <p:grpSpPr bwMode="auto">
              <a:xfrm>
                <a:off x="4102" y="2016"/>
                <a:ext cx="346" cy="304"/>
                <a:chOff x="3098" y="2084"/>
                <a:chExt cx="346" cy="304"/>
              </a:xfrm>
            </p:grpSpPr>
            <p:sp>
              <p:nvSpPr>
                <p:cNvPr id="670436" name="Oval 740">
                  <a:extLst>
                    <a:ext uri="{FF2B5EF4-FFF2-40B4-BE49-F238E27FC236}">
                      <a16:creationId xmlns:a16="http://schemas.microsoft.com/office/drawing/2014/main" id="{E745B3C7-FEDB-AD4B-A881-27D3425BE80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37" name="Oval 741">
                  <a:extLst>
                    <a:ext uri="{FF2B5EF4-FFF2-40B4-BE49-F238E27FC236}">
                      <a16:creationId xmlns:a16="http://schemas.microsoft.com/office/drawing/2014/main" id="{CEC970A8-153E-2248-A6E4-6A8B1E3CEAD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38" name="Oval 742">
                  <a:extLst>
                    <a:ext uri="{FF2B5EF4-FFF2-40B4-BE49-F238E27FC236}">
                      <a16:creationId xmlns:a16="http://schemas.microsoft.com/office/drawing/2014/main" id="{CD016547-C035-C644-8D43-4C97C6EB78F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39" name="Oval 743">
                  <a:extLst>
                    <a:ext uri="{FF2B5EF4-FFF2-40B4-BE49-F238E27FC236}">
                      <a16:creationId xmlns:a16="http://schemas.microsoft.com/office/drawing/2014/main" id="{E8EA764E-AF98-0F41-A409-777E49CF3B4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0" name="Oval 744">
                  <a:extLst>
                    <a:ext uri="{FF2B5EF4-FFF2-40B4-BE49-F238E27FC236}">
                      <a16:creationId xmlns:a16="http://schemas.microsoft.com/office/drawing/2014/main" id="{B9A3282A-618E-7C4D-AB95-01E36A7A2EF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1" name="Oval 745">
                  <a:extLst>
                    <a:ext uri="{FF2B5EF4-FFF2-40B4-BE49-F238E27FC236}">
                      <a16:creationId xmlns:a16="http://schemas.microsoft.com/office/drawing/2014/main" id="{892DAF19-A681-8D4A-BEBB-219440CCFF3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2" name="Oval 746">
                  <a:extLst>
                    <a:ext uri="{FF2B5EF4-FFF2-40B4-BE49-F238E27FC236}">
                      <a16:creationId xmlns:a16="http://schemas.microsoft.com/office/drawing/2014/main" id="{AA80C9E9-4E47-D14F-850E-EA53AF8C20D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3" name="Oval 747">
                  <a:extLst>
                    <a:ext uri="{FF2B5EF4-FFF2-40B4-BE49-F238E27FC236}">
                      <a16:creationId xmlns:a16="http://schemas.microsoft.com/office/drawing/2014/main" id="{8967D728-7B15-7149-9E58-6EE909A1138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4" name="Oval 748">
                  <a:extLst>
                    <a:ext uri="{FF2B5EF4-FFF2-40B4-BE49-F238E27FC236}">
                      <a16:creationId xmlns:a16="http://schemas.microsoft.com/office/drawing/2014/main" id="{372C4E93-1148-6446-B713-786F7CE92D3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5" name="Oval 749">
                  <a:extLst>
                    <a:ext uri="{FF2B5EF4-FFF2-40B4-BE49-F238E27FC236}">
                      <a16:creationId xmlns:a16="http://schemas.microsoft.com/office/drawing/2014/main" id="{4595F96D-B338-0645-A0CC-58EA97E3176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6" name="Oval 750">
                  <a:extLst>
                    <a:ext uri="{FF2B5EF4-FFF2-40B4-BE49-F238E27FC236}">
                      <a16:creationId xmlns:a16="http://schemas.microsoft.com/office/drawing/2014/main" id="{B68D86B6-AA14-4A43-B07A-32D75F9BADE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7" name="Oval 751">
                  <a:extLst>
                    <a:ext uri="{FF2B5EF4-FFF2-40B4-BE49-F238E27FC236}">
                      <a16:creationId xmlns:a16="http://schemas.microsoft.com/office/drawing/2014/main" id="{E4B9DC5F-6AE7-EC4F-B056-7779A67F31D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8" name="Oval 752">
                  <a:extLst>
                    <a:ext uri="{FF2B5EF4-FFF2-40B4-BE49-F238E27FC236}">
                      <a16:creationId xmlns:a16="http://schemas.microsoft.com/office/drawing/2014/main" id="{0E9BC0D8-0F8C-754A-A711-D880CFD7070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9" name="Oval 753">
                  <a:extLst>
                    <a:ext uri="{FF2B5EF4-FFF2-40B4-BE49-F238E27FC236}">
                      <a16:creationId xmlns:a16="http://schemas.microsoft.com/office/drawing/2014/main" id="{B7092CD8-A85C-3A44-BBE0-E96CEF9887D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450" name="Group 754">
                <a:extLst>
                  <a:ext uri="{FF2B5EF4-FFF2-40B4-BE49-F238E27FC236}">
                    <a16:creationId xmlns:a16="http://schemas.microsoft.com/office/drawing/2014/main" id="{710E5A9E-AB3D-2146-8827-3A8D447F2843}"/>
                  </a:ext>
                </a:extLst>
              </p:cNvPr>
              <p:cNvGrpSpPr>
                <a:grpSpLocks/>
              </p:cNvGrpSpPr>
              <p:nvPr/>
            </p:nvGrpSpPr>
            <p:grpSpPr bwMode="auto">
              <a:xfrm>
                <a:off x="2784" y="2305"/>
                <a:ext cx="346" cy="304"/>
                <a:chOff x="3098" y="2084"/>
                <a:chExt cx="346" cy="304"/>
              </a:xfrm>
            </p:grpSpPr>
            <p:sp>
              <p:nvSpPr>
                <p:cNvPr id="670451" name="Oval 755">
                  <a:extLst>
                    <a:ext uri="{FF2B5EF4-FFF2-40B4-BE49-F238E27FC236}">
                      <a16:creationId xmlns:a16="http://schemas.microsoft.com/office/drawing/2014/main" id="{B0520E1E-6BA9-CA41-BB46-816C9E3AA3E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2" name="Oval 756">
                  <a:extLst>
                    <a:ext uri="{FF2B5EF4-FFF2-40B4-BE49-F238E27FC236}">
                      <a16:creationId xmlns:a16="http://schemas.microsoft.com/office/drawing/2014/main" id="{E92D50CA-90F7-814E-A158-58F12AAAE5F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3" name="Oval 757">
                  <a:extLst>
                    <a:ext uri="{FF2B5EF4-FFF2-40B4-BE49-F238E27FC236}">
                      <a16:creationId xmlns:a16="http://schemas.microsoft.com/office/drawing/2014/main" id="{1534EB58-8E2A-3F47-88F4-F737FBD9FEA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4" name="Oval 758">
                  <a:extLst>
                    <a:ext uri="{FF2B5EF4-FFF2-40B4-BE49-F238E27FC236}">
                      <a16:creationId xmlns:a16="http://schemas.microsoft.com/office/drawing/2014/main" id="{0998DD46-669C-744C-9F25-A7B48B926FC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5" name="Oval 759">
                  <a:extLst>
                    <a:ext uri="{FF2B5EF4-FFF2-40B4-BE49-F238E27FC236}">
                      <a16:creationId xmlns:a16="http://schemas.microsoft.com/office/drawing/2014/main" id="{0065EA74-6BE2-E44B-87B8-CA0CB44C1C4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6" name="Oval 760">
                  <a:extLst>
                    <a:ext uri="{FF2B5EF4-FFF2-40B4-BE49-F238E27FC236}">
                      <a16:creationId xmlns:a16="http://schemas.microsoft.com/office/drawing/2014/main" id="{0E46364E-4E13-1E44-A1DB-52D28FADA31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7" name="Oval 761">
                  <a:extLst>
                    <a:ext uri="{FF2B5EF4-FFF2-40B4-BE49-F238E27FC236}">
                      <a16:creationId xmlns:a16="http://schemas.microsoft.com/office/drawing/2014/main" id="{DEBA2F13-D373-1D42-88BF-1574B6D045A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8" name="Oval 762">
                  <a:extLst>
                    <a:ext uri="{FF2B5EF4-FFF2-40B4-BE49-F238E27FC236}">
                      <a16:creationId xmlns:a16="http://schemas.microsoft.com/office/drawing/2014/main" id="{03E1122C-9D36-3046-989B-46ABF19F00B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9" name="Oval 763">
                  <a:extLst>
                    <a:ext uri="{FF2B5EF4-FFF2-40B4-BE49-F238E27FC236}">
                      <a16:creationId xmlns:a16="http://schemas.microsoft.com/office/drawing/2014/main" id="{88FDCF86-49BA-2646-862D-D523DC725C1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60" name="Oval 764">
                  <a:extLst>
                    <a:ext uri="{FF2B5EF4-FFF2-40B4-BE49-F238E27FC236}">
                      <a16:creationId xmlns:a16="http://schemas.microsoft.com/office/drawing/2014/main" id="{85E23A41-9504-5C44-ABCA-C8DD018BEA4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61" name="Oval 765">
                  <a:extLst>
                    <a:ext uri="{FF2B5EF4-FFF2-40B4-BE49-F238E27FC236}">
                      <a16:creationId xmlns:a16="http://schemas.microsoft.com/office/drawing/2014/main" id="{E497854E-404F-CC4E-9D73-035F1D1E7EE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62" name="Oval 766">
                  <a:extLst>
                    <a:ext uri="{FF2B5EF4-FFF2-40B4-BE49-F238E27FC236}">
                      <a16:creationId xmlns:a16="http://schemas.microsoft.com/office/drawing/2014/main" id="{20DC4382-BA49-1B4F-BF7E-7D64164C0A5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63" name="Oval 767">
                  <a:extLst>
                    <a:ext uri="{FF2B5EF4-FFF2-40B4-BE49-F238E27FC236}">
                      <a16:creationId xmlns:a16="http://schemas.microsoft.com/office/drawing/2014/main" id="{FD9D7BA5-CC03-FC4F-93BF-84D5006E4D6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64" name="Oval 768">
                  <a:extLst>
                    <a:ext uri="{FF2B5EF4-FFF2-40B4-BE49-F238E27FC236}">
                      <a16:creationId xmlns:a16="http://schemas.microsoft.com/office/drawing/2014/main" id="{8216978F-C773-9C41-85CC-3669BBA9E33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465" name="Group 769">
              <a:extLst>
                <a:ext uri="{FF2B5EF4-FFF2-40B4-BE49-F238E27FC236}">
                  <a16:creationId xmlns:a16="http://schemas.microsoft.com/office/drawing/2014/main" id="{7213A252-152A-4D47-B717-1F4CA1115773}"/>
                </a:ext>
              </a:extLst>
            </p:cNvPr>
            <p:cNvGrpSpPr>
              <a:grpSpLocks/>
            </p:cNvGrpSpPr>
            <p:nvPr/>
          </p:nvGrpSpPr>
          <p:grpSpPr bwMode="auto">
            <a:xfrm>
              <a:off x="3906" y="2655"/>
              <a:ext cx="631" cy="1062"/>
              <a:chOff x="3810" y="2559"/>
              <a:chExt cx="631" cy="1062"/>
            </a:xfrm>
          </p:grpSpPr>
          <p:grpSp>
            <p:nvGrpSpPr>
              <p:cNvPr id="670466" name="Group 770">
                <a:extLst>
                  <a:ext uri="{FF2B5EF4-FFF2-40B4-BE49-F238E27FC236}">
                    <a16:creationId xmlns:a16="http://schemas.microsoft.com/office/drawing/2014/main" id="{54E1CB47-0E09-8041-A166-2C8EDEACBA44}"/>
                  </a:ext>
                </a:extLst>
              </p:cNvPr>
              <p:cNvGrpSpPr>
                <a:grpSpLocks/>
              </p:cNvGrpSpPr>
              <p:nvPr/>
            </p:nvGrpSpPr>
            <p:grpSpPr bwMode="auto">
              <a:xfrm>
                <a:off x="4095" y="3317"/>
                <a:ext cx="346" cy="304"/>
                <a:chOff x="3098" y="2084"/>
                <a:chExt cx="346" cy="304"/>
              </a:xfrm>
            </p:grpSpPr>
            <p:sp>
              <p:nvSpPr>
                <p:cNvPr id="670467" name="Oval 771">
                  <a:extLst>
                    <a:ext uri="{FF2B5EF4-FFF2-40B4-BE49-F238E27FC236}">
                      <a16:creationId xmlns:a16="http://schemas.microsoft.com/office/drawing/2014/main" id="{781ACCC2-F82A-034D-B5D1-19C2652970A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68" name="Oval 772">
                  <a:extLst>
                    <a:ext uri="{FF2B5EF4-FFF2-40B4-BE49-F238E27FC236}">
                      <a16:creationId xmlns:a16="http://schemas.microsoft.com/office/drawing/2014/main" id="{B6075488-1AD6-524B-89D9-0DB56F3DC5E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69" name="Oval 773">
                  <a:extLst>
                    <a:ext uri="{FF2B5EF4-FFF2-40B4-BE49-F238E27FC236}">
                      <a16:creationId xmlns:a16="http://schemas.microsoft.com/office/drawing/2014/main" id="{3F817D7F-1F67-F54B-8F76-7BD25D64E74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0" name="Oval 774">
                  <a:extLst>
                    <a:ext uri="{FF2B5EF4-FFF2-40B4-BE49-F238E27FC236}">
                      <a16:creationId xmlns:a16="http://schemas.microsoft.com/office/drawing/2014/main" id="{B44048D9-560E-C54C-8756-369547C6AE8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1" name="Oval 775">
                  <a:extLst>
                    <a:ext uri="{FF2B5EF4-FFF2-40B4-BE49-F238E27FC236}">
                      <a16:creationId xmlns:a16="http://schemas.microsoft.com/office/drawing/2014/main" id="{8026692E-7C8F-A34D-BF36-6EB4C286995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2" name="Oval 776">
                  <a:extLst>
                    <a:ext uri="{FF2B5EF4-FFF2-40B4-BE49-F238E27FC236}">
                      <a16:creationId xmlns:a16="http://schemas.microsoft.com/office/drawing/2014/main" id="{A20FD2C5-919D-3D46-88FF-4EA88C9C939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3" name="Oval 777">
                  <a:extLst>
                    <a:ext uri="{FF2B5EF4-FFF2-40B4-BE49-F238E27FC236}">
                      <a16:creationId xmlns:a16="http://schemas.microsoft.com/office/drawing/2014/main" id="{C9D62D83-13D4-B14E-81D6-B292587B46F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4" name="Oval 778">
                  <a:extLst>
                    <a:ext uri="{FF2B5EF4-FFF2-40B4-BE49-F238E27FC236}">
                      <a16:creationId xmlns:a16="http://schemas.microsoft.com/office/drawing/2014/main" id="{F7E3F204-61FE-D946-9901-48988033700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5" name="Oval 779">
                  <a:extLst>
                    <a:ext uri="{FF2B5EF4-FFF2-40B4-BE49-F238E27FC236}">
                      <a16:creationId xmlns:a16="http://schemas.microsoft.com/office/drawing/2014/main" id="{1BE744CF-0EAA-F74F-90EF-755A9ECC0C2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6" name="Oval 780">
                  <a:extLst>
                    <a:ext uri="{FF2B5EF4-FFF2-40B4-BE49-F238E27FC236}">
                      <a16:creationId xmlns:a16="http://schemas.microsoft.com/office/drawing/2014/main" id="{BC44835A-9E86-7E49-A162-7EF7B65F25C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7" name="Oval 781">
                  <a:extLst>
                    <a:ext uri="{FF2B5EF4-FFF2-40B4-BE49-F238E27FC236}">
                      <a16:creationId xmlns:a16="http://schemas.microsoft.com/office/drawing/2014/main" id="{A1962964-8C44-6548-93B2-CC6B79F2DCF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8" name="Oval 782">
                  <a:extLst>
                    <a:ext uri="{FF2B5EF4-FFF2-40B4-BE49-F238E27FC236}">
                      <a16:creationId xmlns:a16="http://schemas.microsoft.com/office/drawing/2014/main" id="{20C8A887-34A3-E24D-A4C5-D5FDA4BAFDE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9" name="Oval 783">
                  <a:extLst>
                    <a:ext uri="{FF2B5EF4-FFF2-40B4-BE49-F238E27FC236}">
                      <a16:creationId xmlns:a16="http://schemas.microsoft.com/office/drawing/2014/main" id="{CA0B0812-6B87-5347-9D5A-926F619E51E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0" name="Oval 784">
                  <a:extLst>
                    <a:ext uri="{FF2B5EF4-FFF2-40B4-BE49-F238E27FC236}">
                      <a16:creationId xmlns:a16="http://schemas.microsoft.com/office/drawing/2014/main" id="{84F9D24F-4F3B-1A4C-BDBD-8F1FB3869BB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481" name="Group 785">
                <a:extLst>
                  <a:ext uri="{FF2B5EF4-FFF2-40B4-BE49-F238E27FC236}">
                    <a16:creationId xmlns:a16="http://schemas.microsoft.com/office/drawing/2014/main" id="{D5CDB860-47E7-E046-92AD-65B63AB768A6}"/>
                  </a:ext>
                </a:extLst>
              </p:cNvPr>
              <p:cNvGrpSpPr>
                <a:grpSpLocks/>
              </p:cNvGrpSpPr>
              <p:nvPr/>
            </p:nvGrpSpPr>
            <p:grpSpPr bwMode="auto">
              <a:xfrm>
                <a:off x="3810" y="2559"/>
                <a:ext cx="346" cy="304"/>
                <a:chOff x="3098" y="2084"/>
                <a:chExt cx="346" cy="304"/>
              </a:xfrm>
            </p:grpSpPr>
            <p:sp>
              <p:nvSpPr>
                <p:cNvPr id="670482" name="Oval 786">
                  <a:extLst>
                    <a:ext uri="{FF2B5EF4-FFF2-40B4-BE49-F238E27FC236}">
                      <a16:creationId xmlns:a16="http://schemas.microsoft.com/office/drawing/2014/main" id="{79349A28-05B5-4D4C-AD86-264DB58573D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3" name="Oval 787">
                  <a:extLst>
                    <a:ext uri="{FF2B5EF4-FFF2-40B4-BE49-F238E27FC236}">
                      <a16:creationId xmlns:a16="http://schemas.microsoft.com/office/drawing/2014/main" id="{C72CCD4C-86FE-4E49-BDA9-E0C2654BAED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4" name="Oval 788">
                  <a:extLst>
                    <a:ext uri="{FF2B5EF4-FFF2-40B4-BE49-F238E27FC236}">
                      <a16:creationId xmlns:a16="http://schemas.microsoft.com/office/drawing/2014/main" id="{C32C59CA-020E-D14B-AE22-BE525EC6E55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5" name="Oval 789">
                  <a:extLst>
                    <a:ext uri="{FF2B5EF4-FFF2-40B4-BE49-F238E27FC236}">
                      <a16:creationId xmlns:a16="http://schemas.microsoft.com/office/drawing/2014/main" id="{870A90C3-9389-9D48-8C48-9BB0DCDF173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6" name="Oval 790">
                  <a:extLst>
                    <a:ext uri="{FF2B5EF4-FFF2-40B4-BE49-F238E27FC236}">
                      <a16:creationId xmlns:a16="http://schemas.microsoft.com/office/drawing/2014/main" id="{232B00C0-FB95-F440-925B-B3B649FF232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7" name="Oval 791">
                  <a:extLst>
                    <a:ext uri="{FF2B5EF4-FFF2-40B4-BE49-F238E27FC236}">
                      <a16:creationId xmlns:a16="http://schemas.microsoft.com/office/drawing/2014/main" id="{1209BA55-EC71-A343-8151-1A99E66244E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8" name="Oval 792">
                  <a:extLst>
                    <a:ext uri="{FF2B5EF4-FFF2-40B4-BE49-F238E27FC236}">
                      <a16:creationId xmlns:a16="http://schemas.microsoft.com/office/drawing/2014/main" id="{93FE327B-20F6-DC4C-9D04-D8B36B80156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9" name="Oval 793">
                  <a:extLst>
                    <a:ext uri="{FF2B5EF4-FFF2-40B4-BE49-F238E27FC236}">
                      <a16:creationId xmlns:a16="http://schemas.microsoft.com/office/drawing/2014/main" id="{C54C30D6-8C74-DA46-8441-65D3586AFFF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90" name="Oval 794">
                  <a:extLst>
                    <a:ext uri="{FF2B5EF4-FFF2-40B4-BE49-F238E27FC236}">
                      <a16:creationId xmlns:a16="http://schemas.microsoft.com/office/drawing/2014/main" id="{C1D3DA58-D649-3B40-8314-F807AE8D296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91" name="Oval 795">
                  <a:extLst>
                    <a:ext uri="{FF2B5EF4-FFF2-40B4-BE49-F238E27FC236}">
                      <a16:creationId xmlns:a16="http://schemas.microsoft.com/office/drawing/2014/main" id="{C48CBCFE-09A7-BF45-ACB9-E133379E3BF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92" name="Oval 796">
                  <a:extLst>
                    <a:ext uri="{FF2B5EF4-FFF2-40B4-BE49-F238E27FC236}">
                      <a16:creationId xmlns:a16="http://schemas.microsoft.com/office/drawing/2014/main" id="{41498322-4062-5A43-933C-470EF3D9F0F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93" name="Oval 797">
                  <a:extLst>
                    <a:ext uri="{FF2B5EF4-FFF2-40B4-BE49-F238E27FC236}">
                      <a16:creationId xmlns:a16="http://schemas.microsoft.com/office/drawing/2014/main" id="{618C7E86-8633-8446-8255-AB6965F5405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94" name="Oval 798">
                  <a:extLst>
                    <a:ext uri="{FF2B5EF4-FFF2-40B4-BE49-F238E27FC236}">
                      <a16:creationId xmlns:a16="http://schemas.microsoft.com/office/drawing/2014/main" id="{46834E0D-F4E4-1A48-A5C6-7EEE0914F9A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95" name="Oval 799">
                  <a:extLst>
                    <a:ext uri="{FF2B5EF4-FFF2-40B4-BE49-F238E27FC236}">
                      <a16:creationId xmlns:a16="http://schemas.microsoft.com/office/drawing/2014/main" id="{20D4290A-F032-204A-9029-0EB3C4B41CE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496" name="Group 800">
              <a:extLst>
                <a:ext uri="{FF2B5EF4-FFF2-40B4-BE49-F238E27FC236}">
                  <a16:creationId xmlns:a16="http://schemas.microsoft.com/office/drawing/2014/main" id="{A2D92E0A-25C9-6C40-A31C-992EC07C40A9}"/>
                </a:ext>
              </a:extLst>
            </p:cNvPr>
            <p:cNvGrpSpPr>
              <a:grpSpLocks/>
            </p:cNvGrpSpPr>
            <p:nvPr/>
          </p:nvGrpSpPr>
          <p:grpSpPr bwMode="auto">
            <a:xfrm>
              <a:off x="3619" y="2032"/>
              <a:ext cx="1303" cy="973"/>
              <a:chOff x="3523" y="1936"/>
              <a:chExt cx="1303" cy="973"/>
            </a:xfrm>
          </p:grpSpPr>
          <p:grpSp>
            <p:nvGrpSpPr>
              <p:cNvPr id="670497" name="Group 801">
                <a:extLst>
                  <a:ext uri="{FF2B5EF4-FFF2-40B4-BE49-F238E27FC236}">
                    <a16:creationId xmlns:a16="http://schemas.microsoft.com/office/drawing/2014/main" id="{00E0B2A6-07B3-1E40-A1F0-589DC3705AD3}"/>
                  </a:ext>
                </a:extLst>
              </p:cNvPr>
              <p:cNvGrpSpPr>
                <a:grpSpLocks/>
              </p:cNvGrpSpPr>
              <p:nvPr/>
            </p:nvGrpSpPr>
            <p:grpSpPr bwMode="auto">
              <a:xfrm>
                <a:off x="4480" y="2605"/>
                <a:ext cx="346" cy="304"/>
                <a:chOff x="3098" y="2084"/>
                <a:chExt cx="346" cy="304"/>
              </a:xfrm>
            </p:grpSpPr>
            <p:sp>
              <p:nvSpPr>
                <p:cNvPr id="670498" name="Oval 802">
                  <a:extLst>
                    <a:ext uri="{FF2B5EF4-FFF2-40B4-BE49-F238E27FC236}">
                      <a16:creationId xmlns:a16="http://schemas.microsoft.com/office/drawing/2014/main" id="{529AB53F-A423-FE4E-9AA3-97FB9827EF7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99" name="Oval 803">
                  <a:extLst>
                    <a:ext uri="{FF2B5EF4-FFF2-40B4-BE49-F238E27FC236}">
                      <a16:creationId xmlns:a16="http://schemas.microsoft.com/office/drawing/2014/main" id="{37DC89A4-8EFC-4C41-AC2D-4326EF976A2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0" name="Oval 804">
                  <a:extLst>
                    <a:ext uri="{FF2B5EF4-FFF2-40B4-BE49-F238E27FC236}">
                      <a16:creationId xmlns:a16="http://schemas.microsoft.com/office/drawing/2014/main" id="{721F6E44-5D75-E145-BEA3-89A62F7D8F6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1" name="Oval 805">
                  <a:extLst>
                    <a:ext uri="{FF2B5EF4-FFF2-40B4-BE49-F238E27FC236}">
                      <a16:creationId xmlns:a16="http://schemas.microsoft.com/office/drawing/2014/main" id="{557A6372-3FFF-C44D-A5A0-AE87805E463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2" name="Oval 806">
                  <a:extLst>
                    <a:ext uri="{FF2B5EF4-FFF2-40B4-BE49-F238E27FC236}">
                      <a16:creationId xmlns:a16="http://schemas.microsoft.com/office/drawing/2014/main" id="{330F222F-2B4B-8248-8A3B-DCA15419610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3" name="Oval 807">
                  <a:extLst>
                    <a:ext uri="{FF2B5EF4-FFF2-40B4-BE49-F238E27FC236}">
                      <a16:creationId xmlns:a16="http://schemas.microsoft.com/office/drawing/2014/main" id="{AFE09BC1-FD7D-AA42-92F3-AEB143149C8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4" name="Oval 808">
                  <a:extLst>
                    <a:ext uri="{FF2B5EF4-FFF2-40B4-BE49-F238E27FC236}">
                      <a16:creationId xmlns:a16="http://schemas.microsoft.com/office/drawing/2014/main" id="{1AEAF951-EECD-CA4C-BD14-24D67AFB361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5" name="Oval 809">
                  <a:extLst>
                    <a:ext uri="{FF2B5EF4-FFF2-40B4-BE49-F238E27FC236}">
                      <a16:creationId xmlns:a16="http://schemas.microsoft.com/office/drawing/2014/main" id="{41EA7934-C066-DB4E-A967-4A4093AA7C0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6" name="Oval 810">
                  <a:extLst>
                    <a:ext uri="{FF2B5EF4-FFF2-40B4-BE49-F238E27FC236}">
                      <a16:creationId xmlns:a16="http://schemas.microsoft.com/office/drawing/2014/main" id="{688E84C2-1CFA-0F43-8C14-C2A99D7B780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7" name="Oval 811">
                  <a:extLst>
                    <a:ext uri="{FF2B5EF4-FFF2-40B4-BE49-F238E27FC236}">
                      <a16:creationId xmlns:a16="http://schemas.microsoft.com/office/drawing/2014/main" id="{F9519627-3891-D84A-81F9-6EDDB031809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8" name="Oval 812">
                  <a:extLst>
                    <a:ext uri="{FF2B5EF4-FFF2-40B4-BE49-F238E27FC236}">
                      <a16:creationId xmlns:a16="http://schemas.microsoft.com/office/drawing/2014/main" id="{3BE848C2-07D2-5A4A-98EA-DB82C3FB1C5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9" name="Oval 813">
                  <a:extLst>
                    <a:ext uri="{FF2B5EF4-FFF2-40B4-BE49-F238E27FC236}">
                      <a16:creationId xmlns:a16="http://schemas.microsoft.com/office/drawing/2014/main" id="{B8237BAF-46FD-794E-AD7C-5A34B0F502B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0" name="Oval 814">
                  <a:extLst>
                    <a:ext uri="{FF2B5EF4-FFF2-40B4-BE49-F238E27FC236}">
                      <a16:creationId xmlns:a16="http://schemas.microsoft.com/office/drawing/2014/main" id="{47AB6E4D-58AA-9A47-A2E0-1D3D91A179B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1" name="Oval 815">
                  <a:extLst>
                    <a:ext uri="{FF2B5EF4-FFF2-40B4-BE49-F238E27FC236}">
                      <a16:creationId xmlns:a16="http://schemas.microsoft.com/office/drawing/2014/main" id="{D70B3500-6B32-6C4E-884C-BE67A95E89F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512" name="Group 816">
                <a:extLst>
                  <a:ext uri="{FF2B5EF4-FFF2-40B4-BE49-F238E27FC236}">
                    <a16:creationId xmlns:a16="http://schemas.microsoft.com/office/drawing/2014/main" id="{1D5F0044-7FD6-3546-93D9-169C0F887D13}"/>
                  </a:ext>
                </a:extLst>
              </p:cNvPr>
              <p:cNvGrpSpPr>
                <a:grpSpLocks/>
              </p:cNvGrpSpPr>
              <p:nvPr/>
            </p:nvGrpSpPr>
            <p:grpSpPr bwMode="auto">
              <a:xfrm>
                <a:off x="3523" y="1936"/>
                <a:ext cx="346" cy="304"/>
                <a:chOff x="3098" y="2084"/>
                <a:chExt cx="346" cy="304"/>
              </a:xfrm>
            </p:grpSpPr>
            <p:sp>
              <p:nvSpPr>
                <p:cNvPr id="670513" name="Oval 817">
                  <a:extLst>
                    <a:ext uri="{FF2B5EF4-FFF2-40B4-BE49-F238E27FC236}">
                      <a16:creationId xmlns:a16="http://schemas.microsoft.com/office/drawing/2014/main" id="{DD40AFAD-CEF2-B741-BE4E-FF58DC01D89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4" name="Oval 818">
                  <a:extLst>
                    <a:ext uri="{FF2B5EF4-FFF2-40B4-BE49-F238E27FC236}">
                      <a16:creationId xmlns:a16="http://schemas.microsoft.com/office/drawing/2014/main" id="{5DF61E9D-3F1A-E44F-86F9-2CEAE9BC6F5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5" name="Oval 819">
                  <a:extLst>
                    <a:ext uri="{FF2B5EF4-FFF2-40B4-BE49-F238E27FC236}">
                      <a16:creationId xmlns:a16="http://schemas.microsoft.com/office/drawing/2014/main" id="{AB3F66D3-C47A-D040-8CE6-CC215D57B36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6" name="Oval 820">
                  <a:extLst>
                    <a:ext uri="{FF2B5EF4-FFF2-40B4-BE49-F238E27FC236}">
                      <a16:creationId xmlns:a16="http://schemas.microsoft.com/office/drawing/2014/main" id="{5AF5BCFF-8D67-4E4C-BCFB-09E1D1E7318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7" name="Oval 821">
                  <a:extLst>
                    <a:ext uri="{FF2B5EF4-FFF2-40B4-BE49-F238E27FC236}">
                      <a16:creationId xmlns:a16="http://schemas.microsoft.com/office/drawing/2014/main" id="{51A263D2-DB59-C341-BF69-C98ECB7D37B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8" name="Oval 822">
                  <a:extLst>
                    <a:ext uri="{FF2B5EF4-FFF2-40B4-BE49-F238E27FC236}">
                      <a16:creationId xmlns:a16="http://schemas.microsoft.com/office/drawing/2014/main" id="{23CF634A-C2E1-3145-AA41-1449A6F7C0B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9" name="Oval 823">
                  <a:extLst>
                    <a:ext uri="{FF2B5EF4-FFF2-40B4-BE49-F238E27FC236}">
                      <a16:creationId xmlns:a16="http://schemas.microsoft.com/office/drawing/2014/main" id="{DD89DD3A-163A-8C4E-AF0D-129AC670DB8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20" name="Oval 824">
                  <a:extLst>
                    <a:ext uri="{FF2B5EF4-FFF2-40B4-BE49-F238E27FC236}">
                      <a16:creationId xmlns:a16="http://schemas.microsoft.com/office/drawing/2014/main" id="{A08E07AB-1DCB-7D4B-8652-3724076923E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21" name="Oval 825">
                  <a:extLst>
                    <a:ext uri="{FF2B5EF4-FFF2-40B4-BE49-F238E27FC236}">
                      <a16:creationId xmlns:a16="http://schemas.microsoft.com/office/drawing/2014/main" id="{191E60BE-08D2-9149-99B6-E658FBADE0E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22" name="Oval 826">
                  <a:extLst>
                    <a:ext uri="{FF2B5EF4-FFF2-40B4-BE49-F238E27FC236}">
                      <a16:creationId xmlns:a16="http://schemas.microsoft.com/office/drawing/2014/main" id="{35AAECF1-472F-E543-82EB-B7408D7F836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23" name="Oval 827">
                  <a:extLst>
                    <a:ext uri="{FF2B5EF4-FFF2-40B4-BE49-F238E27FC236}">
                      <a16:creationId xmlns:a16="http://schemas.microsoft.com/office/drawing/2014/main" id="{E3DD071A-95F9-C844-B236-20F160EFB34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24" name="Oval 828">
                  <a:extLst>
                    <a:ext uri="{FF2B5EF4-FFF2-40B4-BE49-F238E27FC236}">
                      <a16:creationId xmlns:a16="http://schemas.microsoft.com/office/drawing/2014/main" id="{0AF6E519-281B-9242-B896-46B03304AF2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25" name="Oval 829">
                  <a:extLst>
                    <a:ext uri="{FF2B5EF4-FFF2-40B4-BE49-F238E27FC236}">
                      <a16:creationId xmlns:a16="http://schemas.microsoft.com/office/drawing/2014/main" id="{AC1C1005-1148-D644-9EA1-DE9CC98A217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26" name="Oval 830">
                  <a:extLst>
                    <a:ext uri="{FF2B5EF4-FFF2-40B4-BE49-F238E27FC236}">
                      <a16:creationId xmlns:a16="http://schemas.microsoft.com/office/drawing/2014/main" id="{A56F0396-7E5F-AC4B-B01D-672C3A6B2CA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527" name="Group 831">
              <a:extLst>
                <a:ext uri="{FF2B5EF4-FFF2-40B4-BE49-F238E27FC236}">
                  <a16:creationId xmlns:a16="http://schemas.microsoft.com/office/drawing/2014/main" id="{D89C073E-D699-6849-BF62-308892E79B32}"/>
                </a:ext>
              </a:extLst>
            </p:cNvPr>
            <p:cNvGrpSpPr>
              <a:grpSpLocks/>
            </p:cNvGrpSpPr>
            <p:nvPr/>
          </p:nvGrpSpPr>
          <p:grpSpPr bwMode="auto">
            <a:xfrm>
              <a:off x="2624" y="2100"/>
              <a:ext cx="986" cy="508"/>
              <a:chOff x="2528" y="2004"/>
              <a:chExt cx="986" cy="508"/>
            </a:xfrm>
          </p:grpSpPr>
          <p:grpSp>
            <p:nvGrpSpPr>
              <p:cNvPr id="670528" name="Group 832">
                <a:extLst>
                  <a:ext uri="{FF2B5EF4-FFF2-40B4-BE49-F238E27FC236}">
                    <a16:creationId xmlns:a16="http://schemas.microsoft.com/office/drawing/2014/main" id="{49C67665-C483-294B-B57D-E322AE1DFF1B}"/>
                  </a:ext>
                </a:extLst>
              </p:cNvPr>
              <p:cNvGrpSpPr>
                <a:grpSpLocks/>
              </p:cNvGrpSpPr>
              <p:nvPr/>
            </p:nvGrpSpPr>
            <p:grpSpPr bwMode="auto">
              <a:xfrm>
                <a:off x="3168" y="2004"/>
                <a:ext cx="346" cy="304"/>
                <a:chOff x="3098" y="2084"/>
                <a:chExt cx="346" cy="304"/>
              </a:xfrm>
            </p:grpSpPr>
            <p:sp>
              <p:nvSpPr>
                <p:cNvPr id="670529" name="Oval 833">
                  <a:extLst>
                    <a:ext uri="{FF2B5EF4-FFF2-40B4-BE49-F238E27FC236}">
                      <a16:creationId xmlns:a16="http://schemas.microsoft.com/office/drawing/2014/main" id="{2A039272-6FE8-254B-A370-C0109EB2F1D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0" name="Oval 834">
                  <a:extLst>
                    <a:ext uri="{FF2B5EF4-FFF2-40B4-BE49-F238E27FC236}">
                      <a16:creationId xmlns:a16="http://schemas.microsoft.com/office/drawing/2014/main" id="{06247B63-3E0D-D64E-8B55-1BB1CF76AEE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1" name="Oval 835">
                  <a:extLst>
                    <a:ext uri="{FF2B5EF4-FFF2-40B4-BE49-F238E27FC236}">
                      <a16:creationId xmlns:a16="http://schemas.microsoft.com/office/drawing/2014/main" id="{19DD2BAA-98D0-FD43-803A-BEF1545A9A8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2" name="Oval 836">
                  <a:extLst>
                    <a:ext uri="{FF2B5EF4-FFF2-40B4-BE49-F238E27FC236}">
                      <a16:creationId xmlns:a16="http://schemas.microsoft.com/office/drawing/2014/main" id="{3D6F61BA-AE8F-7E40-85A6-B520D9011AF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3" name="Oval 837">
                  <a:extLst>
                    <a:ext uri="{FF2B5EF4-FFF2-40B4-BE49-F238E27FC236}">
                      <a16:creationId xmlns:a16="http://schemas.microsoft.com/office/drawing/2014/main" id="{54958CE4-7288-4448-B496-FFFDCD26B74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4" name="Oval 838">
                  <a:extLst>
                    <a:ext uri="{FF2B5EF4-FFF2-40B4-BE49-F238E27FC236}">
                      <a16:creationId xmlns:a16="http://schemas.microsoft.com/office/drawing/2014/main" id="{5543A101-244C-F345-BFE6-489A6BBF123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5" name="Oval 839">
                  <a:extLst>
                    <a:ext uri="{FF2B5EF4-FFF2-40B4-BE49-F238E27FC236}">
                      <a16:creationId xmlns:a16="http://schemas.microsoft.com/office/drawing/2014/main" id="{0DD1BFEE-AAAD-364D-97C8-171123E8DD5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6" name="Oval 840">
                  <a:extLst>
                    <a:ext uri="{FF2B5EF4-FFF2-40B4-BE49-F238E27FC236}">
                      <a16:creationId xmlns:a16="http://schemas.microsoft.com/office/drawing/2014/main" id="{24F95680-71EA-6144-938E-5403BFD4CB2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7" name="Oval 841">
                  <a:extLst>
                    <a:ext uri="{FF2B5EF4-FFF2-40B4-BE49-F238E27FC236}">
                      <a16:creationId xmlns:a16="http://schemas.microsoft.com/office/drawing/2014/main" id="{9EF9031B-D185-3347-81C2-6B256A49B22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8" name="Oval 842">
                  <a:extLst>
                    <a:ext uri="{FF2B5EF4-FFF2-40B4-BE49-F238E27FC236}">
                      <a16:creationId xmlns:a16="http://schemas.microsoft.com/office/drawing/2014/main" id="{49D5332C-2FD2-9B49-A02F-3A290B2E6DD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9" name="Oval 843">
                  <a:extLst>
                    <a:ext uri="{FF2B5EF4-FFF2-40B4-BE49-F238E27FC236}">
                      <a16:creationId xmlns:a16="http://schemas.microsoft.com/office/drawing/2014/main" id="{BD675042-3FE1-DD41-97EF-F87466E4FA8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0" name="Oval 844">
                  <a:extLst>
                    <a:ext uri="{FF2B5EF4-FFF2-40B4-BE49-F238E27FC236}">
                      <a16:creationId xmlns:a16="http://schemas.microsoft.com/office/drawing/2014/main" id="{3DB235C7-4276-974D-BFF7-9CD45129E65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1" name="Oval 845">
                  <a:extLst>
                    <a:ext uri="{FF2B5EF4-FFF2-40B4-BE49-F238E27FC236}">
                      <a16:creationId xmlns:a16="http://schemas.microsoft.com/office/drawing/2014/main" id="{C9CF78B4-7CF7-EB49-9522-3CD8ACB940C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2" name="Oval 846">
                  <a:extLst>
                    <a:ext uri="{FF2B5EF4-FFF2-40B4-BE49-F238E27FC236}">
                      <a16:creationId xmlns:a16="http://schemas.microsoft.com/office/drawing/2014/main" id="{96D35482-EDAF-AA4C-A5B6-8965F12E82F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543" name="Group 847">
                <a:extLst>
                  <a:ext uri="{FF2B5EF4-FFF2-40B4-BE49-F238E27FC236}">
                    <a16:creationId xmlns:a16="http://schemas.microsoft.com/office/drawing/2014/main" id="{C643688B-0901-F74B-AD05-A2DBBA75AE73}"/>
                  </a:ext>
                </a:extLst>
              </p:cNvPr>
              <p:cNvGrpSpPr>
                <a:grpSpLocks/>
              </p:cNvGrpSpPr>
              <p:nvPr/>
            </p:nvGrpSpPr>
            <p:grpSpPr bwMode="auto">
              <a:xfrm>
                <a:off x="2528" y="2208"/>
                <a:ext cx="346" cy="304"/>
                <a:chOff x="3098" y="2084"/>
                <a:chExt cx="346" cy="304"/>
              </a:xfrm>
            </p:grpSpPr>
            <p:sp>
              <p:nvSpPr>
                <p:cNvPr id="670544" name="Oval 848">
                  <a:extLst>
                    <a:ext uri="{FF2B5EF4-FFF2-40B4-BE49-F238E27FC236}">
                      <a16:creationId xmlns:a16="http://schemas.microsoft.com/office/drawing/2014/main" id="{198BDB58-3160-C745-8B2B-308BABC8D61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5" name="Oval 849">
                  <a:extLst>
                    <a:ext uri="{FF2B5EF4-FFF2-40B4-BE49-F238E27FC236}">
                      <a16:creationId xmlns:a16="http://schemas.microsoft.com/office/drawing/2014/main" id="{35F2C93E-FAF5-9E48-925F-5142B8264B1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6" name="Oval 850">
                  <a:extLst>
                    <a:ext uri="{FF2B5EF4-FFF2-40B4-BE49-F238E27FC236}">
                      <a16:creationId xmlns:a16="http://schemas.microsoft.com/office/drawing/2014/main" id="{59516197-19C3-6744-9AF1-59BC638D860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7" name="Oval 851">
                  <a:extLst>
                    <a:ext uri="{FF2B5EF4-FFF2-40B4-BE49-F238E27FC236}">
                      <a16:creationId xmlns:a16="http://schemas.microsoft.com/office/drawing/2014/main" id="{36C644B1-1307-BF45-84BC-E4307F3D56C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8" name="Oval 852">
                  <a:extLst>
                    <a:ext uri="{FF2B5EF4-FFF2-40B4-BE49-F238E27FC236}">
                      <a16:creationId xmlns:a16="http://schemas.microsoft.com/office/drawing/2014/main" id="{BB1398C6-9D2E-D54F-A12D-4A1E670ED4F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9" name="Oval 853">
                  <a:extLst>
                    <a:ext uri="{FF2B5EF4-FFF2-40B4-BE49-F238E27FC236}">
                      <a16:creationId xmlns:a16="http://schemas.microsoft.com/office/drawing/2014/main" id="{A6EA7B7D-34D0-B048-A654-84C40A8001A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0" name="Oval 854">
                  <a:extLst>
                    <a:ext uri="{FF2B5EF4-FFF2-40B4-BE49-F238E27FC236}">
                      <a16:creationId xmlns:a16="http://schemas.microsoft.com/office/drawing/2014/main" id="{ED8D0D11-730F-F24A-B485-2BABFD0AE4D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1" name="Oval 855">
                  <a:extLst>
                    <a:ext uri="{FF2B5EF4-FFF2-40B4-BE49-F238E27FC236}">
                      <a16:creationId xmlns:a16="http://schemas.microsoft.com/office/drawing/2014/main" id="{D5866BB0-D722-0747-939E-EEA634F7F4D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2" name="Oval 856">
                  <a:extLst>
                    <a:ext uri="{FF2B5EF4-FFF2-40B4-BE49-F238E27FC236}">
                      <a16:creationId xmlns:a16="http://schemas.microsoft.com/office/drawing/2014/main" id="{00CAFB06-0B61-054C-B2D0-79AB9FE650D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3" name="Oval 857">
                  <a:extLst>
                    <a:ext uri="{FF2B5EF4-FFF2-40B4-BE49-F238E27FC236}">
                      <a16:creationId xmlns:a16="http://schemas.microsoft.com/office/drawing/2014/main" id="{247036AA-2A47-C34F-BEB0-7C070784662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4" name="Oval 858">
                  <a:extLst>
                    <a:ext uri="{FF2B5EF4-FFF2-40B4-BE49-F238E27FC236}">
                      <a16:creationId xmlns:a16="http://schemas.microsoft.com/office/drawing/2014/main" id="{749B52D4-1114-D34A-AC92-90243CD5A8A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5" name="Oval 859">
                  <a:extLst>
                    <a:ext uri="{FF2B5EF4-FFF2-40B4-BE49-F238E27FC236}">
                      <a16:creationId xmlns:a16="http://schemas.microsoft.com/office/drawing/2014/main" id="{FEB8289F-DE8C-164D-9318-A1305FDB16F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6" name="Oval 860">
                  <a:extLst>
                    <a:ext uri="{FF2B5EF4-FFF2-40B4-BE49-F238E27FC236}">
                      <a16:creationId xmlns:a16="http://schemas.microsoft.com/office/drawing/2014/main" id="{F5138778-69AD-774E-B85C-06056C4BB95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7" name="Oval 861">
                  <a:extLst>
                    <a:ext uri="{FF2B5EF4-FFF2-40B4-BE49-F238E27FC236}">
                      <a16:creationId xmlns:a16="http://schemas.microsoft.com/office/drawing/2014/main" id="{E4A82AF5-A162-5842-9821-71DFB077C72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558" name="Group 862">
              <a:extLst>
                <a:ext uri="{FF2B5EF4-FFF2-40B4-BE49-F238E27FC236}">
                  <a16:creationId xmlns:a16="http://schemas.microsoft.com/office/drawing/2014/main" id="{FAC8AA0F-BFA7-9A40-9B55-73AE2D44A40A}"/>
                </a:ext>
              </a:extLst>
            </p:cNvPr>
            <p:cNvGrpSpPr>
              <a:grpSpLocks/>
            </p:cNvGrpSpPr>
            <p:nvPr/>
          </p:nvGrpSpPr>
          <p:grpSpPr bwMode="auto">
            <a:xfrm>
              <a:off x="2954" y="2152"/>
              <a:ext cx="904" cy="429"/>
              <a:chOff x="2858" y="2056"/>
              <a:chExt cx="904" cy="429"/>
            </a:xfrm>
          </p:grpSpPr>
          <p:grpSp>
            <p:nvGrpSpPr>
              <p:cNvPr id="670559" name="Group 863">
                <a:extLst>
                  <a:ext uri="{FF2B5EF4-FFF2-40B4-BE49-F238E27FC236}">
                    <a16:creationId xmlns:a16="http://schemas.microsoft.com/office/drawing/2014/main" id="{03433820-8F2E-6049-8BF2-10D85054C0DD}"/>
                  </a:ext>
                </a:extLst>
              </p:cNvPr>
              <p:cNvGrpSpPr>
                <a:grpSpLocks/>
              </p:cNvGrpSpPr>
              <p:nvPr/>
            </p:nvGrpSpPr>
            <p:grpSpPr bwMode="auto">
              <a:xfrm>
                <a:off x="2858" y="2056"/>
                <a:ext cx="346" cy="304"/>
                <a:chOff x="3098" y="2084"/>
                <a:chExt cx="346" cy="304"/>
              </a:xfrm>
            </p:grpSpPr>
            <p:sp>
              <p:nvSpPr>
                <p:cNvPr id="670560" name="Oval 864">
                  <a:extLst>
                    <a:ext uri="{FF2B5EF4-FFF2-40B4-BE49-F238E27FC236}">
                      <a16:creationId xmlns:a16="http://schemas.microsoft.com/office/drawing/2014/main" id="{8CC6D4A1-5963-1D4F-8462-19D713AFBD9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1" name="Oval 865">
                  <a:extLst>
                    <a:ext uri="{FF2B5EF4-FFF2-40B4-BE49-F238E27FC236}">
                      <a16:creationId xmlns:a16="http://schemas.microsoft.com/office/drawing/2014/main" id="{D6EF1EA9-F5A5-894C-A8D8-BC082AD64DA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2" name="Oval 866">
                  <a:extLst>
                    <a:ext uri="{FF2B5EF4-FFF2-40B4-BE49-F238E27FC236}">
                      <a16:creationId xmlns:a16="http://schemas.microsoft.com/office/drawing/2014/main" id="{4A42A550-FA86-7F4E-98C5-AF3242E23C2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3" name="Oval 867">
                  <a:extLst>
                    <a:ext uri="{FF2B5EF4-FFF2-40B4-BE49-F238E27FC236}">
                      <a16:creationId xmlns:a16="http://schemas.microsoft.com/office/drawing/2014/main" id="{3A0B89AB-BC37-684A-8AFD-18143E0792C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4" name="Oval 868">
                  <a:extLst>
                    <a:ext uri="{FF2B5EF4-FFF2-40B4-BE49-F238E27FC236}">
                      <a16:creationId xmlns:a16="http://schemas.microsoft.com/office/drawing/2014/main" id="{B0307BA1-0C9A-8040-9ADF-0E863798F90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5" name="Oval 869">
                  <a:extLst>
                    <a:ext uri="{FF2B5EF4-FFF2-40B4-BE49-F238E27FC236}">
                      <a16:creationId xmlns:a16="http://schemas.microsoft.com/office/drawing/2014/main" id="{2F4DF424-A130-9D43-A112-8236137FA79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6" name="Oval 870">
                  <a:extLst>
                    <a:ext uri="{FF2B5EF4-FFF2-40B4-BE49-F238E27FC236}">
                      <a16:creationId xmlns:a16="http://schemas.microsoft.com/office/drawing/2014/main" id="{3BDF44A8-98B3-ED4B-949C-60FE6504FCB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7" name="Oval 871">
                  <a:extLst>
                    <a:ext uri="{FF2B5EF4-FFF2-40B4-BE49-F238E27FC236}">
                      <a16:creationId xmlns:a16="http://schemas.microsoft.com/office/drawing/2014/main" id="{339BD478-C0A0-3A42-8112-D095E22EF20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8" name="Oval 872">
                  <a:extLst>
                    <a:ext uri="{FF2B5EF4-FFF2-40B4-BE49-F238E27FC236}">
                      <a16:creationId xmlns:a16="http://schemas.microsoft.com/office/drawing/2014/main" id="{4B91E474-847E-1143-83CD-38C8A7634C7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9" name="Oval 873">
                  <a:extLst>
                    <a:ext uri="{FF2B5EF4-FFF2-40B4-BE49-F238E27FC236}">
                      <a16:creationId xmlns:a16="http://schemas.microsoft.com/office/drawing/2014/main" id="{5F75AC94-31E1-814B-9576-6406DECEAE9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0" name="Oval 874">
                  <a:extLst>
                    <a:ext uri="{FF2B5EF4-FFF2-40B4-BE49-F238E27FC236}">
                      <a16:creationId xmlns:a16="http://schemas.microsoft.com/office/drawing/2014/main" id="{F51AFA22-D2CB-744B-9575-72F314609D1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1" name="Oval 875">
                  <a:extLst>
                    <a:ext uri="{FF2B5EF4-FFF2-40B4-BE49-F238E27FC236}">
                      <a16:creationId xmlns:a16="http://schemas.microsoft.com/office/drawing/2014/main" id="{40F5CF93-2ED0-B047-93E9-1D5CEAEE44A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2" name="Oval 876">
                  <a:extLst>
                    <a:ext uri="{FF2B5EF4-FFF2-40B4-BE49-F238E27FC236}">
                      <a16:creationId xmlns:a16="http://schemas.microsoft.com/office/drawing/2014/main" id="{F19BCFFD-C375-C24A-933B-92494A0EBE0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3" name="Oval 877">
                  <a:extLst>
                    <a:ext uri="{FF2B5EF4-FFF2-40B4-BE49-F238E27FC236}">
                      <a16:creationId xmlns:a16="http://schemas.microsoft.com/office/drawing/2014/main" id="{81389E22-8294-F746-BC4E-F736CD8F31A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574" name="Group 878">
                <a:extLst>
                  <a:ext uri="{FF2B5EF4-FFF2-40B4-BE49-F238E27FC236}">
                    <a16:creationId xmlns:a16="http://schemas.microsoft.com/office/drawing/2014/main" id="{6E6711A7-3EEB-9746-A969-A1517BCB647A}"/>
                  </a:ext>
                </a:extLst>
              </p:cNvPr>
              <p:cNvGrpSpPr>
                <a:grpSpLocks/>
              </p:cNvGrpSpPr>
              <p:nvPr/>
            </p:nvGrpSpPr>
            <p:grpSpPr bwMode="auto">
              <a:xfrm>
                <a:off x="3416" y="2181"/>
                <a:ext cx="346" cy="304"/>
                <a:chOff x="3098" y="2084"/>
                <a:chExt cx="346" cy="304"/>
              </a:xfrm>
            </p:grpSpPr>
            <p:sp>
              <p:nvSpPr>
                <p:cNvPr id="670575" name="Oval 879">
                  <a:extLst>
                    <a:ext uri="{FF2B5EF4-FFF2-40B4-BE49-F238E27FC236}">
                      <a16:creationId xmlns:a16="http://schemas.microsoft.com/office/drawing/2014/main" id="{13C1CC9B-D381-4E40-94D4-52FC89DDDF4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6" name="Oval 880">
                  <a:extLst>
                    <a:ext uri="{FF2B5EF4-FFF2-40B4-BE49-F238E27FC236}">
                      <a16:creationId xmlns:a16="http://schemas.microsoft.com/office/drawing/2014/main" id="{84E55295-B820-264E-9D47-39015EDE1D2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7" name="Oval 881">
                  <a:extLst>
                    <a:ext uri="{FF2B5EF4-FFF2-40B4-BE49-F238E27FC236}">
                      <a16:creationId xmlns:a16="http://schemas.microsoft.com/office/drawing/2014/main" id="{5E8E0317-598F-A845-9415-B4CCE8265AC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8" name="Oval 882">
                  <a:extLst>
                    <a:ext uri="{FF2B5EF4-FFF2-40B4-BE49-F238E27FC236}">
                      <a16:creationId xmlns:a16="http://schemas.microsoft.com/office/drawing/2014/main" id="{16268A18-2E3A-2242-B486-4E430964221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9" name="Oval 883">
                  <a:extLst>
                    <a:ext uri="{FF2B5EF4-FFF2-40B4-BE49-F238E27FC236}">
                      <a16:creationId xmlns:a16="http://schemas.microsoft.com/office/drawing/2014/main" id="{521CED9D-055F-C44E-A47B-DB9FDA9D474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0" name="Oval 884">
                  <a:extLst>
                    <a:ext uri="{FF2B5EF4-FFF2-40B4-BE49-F238E27FC236}">
                      <a16:creationId xmlns:a16="http://schemas.microsoft.com/office/drawing/2014/main" id="{374F9DB3-3F99-CB45-86D1-985560ED520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1" name="Oval 885">
                  <a:extLst>
                    <a:ext uri="{FF2B5EF4-FFF2-40B4-BE49-F238E27FC236}">
                      <a16:creationId xmlns:a16="http://schemas.microsoft.com/office/drawing/2014/main" id="{EFF1DBDA-229A-0E42-A5D1-53F3D1474E1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2" name="Oval 886">
                  <a:extLst>
                    <a:ext uri="{FF2B5EF4-FFF2-40B4-BE49-F238E27FC236}">
                      <a16:creationId xmlns:a16="http://schemas.microsoft.com/office/drawing/2014/main" id="{281C81F5-F413-7A4D-AF6F-78A7A3942BC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3" name="Oval 887">
                  <a:extLst>
                    <a:ext uri="{FF2B5EF4-FFF2-40B4-BE49-F238E27FC236}">
                      <a16:creationId xmlns:a16="http://schemas.microsoft.com/office/drawing/2014/main" id="{6F1AEDD0-E7D7-5C4A-AFE7-A6194FA7355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4" name="Oval 888">
                  <a:extLst>
                    <a:ext uri="{FF2B5EF4-FFF2-40B4-BE49-F238E27FC236}">
                      <a16:creationId xmlns:a16="http://schemas.microsoft.com/office/drawing/2014/main" id="{53D77653-0592-1242-B581-D5FA56CDCC9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5" name="Oval 889">
                  <a:extLst>
                    <a:ext uri="{FF2B5EF4-FFF2-40B4-BE49-F238E27FC236}">
                      <a16:creationId xmlns:a16="http://schemas.microsoft.com/office/drawing/2014/main" id="{F062C257-F64B-DA46-A8F4-16C033C1747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6" name="Oval 890">
                  <a:extLst>
                    <a:ext uri="{FF2B5EF4-FFF2-40B4-BE49-F238E27FC236}">
                      <a16:creationId xmlns:a16="http://schemas.microsoft.com/office/drawing/2014/main" id="{D671F09B-BC47-604B-8087-FDFD13F5277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7" name="Oval 891">
                  <a:extLst>
                    <a:ext uri="{FF2B5EF4-FFF2-40B4-BE49-F238E27FC236}">
                      <a16:creationId xmlns:a16="http://schemas.microsoft.com/office/drawing/2014/main" id="{55858824-1D6F-654C-969E-1A2070D9088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8" name="Oval 892">
                  <a:extLst>
                    <a:ext uri="{FF2B5EF4-FFF2-40B4-BE49-F238E27FC236}">
                      <a16:creationId xmlns:a16="http://schemas.microsoft.com/office/drawing/2014/main" id="{6583FA04-91EC-E84D-9B50-F8857A66E20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589" name="Group 893">
              <a:extLst>
                <a:ext uri="{FF2B5EF4-FFF2-40B4-BE49-F238E27FC236}">
                  <a16:creationId xmlns:a16="http://schemas.microsoft.com/office/drawing/2014/main" id="{9D94BBBF-685D-4A42-B7E3-775ABE953757}"/>
                </a:ext>
              </a:extLst>
            </p:cNvPr>
            <p:cNvGrpSpPr>
              <a:grpSpLocks/>
            </p:cNvGrpSpPr>
            <p:nvPr/>
          </p:nvGrpSpPr>
          <p:grpSpPr bwMode="auto">
            <a:xfrm>
              <a:off x="3151" y="2435"/>
              <a:ext cx="661" cy="752"/>
              <a:chOff x="3055" y="2339"/>
              <a:chExt cx="661" cy="752"/>
            </a:xfrm>
          </p:grpSpPr>
          <p:grpSp>
            <p:nvGrpSpPr>
              <p:cNvPr id="670590" name="Group 894">
                <a:extLst>
                  <a:ext uri="{FF2B5EF4-FFF2-40B4-BE49-F238E27FC236}">
                    <a16:creationId xmlns:a16="http://schemas.microsoft.com/office/drawing/2014/main" id="{C6E8ED10-006C-9643-9B50-3316FBB96923}"/>
                  </a:ext>
                </a:extLst>
              </p:cNvPr>
              <p:cNvGrpSpPr>
                <a:grpSpLocks/>
              </p:cNvGrpSpPr>
              <p:nvPr/>
            </p:nvGrpSpPr>
            <p:grpSpPr bwMode="auto">
              <a:xfrm>
                <a:off x="3055" y="2339"/>
                <a:ext cx="346" cy="304"/>
                <a:chOff x="3098" y="2084"/>
                <a:chExt cx="346" cy="304"/>
              </a:xfrm>
            </p:grpSpPr>
            <p:sp>
              <p:nvSpPr>
                <p:cNvPr id="670591" name="Oval 895">
                  <a:extLst>
                    <a:ext uri="{FF2B5EF4-FFF2-40B4-BE49-F238E27FC236}">
                      <a16:creationId xmlns:a16="http://schemas.microsoft.com/office/drawing/2014/main" id="{E079D79E-7F6D-DA49-AC23-2F3A844961C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2" name="Oval 896">
                  <a:extLst>
                    <a:ext uri="{FF2B5EF4-FFF2-40B4-BE49-F238E27FC236}">
                      <a16:creationId xmlns:a16="http://schemas.microsoft.com/office/drawing/2014/main" id="{2A2AFC64-B8EB-1A4F-8078-B70D4F22371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3" name="Oval 897">
                  <a:extLst>
                    <a:ext uri="{FF2B5EF4-FFF2-40B4-BE49-F238E27FC236}">
                      <a16:creationId xmlns:a16="http://schemas.microsoft.com/office/drawing/2014/main" id="{4131B996-D6B7-F14C-9A47-BA168A3990F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4" name="Oval 898">
                  <a:extLst>
                    <a:ext uri="{FF2B5EF4-FFF2-40B4-BE49-F238E27FC236}">
                      <a16:creationId xmlns:a16="http://schemas.microsoft.com/office/drawing/2014/main" id="{2BF3D160-4F92-AA4B-9498-D67118D7AEA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5" name="Oval 899">
                  <a:extLst>
                    <a:ext uri="{FF2B5EF4-FFF2-40B4-BE49-F238E27FC236}">
                      <a16:creationId xmlns:a16="http://schemas.microsoft.com/office/drawing/2014/main" id="{F454E31F-DA30-0C47-BA15-51CF7A81201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6" name="Oval 900">
                  <a:extLst>
                    <a:ext uri="{FF2B5EF4-FFF2-40B4-BE49-F238E27FC236}">
                      <a16:creationId xmlns:a16="http://schemas.microsoft.com/office/drawing/2014/main" id="{CE768A7C-C548-DB4B-8D47-7C1CFBB83DC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7" name="Oval 901">
                  <a:extLst>
                    <a:ext uri="{FF2B5EF4-FFF2-40B4-BE49-F238E27FC236}">
                      <a16:creationId xmlns:a16="http://schemas.microsoft.com/office/drawing/2014/main" id="{9247A797-BF5F-664A-9D22-E58EEC5E4CD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8" name="Oval 902">
                  <a:extLst>
                    <a:ext uri="{FF2B5EF4-FFF2-40B4-BE49-F238E27FC236}">
                      <a16:creationId xmlns:a16="http://schemas.microsoft.com/office/drawing/2014/main" id="{AB113D12-F6CB-CA47-820C-88AF27F39D5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9" name="Oval 903">
                  <a:extLst>
                    <a:ext uri="{FF2B5EF4-FFF2-40B4-BE49-F238E27FC236}">
                      <a16:creationId xmlns:a16="http://schemas.microsoft.com/office/drawing/2014/main" id="{33F69846-8C17-A04F-B518-02C753309D0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0" name="Oval 904">
                  <a:extLst>
                    <a:ext uri="{FF2B5EF4-FFF2-40B4-BE49-F238E27FC236}">
                      <a16:creationId xmlns:a16="http://schemas.microsoft.com/office/drawing/2014/main" id="{3FE5CE73-A406-3442-B1F6-23FFB494C10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1" name="Oval 905">
                  <a:extLst>
                    <a:ext uri="{FF2B5EF4-FFF2-40B4-BE49-F238E27FC236}">
                      <a16:creationId xmlns:a16="http://schemas.microsoft.com/office/drawing/2014/main" id="{2C2CA8E6-0D36-CF49-9A7D-22E27827F72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2" name="Oval 906">
                  <a:extLst>
                    <a:ext uri="{FF2B5EF4-FFF2-40B4-BE49-F238E27FC236}">
                      <a16:creationId xmlns:a16="http://schemas.microsoft.com/office/drawing/2014/main" id="{2FC087E2-FBE7-894A-9322-7B9B4A2D9D4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3" name="Oval 907">
                  <a:extLst>
                    <a:ext uri="{FF2B5EF4-FFF2-40B4-BE49-F238E27FC236}">
                      <a16:creationId xmlns:a16="http://schemas.microsoft.com/office/drawing/2014/main" id="{469299F1-1A8E-B249-9787-D5B8600AC96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4" name="Oval 908">
                  <a:extLst>
                    <a:ext uri="{FF2B5EF4-FFF2-40B4-BE49-F238E27FC236}">
                      <a16:creationId xmlns:a16="http://schemas.microsoft.com/office/drawing/2014/main" id="{35A5F1F2-48F7-9547-8D3F-A1BF937F3C2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605" name="Group 909">
                <a:extLst>
                  <a:ext uri="{FF2B5EF4-FFF2-40B4-BE49-F238E27FC236}">
                    <a16:creationId xmlns:a16="http://schemas.microsoft.com/office/drawing/2014/main" id="{B437DE39-0B1F-8B4E-81E7-1067C8C9FB5C}"/>
                  </a:ext>
                </a:extLst>
              </p:cNvPr>
              <p:cNvGrpSpPr>
                <a:grpSpLocks/>
              </p:cNvGrpSpPr>
              <p:nvPr/>
            </p:nvGrpSpPr>
            <p:grpSpPr bwMode="auto">
              <a:xfrm>
                <a:off x="3370" y="2787"/>
                <a:ext cx="346" cy="304"/>
                <a:chOff x="3098" y="2084"/>
                <a:chExt cx="346" cy="304"/>
              </a:xfrm>
            </p:grpSpPr>
            <p:sp>
              <p:nvSpPr>
                <p:cNvPr id="670606" name="Oval 910">
                  <a:extLst>
                    <a:ext uri="{FF2B5EF4-FFF2-40B4-BE49-F238E27FC236}">
                      <a16:creationId xmlns:a16="http://schemas.microsoft.com/office/drawing/2014/main" id="{713D06AE-5F94-8D4A-A984-E366EEFF62E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7" name="Oval 911">
                  <a:extLst>
                    <a:ext uri="{FF2B5EF4-FFF2-40B4-BE49-F238E27FC236}">
                      <a16:creationId xmlns:a16="http://schemas.microsoft.com/office/drawing/2014/main" id="{6B2AB2F0-5145-704D-AC61-CC2127D1CAD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8" name="Oval 912">
                  <a:extLst>
                    <a:ext uri="{FF2B5EF4-FFF2-40B4-BE49-F238E27FC236}">
                      <a16:creationId xmlns:a16="http://schemas.microsoft.com/office/drawing/2014/main" id="{73E20DE8-F67B-DA49-94D1-664636BCD70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9" name="Oval 913">
                  <a:extLst>
                    <a:ext uri="{FF2B5EF4-FFF2-40B4-BE49-F238E27FC236}">
                      <a16:creationId xmlns:a16="http://schemas.microsoft.com/office/drawing/2014/main" id="{7948337B-5CCE-4447-88B3-038744858E1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0" name="Oval 914">
                  <a:extLst>
                    <a:ext uri="{FF2B5EF4-FFF2-40B4-BE49-F238E27FC236}">
                      <a16:creationId xmlns:a16="http://schemas.microsoft.com/office/drawing/2014/main" id="{E6BFBF67-636E-A04F-97B4-4B1F564DDCB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1" name="Oval 915">
                  <a:extLst>
                    <a:ext uri="{FF2B5EF4-FFF2-40B4-BE49-F238E27FC236}">
                      <a16:creationId xmlns:a16="http://schemas.microsoft.com/office/drawing/2014/main" id="{7E2DA19B-12CD-534D-8144-4F160CB7FAB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2" name="Oval 916">
                  <a:extLst>
                    <a:ext uri="{FF2B5EF4-FFF2-40B4-BE49-F238E27FC236}">
                      <a16:creationId xmlns:a16="http://schemas.microsoft.com/office/drawing/2014/main" id="{C4455AAE-C01B-174B-8681-DE331816515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3" name="Oval 917">
                  <a:extLst>
                    <a:ext uri="{FF2B5EF4-FFF2-40B4-BE49-F238E27FC236}">
                      <a16:creationId xmlns:a16="http://schemas.microsoft.com/office/drawing/2014/main" id="{BE7D33CB-B57C-6A42-A3E0-6B2A1FD6BE1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4" name="Oval 918">
                  <a:extLst>
                    <a:ext uri="{FF2B5EF4-FFF2-40B4-BE49-F238E27FC236}">
                      <a16:creationId xmlns:a16="http://schemas.microsoft.com/office/drawing/2014/main" id="{B4C077A8-BD8A-764E-8F85-B661D46FC19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5" name="Oval 919">
                  <a:extLst>
                    <a:ext uri="{FF2B5EF4-FFF2-40B4-BE49-F238E27FC236}">
                      <a16:creationId xmlns:a16="http://schemas.microsoft.com/office/drawing/2014/main" id="{8FC1D364-7801-9E42-BCD7-9B9E45DB93B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6" name="Oval 920">
                  <a:extLst>
                    <a:ext uri="{FF2B5EF4-FFF2-40B4-BE49-F238E27FC236}">
                      <a16:creationId xmlns:a16="http://schemas.microsoft.com/office/drawing/2014/main" id="{AC5E90CD-F8AD-4140-9544-6A0828EA19A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7" name="Oval 921">
                  <a:extLst>
                    <a:ext uri="{FF2B5EF4-FFF2-40B4-BE49-F238E27FC236}">
                      <a16:creationId xmlns:a16="http://schemas.microsoft.com/office/drawing/2014/main" id="{EEC56FD5-DA0A-004E-A1E0-57D9259D062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8" name="Oval 922">
                  <a:extLst>
                    <a:ext uri="{FF2B5EF4-FFF2-40B4-BE49-F238E27FC236}">
                      <a16:creationId xmlns:a16="http://schemas.microsoft.com/office/drawing/2014/main" id="{E44121FC-9840-1542-92B8-D99403C8EC6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9" name="Oval 923">
                  <a:extLst>
                    <a:ext uri="{FF2B5EF4-FFF2-40B4-BE49-F238E27FC236}">
                      <a16:creationId xmlns:a16="http://schemas.microsoft.com/office/drawing/2014/main" id="{D942E7FA-634D-714A-A4C5-9F7925B1C35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620" name="Group 924">
              <a:extLst>
                <a:ext uri="{FF2B5EF4-FFF2-40B4-BE49-F238E27FC236}">
                  <a16:creationId xmlns:a16="http://schemas.microsoft.com/office/drawing/2014/main" id="{1778C283-886E-FD42-B0FB-F8A6FD173CF9}"/>
                </a:ext>
              </a:extLst>
            </p:cNvPr>
            <p:cNvGrpSpPr>
              <a:grpSpLocks/>
            </p:cNvGrpSpPr>
            <p:nvPr/>
          </p:nvGrpSpPr>
          <p:grpSpPr bwMode="auto">
            <a:xfrm>
              <a:off x="2710" y="2080"/>
              <a:ext cx="1487" cy="1132"/>
              <a:chOff x="2614" y="1984"/>
              <a:chExt cx="1487" cy="1132"/>
            </a:xfrm>
          </p:grpSpPr>
          <p:grpSp>
            <p:nvGrpSpPr>
              <p:cNvPr id="670621" name="Group 925">
                <a:extLst>
                  <a:ext uri="{FF2B5EF4-FFF2-40B4-BE49-F238E27FC236}">
                    <a16:creationId xmlns:a16="http://schemas.microsoft.com/office/drawing/2014/main" id="{35CDFE14-5845-5842-8327-BAE0BD327081}"/>
                  </a:ext>
                </a:extLst>
              </p:cNvPr>
              <p:cNvGrpSpPr>
                <a:grpSpLocks/>
              </p:cNvGrpSpPr>
              <p:nvPr/>
            </p:nvGrpSpPr>
            <p:grpSpPr bwMode="auto">
              <a:xfrm>
                <a:off x="2614" y="2812"/>
                <a:ext cx="346" cy="304"/>
                <a:chOff x="3098" y="2084"/>
                <a:chExt cx="346" cy="304"/>
              </a:xfrm>
            </p:grpSpPr>
            <p:sp>
              <p:nvSpPr>
                <p:cNvPr id="670622" name="Oval 926">
                  <a:extLst>
                    <a:ext uri="{FF2B5EF4-FFF2-40B4-BE49-F238E27FC236}">
                      <a16:creationId xmlns:a16="http://schemas.microsoft.com/office/drawing/2014/main" id="{902B691B-35B9-7C44-B527-27724EB6C9A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23" name="Oval 927">
                  <a:extLst>
                    <a:ext uri="{FF2B5EF4-FFF2-40B4-BE49-F238E27FC236}">
                      <a16:creationId xmlns:a16="http://schemas.microsoft.com/office/drawing/2014/main" id="{A487BDCD-4920-0949-AB2A-41E38BC1BF1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24" name="Oval 928">
                  <a:extLst>
                    <a:ext uri="{FF2B5EF4-FFF2-40B4-BE49-F238E27FC236}">
                      <a16:creationId xmlns:a16="http://schemas.microsoft.com/office/drawing/2014/main" id="{16292B35-0338-9448-A637-F7C8CCC87D7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25" name="Oval 929">
                  <a:extLst>
                    <a:ext uri="{FF2B5EF4-FFF2-40B4-BE49-F238E27FC236}">
                      <a16:creationId xmlns:a16="http://schemas.microsoft.com/office/drawing/2014/main" id="{50421091-1EF0-7B45-94B0-2EC4768BC80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26" name="Oval 930">
                  <a:extLst>
                    <a:ext uri="{FF2B5EF4-FFF2-40B4-BE49-F238E27FC236}">
                      <a16:creationId xmlns:a16="http://schemas.microsoft.com/office/drawing/2014/main" id="{B91526A0-16B2-0848-B7B1-B149D64EA94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27" name="Oval 931">
                  <a:extLst>
                    <a:ext uri="{FF2B5EF4-FFF2-40B4-BE49-F238E27FC236}">
                      <a16:creationId xmlns:a16="http://schemas.microsoft.com/office/drawing/2014/main" id="{F0EF2B02-4CF7-C049-87E1-58CB3C5BEAB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28" name="Oval 932">
                  <a:extLst>
                    <a:ext uri="{FF2B5EF4-FFF2-40B4-BE49-F238E27FC236}">
                      <a16:creationId xmlns:a16="http://schemas.microsoft.com/office/drawing/2014/main" id="{4A16A7CC-C5D1-AF41-AE4B-C081EA8B47E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29" name="Oval 933">
                  <a:extLst>
                    <a:ext uri="{FF2B5EF4-FFF2-40B4-BE49-F238E27FC236}">
                      <a16:creationId xmlns:a16="http://schemas.microsoft.com/office/drawing/2014/main" id="{49263D25-B223-E64B-A121-7FACECE5C85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0" name="Oval 934">
                  <a:extLst>
                    <a:ext uri="{FF2B5EF4-FFF2-40B4-BE49-F238E27FC236}">
                      <a16:creationId xmlns:a16="http://schemas.microsoft.com/office/drawing/2014/main" id="{14FD9C16-7D03-9A49-86FA-DCB73185BD1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1" name="Oval 935">
                  <a:extLst>
                    <a:ext uri="{FF2B5EF4-FFF2-40B4-BE49-F238E27FC236}">
                      <a16:creationId xmlns:a16="http://schemas.microsoft.com/office/drawing/2014/main" id="{701F3C80-84EC-7A4A-AEC0-CA48FF0C84F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2" name="Oval 936">
                  <a:extLst>
                    <a:ext uri="{FF2B5EF4-FFF2-40B4-BE49-F238E27FC236}">
                      <a16:creationId xmlns:a16="http://schemas.microsoft.com/office/drawing/2014/main" id="{C16946D6-37D8-8742-A544-FD419785561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3" name="Oval 937">
                  <a:extLst>
                    <a:ext uri="{FF2B5EF4-FFF2-40B4-BE49-F238E27FC236}">
                      <a16:creationId xmlns:a16="http://schemas.microsoft.com/office/drawing/2014/main" id="{83C9AA80-E6AD-2C46-9876-4684489F3FF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4" name="Oval 938">
                  <a:extLst>
                    <a:ext uri="{FF2B5EF4-FFF2-40B4-BE49-F238E27FC236}">
                      <a16:creationId xmlns:a16="http://schemas.microsoft.com/office/drawing/2014/main" id="{360CAE32-E843-E34B-85C3-30B6F533B9E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5" name="Oval 939">
                  <a:extLst>
                    <a:ext uri="{FF2B5EF4-FFF2-40B4-BE49-F238E27FC236}">
                      <a16:creationId xmlns:a16="http://schemas.microsoft.com/office/drawing/2014/main" id="{BCD66B21-F710-2241-93FB-F45F63C5768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636" name="Group 940">
                <a:extLst>
                  <a:ext uri="{FF2B5EF4-FFF2-40B4-BE49-F238E27FC236}">
                    <a16:creationId xmlns:a16="http://schemas.microsoft.com/office/drawing/2014/main" id="{7531986D-FE0D-A14B-B229-444F71D718EC}"/>
                  </a:ext>
                </a:extLst>
              </p:cNvPr>
              <p:cNvGrpSpPr>
                <a:grpSpLocks/>
              </p:cNvGrpSpPr>
              <p:nvPr/>
            </p:nvGrpSpPr>
            <p:grpSpPr bwMode="auto">
              <a:xfrm>
                <a:off x="3755" y="1984"/>
                <a:ext cx="346" cy="304"/>
                <a:chOff x="3098" y="2084"/>
                <a:chExt cx="346" cy="304"/>
              </a:xfrm>
            </p:grpSpPr>
            <p:sp>
              <p:nvSpPr>
                <p:cNvPr id="670637" name="Oval 941">
                  <a:extLst>
                    <a:ext uri="{FF2B5EF4-FFF2-40B4-BE49-F238E27FC236}">
                      <a16:creationId xmlns:a16="http://schemas.microsoft.com/office/drawing/2014/main" id="{AD26129D-2AE1-EE49-9F03-0A77968554F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8" name="Oval 942">
                  <a:extLst>
                    <a:ext uri="{FF2B5EF4-FFF2-40B4-BE49-F238E27FC236}">
                      <a16:creationId xmlns:a16="http://schemas.microsoft.com/office/drawing/2014/main" id="{12DC7C63-34DC-354D-A222-A85FE16DAA8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9" name="Oval 943">
                  <a:extLst>
                    <a:ext uri="{FF2B5EF4-FFF2-40B4-BE49-F238E27FC236}">
                      <a16:creationId xmlns:a16="http://schemas.microsoft.com/office/drawing/2014/main" id="{A2C8394D-5BEF-594F-ACA9-535ACAEBFF5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0" name="Oval 944">
                  <a:extLst>
                    <a:ext uri="{FF2B5EF4-FFF2-40B4-BE49-F238E27FC236}">
                      <a16:creationId xmlns:a16="http://schemas.microsoft.com/office/drawing/2014/main" id="{79BBDAB7-20D5-5245-9DE9-51A2A755137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1" name="Oval 945">
                  <a:extLst>
                    <a:ext uri="{FF2B5EF4-FFF2-40B4-BE49-F238E27FC236}">
                      <a16:creationId xmlns:a16="http://schemas.microsoft.com/office/drawing/2014/main" id="{22742778-9E60-8547-B752-48FDB980D6B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2" name="Oval 946">
                  <a:extLst>
                    <a:ext uri="{FF2B5EF4-FFF2-40B4-BE49-F238E27FC236}">
                      <a16:creationId xmlns:a16="http://schemas.microsoft.com/office/drawing/2014/main" id="{DCA8601A-37B6-7B44-8C94-4C8CA7F22DB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3" name="Oval 947">
                  <a:extLst>
                    <a:ext uri="{FF2B5EF4-FFF2-40B4-BE49-F238E27FC236}">
                      <a16:creationId xmlns:a16="http://schemas.microsoft.com/office/drawing/2014/main" id="{67B057FB-A4E7-5D47-8491-3963EF25514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4" name="Oval 948">
                  <a:extLst>
                    <a:ext uri="{FF2B5EF4-FFF2-40B4-BE49-F238E27FC236}">
                      <a16:creationId xmlns:a16="http://schemas.microsoft.com/office/drawing/2014/main" id="{83E7260A-2D3C-0C41-8C3E-3C0E0F4E586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5" name="Oval 949">
                  <a:extLst>
                    <a:ext uri="{FF2B5EF4-FFF2-40B4-BE49-F238E27FC236}">
                      <a16:creationId xmlns:a16="http://schemas.microsoft.com/office/drawing/2014/main" id="{5BCBEAEE-2EF2-4F4F-AF7C-DEB80716599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6" name="Oval 950">
                  <a:extLst>
                    <a:ext uri="{FF2B5EF4-FFF2-40B4-BE49-F238E27FC236}">
                      <a16:creationId xmlns:a16="http://schemas.microsoft.com/office/drawing/2014/main" id="{84469C31-B125-9740-B8F3-B3B0D595790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7" name="Oval 951">
                  <a:extLst>
                    <a:ext uri="{FF2B5EF4-FFF2-40B4-BE49-F238E27FC236}">
                      <a16:creationId xmlns:a16="http://schemas.microsoft.com/office/drawing/2014/main" id="{1105495D-62F7-D444-9083-76E2B8CEA9B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8" name="Oval 952">
                  <a:extLst>
                    <a:ext uri="{FF2B5EF4-FFF2-40B4-BE49-F238E27FC236}">
                      <a16:creationId xmlns:a16="http://schemas.microsoft.com/office/drawing/2014/main" id="{59AD0967-EDEA-0E42-800C-5C1D7AF4444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9" name="Oval 953">
                  <a:extLst>
                    <a:ext uri="{FF2B5EF4-FFF2-40B4-BE49-F238E27FC236}">
                      <a16:creationId xmlns:a16="http://schemas.microsoft.com/office/drawing/2014/main" id="{B83C1F60-4E14-0D41-B33D-5FF76DBE40D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50" name="Oval 954">
                  <a:extLst>
                    <a:ext uri="{FF2B5EF4-FFF2-40B4-BE49-F238E27FC236}">
                      <a16:creationId xmlns:a16="http://schemas.microsoft.com/office/drawing/2014/main" id="{A5ABA174-8DA6-A340-9405-8B6016E352A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651" name="Group 955">
              <a:extLst>
                <a:ext uri="{FF2B5EF4-FFF2-40B4-BE49-F238E27FC236}">
                  <a16:creationId xmlns:a16="http://schemas.microsoft.com/office/drawing/2014/main" id="{EFBB4EE9-C675-1844-B090-70A8BCE09E1A}"/>
                </a:ext>
              </a:extLst>
            </p:cNvPr>
            <p:cNvGrpSpPr>
              <a:grpSpLocks/>
            </p:cNvGrpSpPr>
            <p:nvPr/>
          </p:nvGrpSpPr>
          <p:grpSpPr bwMode="auto">
            <a:xfrm>
              <a:off x="3130" y="2584"/>
              <a:ext cx="788" cy="488"/>
              <a:chOff x="3034" y="2488"/>
              <a:chExt cx="788" cy="488"/>
            </a:xfrm>
          </p:grpSpPr>
          <p:grpSp>
            <p:nvGrpSpPr>
              <p:cNvPr id="670652" name="Group 956">
                <a:extLst>
                  <a:ext uri="{FF2B5EF4-FFF2-40B4-BE49-F238E27FC236}">
                    <a16:creationId xmlns:a16="http://schemas.microsoft.com/office/drawing/2014/main" id="{AB113790-8AB0-6243-830A-56E6B165B591}"/>
                  </a:ext>
                </a:extLst>
              </p:cNvPr>
              <p:cNvGrpSpPr>
                <a:grpSpLocks/>
              </p:cNvGrpSpPr>
              <p:nvPr/>
            </p:nvGrpSpPr>
            <p:grpSpPr bwMode="auto">
              <a:xfrm>
                <a:off x="3034" y="2672"/>
                <a:ext cx="346" cy="304"/>
                <a:chOff x="3098" y="2084"/>
                <a:chExt cx="346" cy="304"/>
              </a:xfrm>
            </p:grpSpPr>
            <p:sp>
              <p:nvSpPr>
                <p:cNvPr id="670653" name="Oval 957">
                  <a:extLst>
                    <a:ext uri="{FF2B5EF4-FFF2-40B4-BE49-F238E27FC236}">
                      <a16:creationId xmlns:a16="http://schemas.microsoft.com/office/drawing/2014/main" id="{28CFF653-F65A-8843-BE1C-F9B05B4DC80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54" name="Oval 958">
                  <a:extLst>
                    <a:ext uri="{FF2B5EF4-FFF2-40B4-BE49-F238E27FC236}">
                      <a16:creationId xmlns:a16="http://schemas.microsoft.com/office/drawing/2014/main" id="{E4D8A996-A2EB-D64E-95EB-CE20C6BE265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55" name="Oval 959">
                  <a:extLst>
                    <a:ext uri="{FF2B5EF4-FFF2-40B4-BE49-F238E27FC236}">
                      <a16:creationId xmlns:a16="http://schemas.microsoft.com/office/drawing/2014/main" id="{478A86AA-6AD1-F541-9882-409B8253F64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56" name="Oval 960">
                  <a:extLst>
                    <a:ext uri="{FF2B5EF4-FFF2-40B4-BE49-F238E27FC236}">
                      <a16:creationId xmlns:a16="http://schemas.microsoft.com/office/drawing/2014/main" id="{21E1DAF2-1C06-6B4A-9FC1-BC539BE1479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57" name="Oval 961">
                  <a:extLst>
                    <a:ext uri="{FF2B5EF4-FFF2-40B4-BE49-F238E27FC236}">
                      <a16:creationId xmlns:a16="http://schemas.microsoft.com/office/drawing/2014/main" id="{5F9A68A5-81D8-8F4C-88AC-8C50B3A062A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58" name="Oval 962">
                  <a:extLst>
                    <a:ext uri="{FF2B5EF4-FFF2-40B4-BE49-F238E27FC236}">
                      <a16:creationId xmlns:a16="http://schemas.microsoft.com/office/drawing/2014/main" id="{54359AFB-9B63-0D4C-9FBC-70446B1EC79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59" name="Oval 963">
                  <a:extLst>
                    <a:ext uri="{FF2B5EF4-FFF2-40B4-BE49-F238E27FC236}">
                      <a16:creationId xmlns:a16="http://schemas.microsoft.com/office/drawing/2014/main" id="{207812E3-8CCD-0042-8CB7-EB4EBC1D5F9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0" name="Oval 964">
                  <a:extLst>
                    <a:ext uri="{FF2B5EF4-FFF2-40B4-BE49-F238E27FC236}">
                      <a16:creationId xmlns:a16="http://schemas.microsoft.com/office/drawing/2014/main" id="{3EAC9BD4-EEF1-2147-AB22-2677CD20C52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1" name="Oval 965">
                  <a:extLst>
                    <a:ext uri="{FF2B5EF4-FFF2-40B4-BE49-F238E27FC236}">
                      <a16:creationId xmlns:a16="http://schemas.microsoft.com/office/drawing/2014/main" id="{D804C62E-8079-CD43-96DE-024219C8E83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2" name="Oval 966">
                  <a:extLst>
                    <a:ext uri="{FF2B5EF4-FFF2-40B4-BE49-F238E27FC236}">
                      <a16:creationId xmlns:a16="http://schemas.microsoft.com/office/drawing/2014/main" id="{CC04FD59-FE77-CF4A-82B4-E8A49E36191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3" name="Oval 967">
                  <a:extLst>
                    <a:ext uri="{FF2B5EF4-FFF2-40B4-BE49-F238E27FC236}">
                      <a16:creationId xmlns:a16="http://schemas.microsoft.com/office/drawing/2014/main" id="{86137EE5-095A-9C48-A8B7-AE8404078FC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4" name="Oval 968">
                  <a:extLst>
                    <a:ext uri="{FF2B5EF4-FFF2-40B4-BE49-F238E27FC236}">
                      <a16:creationId xmlns:a16="http://schemas.microsoft.com/office/drawing/2014/main" id="{29C2E23C-AD00-3B4B-8887-CDF7FE2C2F9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5" name="Oval 969">
                  <a:extLst>
                    <a:ext uri="{FF2B5EF4-FFF2-40B4-BE49-F238E27FC236}">
                      <a16:creationId xmlns:a16="http://schemas.microsoft.com/office/drawing/2014/main" id="{F6F3AC90-05CE-6F4F-820A-6D2556ED557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6" name="Oval 970">
                  <a:extLst>
                    <a:ext uri="{FF2B5EF4-FFF2-40B4-BE49-F238E27FC236}">
                      <a16:creationId xmlns:a16="http://schemas.microsoft.com/office/drawing/2014/main" id="{73EBEDEF-CE70-B44D-A452-521CED34997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667" name="Group 971">
                <a:extLst>
                  <a:ext uri="{FF2B5EF4-FFF2-40B4-BE49-F238E27FC236}">
                    <a16:creationId xmlns:a16="http://schemas.microsoft.com/office/drawing/2014/main" id="{04268AC9-3756-0F4C-B5E1-D7538B050A28}"/>
                  </a:ext>
                </a:extLst>
              </p:cNvPr>
              <p:cNvGrpSpPr>
                <a:grpSpLocks/>
              </p:cNvGrpSpPr>
              <p:nvPr/>
            </p:nvGrpSpPr>
            <p:grpSpPr bwMode="auto">
              <a:xfrm>
                <a:off x="3476" y="2488"/>
                <a:ext cx="346" cy="304"/>
                <a:chOff x="3098" y="2084"/>
                <a:chExt cx="346" cy="304"/>
              </a:xfrm>
            </p:grpSpPr>
            <p:sp>
              <p:nvSpPr>
                <p:cNvPr id="670668" name="Oval 972">
                  <a:extLst>
                    <a:ext uri="{FF2B5EF4-FFF2-40B4-BE49-F238E27FC236}">
                      <a16:creationId xmlns:a16="http://schemas.microsoft.com/office/drawing/2014/main" id="{0D140201-E9F6-A54B-96E0-A2D6302E2DE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9" name="Oval 973">
                  <a:extLst>
                    <a:ext uri="{FF2B5EF4-FFF2-40B4-BE49-F238E27FC236}">
                      <a16:creationId xmlns:a16="http://schemas.microsoft.com/office/drawing/2014/main" id="{7E33D104-30D4-1D47-8D5D-C7F97C77100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0" name="Oval 974">
                  <a:extLst>
                    <a:ext uri="{FF2B5EF4-FFF2-40B4-BE49-F238E27FC236}">
                      <a16:creationId xmlns:a16="http://schemas.microsoft.com/office/drawing/2014/main" id="{5649111B-C54C-5446-A6B3-A23FC7C77B0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1" name="Oval 975">
                  <a:extLst>
                    <a:ext uri="{FF2B5EF4-FFF2-40B4-BE49-F238E27FC236}">
                      <a16:creationId xmlns:a16="http://schemas.microsoft.com/office/drawing/2014/main" id="{A592B5CA-4C0A-E144-8D59-7B9EC2D0754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2" name="Oval 976">
                  <a:extLst>
                    <a:ext uri="{FF2B5EF4-FFF2-40B4-BE49-F238E27FC236}">
                      <a16:creationId xmlns:a16="http://schemas.microsoft.com/office/drawing/2014/main" id="{700A490B-4AC4-AE45-8407-567D270EF2F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3" name="Oval 977">
                  <a:extLst>
                    <a:ext uri="{FF2B5EF4-FFF2-40B4-BE49-F238E27FC236}">
                      <a16:creationId xmlns:a16="http://schemas.microsoft.com/office/drawing/2014/main" id="{11A81AE0-3417-F440-AC4D-481DEF79978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4" name="Oval 978">
                  <a:extLst>
                    <a:ext uri="{FF2B5EF4-FFF2-40B4-BE49-F238E27FC236}">
                      <a16:creationId xmlns:a16="http://schemas.microsoft.com/office/drawing/2014/main" id="{41BE3E81-37CA-3B4D-A501-5E6DC1A16F6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5" name="Oval 979">
                  <a:extLst>
                    <a:ext uri="{FF2B5EF4-FFF2-40B4-BE49-F238E27FC236}">
                      <a16:creationId xmlns:a16="http://schemas.microsoft.com/office/drawing/2014/main" id="{5494014E-B7C2-7341-AC18-323B7451FE0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6" name="Oval 980">
                  <a:extLst>
                    <a:ext uri="{FF2B5EF4-FFF2-40B4-BE49-F238E27FC236}">
                      <a16:creationId xmlns:a16="http://schemas.microsoft.com/office/drawing/2014/main" id="{DF728481-D6D1-4645-A088-6E07414336C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7" name="Oval 981">
                  <a:extLst>
                    <a:ext uri="{FF2B5EF4-FFF2-40B4-BE49-F238E27FC236}">
                      <a16:creationId xmlns:a16="http://schemas.microsoft.com/office/drawing/2014/main" id="{69FC0DC5-9E75-5741-9DC8-FF4C7FC5DB0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8" name="Oval 982">
                  <a:extLst>
                    <a:ext uri="{FF2B5EF4-FFF2-40B4-BE49-F238E27FC236}">
                      <a16:creationId xmlns:a16="http://schemas.microsoft.com/office/drawing/2014/main" id="{916832A0-A2EE-D94A-8A67-DC579B067F7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9" name="Oval 983">
                  <a:extLst>
                    <a:ext uri="{FF2B5EF4-FFF2-40B4-BE49-F238E27FC236}">
                      <a16:creationId xmlns:a16="http://schemas.microsoft.com/office/drawing/2014/main" id="{87092463-5A67-8544-BB7D-0FA5D541C34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80" name="Oval 984">
                  <a:extLst>
                    <a:ext uri="{FF2B5EF4-FFF2-40B4-BE49-F238E27FC236}">
                      <a16:creationId xmlns:a16="http://schemas.microsoft.com/office/drawing/2014/main" id="{ABECAE2D-CE26-5549-A040-0DF6A31BDB6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81" name="Oval 985">
                  <a:extLst>
                    <a:ext uri="{FF2B5EF4-FFF2-40B4-BE49-F238E27FC236}">
                      <a16:creationId xmlns:a16="http://schemas.microsoft.com/office/drawing/2014/main" id="{9A7E5E15-173F-5F49-AE77-DF4EEC038F3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682" name="Group 986">
              <a:extLst>
                <a:ext uri="{FF2B5EF4-FFF2-40B4-BE49-F238E27FC236}">
                  <a16:creationId xmlns:a16="http://schemas.microsoft.com/office/drawing/2014/main" id="{F80BA5EC-E6A2-D845-97F5-F84998F18B3A}"/>
                </a:ext>
              </a:extLst>
            </p:cNvPr>
            <p:cNvGrpSpPr>
              <a:grpSpLocks/>
            </p:cNvGrpSpPr>
            <p:nvPr/>
          </p:nvGrpSpPr>
          <p:grpSpPr bwMode="auto">
            <a:xfrm>
              <a:off x="3869" y="3143"/>
              <a:ext cx="650" cy="402"/>
              <a:chOff x="3773" y="3047"/>
              <a:chExt cx="650" cy="402"/>
            </a:xfrm>
          </p:grpSpPr>
          <p:grpSp>
            <p:nvGrpSpPr>
              <p:cNvPr id="670683" name="Group 987">
                <a:extLst>
                  <a:ext uri="{FF2B5EF4-FFF2-40B4-BE49-F238E27FC236}">
                    <a16:creationId xmlns:a16="http://schemas.microsoft.com/office/drawing/2014/main" id="{FC93AE00-D4BD-8C4C-A541-5363B9D05C50}"/>
                  </a:ext>
                </a:extLst>
              </p:cNvPr>
              <p:cNvGrpSpPr>
                <a:grpSpLocks/>
              </p:cNvGrpSpPr>
              <p:nvPr/>
            </p:nvGrpSpPr>
            <p:grpSpPr bwMode="auto">
              <a:xfrm>
                <a:off x="4077" y="3047"/>
                <a:ext cx="346" cy="304"/>
                <a:chOff x="3098" y="2084"/>
                <a:chExt cx="346" cy="304"/>
              </a:xfrm>
            </p:grpSpPr>
            <p:sp>
              <p:nvSpPr>
                <p:cNvPr id="670684" name="Oval 988">
                  <a:extLst>
                    <a:ext uri="{FF2B5EF4-FFF2-40B4-BE49-F238E27FC236}">
                      <a16:creationId xmlns:a16="http://schemas.microsoft.com/office/drawing/2014/main" id="{F3931F5E-9C72-C34C-AC67-ACE11702137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85" name="Oval 989">
                  <a:extLst>
                    <a:ext uri="{FF2B5EF4-FFF2-40B4-BE49-F238E27FC236}">
                      <a16:creationId xmlns:a16="http://schemas.microsoft.com/office/drawing/2014/main" id="{4DDCD5B1-DE14-B843-BD4F-F68815C6A05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86" name="Oval 990">
                  <a:extLst>
                    <a:ext uri="{FF2B5EF4-FFF2-40B4-BE49-F238E27FC236}">
                      <a16:creationId xmlns:a16="http://schemas.microsoft.com/office/drawing/2014/main" id="{702A5B01-1E23-4449-9FB9-1A438FB1BAF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87" name="Oval 991">
                  <a:extLst>
                    <a:ext uri="{FF2B5EF4-FFF2-40B4-BE49-F238E27FC236}">
                      <a16:creationId xmlns:a16="http://schemas.microsoft.com/office/drawing/2014/main" id="{BB8FDA1A-1645-F54C-A837-EC8562D9270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88" name="Oval 992">
                  <a:extLst>
                    <a:ext uri="{FF2B5EF4-FFF2-40B4-BE49-F238E27FC236}">
                      <a16:creationId xmlns:a16="http://schemas.microsoft.com/office/drawing/2014/main" id="{D6CDACC4-2787-0C44-A3E9-A5E653F57E6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89" name="Oval 993">
                  <a:extLst>
                    <a:ext uri="{FF2B5EF4-FFF2-40B4-BE49-F238E27FC236}">
                      <a16:creationId xmlns:a16="http://schemas.microsoft.com/office/drawing/2014/main" id="{1FAA5F14-0235-A44D-B647-364B314608D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0" name="Oval 994">
                  <a:extLst>
                    <a:ext uri="{FF2B5EF4-FFF2-40B4-BE49-F238E27FC236}">
                      <a16:creationId xmlns:a16="http://schemas.microsoft.com/office/drawing/2014/main" id="{960E7B4D-84EF-AA49-9A08-9AA31B49C83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1" name="Oval 995">
                  <a:extLst>
                    <a:ext uri="{FF2B5EF4-FFF2-40B4-BE49-F238E27FC236}">
                      <a16:creationId xmlns:a16="http://schemas.microsoft.com/office/drawing/2014/main" id="{09330C09-77AB-BC4C-AEA4-A1E0339C636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2" name="Oval 996">
                  <a:extLst>
                    <a:ext uri="{FF2B5EF4-FFF2-40B4-BE49-F238E27FC236}">
                      <a16:creationId xmlns:a16="http://schemas.microsoft.com/office/drawing/2014/main" id="{2FF4402A-32F7-8647-9556-B94F0FE23F9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3" name="Oval 997">
                  <a:extLst>
                    <a:ext uri="{FF2B5EF4-FFF2-40B4-BE49-F238E27FC236}">
                      <a16:creationId xmlns:a16="http://schemas.microsoft.com/office/drawing/2014/main" id="{D0BB3AB5-F486-CD43-B4EA-EFA359D7D3A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4" name="Oval 998">
                  <a:extLst>
                    <a:ext uri="{FF2B5EF4-FFF2-40B4-BE49-F238E27FC236}">
                      <a16:creationId xmlns:a16="http://schemas.microsoft.com/office/drawing/2014/main" id="{21A9E2C6-953C-B141-A27D-8E37B1C9B07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5" name="Oval 999">
                  <a:extLst>
                    <a:ext uri="{FF2B5EF4-FFF2-40B4-BE49-F238E27FC236}">
                      <a16:creationId xmlns:a16="http://schemas.microsoft.com/office/drawing/2014/main" id="{8DF1CED0-EB75-DE42-9A3B-80355CF9E16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6" name="Oval 1000">
                  <a:extLst>
                    <a:ext uri="{FF2B5EF4-FFF2-40B4-BE49-F238E27FC236}">
                      <a16:creationId xmlns:a16="http://schemas.microsoft.com/office/drawing/2014/main" id="{66F2E201-F130-B946-AA4B-BA34F004EC7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7" name="Oval 1001">
                  <a:extLst>
                    <a:ext uri="{FF2B5EF4-FFF2-40B4-BE49-F238E27FC236}">
                      <a16:creationId xmlns:a16="http://schemas.microsoft.com/office/drawing/2014/main" id="{76E511F0-8FF4-ED4E-A34C-9C636211D14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698" name="Group 1002">
                <a:extLst>
                  <a:ext uri="{FF2B5EF4-FFF2-40B4-BE49-F238E27FC236}">
                    <a16:creationId xmlns:a16="http://schemas.microsoft.com/office/drawing/2014/main" id="{B63202B5-57A2-724F-A672-09AE535978DD}"/>
                  </a:ext>
                </a:extLst>
              </p:cNvPr>
              <p:cNvGrpSpPr>
                <a:grpSpLocks/>
              </p:cNvGrpSpPr>
              <p:nvPr/>
            </p:nvGrpSpPr>
            <p:grpSpPr bwMode="auto">
              <a:xfrm>
                <a:off x="3773" y="3145"/>
                <a:ext cx="346" cy="304"/>
                <a:chOff x="3098" y="2084"/>
                <a:chExt cx="346" cy="304"/>
              </a:xfrm>
            </p:grpSpPr>
            <p:sp>
              <p:nvSpPr>
                <p:cNvPr id="670699" name="Oval 1003">
                  <a:extLst>
                    <a:ext uri="{FF2B5EF4-FFF2-40B4-BE49-F238E27FC236}">
                      <a16:creationId xmlns:a16="http://schemas.microsoft.com/office/drawing/2014/main" id="{51975678-D15E-8347-84CF-A2299499D75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0" name="Oval 1004">
                  <a:extLst>
                    <a:ext uri="{FF2B5EF4-FFF2-40B4-BE49-F238E27FC236}">
                      <a16:creationId xmlns:a16="http://schemas.microsoft.com/office/drawing/2014/main" id="{D82BEF34-A785-B84D-BB89-F0974E7721A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1" name="Oval 1005">
                  <a:extLst>
                    <a:ext uri="{FF2B5EF4-FFF2-40B4-BE49-F238E27FC236}">
                      <a16:creationId xmlns:a16="http://schemas.microsoft.com/office/drawing/2014/main" id="{2CE8C51D-D51D-2649-9C58-C6253309763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2" name="Oval 1006">
                  <a:extLst>
                    <a:ext uri="{FF2B5EF4-FFF2-40B4-BE49-F238E27FC236}">
                      <a16:creationId xmlns:a16="http://schemas.microsoft.com/office/drawing/2014/main" id="{12018CF9-CC80-8547-A3FC-D744858DBE8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3" name="Oval 1007">
                  <a:extLst>
                    <a:ext uri="{FF2B5EF4-FFF2-40B4-BE49-F238E27FC236}">
                      <a16:creationId xmlns:a16="http://schemas.microsoft.com/office/drawing/2014/main" id="{9AF6A07B-AE38-0845-869A-11D95D7F095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4" name="Oval 1008">
                  <a:extLst>
                    <a:ext uri="{FF2B5EF4-FFF2-40B4-BE49-F238E27FC236}">
                      <a16:creationId xmlns:a16="http://schemas.microsoft.com/office/drawing/2014/main" id="{932351A3-627B-E84F-803E-0FEDEB949F5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5" name="Oval 1009">
                  <a:extLst>
                    <a:ext uri="{FF2B5EF4-FFF2-40B4-BE49-F238E27FC236}">
                      <a16:creationId xmlns:a16="http://schemas.microsoft.com/office/drawing/2014/main" id="{00FA1CB7-D428-814F-98C1-F747FC9605E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6" name="Oval 1010">
                  <a:extLst>
                    <a:ext uri="{FF2B5EF4-FFF2-40B4-BE49-F238E27FC236}">
                      <a16:creationId xmlns:a16="http://schemas.microsoft.com/office/drawing/2014/main" id="{6333412C-2E45-DD49-AF02-40E8BD47D4B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7" name="Oval 1011">
                  <a:extLst>
                    <a:ext uri="{FF2B5EF4-FFF2-40B4-BE49-F238E27FC236}">
                      <a16:creationId xmlns:a16="http://schemas.microsoft.com/office/drawing/2014/main" id="{BB85EB64-1EEB-2348-B09F-4E14F061731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8" name="Oval 1012">
                  <a:extLst>
                    <a:ext uri="{FF2B5EF4-FFF2-40B4-BE49-F238E27FC236}">
                      <a16:creationId xmlns:a16="http://schemas.microsoft.com/office/drawing/2014/main" id="{DEDAD99F-988D-0E4B-8BDD-F0A18542791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9" name="Oval 1013">
                  <a:extLst>
                    <a:ext uri="{FF2B5EF4-FFF2-40B4-BE49-F238E27FC236}">
                      <a16:creationId xmlns:a16="http://schemas.microsoft.com/office/drawing/2014/main" id="{750CD659-E802-014D-B608-73777FC66A0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10" name="Oval 1014">
                  <a:extLst>
                    <a:ext uri="{FF2B5EF4-FFF2-40B4-BE49-F238E27FC236}">
                      <a16:creationId xmlns:a16="http://schemas.microsoft.com/office/drawing/2014/main" id="{852B14D5-45B6-9643-BAC9-C0E36FEA8E4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11" name="Oval 1015">
                  <a:extLst>
                    <a:ext uri="{FF2B5EF4-FFF2-40B4-BE49-F238E27FC236}">
                      <a16:creationId xmlns:a16="http://schemas.microsoft.com/office/drawing/2014/main" id="{7DE64804-D370-4440-BE20-7C07B4BE495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12" name="Oval 1016">
                  <a:extLst>
                    <a:ext uri="{FF2B5EF4-FFF2-40B4-BE49-F238E27FC236}">
                      <a16:creationId xmlns:a16="http://schemas.microsoft.com/office/drawing/2014/main" id="{A1063B5E-4C47-B146-8E07-D2A205FE63F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713" name="Group 1017">
              <a:extLst>
                <a:ext uri="{FF2B5EF4-FFF2-40B4-BE49-F238E27FC236}">
                  <a16:creationId xmlns:a16="http://schemas.microsoft.com/office/drawing/2014/main" id="{CC9C1747-1617-874C-9EC5-6E6EAFEB2199}"/>
                </a:ext>
              </a:extLst>
            </p:cNvPr>
            <p:cNvGrpSpPr>
              <a:grpSpLocks/>
            </p:cNvGrpSpPr>
            <p:nvPr/>
          </p:nvGrpSpPr>
          <p:grpSpPr bwMode="auto">
            <a:xfrm>
              <a:off x="2585" y="3197"/>
              <a:ext cx="1569" cy="622"/>
              <a:chOff x="2489" y="3101"/>
              <a:chExt cx="1569" cy="622"/>
            </a:xfrm>
          </p:grpSpPr>
          <p:grpSp>
            <p:nvGrpSpPr>
              <p:cNvPr id="670714" name="Group 1018">
                <a:extLst>
                  <a:ext uri="{FF2B5EF4-FFF2-40B4-BE49-F238E27FC236}">
                    <a16:creationId xmlns:a16="http://schemas.microsoft.com/office/drawing/2014/main" id="{60E921A0-247C-BB48-898C-10896FFD86C6}"/>
                  </a:ext>
                </a:extLst>
              </p:cNvPr>
              <p:cNvGrpSpPr>
                <a:grpSpLocks/>
              </p:cNvGrpSpPr>
              <p:nvPr/>
            </p:nvGrpSpPr>
            <p:grpSpPr bwMode="auto">
              <a:xfrm>
                <a:off x="3712" y="3419"/>
                <a:ext cx="346" cy="304"/>
                <a:chOff x="3098" y="2084"/>
                <a:chExt cx="346" cy="304"/>
              </a:xfrm>
            </p:grpSpPr>
            <p:sp>
              <p:nvSpPr>
                <p:cNvPr id="670715" name="Oval 1019">
                  <a:extLst>
                    <a:ext uri="{FF2B5EF4-FFF2-40B4-BE49-F238E27FC236}">
                      <a16:creationId xmlns:a16="http://schemas.microsoft.com/office/drawing/2014/main" id="{F839B96C-C022-8647-AE59-4F55958FAEF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16" name="Oval 1020">
                  <a:extLst>
                    <a:ext uri="{FF2B5EF4-FFF2-40B4-BE49-F238E27FC236}">
                      <a16:creationId xmlns:a16="http://schemas.microsoft.com/office/drawing/2014/main" id="{CA5014A6-EF21-434B-BBFC-E9E32DFB144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17" name="Oval 1021">
                  <a:extLst>
                    <a:ext uri="{FF2B5EF4-FFF2-40B4-BE49-F238E27FC236}">
                      <a16:creationId xmlns:a16="http://schemas.microsoft.com/office/drawing/2014/main" id="{BB6D4ECB-FCC5-E646-8943-43142C9E832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18" name="Oval 1022">
                  <a:extLst>
                    <a:ext uri="{FF2B5EF4-FFF2-40B4-BE49-F238E27FC236}">
                      <a16:creationId xmlns:a16="http://schemas.microsoft.com/office/drawing/2014/main" id="{1DD19633-70C6-CE45-B53F-0A30FC6AE64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19" name="Oval 1023">
                  <a:extLst>
                    <a:ext uri="{FF2B5EF4-FFF2-40B4-BE49-F238E27FC236}">
                      <a16:creationId xmlns:a16="http://schemas.microsoft.com/office/drawing/2014/main" id="{58768F28-5CFA-6E4E-859E-13F8B6AE80A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0" name="Oval 0">
                  <a:extLst>
                    <a:ext uri="{FF2B5EF4-FFF2-40B4-BE49-F238E27FC236}">
                      <a16:creationId xmlns:a16="http://schemas.microsoft.com/office/drawing/2014/main" id="{D7FDDC06-FB9E-424B-B9AB-D80F7E533F2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1" name="Oval 1">
                  <a:extLst>
                    <a:ext uri="{FF2B5EF4-FFF2-40B4-BE49-F238E27FC236}">
                      <a16:creationId xmlns:a16="http://schemas.microsoft.com/office/drawing/2014/main" id="{8CC79A4F-1B2D-B941-A013-B7E77355A69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2" name="Oval 2">
                  <a:extLst>
                    <a:ext uri="{FF2B5EF4-FFF2-40B4-BE49-F238E27FC236}">
                      <a16:creationId xmlns:a16="http://schemas.microsoft.com/office/drawing/2014/main" id="{5216537A-A7EE-9648-93E5-ACC86AFA3DD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3" name="Oval 3">
                  <a:extLst>
                    <a:ext uri="{FF2B5EF4-FFF2-40B4-BE49-F238E27FC236}">
                      <a16:creationId xmlns:a16="http://schemas.microsoft.com/office/drawing/2014/main" id="{473B42CE-1EAD-9849-9D26-A5C0C1AA7A8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4" name="Oval 4">
                  <a:extLst>
                    <a:ext uri="{FF2B5EF4-FFF2-40B4-BE49-F238E27FC236}">
                      <a16:creationId xmlns:a16="http://schemas.microsoft.com/office/drawing/2014/main" id="{E54F389A-E112-0540-A3EE-31029FC2C98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5" name="Oval 5">
                  <a:extLst>
                    <a:ext uri="{FF2B5EF4-FFF2-40B4-BE49-F238E27FC236}">
                      <a16:creationId xmlns:a16="http://schemas.microsoft.com/office/drawing/2014/main" id="{E2D081E9-A334-364A-AAA4-8E2623BD02E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6" name="Oval 6">
                  <a:extLst>
                    <a:ext uri="{FF2B5EF4-FFF2-40B4-BE49-F238E27FC236}">
                      <a16:creationId xmlns:a16="http://schemas.microsoft.com/office/drawing/2014/main" id="{90DCC424-E4AC-B946-92AC-2537F96510C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7" name="Oval 7">
                  <a:extLst>
                    <a:ext uri="{FF2B5EF4-FFF2-40B4-BE49-F238E27FC236}">
                      <a16:creationId xmlns:a16="http://schemas.microsoft.com/office/drawing/2014/main" id="{459371DD-204C-A245-8F87-6D0BCFB1E60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8" name="Oval 8">
                  <a:extLst>
                    <a:ext uri="{FF2B5EF4-FFF2-40B4-BE49-F238E27FC236}">
                      <a16:creationId xmlns:a16="http://schemas.microsoft.com/office/drawing/2014/main" id="{1B11043B-115E-0347-9A4A-3CB9F1BC901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729" name="Group 9">
                <a:extLst>
                  <a:ext uri="{FF2B5EF4-FFF2-40B4-BE49-F238E27FC236}">
                    <a16:creationId xmlns:a16="http://schemas.microsoft.com/office/drawing/2014/main" id="{49001412-FA81-E047-9D88-2E00EDFDA13A}"/>
                  </a:ext>
                </a:extLst>
              </p:cNvPr>
              <p:cNvGrpSpPr>
                <a:grpSpLocks/>
              </p:cNvGrpSpPr>
              <p:nvPr/>
            </p:nvGrpSpPr>
            <p:grpSpPr bwMode="auto">
              <a:xfrm>
                <a:off x="2489" y="3101"/>
                <a:ext cx="346" cy="304"/>
                <a:chOff x="3098" y="2084"/>
                <a:chExt cx="346" cy="304"/>
              </a:xfrm>
            </p:grpSpPr>
            <p:sp>
              <p:nvSpPr>
                <p:cNvPr id="670730" name="Oval 10">
                  <a:extLst>
                    <a:ext uri="{FF2B5EF4-FFF2-40B4-BE49-F238E27FC236}">
                      <a16:creationId xmlns:a16="http://schemas.microsoft.com/office/drawing/2014/main" id="{8F19FCD1-FDA1-1A43-96EB-68331276563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1" name="Oval 11">
                  <a:extLst>
                    <a:ext uri="{FF2B5EF4-FFF2-40B4-BE49-F238E27FC236}">
                      <a16:creationId xmlns:a16="http://schemas.microsoft.com/office/drawing/2014/main" id="{C3B3FE7C-6B3D-344A-B2B4-F128FE5AB81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2" name="Oval 12">
                  <a:extLst>
                    <a:ext uri="{FF2B5EF4-FFF2-40B4-BE49-F238E27FC236}">
                      <a16:creationId xmlns:a16="http://schemas.microsoft.com/office/drawing/2014/main" id="{7628957E-6D05-674D-8ED2-2335BB1CDE2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3" name="Oval 13">
                  <a:extLst>
                    <a:ext uri="{FF2B5EF4-FFF2-40B4-BE49-F238E27FC236}">
                      <a16:creationId xmlns:a16="http://schemas.microsoft.com/office/drawing/2014/main" id="{EE589C1F-5B52-9245-ABF6-B81A334FA14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4" name="Oval 14">
                  <a:extLst>
                    <a:ext uri="{FF2B5EF4-FFF2-40B4-BE49-F238E27FC236}">
                      <a16:creationId xmlns:a16="http://schemas.microsoft.com/office/drawing/2014/main" id="{965D3A04-4FC0-1B43-BD6E-02048D7F028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5" name="Oval 15">
                  <a:extLst>
                    <a:ext uri="{FF2B5EF4-FFF2-40B4-BE49-F238E27FC236}">
                      <a16:creationId xmlns:a16="http://schemas.microsoft.com/office/drawing/2014/main" id="{51670E57-C0D3-8042-9A1A-62C5B8FC5D6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6" name="Oval 16">
                  <a:extLst>
                    <a:ext uri="{FF2B5EF4-FFF2-40B4-BE49-F238E27FC236}">
                      <a16:creationId xmlns:a16="http://schemas.microsoft.com/office/drawing/2014/main" id="{E93EEC3E-359F-D347-B716-90A2D748C1D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7" name="Oval 17">
                  <a:extLst>
                    <a:ext uri="{FF2B5EF4-FFF2-40B4-BE49-F238E27FC236}">
                      <a16:creationId xmlns:a16="http://schemas.microsoft.com/office/drawing/2014/main" id="{4FF3382D-F784-5F48-AD90-8A14C3D8C05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8" name="Oval 18">
                  <a:extLst>
                    <a:ext uri="{FF2B5EF4-FFF2-40B4-BE49-F238E27FC236}">
                      <a16:creationId xmlns:a16="http://schemas.microsoft.com/office/drawing/2014/main" id="{C45BCFF8-4052-5F4C-8E0B-12543E787AA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9" name="Oval 19">
                  <a:extLst>
                    <a:ext uri="{FF2B5EF4-FFF2-40B4-BE49-F238E27FC236}">
                      <a16:creationId xmlns:a16="http://schemas.microsoft.com/office/drawing/2014/main" id="{950EA823-5B32-2446-A9FA-B8CEFAC9F9D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40" name="Oval 20">
                  <a:extLst>
                    <a:ext uri="{FF2B5EF4-FFF2-40B4-BE49-F238E27FC236}">
                      <a16:creationId xmlns:a16="http://schemas.microsoft.com/office/drawing/2014/main" id="{AFB08C37-D7A5-1D43-B890-9F29ED49D4A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41" name="Oval 21">
                  <a:extLst>
                    <a:ext uri="{FF2B5EF4-FFF2-40B4-BE49-F238E27FC236}">
                      <a16:creationId xmlns:a16="http://schemas.microsoft.com/office/drawing/2014/main" id="{D671048B-5C2E-FF4B-83B3-413B403C9E9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42" name="Oval 22">
                  <a:extLst>
                    <a:ext uri="{FF2B5EF4-FFF2-40B4-BE49-F238E27FC236}">
                      <a16:creationId xmlns:a16="http://schemas.microsoft.com/office/drawing/2014/main" id="{36ECE58B-80D1-6442-B12C-4B13E156695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43" name="Oval 23">
                  <a:extLst>
                    <a:ext uri="{FF2B5EF4-FFF2-40B4-BE49-F238E27FC236}">
                      <a16:creationId xmlns:a16="http://schemas.microsoft.com/office/drawing/2014/main" id="{41069E09-81CF-844A-9BB0-C43BF9C3B61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744" name="Group 24">
              <a:extLst>
                <a:ext uri="{FF2B5EF4-FFF2-40B4-BE49-F238E27FC236}">
                  <a16:creationId xmlns:a16="http://schemas.microsoft.com/office/drawing/2014/main" id="{8FEE6984-4FB8-304E-BC51-2EC77EA15F1E}"/>
                </a:ext>
              </a:extLst>
            </p:cNvPr>
            <p:cNvGrpSpPr>
              <a:grpSpLocks/>
            </p:cNvGrpSpPr>
            <p:nvPr/>
          </p:nvGrpSpPr>
          <p:grpSpPr bwMode="auto">
            <a:xfrm>
              <a:off x="2363" y="2853"/>
              <a:ext cx="1414" cy="967"/>
              <a:chOff x="2267" y="2757"/>
              <a:chExt cx="1414" cy="967"/>
            </a:xfrm>
          </p:grpSpPr>
          <p:grpSp>
            <p:nvGrpSpPr>
              <p:cNvPr id="670745" name="Group 25">
                <a:extLst>
                  <a:ext uri="{FF2B5EF4-FFF2-40B4-BE49-F238E27FC236}">
                    <a16:creationId xmlns:a16="http://schemas.microsoft.com/office/drawing/2014/main" id="{22132E7F-041F-4F48-BC23-ECEA90770774}"/>
                  </a:ext>
                </a:extLst>
              </p:cNvPr>
              <p:cNvGrpSpPr>
                <a:grpSpLocks/>
              </p:cNvGrpSpPr>
              <p:nvPr/>
            </p:nvGrpSpPr>
            <p:grpSpPr bwMode="auto">
              <a:xfrm>
                <a:off x="3335" y="3420"/>
                <a:ext cx="346" cy="304"/>
                <a:chOff x="3098" y="2084"/>
                <a:chExt cx="346" cy="304"/>
              </a:xfrm>
            </p:grpSpPr>
            <p:sp>
              <p:nvSpPr>
                <p:cNvPr id="670746" name="Oval 26">
                  <a:extLst>
                    <a:ext uri="{FF2B5EF4-FFF2-40B4-BE49-F238E27FC236}">
                      <a16:creationId xmlns:a16="http://schemas.microsoft.com/office/drawing/2014/main" id="{2FC28167-16F6-CD4B-B170-4C384B3A757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47" name="Oval 27">
                  <a:extLst>
                    <a:ext uri="{FF2B5EF4-FFF2-40B4-BE49-F238E27FC236}">
                      <a16:creationId xmlns:a16="http://schemas.microsoft.com/office/drawing/2014/main" id="{3E817D5F-2615-464B-BF34-F73409D9059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48" name="Oval 28">
                  <a:extLst>
                    <a:ext uri="{FF2B5EF4-FFF2-40B4-BE49-F238E27FC236}">
                      <a16:creationId xmlns:a16="http://schemas.microsoft.com/office/drawing/2014/main" id="{A706DCCF-692D-344F-9B7F-58FCBF2539D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49" name="Oval 29">
                  <a:extLst>
                    <a:ext uri="{FF2B5EF4-FFF2-40B4-BE49-F238E27FC236}">
                      <a16:creationId xmlns:a16="http://schemas.microsoft.com/office/drawing/2014/main" id="{E57CC200-76C3-234F-9568-57678823732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0" name="Oval 30">
                  <a:extLst>
                    <a:ext uri="{FF2B5EF4-FFF2-40B4-BE49-F238E27FC236}">
                      <a16:creationId xmlns:a16="http://schemas.microsoft.com/office/drawing/2014/main" id="{202F533B-BFAF-2842-88AF-344A504B342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1" name="Oval 31">
                  <a:extLst>
                    <a:ext uri="{FF2B5EF4-FFF2-40B4-BE49-F238E27FC236}">
                      <a16:creationId xmlns:a16="http://schemas.microsoft.com/office/drawing/2014/main" id="{97C409D4-7820-B140-9127-54236C52352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2" name="Oval 32">
                  <a:extLst>
                    <a:ext uri="{FF2B5EF4-FFF2-40B4-BE49-F238E27FC236}">
                      <a16:creationId xmlns:a16="http://schemas.microsoft.com/office/drawing/2014/main" id="{D2BB326B-B0BD-414F-A471-30E3E3492E9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3" name="Oval 33">
                  <a:extLst>
                    <a:ext uri="{FF2B5EF4-FFF2-40B4-BE49-F238E27FC236}">
                      <a16:creationId xmlns:a16="http://schemas.microsoft.com/office/drawing/2014/main" id="{C27C0257-7FE0-E649-ADF1-936AACC52FB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4" name="Oval 34">
                  <a:extLst>
                    <a:ext uri="{FF2B5EF4-FFF2-40B4-BE49-F238E27FC236}">
                      <a16:creationId xmlns:a16="http://schemas.microsoft.com/office/drawing/2014/main" id="{64BF96B2-74ED-0443-ABFB-4896E739E1F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5" name="Oval 35">
                  <a:extLst>
                    <a:ext uri="{FF2B5EF4-FFF2-40B4-BE49-F238E27FC236}">
                      <a16:creationId xmlns:a16="http://schemas.microsoft.com/office/drawing/2014/main" id="{34B53B91-2B96-DF48-9B2A-0E56E73F482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6" name="Oval 36">
                  <a:extLst>
                    <a:ext uri="{FF2B5EF4-FFF2-40B4-BE49-F238E27FC236}">
                      <a16:creationId xmlns:a16="http://schemas.microsoft.com/office/drawing/2014/main" id="{ACB10B79-87C2-734B-BB6E-727C44A5AEB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7" name="Oval 37">
                  <a:extLst>
                    <a:ext uri="{FF2B5EF4-FFF2-40B4-BE49-F238E27FC236}">
                      <a16:creationId xmlns:a16="http://schemas.microsoft.com/office/drawing/2014/main" id="{E4040574-F402-3D49-A963-5186E24C99A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8" name="Oval 38">
                  <a:extLst>
                    <a:ext uri="{FF2B5EF4-FFF2-40B4-BE49-F238E27FC236}">
                      <a16:creationId xmlns:a16="http://schemas.microsoft.com/office/drawing/2014/main" id="{4CC40545-AA1B-AE44-AF31-8054A4375CC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9" name="Oval 39">
                  <a:extLst>
                    <a:ext uri="{FF2B5EF4-FFF2-40B4-BE49-F238E27FC236}">
                      <a16:creationId xmlns:a16="http://schemas.microsoft.com/office/drawing/2014/main" id="{4C173FC8-ABB9-FB42-AF61-653681F1C13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760" name="Group 40">
                <a:extLst>
                  <a:ext uri="{FF2B5EF4-FFF2-40B4-BE49-F238E27FC236}">
                    <a16:creationId xmlns:a16="http://schemas.microsoft.com/office/drawing/2014/main" id="{FFB38C16-201F-F248-ACB3-7FF056851324}"/>
                  </a:ext>
                </a:extLst>
              </p:cNvPr>
              <p:cNvGrpSpPr>
                <a:grpSpLocks/>
              </p:cNvGrpSpPr>
              <p:nvPr/>
            </p:nvGrpSpPr>
            <p:grpSpPr bwMode="auto">
              <a:xfrm>
                <a:off x="2267" y="2757"/>
                <a:ext cx="346" cy="304"/>
                <a:chOff x="3098" y="2084"/>
                <a:chExt cx="346" cy="304"/>
              </a:xfrm>
            </p:grpSpPr>
            <p:sp>
              <p:nvSpPr>
                <p:cNvPr id="670761" name="Oval 41">
                  <a:extLst>
                    <a:ext uri="{FF2B5EF4-FFF2-40B4-BE49-F238E27FC236}">
                      <a16:creationId xmlns:a16="http://schemas.microsoft.com/office/drawing/2014/main" id="{C1B4A98D-0744-0D4B-8227-6622B5311BE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2" name="Oval 42">
                  <a:extLst>
                    <a:ext uri="{FF2B5EF4-FFF2-40B4-BE49-F238E27FC236}">
                      <a16:creationId xmlns:a16="http://schemas.microsoft.com/office/drawing/2014/main" id="{0BB11642-8EA2-964D-8F74-4D404520D5D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3" name="Oval 43">
                  <a:extLst>
                    <a:ext uri="{FF2B5EF4-FFF2-40B4-BE49-F238E27FC236}">
                      <a16:creationId xmlns:a16="http://schemas.microsoft.com/office/drawing/2014/main" id="{1B1C5958-09F4-0849-BD08-4C54B5D737D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4" name="Oval 44">
                  <a:extLst>
                    <a:ext uri="{FF2B5EF4-FFF2-40B4-BE49-F238E27FC236}">
                      <a16:creationId xmlns:a16="http://schemas.microsoft.com/office/drawing/2014/main" id="{0BA44CC6-904D-B04A-97CA-E807B014B19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5" name="Oval 45">
                  <a:extLst>
                    <a:ext uri="{FF2B5EF4-FFF2-40B4-BE49-F238E27FC236}">
                      <a16:creationId xmlns:a16="http://schemas.microsoft.com/office/drawing/2014/main" id="{66983829-7671-6B4E-A980-71B56E38B90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6" name="Oval 46">
                  <a:extLst>
                    <a:ext uri="{FF2B5EF4-FFF2-40B4-BE49-F238E27FC236}">
                      <a16:creationId xmlns:a16="http://schemas.microsoft.com/office/drawing/2014/main" id="{7B740D6A-23AC-C141-90BD-37C30DD8DCE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7" name="Oval 47">
                  <a:extLst>
                    <a:ext uri="{FF2B5EF4-FFF2-40B4-BE49-F238E27FC236}">
                      <a16:creationId xmlns:a16="http://schemas.microsoft.com/office/drawing/2014/main" id="{B7E48731-F3E4-FD42-A45E-3C3A6C993F8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8" name="Oval 48">
                  <a:extLst>
                    <a:ext uri="{FF2B5EF4-FFF2-40B4-BE49-F238E27FC236}">
                      <a16:creationId xmlns:a16="http://schemas.microsoft.com/office/drawing/2014/main" id="{B20F3461-8E23-E644-9CF0-0BDDF6790C6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9" name="Oval 49">
                  <a:extLst>
                    <a:ext uri="{FF2B5EF4-FFF2-40B4-BE49-F238E27FC236}">
                      <a16:creationId xmlns:a16="http://schemas.microsoft.com/office/drawing/2014/main" id="{FF67D2A6-44F1-8B4C-BBFB-515AD1AAC4F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70" name="Oval 50">
                  <a:extLst>
                    <a:ext uri="{FF2B5EF4-FFF2-40B4-BE49-F238E27FC236}">
                      <a16:creationId xmlns:a16="http://schemas.microsoft.com/office/drawing/2014/main" id="{8104E3CF-9813-8744-83BD-04775697B9C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71" name="Oval 51">
                  <a:extLst>
                    <a:ext uri="{FF2B5EF4-FFF2-40B4-BE49-F238E27FC236}">
                      <a16:creationId xmlns:a16="http://schemas.microsoft.com/office/drawing/2014/main" id="{E5D56639-03B6-B84C-945B-07CF063C78A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72" name="Oval 52">
                  <a:extLst>
                    <a:ext uri="{FF2B5EF4-FFF2-40B4-BE49-F238E27FC236}">
                      <a16:creationId xmlns:a16="http://schemas.microsoft.com/office/drawing/2014/main" id="{F0C943B3-4D25-9945-BE2C-D9C95846510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73" name="Oval 53">
                  <a:extLst>
                    <a:ext uri="{FF2B5EF4-FFF2-40B4-BE49-F238E27FC236}">
                      <a16:creationId xmlns:a16="http://schemas.microsoft.com/office/drawing/2014/main" id="{8CA9F334-1F05-EE4A-A4C7-43A74D6074B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74" name="Oval 54">
                  <a:extLst>
                    <a:ext uri="{FF2B5EF4-FFF2-40B4-BE49-F238E27FC236}">
                      <a16:creationId xmlns:a16="http://schemas.microsoft.com/office/drawing/2014/main" id="{9A6421E1-051E-E94F-9E09-E0DE88C26AE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775" name="Group 55">
              <a:extLst>
                <a:ext uri="{FF2B5EF4-FFF2-40B4-BE49-F238E27FC236}">
                  <a16:creationId xmlns:a16="http://schemas.microsoft.com/office/drawing/2014/main" id="{31BD584D-2F68-C745-910D-9032E02B94E5}"/>
                </a:ext>
              </a:extLst>
            </p:cNvPr>
            <p:cNvGrpSpPr>
              <a:grpSpLocks/>
            </p:cNvGrpSpPr>
            <p:nvPr/>
          </p:nvGrpSpPr>
          <p:grpSpPr bwMode="auto">
            <a:xfrm>
              <a:off x="3094" y="2440"/>
              <a:ext cx="1189" cy="937"/>
              <a:chOff x="2998" y="2344"/>
              <a:chExt cx="1189" cy="937"/>
            </a:xfrm>
          </p:grpSpPr>
          <p:grpSp>
            <p:nvGrpSpPr>
              <p:cNvPr id="670776" name="Group 56">
                <a:extLst>
                  <a:ext uri="{FF2B5EF4-FFF2-40B4-BE49-F238E27FC236}">
                    <a16:creationId xmlns:a16="http://schemas.microsoft.com/office/drawing/2014/main" id="{E9164549-0B5C-3847-9CCB-760CE300FC4C}"/>
                  </a:ext>
                </a:extLst>
              </p:cNvPr>
              <p:cNvGrpSpPr>
                <a:grpSpLocks/>
              </p:cNvGrpSpPr>
              <p:nvPr/>
            </p:nvGrpSpPr>
            <p:grpSpPr bwMode="auto">
              <a:xfrm>
                <a:off x="2998" y="2977"/>
                <a:ext cx="346" cy="304"/>
                <a:chOff x="3098" y="2084"/>
                <a:chExt cx="346" cy="304"/>
              </a:xfrm>
            </p:grpSpPr>
            <p:sp>
              <p:nvSpPr>
                <p:cNvPr id="670777" name="Oval 57">
                  <a:extLst>
                    <a:ext uri="{FF2B5EF4-FFF2-40B4-BE49-F238E27FC236}">
                      <a16:creationId xmlns:a16="http://schemas.microsoft.com/office/drawing/2014/main" id="{E9EC6C72-30A6-5442-9FAE-AE20F5B38CC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78" name="Oval 58">
                  <a:extLst>
                    <a:ext uri="{FF2B5EF4-FFF2-40B4-BE49-F238E27FC236}">
                      <a16:creationId xmlns:a16="http://schemas.microsoft.com/office/drawing/2014/main" id="{E6AB7E69-8643-BA42-9989-566D50F3759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79" name="Oval 59">
                  <a:extLst>
                    <a:ext uri="{FF2B5EF4-FFF2-40B4-BE49-F238E27FC236}">
                      <a16:creationId xmlns:a16="http://schemas.microsoft.com/office/drawing/2014/main" id="{D9CF22E4-F279-4F41-8E5E-CAFB4BB590F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0" name="Oval 60">
                  <a:extLst>
                    <a:ext uri="{FF2B5EF4-FFF2-40B4-BE49-F238E27FC236}">
                      <a16:creationId xmlns:a16="http://schemas.microsoft.com/office/drawing/2014/main" id="{AA48CC34-E63B-DA47-81B7-3AD620DC567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1" name="Oval 61">
                  <a:extLst>
                    <a:ext uri="{FF2B5EF4-FFF2-40B4-BE49-F238E27FC236}">
                      <a16:creationId xmlns:a16="http://schemas.microsoft.com/office/drawing/2014/main" id="{8E810A66-6A31-9948-BBF1-A099ED9C109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2" name="Oval 62">
                  <a:extLst>
                    <a:ext uri="{FF2B5EF4-FFF2-40B4-BE49-F238E27FC236}">
                      <a16:creationId xmlns:a16="http://schemas.microsoft.com/office/drawing/2014/main" id="{E0D558BA-2839-484D-8678-E710E3B9B0B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3" name="Oval 63">
                  <a:extLst>
                    <a:ext uri="{FF2B5EF4-FFF2-40B4-BE49-F238E27FC236}">
                      <a16:creationId xmlns:a16="http://schemas.microsoft.com/office/drawing/2014/main" id="{385F4897-AA05-144E-8719-EA1D3B78BCB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4" name="Oval 64">
                  <a:extLst>
                    <a:ext uri="{FF2B5EF4-FFF2-40B4-BE49-F238E27FC236}">
                      <a16:creationId xmlns:a16="http://schemas.microsoft.com/office/drawing/2014/main" id="{F843D499-8D28-0B4A-B2BE-32DA175D55D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5" name="Oval 65">
                  <a:extLst>
                    <a:ext uri="{FF2B5EF4-FFF2-40B4-BE49-F238E27FC236}">
                      <a16:creationId xmlns:a16="http://schemas.microsoft.com/office/drawing/2014/main" id="{6DFC4F87-CDC7-E745-9968-32B452DCAA8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6" name="Oval 66">
                  <a:extLst>
                    <a:ext uri="{FF2B5EF4-FFF2-40B4-BE49-F238E27FC236}">
                      <a16:creationId xmlns:a16="http://schemas.microsoft.com/office/drawing/2014/main" id="{92F9CF5B-26FF-AC42-A643-16C2FDB0F55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7" name="Oval 67">
                  <a:extLst>
                    <a:ext uri="{FF2B5EF4-FFF2-40B4-BE49-F238E27FC236}">
                      <a16:creationId xmlns:a16="http://schemas.microsoft.com/office/drawing/2014/main" id="{7C6132D3-586C-5B45-9956-CBC2E412108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8" name="Oval 68">
                  <a:extLst>
                    <a:ext uri="{FF2B5EF4-FFF2-40B4-BE49-F238E27FC236}">
                      <a16:creationId xmlns:a16="http://schemas.microsoft.com/office/drawing/2014/main" id="{79B33239-44FE-6D4E-9E55-7D96432F344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9" name="Oval 69">
                  <a:extLst>
                    <a:ext uri="{FF2B5EF4-FFF2-40B4-BE49-F238E27FC236}">
                      <a16:creationId xmlns:a16="http://schemas.microsoft.com/office/drawing/2014/main" id="{1EBA1852-61A0-E443-8AFE-B6D27031A0E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0" name="Oval 70">
                  <a:extLst>
                    <a:ext uri="{FF2B5EF4-FFF2-40B4-BE49-F238E27FC236}">
                      <a16:creationId xmlns:a16="http://schemas.microsoft.com/office/drawing/2014/main" id="{15DD7C57-5E63-5640-A332-D2F5DD54601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791" name="Group 71">
                <a:extLst>
                  <a:ext uri="{FF2B5EF4-FFF2-40B4-BE49-F238E27FC236}">
                    <a16:creationId xmlns:a16="http://schemas.microsoft.com/office/drawing/2014/main" id="{2248AD93-7127-3846-9D23-A50C6799BA0E}"/>
                  </a:ext>
                </a:extLst>
              </p:cNvPr>
              <p:cNvGrpSpPr>
                <a:grpSpLocks/>
              </p:cNvGrpSpPr>
              <p:nvPr/>
            </p:nvGrpSpPr>
            <p:grpSpPr bwMode="auto">
              <a:xfrm>
                <a:off x="3841" y="2344"/>
                <a:ext cx="346" cy="304"/>
                <a:chOff x="3098" y="2084"/>
                <a:chExt cx="346" cy="304"/>
              </a:xfrm>
            </p:grpSpPr>
            <p:sp>
              <p:nvSpPr>
                <p:cNvPr id="670792" name="Oval 72">
                  <a:extLst>
                    <a:ext uri="{FF2B5EF4-FFF2-40B4-BE49-F238E27FC236}">
                      <a16:creationId xmlns:a16="http://schemas.microsoft.com/office/drawing/2014/main" id="{4F98EDBF-28CF-B445-8FDD-9F1299ED591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3" name="Oval 73">
                  <a:extLst>
                    <a:ext uri="{FF2B5EF4-FFF2-40B4-BE49-F238E27FC236}">
                      <a16:creationId xmlns:a16="http://schemas.microsoft.com/office/drawing/2014/main" id="{428A9BE1-21DF-6B44-9A62-B0D49BAF334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4" name="Oval 74">
                  <a:extLst>
                    <a:ext uri="{FF2B5EF4-FFF2-40B4-BE49-F238E27FC236}">
                      <a16:creationId xmlns:a16="http://schemas.microsoft.com/office/drawing/2014/main" id="{1782FAA5-D7BE-014B-8AC6-83D24FBFF4A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5" name="Oval 75">
                  <a:extLst>
                    <a:ext uri="{FF2B5EF4-FFF2-40B4-BE49-F238E27FC236}">
                      <a16:creationId xmlns:a16="http://schemas.microsoft.com/office/drawing/2014/main" id="{F22AF260-27CD-1442-A816-BFC3C1921C5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6" name="Oval 76">
                  <a:extLst>
                    <a:ext uri="{FF2B5EF4-FFF2-40B4-BE49-F238E27FC236}">
                      <a16:creationId xmlns:a16="http://schemas.microsoft.com/office/drawing/2014/main" id="{344411B5-FC70-1148-8722-F1FEFC1FCBF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7" name="Oval 77">
                  <a:extLst>
                    <a:ext uri="{FF2B5EF4-FFF2-40B4-BE49-F238E27FC236}">
                      <a16:creationId xmlns:a16="http://schemas.microsoft.com/office/drawing/2014/main" id="{1F62A8D4-B278-F745-9B50-02CC81E6A68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8" name="Oval 78">
                  <a:extLst>
                    <a:ext uri="{FF2B5EF4-FFF2-40B4-BE49-F238E27FC236}">
                      <a16:creationId xmlns:a16="http://schemas.microsoft.com/office/drawing/2014/main" id="{0CB1B83A-823B-0746-9A8D-2FDBF8B27DD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9" name="Oval 79">
                  <a:extLst>
                    <a:ext uri="{FF2B5EF4-FFF2-40B4-BE49-F238E27FC236}">
                      <a16:creationId xmlns:a16="http://schemas.microsoft.com/office/drawing/2014/main" id="{86AA692F-9D9A-FA45-976C-C09F87443F2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00" name="Oval 80">
                  <a:extLst>
                    <a:ext uri="{FF2B5EF4-FFF2-40B4-BE49-F238E27FC236}">
                      <a16:creationId xmlns:a16="http://schemas.microsoft.com/office/drawing/2014/main" id="{969DC6E4-2825-B341-A230-3E0449C6709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01" name="Oval 81">
                  <a:extLst>
                    <a:ext uri="{FF2B5EF4-FFF2-40B4-BE49-F238E27FC236}">
                      <a16:creationId xmlns:a16="http://schemas.microsoft.com/office/drawing/2014/main" id="{F56182F7-3847-CF41-9DFC-BF66F50850A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02" name="Oval 82">
                  <a:extLst>
                    <a:ext uri="{FF2B5EF4-FFF2-40B4-BE49-F238E27FC236}">
                      <a16:creationId xmlns:a16="http://schemas.microsoft.com/office/drawing/2014/main" id="{678C0FF3-6A01-D647-9FC8-74A1A31C7EB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03" name="Oval 83">
                  <a:extLst>
                    <a:ext uri="{FF2B5EF4-FFF2-40B4-BE49-F238E27FC236}">
                      <a16:creationId xmlns:a16="http://schemas.microsoft.com/office/drawing/2014/main" id="{3539AE74-3B3B-5643-A881-E2830AE8BD0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04" name="Oval 84">
                  <a:extLst>
                    <a:ext uri="{FF2B5EF4-FFF2-40B4-BE49-F238E27FC236}">
                      <a16:creationId xmlns:a16="http://schemas.microsoft.com/office/drawing/2014/main" id="{FC8F5261-7262-DB4B-A197-8C8295BC091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05" name="Oval 85">
                  <a:extLst>
                    <a:ext uri="{FF2B5EF4-FFF2-40B4-BE49-F238E27FC236}">
                      <a16:creationId xmlns:a16="http://schemas.microsoft.com/office/drawing/2014/main" id="{1A8C12E4-9762-7140-8E60-4E356CBB6C6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806" name="Group 86">
              <a:extLst>
                <a:ext uri="{FF2B5EF4-FFF2-40B4-BE49-F238E27FC236}">
                  <a16:creationId xmlns:a16="http://schemas.microsoft.com/office/drawing/2014/main" id="{9697E53D-9AB3-1B40-921F-AB379CA81131}"/>
                </a:ext>
              </a:extLst>
            </p:cNvPr>
            <p:cNvGrpSpPr>
              <a:grpSpLocks/>
            </p:cNvGrpSpPr>
            <p:nvPr/>
          </p:nvGrpSpPr>
          <p:grpSpPr bwMode="auto">
            <a:xfrm>
              <a:off x="3665" y="2899"/>
              <a:ext cx="884" cy="539"/>
              <a:chOff x="3569" y="2803"/>
              <a:chExt cx="884" cy="539"/>
            </a:xfrm>
          </p:grpSpPr>
          <p:grpSp>
            <p:nvGrpSpPr>
              <p:cNvPr id="670807" name="Group 87">
                <a:extLst>
                  <a:ext uri="{FF2B5EF4-FFF2-40B4-BE49-F238E27FC236}">
                    <a16:creationId xmlns:a16="http://schemas.microsoft.com/office/drawing/2014/main" id="{D0F3F7DB-7824-7448-8CFD-8BD0E6B4B78F}"/>
                  </a:ext>
                </a:extLst>
              </p:cNvPr>
              <p:cNvGrpSpPr>
                <a:grpSpLocks/>
              </p:cNvGrpSpPr>
              <p:nvPr/>
            </p:nvGrpSpPr>
            <p:grpSpPr bwMode="auto">
              <a:xfrm>
                <a:off x="4107" y="2803"/>
                <a:ext cx="346" cy="304"/>
                <a:chOff x="3098" y="2084"/>
                <a:chExt cx="346" cy="304"/>
              </a:xfrm>
            </p:grpSpPr>
            <p:sp>
              <p:nvSpPr>
                <p:cNvPr id="670808" name="Oval 88">
                  <a:extLst>
                    <a:ext uri="{FF2B5EF4-FFF2-40B4-BE49-F238E27FC236}">
                      <a16:creationId xmlns:a16="http://schemas.microsoft.com/office/drawing/2014/main" id="{6D06A335-D828-9841-AC48-8A0266EC0F0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09" name="Oval 89">
                  <a:extLst>
                    <a:ext uri="{FF2B5EF4-FFF2-40B4-BE49-F238E27FC236}">
                      <a16:creationId xmlns:a16="http://schemas.microsoft.com/office/drawing/2014/main" id="{3EC96C48-5323-674B-82F8-40B887FFFEC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0" name="Oval 90">
                  <a:extLst>
                    <a:ext uri="{FF2B5EF4-FFF2-40B4-BE49-F238E27FC236}">
                      <a16:creationId xmlns:a16="http://schemas.microsoft.com/office/drawing/2014/main" id="{33E526B3-770D-7C49-ABD4-F61309CB0D5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1" name="Oval 91">
                  <a:extLst>
                    <a:ext uri="{FF2B5EF4-FFF2-40B4-BE49-F238E27FC236}">
                      <a16:creationId xmlns:a16="http://schemas.microsoft.com/office/drawing/2014/main" id="{C75C04B2-CBDD-AA41-9156-C9D5BAAA35F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2" name="Oval 92">
                  <a:extLst>
                    <a:ext uri="{FF2B5EF4-FFF2-40B4-BE49-F238E27FC236}">
                      <a16:creationId xmlns:a16="http://schemas.microsoft.com/office/drawing/2014/main" id="{9DFA3F75-677B-D64E-B304-B5DD677C269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3" name="Oval 93">
                  <a:extLst>
                    <a:ext uri="{FF2B5EF4-FFF2-40B4-BE49-F238E27FC236}">
                      <a16:creationId xmlns:a16="http://schemas.microsoft.com/office/drawing/2014/main" id="{536F68CD-A55C-484B-930D-E8F3434C07E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4" name="Oval 94">
                  <a:extLst>
                    <a:ext uri="{FF2B5EF4-FFF2-40B4-BE49-F238E27FC236}">
                      <a16:creationId xmlns:a16="http://schemas.microsoft.com/office/drawing/2014/main" id="{EB5C4899-9FEA-844C-82C7-0A71F2F29F7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5" name="Oval 95">
                  <a:extLst>
                    <a:ext uri="{FF2B5EF4-FFF2-40B4-BE49-F238E27FC236}">
                      <a16:creationId xmlns:a16="http://schemas.microsoft.com/office/drawing/2014/main" id="{6490F4F4-547F-7245-A8E8-9E6FD3C7747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6" name="Oval 96">
                  <a:extLst>
                    <a:ext uri="{FF2B5EF4-FFF2-40B4-BE49-F238E27FC236}">
                      <a16:creationId xmlns:a16="http://schemas.microsoft.com/office/drawing/2014/main" id="{7AE3C8BD-0ACC-2345-AFC1-4FD2E26A898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7" name="Oval 97">
                  <a:extLst>
                    <a:ext uri="{FF2B5EF4-FFF2-40B4-BE49-F238E27FC236}">
                      <a16:creationId xmlns:a16="http://schemas.microsoft.com/office/drawing/2014/main" id="{2AF2A3C3-8BB7-7B45-A815-8AA7F0BC6B7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8" name="Oval 98">
                  <a:extLst>
                    <a:ext uri="{FF2B5EF4-FFF2-40B4-BE49-F238E27FC236}">
                      <a16:creationId xmlns:a16="http://schemas.microsoft.com/office/drawing/2014/main" id="{111419B0-C92C-DD4F-AEBA-32BC5CCDB65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9" name="Oval 99">
                  <a:extLst>
                    <a:ext uri="{FF2B5EF4-FFF2-40B4-BE49-F238E27FC236}">
                      <a16:creationId xmlns:a16="http://schemas.microsoft.com/office/drawing/2014/main" id="{381B3007-2243-9543-9440-A4E55B41BF4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0" name="Oval 100">
                  <a:extLst>
                    <a:ext uri="{FF2B5EF4-FFF2-40B4-BE49-F238E27FC236}">
                      <a16:creationId xmlns:a16="http://schemas.microsoft.com/office/drawing/2014/main" id="{1B5446B8-B2B9-5343-B26D-CFC36EF7E53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1" name="Oval 101">
                  <a:extLst>
                    <a:ext uri="{FF2B5EF4-FFF2-40B4-BE49-F238E27FC236}">
                      <a16:creationId xmlns:a16="http://schemas.microsoft.com/office/drawing/2014/main" id="{4B1AD42A-2D74-1B43-A0D7-998C500A414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822" name="Group 102">
                <a:extLst>
                  <a:ext uri="{FF2B5EF4-FFF2-40B4-BE49-F238E27FC236}">
                    <a16:creationId xmlns:a16="http://schemas.microsoft.com/office/drawing/2014/main" id="{067DFAA5-93D8-654F-97EF-AFFE23B3507F}"/>
                  </a:ext>
                </a:extLst>
              </p:cNvPr>
              <p:cNvGrpSpPr>
                <a:grpSpLocks/>
              </p:cNvGrpSpPr>
              <p:nvPr/>
            </p:nvGrpSpPr>
            <p:grpSpPr bwMode="auto">
              <a:xfrm>
                <a:off x="3569" y="3038"/>
                <a:ext cx="346" cy="304"/>
                <a:chOff x="3098" y="2084"/>
                <a:chExt cx="346" cy="304"/>
              </a:xfrm>
            </p:grpSpPr>
            <p:sp>
              <p:nvSpPr>
                <p:cNvPr id="670823" name="Oval 103">
                  <a:extLst>
                    <a:ext uri="{FF2B5EF4-FFF2-40B4-BE49-F238E27FC236}">
                      <a16:creationId xmlns:a16="http://schemas.microsoft.com/office/drawing/2014/main" id="{BE91952E-A7ED-D74C-8404-F99EDE5751D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4" name="Oval 104">
                  <a:extLst>
                    <a:ext uri="{FF2B5EF4-FFF2-40B4-BE49-F238E27FC236}">
                      <a16:creationId xmlns:a16="http://schemas.microsoft.com/office/drawing/2014/main" id="{7018E770-5179-3E48-B3E4-355657EFCC7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5" name="Oval 105">
                  <a:extLst>
                    <a:ext uri="{FF2B5EF4-FFF2-40B4-BE49-F238E27FC236}">
                      <a16:creationId xmlns:a16="http://schemas.microsoft.com/office/drawing/2014/main" id="{E47D8557-7FD7-D440-AD16-0189973AFDF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6" name="Oval 106">
                  <a:extLst>
                    <a:ext uri="{FF2B5EF4-FFF2-40B4-BE49-F238E27FC236}">
                      <a16:creationId xmlns:a16="http://schemas.microsoft.com/office/drawing/2014/main" id="{B29E2355-CD60-0746-B4D3-B8BF77AE959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7" name="Oval 107">
                  <a:extLst>
                    <a:ext uri="{FF2B5EF4-FFF2-40B4-BE49-F238E27FC236}">
                      <a16:creationId xmlns:a16="http://schemas.microsoft.com/office/drawing/2014/main" id="{71003157-4B11-014C-84C0-AF9BC050C3B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8" name="Oval 108">
                  <a:extLst>
                    <a:ext uri="{FF2B5EF4-FFF2-40B4-BE49-F238E27FC236}">
                      <a16:creationId xmlns:a16="http://schemas.microsoft.com/office/drawing/2014/main" id="{713A6495-21EA-DC44-A00A-52D4C1F2189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9" name="Oval 109">
                  <a:extLst>
                    <a:ext uri="{FF2B5EF4-FFF2-40B4-BE49-F238E27FC236}">
                      <a16:creationId xmlns:a16="http://schemas.microsoft.com/office/drawing/2014/main" id="{5DDDEF81-5EBF-C748-958C-A82DB7629F1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30" name="Oval 110">
                  <a:extLst>
                    <a:ext uri="{FF2B5EF4-FFF2-40B4-BE49-F238E27FC236}">
                      <a16:creationId xmlns:a16="http://schemas.microsoft.com/office/drawing/2014/main" id="{97EC5BCC-C44B-3446-8DE8-CD0C3A7D22E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31" name="Oval 111">
                  <a:extLst>
                    <a:ext uri="{FF2B5EF4-FFF2-40B4-BE49-F238E27FC236}">
                      <a16:creationId xmlns:a16="http://schemas.microsoft.com/office/drawing/2014/main" id="{0FC4A678-D85D-FB47-BFA9-1492CAC4771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32" name="Oval 112">
                  <a:extLst>
                    <a:ext uri="{FF2B5EF4-FFF2-40B4-BE49-F238E27FC236}">
                      <a16:creationId xmlns:a16="http://schemas.microsoft.com/office/drawing/2014/main" id="{60D6ED2F-8C09-9242-9D11-3660E437D29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33" name="Oval 113">
                  <a:extLst>
                    <a:ext uri="{FF2B5EF4-FFF2-40B4-BE49-F238E27FC236}">
                      <a16:creationId xmlns:a16="http://schemas.microsoft.com/office/drawing/2014/main" id="{FAF30FE5-F48A-814C-8BBD-928E2259F8E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34" name="Oval 114">
                  <a:extLst>
                    <a:ext uri="{FF2B5EF4-FFF2-40B4-BE49-F238E27FC236}">
                      <a16:creationId xmlns:a16="http://schemas.microsoft.com/office/drawing/2014/main" id="{2317765A-C565-1F4C-9539-AFFE1D4E1B6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35" name="Oval 115">
                  <a:extLst>
                    <a:ext uri="{FF2B5EF4-FFF2-40B4-BE49-F238E27FC236}">
                      <a16:creationId xmlns:a16="http://schemas.microsoft.com/office/drawing/2014/main" id="{80A3B580-C848-9A45-9689-6ADA01C4960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36" name="Oval 116">
                  <a:extLst>
                    <a:ext uri="{FF2B5EF4-FFF2-40B4-BE49-F238E27FC236}">
                      <a16:creationId xmlns:a16="http://schemas.microsoft.com/office/drawing/2014/main" id="{DC6856F1-8D18-D740-9153-3648372DE6F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837" name="Group 117">
              <a:extLst>
                <a:ext uri="{FF2B5EF4-FFF2-40B4-BE49-F238E27FC236}">
                  <a16:creationId xmlns:a16="http://schemas.microsoft.com/office/drawing/2014/main" id="{CA5DD1DC-B216-424E-8C9A-7CE68E123FFB}"/>
                </a:ext>
              </a:extLst>
            </p:cNvPr>
            <p:cNvGrpSpPr>
              <a:grpSpLocks/>
            </p:cNvGrpSpPr>
            <p:nvPr/>
          </p:nvGrpSpPr>
          <p:grpSpPr bwMode="auto">
            <a:xfrm>
              <a:off x="3465" y="2712"/>
              <a:ext cx="1088" cy="816"/>
              <a:chOff x="3369" y="2616"/>
              <a:chExt cx="1088" cy="816"/>
            </a:xfrm>
          </p:grpSpPr>
          <p:grpSp>
            <p:nvGrpSpPr>
              <p:cNvPr id="670838" name="Group 118">
                <a:extLst>
                  <a:ext uri="{FF2B5EF4-FFF2-40B4-BE49-F238E27FC236}">
                    <a16:creationId xmlns:a16="http://schemas.microsoft.com/office/drawing/2014/main" id="{6CE3DD05-2287-394A-9309-B403CA468BA0}"/>
                  </a:ext>
                </a:extLst>
              </p:cNvPr>
              <p:cNvGrpSpPr>
                <a:grpSpLocks/>
              </p:cNvGrpSpPr>
              <p:nvPr/>
            </p:nvGrpSpPr>
            <p:grpSpPr bwMode="auto">
              <a:xfrm>
                <a:off x="3369" y="3128"/>
                <a:ext cx="346" cy="304"/>
                <a:chOff x="3098" y="2084"/>
                <a:chExt cx="346" cy="304"/>
              </a:xfrm>
            </p:grpSpPr>
            <p:sp>
              <p:nvSpPr>
                <p:cNvPr id="670839" name="Oval 119">
                  <a:extLst>
                    <a:ext uri="{FF2B5EF4-FFF2-40B4-BE49-F238E27FC236}">
                      <a16:creationId xmlns:a16="http://schemas.microsoft.com/office/drawing/2014/main" id="{8A067647-DDC4-374F-A693-A6684F27BBC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0" name="Oval 120">
                  <a:extLst>
                    <a:ext uri="{FF2B5EF4-FFF2-40B4-BE49-F238E27FC236}">
                      <a16:creationId xmlns:a16="http://schemas.microsoft.com/office/drawing/2014/main" id="{22DEE9C1-8155-7242-A957-152208B053F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1" name="Oval 121">
                  <a:extLst>
                    <a:ext uri="{FF2B5EF4-FFF2-40B4-BE49-F238E27FC236}">
                      <a16:creationId xmlns:a16="http://schemas.microsoft.com/office/drawing/2014/main" id="{59A20BFB-4E2F-8F4D-A7CE-024F569E59F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2" name="Oval 122">
                  <a:extLst>
                    <a:ext uri="{FF2B5EF4-FFF2-40B4-BE49-F238E27FC236}">
                      <a16:creationId xmlns:a16="http://schemas.microsoft.com/office/drawing/2014/main" id="{56574BDB-FB62-C847-A7F5-AD8B3F24DEC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3" name="Oval 123">
                  <a:extLst>
                    <a:ext uri="{FF2B5EF4-FFF2-40B4-BE49-F238E27FC236}">
                      <a16:creationId xmlns:a16="http://schemas.microsoft.com/office/drawing/2014/main" id="{82E3DF1B-7C5D-5945-A8D2-8C629ADC97C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4" name="Oval 124">
                  <a:extLst>
                    <a:ext uri="{FF2B5EF4-FFF2-40B4-BE49-F238E27FC236}">
                      <a16:creationId xmlns:a16="http://schemas.microsoft.com/office/drawing/2014/main" id="{36D7A33D-E45C-4245-B9A3-0A0A9DD42B4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5" name="Oval 125">
                  <a:extLst>
                    <a:ext uri="{FF2B5EF4-FFF2-40B4-BE49-F238E27FC236}">
                      <a16:creationId xmlns:a16="http://schemas.microsoft.com/office/drawing/2014/main" id="{44FA14C4-E561-1941-BAFD-42AA5059765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6" name="Oval 126">
                  <a:extLst>
                    <a:ext uri="{FF2B5EF4-FFF2-40B4-BE49-F238E27FC236}">
                      <a16:creationId xmlns:a16="http://schemas.microsoft.com/office/drawing/2014/main" id="{DB5AACCD-7122-1F40-B9F4-6F13853AA4F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7" name="Oval 127">
                  <a:extLst>
                    <a:ext uri="{FF2B5EF4-FFF2-40B4-BE49-F238E27FC236}">
                      <a16:creationId xmlns:a16="http://schemas.microsoft.com/office/drawing/2014/main" id="{A0863BA0-193E-0142-90AF-E0826B45D66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8" name="Oval 128">
                  <a:extLst>
                    <a:ext uri="{FF2B5EF4-FFF2-40B4-BE49-F238E27FC236}">
                      <a16:creationId xmlns:a16="http://schemas.microsoft.com/office/drawing/2014/main" id="{25C29606-9D0F-AE49-B2D0-75678FD35BC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9" name="Oval 129">
                  <a:extLst>
                    <a:ext uri="{FF2B5EF4-FFF2-40B4-BE49-F238E27FC236}">
                      <a16:creationId xmlns:a16="http://schemas.microsoft.com/office/drawing/2014/main" id="{DBA672F7-BEC7-B549-8B11-42608B18D96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0" name="Oval 130">
                  <a:extLst>
                    <a:ext uri="{FF2B5EF4-FFF2-40B4-BE49-F238E27FC236}">
                      <a16:creationId xmlns:a16="http://schemas.microsoft.com/office/drawing/2014/main" id="{AD754357-E4C9-244D-9C7B-6C51AC5642C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1" name="Oval 131">
                  <a:extLst>
                    <a:ext uri="{FF2B5EF4-FFF2-40B4-BE49-F238E27FC236}">
                      <a16:creationId xmlns:a16="http://schemas.microsoft.com/office/drawing/2014/main" id="{386B3059-DEF9-1541-824D-A0EC115EE5E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2" name="Oval 132">
                  <a:extLst>
                    <a:ext uri="{FF2B5EF4-FFF2-40B4-BE49-F238E27FC236}">
                      <a16:creationId xmlns:a16="http://schemas.microsoft.com/office/drawing/2014/main" id="{953186C3-570B-584D-A589-29C857E3C4F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853" name="Group 133">
                <a:extLst>
                  <a:ext uri="{FF2B5EF4-FFF2-40B4-BE49-F238E27FC236}">
                    <a16:creationId xmlns:a16="http://schemas.microsoft.com/office/drawing/2014/main" id="{0638CF63-16E3-924A-BFC9-700F7A796634}"/>
                  </a:ext>
                </a:extLst>
              </p:cNvPr>
              <p:cNvGrpSpPr>
                <a:grpSpLocks/>
              </p:cNvGrpSpPr>
              <p:nvPr/>
            </p:nvGrpSpPr>
            <p:grpSpPr bwMode="auto">
              <a:xfrm>
                <a:off x="4111" y="2616"/>
                <a:ext cx="346" cy="304"/>
                <a:chOff x="3098" y="2084"/>
                <a:chExt cx="346" cy="304"/>
              </a:xfrm>
            </p:grpSpPr>
            <p:sp>
              <p:nvSpPr>
                <p:cNvPr id="670854" name="Oval 134">
                  <a:extLst>
                    <a:ext uri="{FF2B5EF4-FFF2-40B4-BE49-F238E27FC236}">
                      <a16:creationId xmlns:a16="http://schemas.microsoft.com/office/drawing/2014/main" id="{8380085E-FC8D-A14A-8683-28785D58968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5" name="Oval 135">
                  <a:extLst>
                    <a:ext uri="{FF2B5EF4-FFF2-40B4-BE49-F238E27FC236}">
                      <a16:creationId xmlns:a16="http://schemas.microsoft.com/office/drawing/2014/main" id="{33A20B3D-BC2A-5241-A3E6-D4B68CDCB4A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6" name="Oval 136">
                  <a:extLst>
                    <a:ext uri="{FF2B5EF4-FFF2-40B4-BE49-F238E27FC236}">
                      <a16:creationId xmlns:a16="http://schemas.microsoft.com/office/drawing/2014/main" id="{A619AA99-0700-3E47-BA10-D5481E7854B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7" name="Oval 137">
                  <a:extLst>
                    <a:ext uri="{FF2B5EF4-FFF2-40B4-BE49-F238E27FC236}">
                      <a16:creationId xmlns:a16="http://schemas.microsoft.com/office/drawing/2014/main" id="{731D0BDE-75C0-A548-B086-EF683424D86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8" name="Oval 138">
                  <a:extLst>
                    <a:ext uri="{FF2B5EF4-FFF2-40B4-BE49-F238E27FC236}">
                      <a16:creationId xmlns:a16="http://schemas.microsoft.com/office/drawing/2014/main" id="{92488D24-3A42-7F42-A9DE-677BD17450A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9" name="Oval 139">
                  <a:extLst>
                    <a:ext uri="{FF2B5EF4-FFF2-40B4-BE49-F238E27FC236}">
                      <a16:creationId xmlns:a16="http://schemas.microsoft.com/office/drawing/2014/main" id="{1341B76F-C9E9-CA47-8DB4-B39E3D0FFA8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0" name="Oval 140">
                  <a:extLst>
                    <a:ext uri="{FF2B5EF4-FFF2-40B4-BE49-F238E27FC236}">
                      <a16:creationId xmlns:a16="http://schemas.microsoft.com/office/drawing/2014/main" id="{4A823905-EA40-A041-BF6D-DE438318D08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1" name="Oval 141">
                  <a:extLst>
                    <a:ext uri="{FF2B5EF4-FFF2-40B4-BE49-F238E27FC236}">
                      <a16:creationId xmlns:a16="http://schemas.microsoft.com/office/drawing/2014/main" id="{0F9D21AD-7A71-454C-9225-39AFFC9F6CB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2" name="Oval 142">
                  <a:extLst>
                    <a:ext uri="{FF2B5EF4-FFF2-40B4-BE49-F238E27FC236}">
                      <a16:creationId xmlns:a16="http://schemas.microsoft.com/office/drawing/2014/main" id="{37397364-971F-2A42-B574-036F97BC94F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3" name="Oval 143">
                  <a:extLst>
                    <a:ext uri="{FF2B5EF4-FFF2-40B4-BE49-F238E27FC236}">
                      <a16:creationId xmlns:a16="http://schemas.microsoft.com/office/drawing/2014/main" id="{188540E2-0AE1-214C-A714-87C5D8EA373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4" name="Oval 144">
                  <a:extLst>
                    <a:ext uri="{FF2B5EF4-FFF2-40B4-BE49-F238E27FC236}">
                      <a16:creationId xmlns:a16="http://schemas.microsoft.com/office/drawing/2014/main" id="{E52D84A7-1CAB-5549-A2CD-ECA96BB29F6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5" name="Oval 145">
                  <a:extLst>
                    <a:ext uri="{FF2B5EF4-FFF2-40B4-BE49-F238E27FC236}">
                      <a16:creationId xmlns:a16="http://schemas.microsoft.com/office/drawing/2014/main" id="{DF8E94E0-DFE7-6E46-8B65-73F1A09761F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6" name="Oval 146">
                  <a:extLst>
                    <a:ext uri="{FF2B5EF4-FFF2-40B4-BE49-F238E27FC236}">
                      <a16:creationId xmlns:a16="http://schemas.microsoft.com/office/drawing/2014/main" id="{6B7E7DFB-63F7-E74F-BAFD-87273D3F071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7" name="Oval 147">
                  <a:extLst>
                    <a:ext uri="{FF2B5EF4-FFF2-40B4-BE49-F238E27FC236}">
                      <a16:creationId xmlns:a16="http://schemas.microsoft.com/office/drawing/2014/main" id="{08F69A6C-4C79-E849-BAB4-D43C66117CD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868" name="Group 148">
              <a:extLst>
                <a:ext uri="{FF2B5EF4-FFF2-40B4-BE49-F238E27FC236}">
                  <a16:creationId xmlns:a16="http://schemas.microsoft.com/office/drawing/2014/main" id="{CA5D0991-BF6E-E547-8958-3BF4880003F2}"/>
                </a:ext>
              </a:extLst>
            </p:cNvPr>
            <p:cNvGrpSpPr>
              <a:grpSpLocks/>
            </p:cNvGrpSpPr>
            <p:nvPr/>
          </p:nvGrpSpPr>
          <p:grpSpPr bwMode="auto">
            <a:xfrm>
              <a:off x="4326" y="2407"/>
              <a:ext cx="457" cy="899"/>
              <a:chOff x="4230" y="2311"/>
              <a:chExt cx="457" cy="899"/>
            </a:xfrm>
          </p:grpSpPr>
          <p:grpSp>
            <p:nvGrpSpPr>
              <p:cNvPr id="670869" name="Group 149">
                <a:extLst>
                  <a:ext uri="{FF2B5EF4-FFF2-40B4-BE49-F238E27FC236}">
                    <a16:creationId xmlns:a16="http://schemas.microsoft.com/office/drawing/2014/main" id="{4679863D-3ACB-004E-951E-40464F955EDD}"/>
                  </a:ext>
                </a:extLst>
              </p:cNvPr>
              <p:cNvGrpSpPr>
                <a:grpSpLocks/>
              </p:cNvGrpSpPr>
              <p:nvPr/>
            </p:nvGrpSpPr>
            <p:grpSpPr bwMode="auto">
              <a:xfrm>
                <a:off x="4230" y="2311"/>
                <a:ext cx="346" cy="304"/>
                <a:chOff x="3098" y="2084"/>
                <a:chExt cx="346" cy="304"/>
              </a:xfrm>
            </p:grpSpPr>
            <p:sp>
              <p:nvSpPr>
                <p:cNvPr id="670870" name="Oval 150">
                  <a:extLst>
                    <a:ext uri="{FF2B5EF4-FFF2-40B4-BE49-F238E27FC236}">
                      <a16:creationId xmlns:a16="http://schemas.microsoft.com/office/drawing/2014/main" id="{48D2C60B-9641-874F-8BB0-16D27420688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1" name="Oval 151">
                  <a:extLst>
                    <a:ext uri="{FF2B5EF4-FFF2-40B4-BE49-F238E27FC236}">
                      <a16:creationId xmlns:a16="http://schemas.microsoft.com/office/drawing/2014/main" id="{C1EA83D2-B2B3-7840-91CC-D026DD4B170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2" name="Oval 152">
                  <a:extLst>
                    <a:ext uri="{FF2B5EF4-FFF2-40B4-BE49-F238E27FC236}">
                      <a16:creationId xmlns:a16="http://schemas.microsoft.com/office/drawing/2014/main" id="{08919B6A-D72A-C646-906E-0BB71421EF0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3" name="Oval 153">
                  <a:extLst>
                    <a:ext uri="{FF2B5EF4-FFF2-40B4-BE49-F238E27FC236}">
                      <a16:creationId xmlns:a16="http://schemas.microsoft.com/office/drawing/2014/main" id="{FCE2547B-CFDC-6043-A339-E12CF8C0760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4" name="Oval 154">
                  <a:extLst>
                    <a:ext uri="{FF2B5EF4-FFF2-40B4-BE49-F238E27FC236}">
                      <a16:creationId xmlns:a16="http://schemas.microsoft.com/office/drawing/2014/main" id="{8DAD6AED-D1EB-9C45-AC87-DC29C64C6E3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5" name="Oval 155">
                  <a:extLst>
                    <a:ext uri="{FF2B5EF4-FFF2-40B4-BE49-F238E27FC236}">
                      <a16:creationId xmlns:a16="http://schemas.microsoft.com/office/drawing/2014/main" id="{CEFFCCD0-FF76-204B-B8CE-F81B638BF03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6" name="Oval 156">
                  <a:extLst>
                    <a:ext uri="{FF2B5EF4-FFF2-40B4-BE49-F238E27FC236}">
                      <a16:creationId xmlns:a16="http://schemas.microsoft.com/office/drawing/2014/main" id="{00B2EFBB-4BAE-DA4D-84A3-AC992ACD746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7" name="Oval 157">
                  <a:extLst>
                    <a:ext uri="{FF2B5EF4-FFF2-40B4-BE49-F238E27FC236}">
                      <a16:creationId xmlns:a16="http://schemas.microsoft.com/office/drawing/2014/main" id="{57DDFD2D-5B63-504F-AFD1-AAFE163CB16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8" name="Oval 158">
                  <a:extLst>
                    <a:ext uri="{FF2B5EF4-FFF2-40B4-BE49-F238E27FC236}">
                      <a16:creationId xmlns:a16="http://schemas.microsoft.com/office/drawing/2014/main" id="{39A9B1AB-488F-A04E-A556-2155F54F766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9" name="Oval 159">
                  <a:extLst>
                    <a:ext uri="{FF2B5EF4-FFF2-40B4-BE49-F238E27FC236}">
                      <a16:creationId xmlns:a16="http://schemas.microsoft.com/office/drawing/2014/main" id="{D593812E-BC1C-404D-B554-CD70FCF460D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0" name="Oval 160">
                  <a:extLst>
                    <a:ext uri="{FF2B5EF4-FFF2-40B4-BE49-F238E27FC236}">
                      <a16:creationId xmlns:a16="http://schemas.microsoft.com/office/drawing/2014/main" id="{BAC7B5A1-F319-6149-BB25-BBA979DA89B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1" name="Oval 161">
                  <a:extLst>
                    <a:ext uri="{FF2B5EF4-FFF2-40B4-BE49-F238E27FC236}">
                      <a16:creationId xmlns:a16="http://schemas.microsoft.com/office/drawing/2014/main" id="{58A80B66-005B-1B44-9666-E8E92D8F8D6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2" name="Oval 162">
                  <a:extLst>
                    <a:ext uri="{FF2B5EF4-FFF2-40B4-BE49-F238E27FC236}">
                      <a16:creationId xmlns:a16="http://schemas.microsoft.com/office/drawing/2014/main" id="{6859660E-918C-2C4E-8EE0-A14C8F065EB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3" name="Oval 163">
                  <a:extLst>
                    <a:ext uri="{FF2B5EF4-FFF2-40B4-BE49-F238E27FC236}">
                      <a16:creationId xmlns:a16="http://schemas.microsoft.com/office/drawing/2014/main" id="{26CB91D2-3758-AB45-99DC-74016A7EEE7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884" name="Group 164">
                <a:extLst>
                  <a:ext uri="{FF2B5EF4-FFF2-40B4-BE49-F238E27FC236}">
                    <a16:creationId xmlns:a16="http://schemas.microsoft.com/office/drawing/2014/main" id="{757990D2-C504-1F4E-9615-FD47DD1788EF}"/>
                  </a:ext>
                </a:extLst>
              </p:cNvPr>
              <p:cNvGrpSpPr>
                <a:grpSpLocks/>
              </p:cNvGrpSpPr>
              <p:nvPr/>
            </p:nvGrpSpPr>
            <p:grpSpPr bwMode="auto">
              <a:xfrm>
                <a:off x="4341" y="2906"/>
                <a:ext cx="346" cy="304"/>
                <a:chOff x="3098" y="2084"/>
                <a:chExt cx="346" cy="304"/>
              </a:xfrm>
            </p:grpSpPr>
            <p:sp>
              <p:nvSpPr>
                <p:cNvPr id="670885" name="Oval 165">
                  <a:extLst>
                    <a:ext uri="{FF2B5EF4-FFF2-40B4-BE49-F238E27FC236}">
                      <a16:creationId xmlns:a16="http://schemas.microsoft.com/office/drawing/2014/main" id="{ED1B9AFC-B8FC-4344-B7F5-CEA0CC5A62A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6" name="Oval 166">
                  <a:extLst>
                    <a:ext uri="{FF2B5EF4-FFF2-40B4-BE49-F238E27FC236}">
                      <a16:creationId xmlns:a16="http://schemas.microsoft.com/office/drawing/2014/main" id="{1F615500-F155-DF4C-936C-5B17BEAA227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7" name="Oval 167">
                  <a:extLst>
                    <a:ext uri="{FF2B5EF4-FFF2-40B4-BE49-F238E27FC236}">
                      <a16:creationId xmlns:a16="http://schemas.microsoft.com/office/drawing/2014/main" id="{80D6E627-3469-2648-8904-A5BC2AE9355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8" name="Oval 168">
                  <a:extLst>
                    <a:ext uri="{FF2B5EF4-FFF2-40B4-BE49-F238E27FC236}">
                      <a16:creationId xmlns:a16="http://schemas.microsoft.com/office/drawing/2014/main" id="{364A6C84-BDF2-BB44-8BDD-AC13CCA57FA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9" name="Oval 169">
                  <a:extLst>
                    <a:ext uri="{FF2B5EF4-FFF2-40B4-BE49-F238E27FC236}">
                      <a16:creationId xmlns:a16="http://schemas.microsoft.com/office/drawing/2014/main" id="{D9BF6E61-A25F-604D-8633-1740E24CE22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0" name="Oval 170">
                  <a:extLst>
                    <a:ext uri="{FF2B5EF4-FFF2-40B4-BE49-F238E27FC236}">
                      <a16:creationId xmlns:a16="http://schemas.microsoft.com/office/drawing/2014/main" id="{C46A7DFF-D712-5D49-8ED7-572E99A6B04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1" name="Oval 171">
                  <a:extLst>
                    <a:ext uri="{FF2B5EF4-FFF2-40B4-BE49-F238E27FC236}">
                      <a16:creationId xmlns:a16="http://schemas.microsoft.com/office/drawing/2014/main" id="{DE9CF220-958A-984E-9F9D-DB46F90717D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2" name="Oval 172">
                  <a:extLst>
                    <a:ext uri="{FF2B5EF4-FFF2-40B4-BE49-F238E27FC236}">
                      <a16:creationId xmlns:a16="http://schemas.microsoft.com/office/drawing/2014/main" id="{F671876B-8D5C-B34E-A194-7DF4AD20160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3" name="Oval 173">
                  <a:extLst>
                    <a:ext uri="{FF2B5EF4-FFF2-40B4-BE49-F238E27FC236}">
                      <a16:creationId xmlns:a16="http://schemas.microsoft.com/office/drawing/2014/main" id="{50F45789-4522-E14A-B8E7-B8077CA31A2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4" name="Oval 174">
                  <a:extLst>
                    <a:ext uri="{FF2B5EF4-FFF2-40B4-BE49-F238E27FC236}">
                      <a16:creationId xmlns:a16="http://schemas.microsoft.com/office/drawing/2014/main" id="{95C4BA3D-8173-324D-ACCB-3CAEE14A0D0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5" name="Oval 175">
                  <a:extLst>
                    <a:ext uri="{FF2B5EF4-FFF2-40B4-BE49-F238E27FC236}">
                      <a16:creationId xmlns:a16="http://schemas.microsoft.com/office/drawing/2014/main" id="{088B58EF-A04E-9346-B006-21A2B5ABB81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6" name="Oval 176">
                  <a:extLst>
                    <a:ext uri="{FF2B5EF4-FFF2-40B4-BE49-F238E27FC236}">
                      <a16:creationId xmlns:a16="http://schemas.microsoft.com/office/drawing/2014/main" id="{0DBFCF95-195C-B347-B956-251430A9F05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7" name="Oval 177">
                  <a:extLst>
                    <a:ext uri="{FF2B5EF4-FFF2-40B4-BE49-F238E27FC236}">
                      <a16:creationId xmlns:a16="http://schemas.microsoft.com/office/drawing/2014/main" id="{2D27856B-29C4-3243-A642-E9064BBE36B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8" name="Oval 178">
                  <a:extLst>
                    <a:ext uri="{FF2B5EF4-FFF2-40B4-BE49-F238E27FC236}">
                      <a16:creationId xmlns:a16="http://schemas.microsoft.com/office/drawing/2014/main" id="{4E30A26D-078A-684D-AF0F-804F3D6DCE6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899" name="Group 179">
              <a:extLst>
                <a:ext uri="{FF2B5EF4-FFF2-40B4-BE49-F238E27FC236}">
                  <a16:creationId xmlns:a16="http://schemas.microsoft.com/office/drawing/2014/main" id="{5987B1F9-A34B-D04F-9B85-B1035BC7C5DD}"/>
                </a:ext>
              </a:extLst>
            </p:cNvPr>
            <p:cNvGrpSpPr>
              <a:grpSpLocks/>
            </p:cNvGrpSpPr>
            <p:nvPr/>
          </p:nvGrpSpPr>
          <p:grpSpPr bwMode="auto">
            <a:xfrm>
              <a:off x="2771" y="2841"/>
              <a:ext cx="1246" cy="598"/>
              <a:chOff x="2675" y="2745"/>
              <a:chExt cx="1246" cy="598"/>
            </a:xfrm>
          </p:grpSpPr>
          <p:grpSp>
            <p:nvGrpSpPr>
              <p:cNvPr id="670900" name="Group 180">
                <a:extLst>
                  <a:ext uri="{FF2B5EF4-FFF2-40B4-BE49-F238E27FC236}">
                    <a16:creationId xmlns:a16="http://schemas.microsoft.com/office/drawing/2014/main" id="{12E80237-EC5E-5449-8077-5E686C6A0179}"/>
                  </a:ext>
                </a:extLst>
              </p:cNvPr>
              <p:cNvGrpSpPr>
                <a:grpSpLocks/>
              </p:cNvGrpSpPr>
              <p:nvPr/>
            </p:nvGrpSpPr>
            <p:grpSpPr bwMode="auto">
              <a:xfrm>
                <a:off x="2675" y="3039"/>
                <a:ext cx="346" cy="304"/>
                <a:chOff x="3098" y="2084"/>
                <a:chExt cx="346" cy="304"/>
              </a:xfrm>
            </p:grpSpPr>
            <p:sp>
              <p:nvSpPr>
                <p:cNvPr id="670901" name="Oval 181">
                  <a:extLst>
                    <a:ext uri="{FF2B5EF4-FFF2-40B4-BE49-F238E27FC236}">
                      <a16:creationId xmlns:a16="http://schemas.microsoft.com/office/drawing/2014/main" id="{B2E602D2-8D10-4B4D-9519-A67EF7439B8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2" name="Oval 182">
                  <a:extLst>
                    <a:ext uri="{FF2B5EF4-FFF2-40B4-BE49-F238E27FC236}">
                      <a16:creationId xmlns:a16="http://schemas.microsoft.com/office/drawing/2014/main" id="{1F633C77-8917-3141-937A-6A03C157201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3" name="Oval 183">
                  <a:extLst>
                    <a:ext uri="{FF2B5EF4-FFF2-40B4-BE49-F238E27FC236}">
                      <a16:creationId xmlns:a16="http://schemas.microsoft.com/office/drawing/2014/main" id="{0850951D-9E62-C940-9EAB-D3DA5B03602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4" name="Oval 184">
                  <a:extLst>
                    <a:ext uri="{FF2B5EF4-FFF2-40B4-BE49-F238E27FC236}">
                      <a16:creationId xmlns:a16="http://schemas.microsoft.com/office/drawing/2014/main" id="{C2769396-B1EE-FD46-BDF3-52EDEB94478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5" name="Oval 185">
                  <a:extLst>
                    <a:ext uri="{FF2B5EF4-FFF2-40B4-BE49-F238E27FC236}">
                      <a16:creationId xmlns:a16="http://schemas.microsoft.com/office/drawing/2014/main" id="{FF0007A1-0F76-4C4F-B3A1-CD6625F20F7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6" name="Oval 186">
                  <a:extLst>
                    <a:ext uri="{FF2B5EF4-FFF2-40B4-BE49-F238E27FC236}">
                      <a16:creationId xmlns:a16="http://schemas.microsoft.com/office/drawing/2014/main" id="{626DB323-7BE6-4748-AA3F-56813D099C6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7" name="Oval 187">
                  <a:extLst>
                    <a:ext uri="{FF2B5EF4-FFF2-40B4-BE49-F238E27FC236}">
                      <a16:creationId xmlns:a16="http://schemas.microsoft.com/office/drawing/2014/main" id="{F27B2138-EAB1-9C44-8423-021FFE16611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8" name="Oval 188">
                  <a:extLst>
                    <a:ext uri="{FF2B5EF4-FFF2-40B4-BE49-F238E27FC236}">
                      <a16:creationId xmlns:a16="http://schemas.microsoft.com/office/drawing/2014/main" id="{398D8604-7AA1-614F-98C6-670D1296CDE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9" name="Oval 189">
                  <a:extLst>
                    <a:ext uri="{FF2B5EF4-FFF2-40B4-BE49-F238E27FC236}">
                      <a16:creationId xmlns:a16="http://schemas.microsoft.com/office/drawing/2014/main" id="{8AA11A2B-66FB-684C-A3A0-C907FD50595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0" name="Oval 190">
                  <a:extLst>
                    <a:ext uri="{FF2B5EF4-FFF2-40B4-BE49-F238E27FC236}">
                      <a16:creationId xmlns:a16="http://schemas.microsoft.com/office/drawing/2014/main" id="{518B8CC1-AEDA-684C-BCBF-5AA60589791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1" name="Oval 191">
                  <a:extLst>
                    <a:ext uri="{FF2B5EF4-FFF2-40B4-BE49-F238E27FC236}">
                      <a16:creationId xmlns:a16="http://schemas.microsoft.com/office/drawing/2014/main" id="{5986D7FE-92D6-AD44-A3BA-D68B3BAE46D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2" name="Oval 192">
                  <a:extLst>
                    <a:ext uri="{FF2B5EF4-FFF2-40B4-BE49-F238E27FC236}">
                      <a16:creationId xmlns:a16="http://schemas.microsoft.com/office/drawing/2014/main" id="{71353BD4-F60A-484C-86B1-E89EF944453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3" name="Oval 193">
                  <a:extLst>
                    <a:ext uri="{FF2B5EF4-FFF2-40B4-BE49-F238E27FC236}">
                      <a16:creationId xmlns:a16="http://schemas.microsoft.com/office/drawing/2014/main" id="{E5FDCD78-C26F-B44A-A304-DAE5E768E2D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4" name="Oval 194">
                  <a:extLst>
                    <a:ext uri="{FF2B5EF4-FFF2-40B4-BE49-F238E27FC236}">
                      <a16:creationId xmlns:a16="http://schemas.microsoft.com/office/drawing/2014/main" id="{D093BF5D-E903-6A49-A194-8A1CE87D17D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915" name="Group 195">
                <a:extLst>
                  <a:ext uri="{FF2B5EF4-FFF2-40B4-BE49-F238E27FC236}">
                    <a16:creationId xmlns:a16="http://schemas.microsoft.com/office/drawing/2014/main" id="{F31BE150-BEF8-964C-AC18-D64C5338B9D2}"/>
                  </a:ext>
                </a:extLst>
              </p:cNvPr>
              <p:cNvGrpSpPr>
                <a:grpSpLocks/>
              </p:cNvGrpSpPr>
              <p:nvPr/>
            </p:nvGrpSpPr>
            <p:grpSpPr bwMode="auto">
              <a:xfrm>
                <a:off x="3575" y="2745"/>
                <a:ext cx="346" cy="304"/>
                <a:chOff x="3098" y="2084"/>
                <a:chExt cx="346" cy="304"/>
              </a:xfrm>
            </p:grpSpPr>
            <p:sp>
              <p:nvSpPr>
                <p:cNvPr id="670916" name="Oval 196">
                  <a:extLst>
                    <a:ext uri="{FF2B5EF4-FFF2-40B4-BE49-F238E27FC236}">
                      <a16:creationId xmlns:a16="http://schemas.microsoft.com/office/drawing/2014/main" id="{5C5D2590-7713-B544-8B6C-5CE4694022A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7" name="Oval 197">
                  <a:extLst>
                    <a:ext uri="{FF2B5EF4-FFF2-40B4-BE49-F238E27FC236}">
                      <a16:creationId xmlns:a16="http://schemas.microsoft.com/office/drawing/2014/main" id="{FF07ED83-9B57-FE46-9E63-8F0EAA87F03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8" name="Oval 198">
                  <a:extLst>
                    <a:ext uri="{FF2B5EF4-FFF2-40B4-BE49-F238E27FC236}">
                      <a16:creationId xmlns:a16="http://schemas.microsoft.com/office/drawing/2014/main" id="{C10AF352-8998-9A49-9F2C-E19FBDD0D33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9" name="Oval 199">
                  <a:extLst>
                    <a:ext uri="{FF2B5EF4-FFF2-40B4-BE49-F238E27FC236}">
                      <a16:creationId xmlns:a16="http://schemas.microsoft.com/office/drawing/2014/main" id="{085635E8-D0FB-334B-9220-B0C1144DAA3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0" name="Oval 200">
                  <a:extLst>
                    <a:ext uri="{FF2B5EF4-FFF2-40B4-BE49-F238E27FC236}">
                      <a16:creationId xmlns:a16="http://schemas.microsoft.com/office/drawing/2014/main" id="{5350F9F6-CB8F-9B43-8CAF-98B18775F98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1" name="Oval 201">
                  <a:extLst>
                    <a:ext uri="{FF2B5EF4-FFF2-40B4-BE49-F238E27FC236}">
                      <a16:creationId xmlns:a16="http://schemas.microsoft.com/office/drawing/2014/main" id="{AEC2CFEF-FA0E-F64C-ABD7-F658D97BE62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2" name="Oval 202">
                  <a:extLst>
                    <a:ext uri="{FF2B5EF4-FFF2-40B4-BE49-F238E27FC236}">
                      <a16:creationId xmlns:a16="http://schemas.microsoft.com/office/drawing/2014/main" id="{3B5B73D0-7D54-924D-B784-8F5E8C80535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3" name="Oval 203">
                  <a:extLst>
                    <a:ext uri="{FF2B5EF4-FFF2-40B4-BE49-F238E27FC236}">
                      <a16:creationId xmlns:a16="http://schemas.microsoft.com/office/drawing/2014/main" id="{CC56D06B-9275-2F4D-BFBD-FB0CC568D11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4" name="Oval 204">
                  <a:extLst>
                    <a:ext uri="{FF2B5EF4-FFF2-40B4-BE49-F238E27FC236}">
                      <a16:creationId xmlns:a16="http://schemas.microsoft.com/office/drawing/2014/main" id="{69BCC37B-C58A-0446-9F82-4D9681AC2FD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5" name="Oval 205">
                  <a:extLst>
                    <a:ext uri="{FF2B5EF4-FFF2-40B4-BE49-F238E27FC236}">
                      <a16:creationId xmlns:a16="http://schemas.microsoft.com/office/drawing/2014/main" id="{C5ED31E9-AD07-FF45-A15D-7030C6989EE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6" name="Oval 206">
                  <a:extLst>
                    <a:ext uri="{FF2B5EF4-FFF2-40B4-BE49-F238E27FC236}">
                      <a16:creationId xmlns:a16="http://schemas.microsoft.com/office/drawing/2014/main" id="{A7BCFBB4-348D-A24D-9440-E2496A4E050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7" name="Oval 207">
                  <a:extLst>
                    <a:ext uri="{FF2B5EF4-FFF2-40B4-BE49-F238E27FC236}">
                      <a16:creationId xmlns:a16="http://schemas.microsoft.com/office/drawing/2014/main" id="{0FC907D0-9BAF-6D46-BC77-B9E5456E217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8" name="Oval 208">
                  <a:extLst>
                    <a:ext uri="{FF2B5EF4-FFF2-40B4-BE49-F238E27FC236}">
                      <a16:creationId xmlns:a16="http://schemas.microsoft.com/office/drawing/2014/main" id="{4363F3E8-FF66-6A48-A07B-FCE346054CF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9" name="Oval 209">
                  <a:extLst>
                    <a:ext uri="{FF2B5EF4-FFF2-40B4-BE49-F238E27FC236}">
                      <a16:creationId xmlns:a16="http://schemas.microsoft.com/office/drawing/2014/main" id="{BE74FD12-D0BB-684C-B282-9AF006DD07D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930" name="Group 210">
              <a:extLst>
                <a:ext uri="{FF2B5EF4-FFF2-40B4-BE49-F238E27FC236}">
                  <a16:creationId xmlns:a16="http://schemas.microsoft.com/office/drawing/2014/main" id="{8C250248-7D6F-F049-BD88-48D402E6D8E5}"/>
                </a:ext>
              </a:extLst>
            </p:cNvPr>
            <p:cNvGrpSpPr>
              <a:grpSpLocks/>
            </p:cNvGrpSpPr>
            <p:nvPr/>
          </p:nvGrpSpPr>
          <p:grpSpPr bwMode="auto">
            <a:xfrm>
              <a:off x="2772" y="2585"/>
              <a:ext cx="1437" cy="648"/>
              <a:chOff x="2676" y="2489"/>
              <a:chExt cx="1437" cy="648"/>
            </a:xfrm>
          </p:grpSpPr>
          <p:grpSp>
            <p:nvGrpSpPr>
              <p:cNvPr id="670931" name="Group 211">
                <a:extLst>
                  <a:ext uri="{FF2B5EF4-FFF2-40B4-BE49-F238E27FC236}">
                    <a16:creationId xmlns:a16="http://schemas.microsoft.com/office/drawing/2014/main" id="{3610D4AA-A840-A044-BDEA-D48F672E74AE}"/>
                  </a:ext>
                </a:extLst>
              </p:cNvPr>
              <p:cNvGrpSpPr>
                <a:grpSpLocks/>
              </p:cNvGrpSpPr>
              <p:nvPr/>
            </p:nvGrpSpPr>
            <p:grpSpPr bwMode="auto">
              <a:xfrm>
                <a:off x="2676" y="2489"/>
                <a:ext cx="346" cy="304"/>
                <a:chOff x="3098" y="2084"/>
                <a:chExt cx="346" cy="304"/>
              </a:xfrm>
            </p:grpSpPr>
            <p:sp>
              <p:nvSpPr>
                <p:cNvPr id="670932" name="Oval 212">
                  <a:extLst>
                    <a:ext uri="{FF2B5EF4-FFF2-40B4-BE49-F238E27FC236}">
                      <a16:creationId xmlns:a16="http://schemas.microsoft.com/office/drawing/2014/main" id="{66A6E927-7EE7-404F-B7CB-B6893166B47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33" name="Oval 213">
                  <a:extLst>
                    <a:ext uri="{FF2B5EF4-FFF2-40B4-BE49-F238E27FC236}">
                      <a16:creationId xmlns:a16="http://schemas.microsoft.com/office/drawing/2014/main" id="{8F0F0F28-7DE6-0243-9B0F-E96FC5C63DB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34" name="Oval 214">
                  <a:extLst>
                    <a:ext uri="{FF2B5EF4-FFF2-40B4-BE49-F238E27FC236}">
                      <a16:creationId xmlns:a16="http://schemas.microsoft.com/office/drawing/2014/main" id="{CF787731-18D9-A949-A736-90D52AB6D45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35" name="Oval 215">
                  <a:extLst>
                    <a:ext uri="{FF2B5EF4-FFF2-40B4-BE49-F238E27FC236}">
                      <a16:creationId xmlns:a16="http://schemas.microsoft.com/office/drawing/2014/main" id="{A0057631-73C8-3A41-AEEE-E5B6A534EFF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36" name="Oval 216">
                  <a:extLst>
                    <a:ext uri="{FF2B5EF4-FFF2-40B4-BE49-F238E27FC236}">
                      <a16:creationId xmlns:a16="http://schemas.microsoft.com/office/drawing/2014/main" id="{6288D06F-6C51-BC4F-90D0-4B4369A0BC4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37" name="Oval 217">
                  <a:extLst>
                    <a:ext uri="{FF2B5EF4-FFF2-40B4-BE49-F238E27FC236}">
                      <a16:creationId xmlns:a16="http://schemas.microsoft.com/office/drawing/2014/main" id="{C1160915-0A58-6441-A5DD-BF2259A6138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38" name="Oval 218">
                  <a:extLst>
                    <a:ext uri="{FF2B5EF4-FFF2-40B4-BE49-F238E27FC236}">
                      <a16:creationId xmlns:a16="http://schemas.microsoft.com/office/drawing/2014/main" id="{61D8F402-AF6F-414A-A014-931E325C89D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39" name="Oval 219">
                  <a:extLst>
                    <a:ext uri="{FF2B5EF4-FFF2-40B4-BE49-F238E27FC236}">
                      <a16:creationId xmlns:a16="http://schemas.microsoft.com/office/drawing/2014/main" id="{D722664C-A114-CE42-ACAA-0397F3B125E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0" name="Oval 220">
                  <a:extLst>
                    <a:ext uri="{FF2B5EF4-FFF2-40B4-BE49-F238E27FC236}">
                      <a16:creationId xmlns:a16="http://schemas.microsoft.com/office/drawing/2014/main" id="{2282CB61-ECD3-604A-8728-BA327C650B9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1" name="Oval 221">
                  <a:extLst>
                    <a:ext uri="{FF2B5EF4-FFF2-40B4-BE49-F238E27FC236}">
                      <a16:creationId xmlns:a16="http://schemas.microsoft.com/office/drawing/2014/main" id="{C9E3F38A-7FE3-CA47-855C-F5236F65687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2" name="Oval 222">
                  <a:extLst>
                    <a:ext uri="{FF2B5EF4-FFF2-40B4-BE49-F238E27FC236}">
                      <a16:creationId xmlns:a16="http://schemas.microsoft.com/office/drawing/2014/main" id="{B5F4E808-E6BC-F048-B19A-C04228D847F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3" name="Oval 223">
                  <a:extLst>
                    <a:ext uri="{FF2B5EF4-FFF2-40B4-BE49-F238E27FC236}">
                      <a16:creationId xmlns:a16="http://schemas.microsoft.com/office/drawing/2014/main" id="{D4696763-D0B5-D248-B917-E3119B432D7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4" name="Oval 224">
                  <a:extLst>
                    <a:ext uri="{FF2B5EF4-FFF2-40B4-BE49-F238E27FC236}">
                      <a16:creationId xmlns:a16="http://schemas.microsoft.com/office/drawing/2014/main" id="{AE3AA93B-8ADC-6749-B185-7F3861E999D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5" name="Oval 225">
                  <a:extLst>
                    <a:ext uri="{FF2B5EF4-FFF2-40B4-BE49-F238E27FC236}">
                      <a16:creationId xmlns:a16="http://schemas.microsoft.com/office/drawing/2014/main" id="{6F99CB66-4625-684B-A811-715D894809A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946" name="Group 226">
                <a:extLst>
                  <a:ext uri="{FF2B5EF4-FFF2-40B4-BE49-F238E27FC236}">
                    <a16:creationId xmlns:a16="http://schemas.microsoft.com/office/drawing/2014/main" id="{11A037E9-A74D-1741-B9D6-37340F6BEE7F}"/>
                  </a:ext>
                </a:extLst>
              </p:cNvPr>
              <p:cNvGrpSpPr>
                <a:grpSpLocks/>
              </p:cNvGrpSpPr>
              <p:nvPr/>
            </p:nvGrpSpPr>
            <p:grpSpPr bwMode="auto">
              <a:xfrm>
                <a:off x="3767" y="2833"/>
                <a:ext cx="346" cy="304"/>
                <a:chOff x="3098" y="2084"/>
                <a:chExt cx="346" cy="304"/>
              </a:xfrm>
            </p:grpSpPr>
            <p:sp>
              <p:nvSpPr>
                <p:cNvPr id="670947" name="Oval 227">
                  <a:extLst>
                    <a:ext uri="{FF2B5EF4-FFF2-40B4-BE49-F238E27FC236}">
                      <a16:creationId xmlns:a16="http://schemas.microsoft.com/office/drawing/2014/main" id="{312DC745-B3B1-974A-846A-F3EB5B8542E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8" name="Oval 228">
                  <a:extLst>
                    <a:ext uri="{FF2B5EF4-FFF2-40B4-BE49-F238E27FC236}">
                      <a16:creationId xmlns:a16="http://schemas.microsoft.com/office/drawing/2014/main" id="{690AFDAF-D74B-6B4A-9D5F-9182329C2E2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9" name="Oval 229">
                  <a:extLst>
                    <a:ext uri="{FF2B5EF4-FFF2-40B4-BE49-F238E27FC236}">
                      <a16:creationId xmlns:a16="http://schemas.microsoft.com/office/drawing/2014/main" id="{657F9EB1-0542-6440-8A96-B9B9D159718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0" name="Oval 230">
                  <a:extLst>
                    <a:ext uri="{FF2B5EF4-FFF2-40B4-BE49-F238E27FC236}">
                      <a16:creationId xmlns:a16="http://schemas.microsoft.com/office/drawing/2014/main" id="{662F2303-0D56-7C40-88E0-D6430FA8507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1" name="Oval 231">
                  <a:extLst>
                    <a:ext uri="{FF2B5EF4-FFF2-40B4-BE49-F238E27FC236}">
                      <a16:creationId xmlns:a16="http://schemas.microsoft.com/office/drawing/2014/main" id="{84668387-D532-5343-AD2C-032276AE2A8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2" name="Oval 232">
                  <a:extLst>
                    <a:ext uri="{FF2B5EF4-FFF2-40B4-BE49-F238E27FC236}">
                      <a16:creationId xmlns:a16="http://schemas.microsoft.com/office/drawing/2014/main" id="{938F63F1-E94F-7840-A894-2CD6EABEA37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3" name="Oval 233">
                  <a:extLst>
                    <a:ext uri="{FF2B5EF4-FFF2-40B4-BE49-F238E27FC236}">
                      <a16:creationId xmlns:a16="http://schemas.microsoft.com/office/drawing/2014/main" id="{90120D54-7420-D54F-AE56-BD96C99E284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4" name="Oval 234">
                  <a:extLst>
                    <a:ext uri="{FF2B5EF4-FFF2-40B4-BE49-F238E27FC236}">
                      <a16:creationId xmlns:a16="http://schemas.microsoft.com/office/drawing/2014/main" id="{965AECBE-6F04-0F4B-A195-170F61F8ED8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5" name="Oval 235">
                  <a:extLst>
                    <a:ext uri="{FF2B5EF4-FFF2-40B4-BE49-F238E27FC236}">
                      <a16:creationId xmlns:a16="http://schemas.microsoft.com/office/drawing/2014/main" id="{C85602C5-8678-9D41-87B3-DC7A544164C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6" name="Oval 236">
                  <a:extLst>
                    <a:ext uri="{FF2B5EF4-FFF2-40B4-BE49-F238E27FC236}">
                      <a16:creationId xmlns:a16="http://schemas.microsoft.com/office/drawing/2014/main" id="{11775C2A-DDC1-C247-BA47-DD3DE3787FC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7" name="Oval 237">
                  <a:extLst>
                    <a:ext uri="{FF2B5EF4-FFF2-40B4-BE49-F238E27FC236}">
                      <a16:creationId xmlns:a16="http://schemas.microsoft.com/office/drawing/2014/main" id="{7DA48C47-7492-1A43-8E67-423375F10DD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8" name="Oval 238">
                  <a:extLst>
                    <a:ext uri="{FF2B5EF4-FFF2-40B4-BE49-F238E27FC236}">
                      <a16:creationId xmlns:a16="http://schemas.microsoft.com/office/drawing/2014/main" id="{4B4E5A2C-555F-C349-A428-D8A4D5A4111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9" name="Oval 239">
                  <a:extLst>
                    <a:ext uri="{FF2B5EF4-FFF2-40B4-BE49-F238E27FC236}">
                      <a16:creationId xmlns:a16="http://schemas.microsoft.com/office/drawing/2014/main" id="{7987B810-86EE-AB40-A4BB-6A3B902408B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60" name="Oval 240">
                  <a:extLst>
                    <a:ext uri="{FF2B5EF4-FFF2-40B4-BE49-F238E27FC236}">
                      <a16:creationId xmlns:a16="http://schemas.microsoft.com/office/drawing/2014/main" id="{EBE2B32C-CE7A-8245-904C-38505ADF571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961" name="Group 241">
              <a:extLst>
                <a:ext uri="{FF2B5EF4-FFF2-40B4-BE49-F238E27FC236}">
                  <a16:creationId xmlns:a16="http://schemas.microsoft.com/office/drawing/2014/main" id="{1948C79C-6725-DB4E-9168-B3121B8B129D}"/>
                </a:ext>
              </a:extLst>
            </p:cNvPr>
            <p:cNvGrpSpPr>
              <a:grpSpLocks/>
            </p:cNvGrpSpPr>
            <p:nvPr/>
          </p:nvGrpSpPr>
          <p:grpSpPr bwMode="auto">
            <a:xfrm>
              <a:off x="2367" y="2454"/>
              <a:ext cx="1005" cy="1172"/>
              <a:chOff x="2271" y="2358"/>
              <a:chExt cx="1005" cy="1172"/>
            </a:xfrm>
          </p:grpSpPr>
          <p:grpSp>
            <p:nvGrpSpPr>
              <p:cNvPr id="670962" name="Group 242">
                <a:extLst>
                  <a:ext uri="{FF2B5EF4-FFF2-40B4-BE49-F238E27FC236}">
                    <a16:creationId xmlns:a16="http://schemas.microsoft.com/office/drawing/2014/main" id="{123620EF-5B75-EE4E-8A8D-93A0860AE2B9}"/>
                  </a:ext>
                </a:extLst>
              </p:cNvPr>
              <p:cNvGrpSpPr>
                <a:grpSpLocks/>
              </p:cNvGrpSpPr>
              <p:nvPr/>
            </p:nvGrpSpPr>
            <p:grpSpPr bwMode="auto">
              <a:xfrm>
                <a:off x="2930" y="3226"/>
                <a:ext cx="346" cy="304"/>
                <a:chOff x="3098" y="2084"/>
                <a:chExt cx="346" cy="304"/>
              </a:xfrm>
            </p:grpSpPr>
            <p:sp>
              <p:nvSpPr>
                <p:cNvPr id="670963" name="Oval 243">
                  <a:extLst>
                    <a:ext uri="{FF2B5EF4-FFF2-40B4-BE49-F238E27FC236}">
                      <a16:creationId xmlns:a16="http://schemas.microsoft.com/office/drawing/2014/main" id="{B982133A-E36D-C940-9078-08075FB70FF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64" name="Oval 244">
                  <a:extLst>
                    <a:ext uri="{FF2B5EF4-FFF2-40B4-BE49-F238E27FC236}">
                      <a16:creationId xmlns:a16="http://schemas.microsoft.com/office/drawing/2014/main" id="{15112223-8D62-1B4F-A351-C0D28508C90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65" name="Oval 245">
                  <a:extLst>
                    <a:ext uri="{FF2B5EF4-FFF2-40B4-BE49-F238E27FC236}">
                      <a16:creationId xmlns:a16="http://schemas.microsoft.com/office/drawing/2014/main" id="{CD8FD065-0339-0648-9097-5EBD713E574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66" name="Oval 246">
                  <a:extLst>
                    <a:ext uri="{FF2B5EF4-FFF2-40B4-BE49-F238E27FC236}">
                      <a16:creationId xmlns:a16="http://schemas.microsoft.com/office/drawing/2014/main" id="{9E69DCE6-7FA7-CE4B-AF3A-FE0465C1543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67" name="Oval 247">
                  <a:extLst>
                    <a:ext uri="{FF2B5EF4-FFF2-40B4-BE49-F238E27FC236}">
                      <a16:creationId xmlns:a16="http://schemas.microsoft.com/office/drawing/2014/main" id="{3D18AA58-A793-A345-B558-682832016B0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68" name="Oval 248">
                  <a:extLst>
                    <a:ext uri="{FF2B5EF4-FFF2-40B4-BE49-F238E27FC236}">
                      <a16:creationId xmlns:a16="http://schemas.microsoft.com/office/drawing/2014/main" id="{88F44BE0-D5AF-AF41-B5D4-E1EE12243A4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69" name="Oval 249">
                  <a:extLst>
                    <a:ext uri="{FF2B5EF4-FFF2-40B4-BE49-F238E27FC236}">
                      <a16:creationId xmlns:a16="http://schemas.microsoft.com/office/drawing/2014/main" id="{2CFA995E-E03B-554C-A58A-B846A9B2DCB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0" name="Oval 250">
                  <a:extLst>
                    <a:ext uri="{FF2B5EF4-FFF2-40B4-BE49-F238E27FC236}">
                      <a16:creationId xmlns:a16="http://schemas.microsoft.com/office/drawing/2014/main" id="{1420DF54-B5E6-B249-A22F-F3992B8994E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1" name="Oval 251">
                  <a:extLst>
                    <a:ext uri="{FF2B5EF4-FFF2-40B4-BE49-F238E27FC236}">
                      <a16:creationId xmlns:a16="http://schemas.microsoft.com/office/drawing/2014/main" id="{8DA553F6-D534-7E41-8FEE-E529A648C48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2" name="Oval 252">
                  <a:extLst>
                    <a:ext uri="{FF2B5EF4-FFF2-40B4-BE49-F238E27FC236}">
                      <a16:creationId xmlns:a16="http://schemas.microsoft.com/office/drawing/2014/main" id="{1CD88252-94C5-2347-93B8-215C357A2E7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3" name="Oval 253">
                  <a:extLst>
                    <a:ext uri="{FF2B5EF4-FFF2-40B4-BE49-F238E27FC236}">
                      <a16:creationId xmlns:a16="http://schemas.microsoft.com/office/drawing/2014/main" id="{E3AE5FA1-856B-5C4E-9FF0-B5760603F3A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4" name="Oval 254">
                  <a:extLst>
                    <a:ext uri="{FF2B5EF4-FFF2-40B4-BE49-F238E27FC236}">
                      <a16:creationId xmlns:a16="http://schemas.microsoft.com/office/drawing/2014/main" id="{A51D10D3-364B-0447-9E7B-447C0BE3F38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5" name="Oval 255">
                  <a:extLst>
                    <a:ext uri="{FF2B5EF4-FFF2-40B4-BE49-F238E27FC236}">
                      <a16:creationId xmlns:a16="http://schemas.microsoft.com/office/drawing/2014/main" id="{CCB5E83A-8E83-8E4C-8D10-89AC51BC308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6" name="Oval 256">
                  <a:extLst>
                    <a:ext uri="{FF2B5EF4-FFF2-40B4-BE49-F238E27FC236}">
                      <a16:creationId xmlns:a16="http://schemas.microsoft.com/office/drawing/2014/main" id="{CF043407-9C54-9D47-8BDA-1B640D57DF4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977" name="Group 257">
                <a:extLst>
                  <a:ext uri="{FF2B5EF4-FFF2-40B4-BE49-F238E27FC236}">
                    <a16:creationId xmlns:a16="http://schemas.microsoft.com/office/drawing/2014/main" id="{B3C12B93-53A1-F24C-AFDD-B6DCDD6A5D87}"/>
                  </a:ext>
                </a:extLst>
              </p:cNvPr>
              <p:cNvGrpSpPr>
                <a:grpSpLocks/>
              </p:cNvGrpSpPr>
              <p:nvPr/>
            </p:nvGrpSpPr>
            <p:grpSpPr bwMode="auto">
              <a:xfrm>
                <a:off x="2271" y="2358"/>
                <a:ext cx="346" cy="304"/>
                <a:chOff x="3098" y="2084"/>
                <a:chExt cx="346" cy="304"/>
              </a:xfrm>
            </p:grpSpPr>
            <p:sp>
              <p:nvSpPr>
                <p:cNvPr id="670978" name="Oval 258">
                  <a:extLst>
                    <a:ext uri="{FF2B5EF4-FFF2-40B4-BE49-F238E27FC236}">
                      <a16:creationId xmlns:a16="http://schemas.microsoft.com/office/drawing/2014/main" id="{00AD9A77-3CF4-4249-BC0D-A138D85EEB1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9" name="Oval 259">
                  <a:extLst>
                    <a:ext uri="{FF2B5EF4-FFF2-40B4-BE49-F238E27FC236}">
                      <a16:creationId xmlns:a16="http://schemas.microsoft.com/office/drawing/2014/main" id="{0B9E2D02-AA4E-3A48-9CD9-7DD6B474DC2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0" name="Oval 260">
                  <a:extLst>
                    <a:ext uri="{FF2B5EF4-FFF2-40B4-BE49-F238E27FC236}">
                      <a16:creationId xmlns:a16="http://schemas.microsoft.com/office/drawing/2014/main" id="{81782F8B-9DAF-D346-8CF3-B6119C7517E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1" name="Oval 261">
                  <a:extLst>
                    <a:ext uri="{FF2B5EF4-FFF2-40B4-BE49-F238E27FC236}">
                      <a16:creationId xmlns:a16="http://schemas.microsoft.com/office/drawing/2014/main" id="{BE89AFD5-8531-3D43-B1B7-5B479E2BBB3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2" name="Oval 262">
                  <a:extLst>
                    <a:ext uri="{FF2B5EF4-FFF2-40B4-BE49-F238E27FC236}">
                      <a16:creationId xmlns:a16="http://schemas.microsoft.com/office/drawing/2014/main" id="{139B689C-DAF3-5644-A12A-14199920043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3" name="Oval 263">
                  <a:extLst>
                    <a:ext uri="{FF2B5EF4-FFF2-40B4-BE49-F238E27FC236}">
                      <a16:creationId xmlns:a16="http://schemas.microsoft.com/office/drawing/2014/main" id="{2264D523-38B9-CB4B-BDAE-3564D5A31FF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4" name="Oval 264">
                  <a:extLst>
                    <a:ext uri="{FF2B5EF4-FFF2-40B4-BE49-F238E27FC236}">
                      <a16:creationId xmlns:a16="http://schemas.microsoft.com/office/drawing/2014/main" id="{73DA4AB9-D2B6-5F42-9D25-F89ABBF16B2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5" name="Oval 265">
                  <a:extLst>
                    <a:ext uri="{FF2B5EF4-FFF2-40B4-BE49-F238E27FC236}">
                      <a16:creationId xmlns:a16="http://schemas.microsoft.com/office/drawing/2014/main" id="{C6964721-3A5F-6441-8EDC-07105AF2682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6" name="Oval 266">
                  <a:extLst>
                    <a:ext uri="{FF2B5EF4-FFF2-40B4-BE49-F238E27FC236}">
                      <a16:creationId xmlns:a16="http://schemas.microsoft.com/office/drawing/2014/main" id="{AB81BE27-FC87-0B4B-9E48-9E7EFE701BD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7" name="Oval 267">
                  <a:extLst>
                    <a:ext uri="{FF2B5EF4-FFF2-40B4-BE49-F238E27FC236}">
                      <a16:creationId xmlns:a16="http://schemas.microsoft.com/office/drawing/2014/main" id="{A9C9CCA2-BAFD-3543-9B1D-4F1EF1C4269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8" name="Oval 268">
                  <a:extLst>
                    <a:ext uri="{FF2B5EF4-FFF2-40B4-BE49-F238E27FC236}">
                      <a16:creationId xmlns:a16="http://schemas.microsoft.com/office/drawing/2014/main" id="{F1A52B15-7561-F348-ACB8-15DCF7E1878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9" name="Oval 269">
                  <a:extLst>
                    <a:ext uri="{FF2B5EF4-FFF2-40B4-BE49-F238E27FC236}">
                      <a16:creationId xmlns:a16="http://schemas.microsoft.com/office/drawing/2014/main" id="{51990D10-D889-0243-9C36-329F7A29F59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90" name="Oval 270">
                  <a:extLst>
                    <a:ext uri="{FF2B5EF4-FFF2-40B4-BE49-F238E27FC236}">
                      <a16:creationId xmlns:a16="http://schemas.microsoft.com/office/drawing/2014/main" id="{927FDE74-D4D7-1646-811E-4714B98DE3C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91" name="Oval 271">
                  <a:extLst>
                    <a:ext uri="{FF2B5EF4-FFF2-40B4-BE49-F238E27FC236}">
                      <a16:creationId xmlns:a16="http://schemas.microsoft.com/office/drawing/2014/main" id="{302DA24E-9EC5-824C-A640-1E86F846693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670992" name="Group 272">
            <a:extLst>
              <a:ext uri="{FF2B5EF4-FFF2-40B4-BE49-F238E27FC236}">
                <a16:creationId xmlns:a16="http://schemas.microsoft.com/office/drawing/2014/main" id="{FE1BA62C-3BFF-4E42-8AA9-EEA742A90C39}"/>
              </a:ext>
            </a:extLst>
          </p:cNvPr>
          <p:cNvGrpSpPr>
            <a:grpSpLocks/>
          </p:cNvGrpSpPr>
          <p:nvPr/>
        </p:nvGrpSpPr>
        <p:grpSpPr bwMode="auto">
          <a:xfrm>
            <a:off x="5081588" y="714375"/>
            <a:ext cx="4062412" cy="2838450"/>
            <a:chOff x="2363" y="2032"/>
            <a:chExt cx="2559" cy="1788"/>
          </a:xfrm>
        </p:grpSpPr>
        <p:grpSp>
          <p:nvGrpSpPr>
            <p:cNvPr id="670993" name="Group 273">
              <a:extLst>
                <a:ext uri="{FF2B5EF4-FFF2-40B4-BE49-F238E27FC236}">
                  <a16:creationId xmlns:a16="http://schemas.microsoft.com/office/drawing/2014/main" id="{09BBEBE3-196E-A94E-8FA9-77F442C70550}"/>
                </a:ext>
              </a:extLst>
            </p:cNvPr>
            <p:cNvGrpSpPr>
              <a:grpSpLocks/>
            </p:cNvGrpSpPr>
            <p:nvPr/>
          </p:nvGrpSpPr>
          <p:grpSpPr bwMode="auto">
            <a:xfrm>
              <a:off x="3361" y="2338"/>
              <a:ext cx="346" cy="304"/>
              <a:chOff x="3098" y="2084"/>
              <a:chExt cx="346" cy="304"/>
            </a:xfrm>
          </p:grpSpPr>
          <p:sp>
            <p:nvSpPr>
              <p:cNvPr id="670994" name="Oval 274">
                <a:extLst>
                  <a:ext uri="{FF2B5EF4-FFF2-40B4-BE49-F238E27FC236}">
                    <a16:creationId xmlns:a16="http://schemas.microsoft.com/office/drawing/2014/main" id="{8BF95BB7-ABAD-FB4C-9515-4FF4DBC7E83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95" name="Oval 275">
                <a:extLst>
                  <a:ext uri="{FF2B5EF4-FFF2-40B4-BE49-F238E27FC236}">
                    <a16:creationId xmlns:a16="http://schemas.microsoft.com/office/drawing/2014/main" id="{87517F19-B9D0-3E44-A978-9B7B74A8E71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96" name="Oval 276">
                <a:extLst>
                  <a:ext uri="{FF2B5EF4-FFF2-40B4-BE49-F238E27FC236}">
                    <a16:creationId xmlns:a16="http://schemas.microsoft.com/office/drawing/2014/main" id="{E3827136-D579-2044-949E-0721A8AB683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97" name="Oval 277">
                <a:extLst>
                  <a:ext uri="{FF2B5EF4-FFF2-40B4-BE49-F238E27FC236}">
                    <a16:creationId xmlns:a16="http://schemas.microsoft.com/office/drawing/2014/main" id="{2B248866-D7D5-3D4B-A374-38E4C652EBF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98" name="Oval 278">
                <a:extLst>
                  <a:ext uri="{FF2B5EF4-FFF2-40B4-BE49-F238E27FC236}">
                    <a16:creationId xmlns:a16="http://schemas.microsoft.com/office/drawing/2014/main" id="{489947E2-5CBC-974A-B349-574A4F87FF4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99" name="Oval 279">
                <a:extLst>
                  <a:ext uri="{FF2B5EF4-FFF2-40B4-BE49-F238E27FC236}">
                    <a16:creationId xmlns:a16="http://schemas.microsoft.com/office/drawing/2014/main" id="{BFB9EB99-8082-5342-9758-697B8D46E3C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0" name="Oval 280">
                <a:extLst>
                  <a:ext uri="{FF2B5EF4-FFF2-40B4-BE49-F238E27FC236}">
                    <a16:creationId xmlns:a16="http://schemas.microsoft.com/office/drawing/2014/main" id="{6B2956A0-8D3E-3E4C-B733-73F7575BDCA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1" name="Oval 281">
                <a:extLst>
                  <a:ext uri="{FF2B5EF4-FFF2-40B4-BE49-F238E27FC236}">
                    <a16:creationId xmlns:a16="http://schemas.microsoft.com/office/drawing/2014/main" id="{7D400B14-7064-4843-B79C-1218570E16B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2" name="Oval 282">
                <a:extLst>
                  <a:ext uri="{FF2B5EF4-FFF2-40B4-BE49-F238E27FC236}">
                    <a16:creationId xmlns:a16="http://schemas.microsoft.com/office/drawing/2014/main" id="{6452FBBA-E862-424C-A351-206E878D4DB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3" name="Oval 283">
                <a:extLst>
                  <a:ext uri="{FF2B5EF4-FFF2-40B4-BE49-F238E27FC236}">
                    <a16:creationId xmlns:a16="http://schemas.microsoft.com/office/drawing/2014/main" id="{DADE91F8-DE0D-8F4B-90BB-ABBE2D38BD8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4" name="Oval 284">
                <a:extLst>
                  <a:ext uri="{FF2B5EF4-FFF2-40B4-BE49-F238E27FC236}">
                    <a16:creationId xmlns:a16="http://schemas.microsoft.com/office/drawing/2014/main" id="{5FD575D2-1747-A049-9319-FF783E02B39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5" name="Oval 285">
                <a:extLst>
                  <a:ext uri="{FF2B5EF4-FFF2-40B4-BE49-F238E27FC236}">
                    <a16:creationId xmlns:a16="http://schemas.microsoft.com/office/drawing/2014/main" id="{63ED0CF0-1BF9-224B-B4FF-05EF7E98603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6" name="Oval 286">
                <a:extLst>
                  <a:ext uri="{FF2B5EF4-FFF2-40B4-BE49-F238E27FC236}">
                    <a16:creationId xmlns:a16="http://schemas.microsoft.com/office/drawing/2014/main" id="{6E74F597-14B3-414D-964F-31DF0623D24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7" name="Oval 287">
                <a:extLst>
                  <a:ext uri="{FF2B5EF4-FFF2-40B4-BE49-F238E27FC236}">
                    <a16:creationId xmlns:a16="http://schemas.microsoft.com/office/drawing/2014/main" id="{3DECFB25-C7CC-E247-B1BD-9ACA2E95DF7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008" name="Group 288">
              <a:extLst>
                <a:ext uri="{FF2B5EF4-FFF2-40B4-BE49-F238E27FC236}">
                  <a16:creationId xmlns:a16="http://schemas.microsoft.com/office/drawing/2014/main" id="{A6715781-4BA1-7547-8D3B-37FE6E1F1284}"/>
                </a:ext>
              </a:extLst>
            </p:cNvPr>
            <p:cNvGrpSpPr>
              <a:grpSpLocks/>
            </p:cNvGrpSpPr>
            <p:nvPr/>
          </p:nvGrpSpPr>
          <p:grpSpPr bwMode="auto">
            <a:xfrm>
              <a:off x="3768" y="2252"/>
              <a:ext cx="346" cy="304"/>
              <a:chOff x="3098" y="2084"/>
              <a:chExt cx="346" cy="304"/>
            </a:xfrm>
          </p:grpSpPr>
          <p:sp>
            <p:nvSpPr>
              <p:cNvPr id="671009" name="Oval 289">
                <a:extLst>
                  <a:ext uri="{FF2B5EF4-FFF2-40B4-BE49-F238E27FC236}">
                    <a16:creationId xmlns:a16="http://schemas.microsoft.com/office/drawing/2014/main" id="{FAC67E29-D994-A14B-B7AE-811771E06F7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0" name="Oval 290">
                <a:extLst>
                  <a:ext uri="{FF2B5EF4-FFF2-40B4-BE49-F238E27FC236}">
                    <a16:creationId xmlns:a16="http://schemas.microsoft.com/office/drawing/2014/main" id="{483E90F2-F40F-2342-9F0E-A79CB75C181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1" name="Oval 291">
                <a:extLst>
                  <a:ext uri="{FF2B5EF4-FFF2-40B4-BE49-F238E27FC236}">
                    <a16:creationId xmlns:a16="http://schemas.microsoft.com/office/drawing/2014/main" id="{36A739FD-0E3A-2E4F-94C6-D7AFC088034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2" name="Oval 292">
                <a:extLst>
                  <a:ext uri="{FF2B5EF4-FFF2-40B4-BE49-F238E27FC236}">
                    <a16:creationId xmlns:a16="http://schemas.microsoft.com/office/drawing/2014/main" id="{22E7AC59-F08A-A04A-A283-74E198DC9C0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3" name="Oval 293">
                <a:extLst>
                  <a:ext uri="{FF2B5EF4-FFF2-40B4-BE49-F238E27FC236}">
                    <a16:creationId xmlns:a16="http://schemas.microsoft.com/office/drawing/2014/main" id="{DA7AE087-F7DB-5641-B8B6-63C1E8DF60D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4" name="Oval 294">
                <a:extLst>
                  <a:ext uri="{FF2B5EF4-FFF2-40B4-BE49-F238E27FC236}">
                    <a16:creationId xmlns:a16="http://schemas.microsoft.com/office/drawing/2014/main" id="{F5F85E23-A2B1-B343-85FE-33F62AC9BFB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5" name="Oval 295">
                <a:extLst>
                  <a:ext uri="{FF2B5EF4-FFF2-40B4-BE49-F238E27FC236}">
                    <a16:creationId xmlns:a16="http://schemas.microsoft.com/office/drawing/2014/main" id="{94FFE217-98A6-934F-A1B9-8AC19819F6A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6" name="Oval 296">
                <a:extLst>
                  <a:ext uri="{FF2B5EF4-FFF2-40B4-BE49-F238E27FC236}">
                    <a16:creationId xmlns:a16="http://schemas.microsoft.com/office/drawing/2014/main" id="{F042A46D-D1C4-6C42-B1FF-14DEDA1D833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7" name="Oval 297">
                <a:extLst>
                  <a:ext uri="{FF2B5EF4-FFF2-40B4-BE49-F238E27FC236}">
                    <a16:creationId xmlns:a16="http://schemas.microsoft.com/office/drawing/2014/main" id="{A5313801-B1AF-9546-A38E-009A4CD1DD1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8" name="Oval 298">
                <a:extLst>
                  <a:ext uri="{FF2B5EF4-FFF2-40B4-BE49-F238E27FC236}">
                    <a16:creationId xmlns:a16="http://schemas.microsoft.com/office/drawing/2014/main" id="{3330761D-7588-204A-9D8B-DB60F1BB4AF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9" name="Oval 299">
                <a:extLst>
                  <a:ext uri="{FF2B5EF4-FFF2-40B4-BE49-F238E27FC236}">
                    <a16:creationId xmlns:a16="http://schemas.microsoft.com/office/drawing/2014/main" id="{D0EECDB0-9FAA-6047-915F-1931DFE5030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0" name="Oval 300">
                <a:extLst>
                  <a:ext uri="{FF2B5EF4-FFF2-40B4-BE49-F238E27FC236}">
                    <a16:creationId xmlns:a16="http://schemas.microsoft.com/office/drawing/2014/main" id="{5CAF76B9-B869-0340-8B93-F1691E0D454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1" name="Oval 301">
                <a:extLst>
                  <a:ext uri="{FF2B5EF4-FFF2-40B4-BE49-F238E27FC236}">
                    <a16:creationId xmlns:a16="http://schemas.microsoft.com/office/drawing/2014/main" id="{FB52F5DF-0982-E740-9264-1CF64DB7E51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2" name="Oval 302">
                <a:extLst>
                  <a:ext uri="{FF2B5EF4-FFF2-40B4-BE49-F238E27FC236}">
                    <a16:creationId xmlns:a16="http://schemas.microsoft.com/office/drawing/2014/main" id="{E6B20F2C-FBF6-3F43-B9C9-940B1745C88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023" name="Group 303">
              <a:extLst>
                <a:ext uri="{FF2B5EF4-FFF2-40B4-BE49-F238E27FC236}">
                  <a16:creationId xmlns:a16="http://schemas.microsoft.com/office/drawing/2014/main" id="{7CCF2B47-B682-184A-BA28-E0C7B93A6F63}"/>
                </a:ext>
              </a:extLst>
            </p:cNvPr>
            <p:cNvGrpSpPr>
              <a:grpSpLocks/>
            </p:cNvGrpSpPr>
            <p:nvPr/>
          </p:nvGrpSpPr>
          <p:grpSpPr bwMode="auto">
            <a:xfrm>
              <a:off x="2948" y="2795"/>
              <a:ext cx="346" cy="304"/>
              <a:chOff x="3098" y="2084"/>
              <a:chExt cx="346" cy="304"/>
            </a:xfrm>
          </p:grpSpPr>
          <p:sp>
            <p:nvSpPr>
              <p:cNvPr id="671024" name="Oval 304">
                <a:extLst>
                  <a:ext uri="{FF2B5EF4-FFF2-40B4-BE49-F238E27FC236}">
                    <a16:creationId xmlns:a16="http://schemas.microsoft.com/office/drawing/2014/main" id="{BE83A15D-1DC4-9745-AEFB-5027C3AB9D3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5" name="Oval 305">
                <a:extLst>
                  <a:ext uri="{FF2B5EF4-FFF2-40B4-BE49-F238E27FC236}">
                    <a16:creationId xmlns:a16="http://schemas.microsoft.com/office/drawing/2014/main" id="{930CBAEE-68CF-3A45-B533-E59FA2A690A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6" name="Oval 306">
                <a:extLst>
                  <a:ext uri="{FF2B5EF4-FFF2-40B4-BE49-F238E27FC236}">
                    <a16:creationId xmlns:a16="http://schemas.microsoft.com/office/drawing/2014/main" id="{B412B4BE-0666-DD42-9C56-B1FBCA8EA18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7" name="Oval 307">
                <a:extLst>
                  <a:ext uri="{FF2B5EF4-FFF2-40B4-BE49-F238E27FC236}">
                    <a16:creationId xmlns:a16="http://schemas.microsoft.com/office/drawing/2014/main" id="{63350A54-9664-A04C-B26A-7C97C936348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8" name="Oval 308">
                <a:extLst>
                  <a:ext uri="{FF2B5EF4-FFF2-40B4-BE49-F238E27FC236}">
                    <a16:creationId xmlns:a16="http://schemas.microsoft.com/office/drawing/2014/main" id="{A2CE6941-8795-B241-BE4B-5F6AAD9E401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9" name="Oval 309">
                <a:extLst>
                  <a:ext uri="{FF2B5EF4-FFF2-40B4-BE49-F238E27FC236}">
                    <a16:creationId xmlns:a16="http://schemas.microsoft.com/office/drawing/2014/main" id="{3C7F89C7-19AA-4643-B2BE-2076065F777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0" name="Oval 310">
                <a:extLst>
                  <a:ext uri="{FF2B5EF4-FFF2-40B4-BE49-F238E27FC236}">
                    <a16:creationId xmlns:a16="http://schemas.microsoft.com/office/drawing/2014/main" id="{3D69DBFC-9F3B-8745-A15C-3456E1A1334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1" name="Oval 311">
                <a:extLst>
                  <a:ext uri="{FF2B5EF4-FFF2-40B4-BE49-F238E27FC236}">
                    <a16:creationId xmlns:a16="http://schemas.microsoft.com/office/drawing/2014/main" id="{003B3D00-FD4A-894D-9556-FEF244D2BAD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2" name="Oval 312">
                <a:extLst>
                  <a:ext uri="{FF2B5EF4-FFF2-40B4-BE49-F238E27FC236}">
                    <a16:creationId xmlns:a16="http://schemas.microsoft.com/office/drawing/2014/main" id="{79EA1B94-8F6B-5544-BA1B-EF005AB0D1F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3" name="Oval 313">
                <a:extLst>
                  <a:ext uri="{FF2B5EF4-FFF2-40B4-BE49-F238E27FC236}">
                    <a16:creationId xmlns:a16="http://schemas.microsoft.com/office/drawing/2014/main" id="{57D78BE5-D250-9C48-9CA1-B6BCDA1A19A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4" name="Oval 314">
                <a:extLst>
                  <a:ext uri="{FF2B5EF4-FFF2-40B4-BE49-F238E27FC236}">
                    <a16:creationId xmlns:a16="http://schemas.microsoft.com/office/drawing/2014/main" id="{AE5FC988-9524-684D-8F56-62ABAA286D0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5" name="Oval 315">
                <a:extLst>
                  <a:ext uri="{FF2B5EF4-FFF2-40B4-BE49-F238E27FC236}">
                    <a16:creationId xmlns:a16="http://schemas.microsoft.com/office/drawing/2014/main" id="{8E9C0029-8700-D64F-8E36-ED759034CC7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6" name="Oval 316">
                <a:extLst>
                  <a:ext uri="{FF2B5EF4-FFF2-40B4-BE49-F238E27FC236}">
                    <a16:creationId xmlns:a16="http://schemas.microsoft.com/office/drawing/2014/main" id="{00A042CE-7DC1-4D41-A72B-6B34670F301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7" name="Oval 317">
                <a:extLst>
                  <a:ext uri="{FF2B5EF4-FFF2-40B4-BE49-F238E27FC236}">
                    <a16:creationId xmlns:a16="http://schemas.microsoft.com/office/drawing/2014/main" id="{39F29A9B-4EDC-C342-8811-DFF6F10E791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038" name="Group 318">
              <a:extLst>
                <a:ext uri="{FF2B5EF4-FFF2-40B4-BE49-F238E27FC236}">
                  <a16:creationId xmlns:a16="http://schemas.microsoft.com/office/drawing/2014/main" id="{38DA69E2-C419-FB48-A75D-B7D9B7ABEB60}"/>
                </a:ext>
              </a:extLst>
            </p:cNvPr>
            <p:cNvGrpSpPr>
              <a:grpSpLocks/>
            </p:cNvGrpSpPr>
            <p:nvPr/>
          </p:nvGrpSpPr>
          <p:grpSpPr bwMode="auto">
            <a:xfrm>
              <a:off x="2527" y="2695"/>
              <a:ext cx="1106" cy="319"/>
              <a:chOff x="2431" y="2599"/>
              <a:chExt cx="1106" cy="319"/>
            </a:xfrm>
          </p:grpSpPr>
          <p:grpSp>
            <p:nvGrpSpPr>
              <p:cNvPr id="671039" name="Group 319">
                <a:extLst>
                  <a:ext uri="{FF2B5EF4-FFF2-40B4-BE49-F238E27FC236}">
                    <a16:creationId xmlns:a16="http://schemas.microsoft.com/office/drawing/2014/main" id="{D31A64CB-A0EA-1E4D-BBBE-53A89E3480F9}"/>
                  </a:ext>
                </a:extLst>
              </p:cNvPr>
              <p:cNvGrpSpPr>
                <a:grpSpLocks/>
              </p:cNvGrpSpPr>
              <p:nvPr/>
            </p:nvGrpSpPr>
            <p:grpSpPr bwMode="auto">
              <a:xfrm>
                <a:off x="3191" y="2599"/>
                <a:ext cx="346" cy="304"/>
                <a:chOff x="3098" y="2084"/>
                <a:chExt cx="346" cy="304"/>
              </a:xfrm>
            </p:grpSpPr>
            <p:sp>
              <p:nvSpPr>
                <p:cNvPr id="671040" name="Oval 320">
                  <a:extLst>
                    <a:ext uri="{FF2B5EF4-FFF2-40B4-BE49-F238E27FC236}">
                      <a16:creationId xmlns:a16="http://schemas.microsoft.com/office/drawing/2014/main" id="{EC2A69CC-B071-8841-8A9A-50BBDFCB437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1" name="Oval 321">
                  <a:extLst>
                    <a:ext uri="{FF2B5EF4-FFF2-40B4-BE49-F238E27FC236}">
                      <a16:creationId xmlns:a16="http://schemas.microsoft.com/office/drawing/2014/main" id="{CA5C00DB-D805-1C4C-A9F1-BC168BCD289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2" name="Oval 322">
                  <a:extLst>
                    <a:ext uri="{FF2B5EF4-FFF2-40B4-BE49-F238E27FC236}">
                      <a16:creationId xmlns:a16="http://schemas.microsoft.com/office/drawing/2014/main" id="{A93EF95C-2222-0B46-B530-EAA3B48FBFE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3" name="Oval 323">
                  <a:extLst>
                    <a:ext uri="{FF2B5EF4-FFF2-40B4-BE49-F238E27FC236}">
                      <a16:creationId xmlns:a16="http://schemas.microsoft.com/office/drawing/2014/main" id="{11411D29-F2BD-5341-AD72-B2EE8A9750A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4" name="Oval 324">
                  <a:extLst>
                    <a:ext uri="{FF2B5EF4-FFF2-40B4-BE49-F238E27FC236}">
                      <a16:creationId xmlns:a16="http://schemas.microsoft.com/office/drawing/2014/main" id="{16EDEF8F-4CA4-0448-9C19-2BE24FD6CC8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5" name="Oval 325">
                  <a:extLst>
                    <a:ext uri="{FF2B5EF4-FFF2-40B4-BE49-F238E27FC236}">
                      <a16:creationId xmlns:a16="http://schemas.microsoft.com/office/drawing/2014/main" id="{6263C8C2-7A7D-DA4F-9410-FDEEB2FFF58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6" name="Oval 326">
                  <a:extLst>
                    <a:ext uri="{FF2B5EF4-FFF2-40B4-BE49-F238E27FC236}">
                      <a16:creationId xmlns:a16="http://schemas.microsoft.com/office/drawing/2014/main" id="{E1AA2ADE-DE12-C743-95A9-C98F2BF38C9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7" name="Oval 327">
                  <a:extLst>
                    <a:ext uri="{FF2B5EF4-FFF2-40B4-BE49-F238E27FC236}">
                      <a16:creationId xmlns:a16="http://schemas.microsoft.com/office/drawing/2014/main" id="{16FB335A-4DCB-6447-96F8-3ECF2132284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8" name="Oval 328">
                  <a:extLst>
                    <a:ext uri="{FF2B5EF4-FFF2-40B4-BE49-F238E27FC236}">
                      <a16:creationId xmlns:a16="http://schemas.microsoft.com/office/drawing/2014/main" id="{FF21CCAF-ABB5-3944-8513-94A4E57196C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9" name="Oval 329">
                  <a:extLst>
                    <a:ext uri="{FF2B5EF4-FFF2-40B4-BE49-F238E27FC236}">
                      <a16:creationId xmlns:a16="http://schemas.microsoft.com/office/drawing/2014/main" id="{DF355256-4B60-4D4D-9DD0-652013060C9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0" name="Oval 330">
                  <a:extLst>
                    <a:ext uri="{FF2B5EF4-FFF2-40B4-BE49-F238E27FC236}">
                      <a16:creationId xmlns:a16="http://schemas.microsoft.com/office/drawing/2014/main" id="{28B5D185-B095-F34F-AD44-24B0558C9C7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1" name="Oval 331">
                  <a:extLst>
                    <a:ext uri="{FF2B5EF4-FFF2-40B4-BE49-F238E27FC236}">
                      <a16:creationId xmlns:a16="http://schemas.microsoft.com/office/drawing/2014/main" id="{6534D9DB-F9F6-AB49-97D8-79A35E14F62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2" name="Oval 332">
                  <a:extLst>
                    <a:ext uri="{FF2B5EF4-FFF2-40B4-BE49-F238E27FC236}">
                      <a16:creationId xmlns:a16="http://schemas.microsoft.com/office/drawing/2014/main" id="{8D50BBC8-DE92-B940-BCAB-686DDD0732E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3" name="Oval 333">
                  <a:extLst>
                    <a:ext uri="{FF2B5EF4-FFF2-40B4-BE49-F238E27FC236}">
                      <a16:creationId xmlns:a16="http://schemas.microsoft.com/office/drawing/2014/main" id="{ED0A34EE-DFF3-FA44-8727-6F20BFA5903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054" name="Group 334">
                <a:extLst>
                  <a:ext uri="{FF2B5EF4-FFF2-40B4-BE49-F238E27FC236}">
                    <a16:creationId xmlns:a16="http://schemas.microsoft.com/office/drawing/2014/main" id="{EA227DFE-00FE-824F-B5F8-E9710FE60749}"/>
                  </a:ext>
                </a:extLst>
              </p:cNvPr>
              <p:cNvGrpSpPr>
                <a:grpSpLocks/>
              </p:cNvGrpSpPr>
              <p:nvPr/>
            </p:nvGrpSpPr>
            <p:grpSpPr bwMode="auto">
              <a:xfrm>
                <a:off x="2431" y="2614"/>
                <a:ext cx="346" cy="304"/>
                <a:chOff x="3098" y="2084"/>
                <a:chExt cx="346" cy="304"/>
              </a:xfrm>
            </p:grpSpPr>
            <p:sp>
              <p:nvSpPr>
                <p:cNvPr id="671055" name="Oval 335">
                  <a:extLst>
                    <a:ext uri="{FF2B5EF4-FFF2-40B4-BE49-F238E27FC236}">
                      <a16:creationId xmlns:a16="http://schemas.microsoft.com/office/drawing/2014/main" id="{091F2A7B-9414-3C46-8AA7-11E4428EF0F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6" name="Oval 336">
                  <a:extLst>
                    <a:ext uri="{FF2B5EF4-FFF2-40B4-BE49-F238E27FC236}">
                      <a16:creationId xmlns:a16="http://schemas.microsoft.com/office/drawing/2014/main" id="{E2E063DC-B822-A241-9912-B31D8BC1B74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7" name="Oval 337">
                  <a:extLst>
                    <a:ext uri="{FF2B5EF4-FFF2-40B4-BE49-F238E27FC236}">
                      <a16:creationId xmlns:a16="http://schemas.microsoft.com/office/drawing/2014/main" id="{65E4B0A6-0BD4-314C-8993-8A15E60891A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8" name="Oval 338">
                  <a:extLst>
                    <a:ext uri="{FF2B5EF4-FFF2-40B4-BE49-F238E27FC236}">
                      <a16:creationId xmlns:a16="http://schemas.microsoft.com/office/drawing/2014/main" id="{B7AADD88-3A8A-D749-9BB8-EA1F13DF1A3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9" name="Oval 339">
                  <a:extLst>
                    <a:ext uri="{FF2B5EF4-FFF2-40B4-BE49-F238E27FC236}">
                      <a16:creationId xmlns:a16="http://schemas.microsoft.com/office/drawing/2014/main" id="{687C7CDF-E5EE-E04A-B7E7-236BB427F1D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0" name="Oval 340">
                  <a:extLst>
                    <a:ext uri="{FF2B5EF4-FFF2-40B4-BE49-F238E27FC236}">
                      <a16:creationId xmlns:a16="http://schemas.microsoft.com/office/drawing/2014/main" id="{01271DF7-8830-684C-8906-EE17C56FA84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1" name="Oval 341">
                  <a:extLst>
                    <a:ext uri="{FF2B5EF4-FFF2-40B4-BE49-F238E27FC236}">
                      <a16:creationId xmlns:a16="http://schemas.microsoft.com/office/drawing/2014/main" id="{DCC78224-0B62-EA45-AA36-BA99062406E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2" name="Oval 342">
                  <a:extLst>
                    <a:ext uri="{FF2B5EF4-FFF2-40B4-BE49-F238E27FC236}">
                      <a16:creationId xmlns:a16="http://schemas.microsoft.com/office/drawing/2014/main" id="{B31F9C2A-E4E3-4A41-9F7F-3136BE3D9FA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3" name="Oval 343">
                  <a:extLst>
                    <a:ext uri="{FF2B5EF4-FFF2-40B4-BE49-F238E27FC236}">
                      <a16:creationId xmlns:a16="http://schemas.microsoft.com/office/drawing/2014/main" id="{509EE21D-ECCA-0048-A83E-925A2A2CBD8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4" name="Oval 344">
                  <a:extLst>
                    <a:ext uri="{FF2B5EF4-FFF2-40B4-BE49-F238E27FC236}">
                      <a16:creationId xmlns:a16="http://schemas.microsoft.com/office/drawing/2014/main" id="{B6762950-1868-1F49-8DC0-59B097212E0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5" name="Oval 345">
                  <a:extLst>
                    <a:ext uri="{FF2B5EF4-FFF2-40B4-BE49-F238E27FC236}">
                      <a16:creationId xmlns:a16="http://schemas.microsoft.com/office/drawing/2014/main" id="{CEED4908-AB9B-C54B-99F7-C290397028D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6" name="Oval 346">
                  <a:extLst>
                    <a:ext uri="{FF2B5EF4-FFF2-40B4-BE49-F238E27FC236}">
                      <a16:creationId xmlns:a16="http://schemas.microsoft.com/office/drawing/2014/main" id="{18FCD26D-3806-CE4B-BB37-0D7C781F536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7" name="Oval 347">
                  <a:extLst>
                    <a:ext uri="{FF2B5EF4-FFF2-40B4-BE49-F238E27FC236}">
                      <a16:creationId xmlns:a16="http://schemas.microsoft.com/office/drawing/2014/main" id="{5ACE6C07-B2EE-7F46-BC40-7F8AEA7070B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8" name="Oval 348">
                  <a:extLst>
                    <a:ext uri="{FF2B5EF4-FFF2-40B4-BE49-F238E27FC236}">
                      <a16:creationId xmlns:a16="http://schemas.microsoft.com/office/drawing/2014/main" id="{513C19D5-F1E4-E14B-9547-B549D0F17DD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069" name="Group 349">
              <a:extLst>
                <a:ext uri="{FF2B5EF4-FFF2-40B4-BE49-F238E27FC236}">
                  <a16:creationId xmlns:a16="http://schemas.microsoft.com/office/drawing/2014/main" id="{EB82B948-BA39-7847-B3D9-EDF2AB6C771A}"/>
                </a:ext>
              </a:extLst>
            </p:cNvPr>
            <p:cNvGrpSpPr>
              <a:grpSpLocks/>
            </p:cNvGrpSpPr>
            <p:nvPr/>
          </p:nvGrpSpPr>
          <p:grpSpPr bwMode="auto">
            <a:xfrm>
              <a:off x="2880" y="2112"/>
              <a:ext cx="1664" cy="593"/>
              <a:chOff x="2784" y="2016"/>
              <a:chExt cx="1664" cy="593"/>
            </a:xfrm>
          </p:grpSpPr>
          <p:grpSp>
            <p:nvGrpSpPr>
              <p:cNvPr id="671070" name="Group 350">
                <a:extLst>
                  <a:ext uri="{FF2B5EF4-FFF2-40B4-BE49-F238E27FC236}">
                    <a16:creationId xmlns:a16="http://schemas.microsoft.com/office/drawing/2014/main" id="{03863F59-934A-A949-B50F-EE6883EFACE8}"/>
                  </a:ext>
                </a:extLst>
              </p:cNvPr>
              <p:cNvGrpSpPr>
                <a:grpSpLocks/>
              </p:cNvGrpSpPr>
              <p:nvPr/>
            </p:nvGrpSpPr>
            <p:grpSpPr bwMode="auto">
              <a:xfrm>
                <a:off x="4102" y="2016"/>
                <a:ext cx="346" cy="304"/>
                <a:chOff x="3098" y="2084"/>
                <a:chExt cx="346" cy="304"/>
              </a:xfrm>
            </p:grpSpPr>
            <p:sp>
              <p:nvSpPr>
                <p:cNvPr id="671071" name="Oval 351">
                  <a:extLst>
                    <a:ext uri="{FF2B5EF4-FFF2-40B4-BE49-F238E27FC236}">
                      <a16:creationId xmlns:a16="http://schemas.microsoft.com/office/drawing/2014/main" id="{7E329585-B1FA-C54D-9FBD-D86CBE1568A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2" name="Oval 352">
                  <a:extLst>
                    <a:ext uri="{FF2B5EF4-FFF2-40B4-BE49-F238E27FC236}">
                      <a16:creationId xmlns:a16="http://schemas.microsoft.com/office/drawing/2014/main" id="{0606892D-DB2C-5A47-99A6-08AE951BC45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3" name="Oval 353">
                  <a:extLst>
                    <a:ext uri="{FF2B5EF4-FFF2-40B4-BE49-F238E27FC236}">
                      <a16:creationId xmlns:a16="http://schemas.microsoft.com/office/drawing/2014/main" id="{2A7682A8-FEF1-2D44-B694-026256B79C4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4" name="Oval 354">
                  <a:extLst>
                    <a:ext uri="{FF2B5EF4-FFF2-40B4-BE49-F238E27FC236}">
                      <a16:creationId xmlns:a16="http://schemas.microsoft.com/office/drawing/2014/main" id="{8D3B37FA-4987-3644-8EFD-B4F7E675483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5" name="Oval 355">
                  <a:extLst>
                    <a:ext uri="{FF2B5EF4-FFF2-40B4-BE49-F238E27FC236}">
                      <a16:creationId xmlns:a16="http://schemas.microsoft.com/office/drawing/2014/main" id="{8C017080-AC2D-1842-A31E-7535B0919A7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6" name="Oval 356">
                  <a:extLst>
                    <a:ext uri="{FF2B5EF4-FFF2-40B4-BE49-F238E27FC236}">
                      <a16:creationId xmlns:a16="http://schemas.microsoft.com/office/drawing/2014/main" id="{18CE3C4F-C1A2-EC4F-892D-3502FAB4FC7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7" name="Oval 357">
                  <a:extLst>
                    <a:ext uri="{FF2B5EF4-FFF2-40B4-BE49-F238E27FC236}">
                      <a16:creationId xmlns:a16="http://schemas.microsoft.com/office/drawing/2014/main" id="{E330FFA9-25D2-7342-897C-14EEFB83CB9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8" name="Oval 358">
                  <a:extLst>
                    <a:ext uri="{FF2B5EF4-FFF2-40B4-BE49-F238E27FC236}">
                      <a16:creationId xmlns:a16="http://schemas.microsoft.com/office/drawing/2014/main" id="{E71895CE-6F18-6F41-ADAB-B8D43FEFDC5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9" name="Oval 359">
                  <a:extLst>
                    <a:ext uri="{FF2B5EF4-FFF2-40B4-BE49-F238E27FC236}">
                      <a16:creationId xmlns:a16="http://schemas.microsoft.com/office/drawing/2014/main" id="{D3851FCA-2CE2-A94D-B60F-A4160C950A8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0" name="Oval 360">
                  <a:extLst>
                    <a:ext uri="{FF2B5EF4-FFF2-40B4-BE49-F238E27FC236}">
                      <a16:creationId xmlns:a16="http://schemas.microsoft.com/office/drawing/2014/main" id="{C210A12E-77C0-594D-9D77-5CADF2C80E5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1" name="Oval 361">
                  <a:extLst>
                    <a:ext uri="{FF2B5EF4-FFF2-40B4-BE49-F238E27FC236}">
                      <a16:creationId xmlns:a16="http://schemas.microsoft.com/office/drawing/2014/main" id="{67AE0FFD-3FA2-B645-8C8F-4D9572A3BC2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2" name="Oval 362">
                  <a:extLst>
                    <a:ext uri="{FF2B5EF4-FFF2-40B4-BE49-F238E27FC236}">
                      <a16:creationId xmlns:a16="http://schemas.microsoft.com/office/drawing/2014/main" id="{3CDF8380-7F61-7647-9B6B-E639A436CC0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3" name="Oval 363">
                  <a:extLst>
                    <a:ext uri="{FF2B5EF4-FFF2-40B4-BE49-F238E27FC236}">
                      <a16:creationId xmlns:a16="http://schemas.microsoft.com/office/drawing/2014/main" id="{0072F339-8588-1445-A997-D9E76EEC673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4" name="Oval 364">
                  <a:extLst>
                    <a:ext uri="{FF2B5EF4-FFF2-40B4-BE49-F238E27FC236}">
                      <a16:creationId xmlns:a16="http://schemas.microsoft.com/office/drawing/2014/main" id="{58F09F12-67EE-CB40-A996-53BC923A50B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085" name="Group 365">
                <a:extLst>
                  <a:ext uri="{FF2B5EF4-FFF2-40B4-BE49-F238E27FC236}">
                    <a16:creationId xmlns:a16="http://schemas.microsoft.com/office/drawing/2014/main" id="{6B49CC83-BF9F-054C-B416-D80499090F97}"/>
                  </a:ext>
                </a:extLst>
              </p:cNvPr>
              <p:cNvGrpSpPr>
                <a:grpSpLocks/>
              </p:cNvGrpSpPr>
              <p:nvPr/>
            </p:nvGrpSpPr>
            <p:grpSpPr bwMode="auto">
              <a:xfrm>
                <a:off x="2784" y="2305"/>
                <a:ext cx="346" cy="304"/>
                <a:chOff x="3098" y="2084"/>
                <a:chExt cx="346" cy="304"/>
              </a:xfrm>
            </p:grpSpPr>
            <p:sp>
              <p:nvSpPr>
                <p:cNvPr id="671086" name="Oval 366">
                  <a:extLst>
                    <a:ext uri="{FF2B5EF4-FFF2-40B4-BE49-F238E27FC236}">
                      <a16:creationId xmlns:a16="http://schemas.microsoft.com/office/drawing/2014/main" id="{46460B98-4CB0-7943-B7FB-E1DB6E7F82D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7" name="Oval 367">
                  <a:extLst>
                    <a:ext uri="{FF2B5EF4-FFF2-40B4-BE49-F238E27FC236}">
                      <a16:creationId xmlns:a16="http://schemas.microsoft.com/office/drawing/2014/main" id="{F100D045-63DC-2F49-89A4-999A4C6A96B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8" name="Oval 368">
                  <a:extLst>
                    <a:ext uri="{FF2B5EF4-FFF2-40B4-BE49-F238E27FC236}">
                      <a16:creationId xmlns:a16="http://schemas.microsoft.com/office/drawing/2014/main" id="{F6121053-DDD5-8F41-975C-9320C21FCD0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9" name="Oval 369">
                  <a:extLst>
                    <a:ext uri="{FF2B5EF4-FFF2-40B4-BE49-F238E27FC236}">
                      <a16:creationId xmlns:a16="http://schemas.microsoft.com/office/drawing/2014/main" id="{C7A60D89-7C4B-B04C-9C31-08CA2000A72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0" name="Oval 370">
                  <a:extLst>
                    <a:ext uri="{FF2B5EF4-FFF2-40B4-BE49-F238E27FC236}">
                      <a16:creationId xmlns:a16="http://schemas.microsoft.com/office/drawing/2014/main" id="{0FFA1F05-A1A4-F84E-9F76-B69AE26D096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1" name="Oval 371">
                  <a:extLst>
                    <a:ext uri="{FF2B5EF4-FFF2-40B4-BE49-F238E27FC236}">
                      <a16:creationId xmlns:a16="http://schemas.microsoft.com/office/drawing/2014/main" id="{CE33426A-C15B-2A41-B6CF-45A16FBFFB9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2" name="Oval 372">
                  <a:extLst>
                    <a:ext uri="{FF2B5EF4-FFF2-40B4-BE49-F238E27FC236}">
                      <a16:creationId xmlns:a16="http://schemas.microsoft.com/office/drawing/2014/main" id="{5B5F9E68-7851-E44A-827F-AF473F7D842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3" name="Oval 373">
                  <a:extLst>
                    <a:ext uri="{FF2B5EF4-FFF2-40B4-BE49-F238E27FC236}">
                      <a16:creationId xmlns:a16="http://schemas.microsoft.com/office/drawing/2014/main" id="{888BA22F-0037-F746-88D4-AFADFF10464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4" name="Oval 374">
                  <a:extLst>
                    <a:ext uri="{FF2B5EF4-FFF2-40B4-BE49-F238E27FC236}">
                      <a16:creationId xmlns:a16="http://schemas.microsoft.com/office/drawing/2014/main" id="{8FCCBA13-9D54-3244-93C8-00C9080A5FE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5" name="Oval 375">
                  <a:extLst>
                    <a:ext uri="{FF2B5EF4-FFF2-40B4-BE49-F238E27FC236}">
                      <a16:creationId xmlns:a16="http://schemas.microsoft.com/office/drawing/2014/main" id="{38A05441-4A19-7349-9958-F67B09088FA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6" name="Oval 376">
                  <a:extLst>
                    <a:ext uri="{FF2B5EF4-FFF2-40B4-BE49-F238E27FC236}">
                      <a16:creationId xmlns:a16="http://schemas.microsoft.com/office/drawing/2014/main" id="{950587E2-BA71-474B-90E2-6FF431D9A82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7" name="Oval 377">
                  <a:extLst>
                    <a:ext uri="{FF2B5EF4-FFF2-40B4-BE49-F238E27FC236}">
                      <a16:creationId xmlns:a16="http://schemas.microsoft.com/office/drawing/2014/main" id="{366205B2-D28A-A348-B60C-126077783B0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8" name="Oval 378">
                  <a:extLst>
                    <a:ext uri="{FF2B5EF4-FFF2-40B4-BE49-F238E27FC236}">
                      <a16:creationId xmlns:a16="http://schemas.microsoft.com/office/drawing/2014/main" id="{CCCB6E96-314E-9246-A86F-EE705E770DD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9" name="Oval 379">
                  <a:extLst>
                    <a:ext uri="{FF2B5EF4-FFF2-40B4-BE49-F238E27FC236}">
                      <a16:creationId xmlns:a16="http://schemas.microsoft.com/office/drawing/2014/main" id="{EA34FAAE-4E1C-F24B-BB5F-53FE51B804D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100" name="Group 380">
              <a:extLst>
                <a:ext uri="{FF2B5EF4-FFF2-40B4-BE49-F238E27FC236}">
                  <a16:creationId xmlns:a16="http://schemas.microsoft.com/office/drawing/2014/main" id="{99AE2F60-11DE-DB45-B46D-154B2A54FF09}"/>
                </a:ext>
              </a:extLst>
            </p:cNvPr>
            <p:cNvGrpSpPr>
              <a:grpSpLocks/>
            </p:cNvGrpSpPr>
            <p:nvPr/>
          </p:nvGrpSpPr>
          <p:grpSpPr bwMode="auto">
            <a:xfrm>
              <a:off x="3906" y="2655"/>
              <a:ext cx="631" cy="1062"/>
              <a:chOff x="3810" y="2559"/>
              <a:chExt cx="631" cy="1062"/>
            </a:xfrm>
          </p:grpSpPr>
          <p:grpSp>
            <p:nvGrpSpPr>
              <p:cNvPr id="671101" name="Group 381">
                <a:extLst>
                  <a:ext uri="{FF2B5EF4-FFF2-40B4-BE49-F238E27FC236}">
                    <a16:creationId xmlns:a16="http://schemas.microsoft.com/office/drawing/2014/main" id="{4245EF3F-8F80-834B-A590-031A7DA59E6D}"/>
                  </a:ext>
                </a:extLst>
              </p:cNvPr>
              <p:cNvGrpSpPr>
                <a:grpSpLocks/>
              </p:cNvGrpSpPr>
              <p:nvPr/>
            </p:nvGrpSpPr>
            <p:grpSpPr bwMode="auto">
              <a:xfrm>
                <a:off x="4095" y="3317"/>
                <a:ext cx="346" cy="304"/>
                <a:chOff x="3098" y="2084"/>
                <a:chExt cx="346" cy="304"/>
              </a:xfrm>
            </p:grpSpPr>
            <p:sp>
              <p:nvSpPr>
                <p:cNvPr id="671102" name="Oval 382">
                  <a:extLst>
                    <a:ext uri="{FF2B5EF4-FFF2-40B4-BE49-F238E27FC236}">
                      <a16:creationId xmlns:a16="http://schemas.microsoft.com/office/drawing/2014/main" id="{9BF62ADF-AADF-8042-8E59-9B6F4F3A551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03" name="Oval 383">
                  <a:extLst>
                    <a:ext uri="{FF2B5EF4-FFF2-40B4-BE49-F238E27FC236}">
                      <a16:creationId xmlns:a16="http://schemas.microsoft.com/office/drawing/2014/main" id="{279AFB0B-6FE6-5E40-9D4A-367D610EE28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04" name="Oval 384">
                  <a:extLst>
                    <a:ext uri="{FF2B5EF4-FFF2-40B4-BE49-F238E27FC236}">
                      <a16:creationId xmlns:a16="http://schemas.microsoft.com/office/drawing/2014/main" id="{7E25030F-0AC5-9A4F-AD0E-B7D6D870077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05" name="Oval 385">
                  <a:extLst>
                    <a:ext uri="{FF2B5EF4-FFF2-40B4-BE49-F238E27FC236}">
                      <a16:creationId xmlns:a16="http://schemas.microsoft.com/office/drawing/2014/main" id="{FB395D27-4C1E-5641-AE53-50A2E0FAF78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06" name="Oval 386">
                  <a:extLst>
                    <a:ext uri="{FF2B5EF4-FFF2-40B4-BE49-F238E27FC236}">
                      <a16:creationId xmlns:a16="http://schemas.microsoft.com/office/drawing/2014/main" id="{6F33695A-B51B-3C4D-B21F-22A42248D7F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07" name="Oval 387">
                  <a:extLst>
                    <a:ext uri="{FF2B5EF4-FFF2-40B4-BE49-F238E27FC236}">
                      <a16:creationId xmlns:a16="http://schemas.microsoft.com/office/drawing/2014/main" id="{A67A2B8B-6393-EE47-9CC3-0F3A00F26FB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08" name="Oval 388">
                  <a:extLst>
                    <a:ext uri="{FF2B5EF4-FFF2-40B4-BE49-F238E27FC236}">
                      <a16:creationId xmlns:a16="http://schemas.microsoft.com/office/drawing/2014/main" id="{26F6759A-9FDE-B541-95B4-292D7394BFB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09" name="Oval 389">
                  <a:extLst>
                    <a:ext uri="{FF2B5EF4-FFF2-40B4-BE49-F238E27FC236}">
                      <a16:creationId xmlns:a16="http://schemas.microsoft.com/office/drawing/2014/main" id="{9CB810E0-1B93-7641-86FB-067EBEB667E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0" name="Oval 390">
                  <a:extLst>
                    <a:ext uri="{FF2B5EF4-FFF2-40B4-BE49-F238E27FC236}">
                      <a16:creationId xmlns:a16="http://schemas.microsoft.com/office/drawing/2014/main" id="{196A06AA-79F6-9145-9B28-1B1F0ACC94A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1" name="Oval 391">
                  <a:extLst>
                    <a:ext uri="{FF2B5EF4-FFF2-40B4-BE49-F238E27FC236}">
                      <a16:creationId xmlns:a16="http://schemas.microsoft.com/office/drawing/2014/main" id="{04E46B00-C2DA-6E45-92E4-AF69D7231DE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2" name="Oval 392">
                  <a:extLst>
                    <a:ext uri="{FF2B5EF4-FFF2-40B4-BE49-F238E27FC236}">
                      <a16:creationId xmlns:a16="http://schemas.microsoft.com/office/drawing/2014/main" id="{0BE205FE-245D-4D47-8D84-85211F216D5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3" name="Oval 393">
                  <a:extLst>
                    <a:ext uri="{FF2B5EF4-FFF2-40B4-BE49-F238E27FC236}">
                      <a16:creationId xmlns:a16="http://schemas.microsoft.com/office/drawing/2014/main" id="{488D8EC5-5C86-1644-BCFF-C491E496265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4" name="Oval 394">
                  <a:extLst>
                    <a:ext uri="{FF2B5EF4-FFF2-40B4-BE49-F238E27FC236}">
                      <a16:creationId xmlns:a16="http://schemas.microsoft.com/office/drawing/2014/main" id="{CDD791A9-76FC-044D-8E3A-A32804B1A04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5" name="Oval 395">
                  <a:extLst>
                    <a:ext uri="{FF2B5EF4-FFF2-40B4-BE49-F238E27FC236}">
                      <a16:creationId xmlns:a16="http://schemas.microsoft.com/office/drawing/2014/main" id="{7957BF8D-ECF7-D94F-85BE-95AE8E68DD9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116" name="Group 396">
                <a:extLst>
                  <a:ext uri="{FF2B5EF4-FFF2-40B4-BE49-F238E27FC236}">
                    <a16:creationId xmlns:a16="http://schemas.microsoft.com/office/drawing/2014/main" id="{AD144846-A688-754B-9E38-811CB9B2F621}"/>
                  </a:ext>
                </a:extLst>
              </p:cNvPr>
              <p:cNvGrpSpPr>
                <a:grpSpLocks/>
              </p:cNvGrpSpPr>
              <p:nvPr/>
            </p:nvGrpSpPr>
            <p:grpSpPr bwMode="auto">
              <a:xfrm>
                <a:off x="3810" y="2559"/>
                <a:ext cx="346" cy="304"/>
                <a:chOff x="3098" y="2084"/>
                <a:chExt cx="346" cy="304"/>
              </a:xfrm>
            </p:grpSpPr>
            <p:sp>
              <p:nvSpPr>
                <p:cNvPr id="671117" name="Oval 397">
                  <a:extLst>
                    <a:ext uri="{FF2B5EF4-FFF2-40B4-BE49-F238E27FC236}">
                      <a16:creationId xmlns:a16="http://schemas.microsoft.com/office/drawing/2014/main" id="{79E5F206-1CA7-E843-997E-7C58E281699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8" name="Oval 398">
                  <a:extLst>
                    <a:ext uri="{FF2B5EF4-FFF2-40B4-BE49-F238E27FC236}">
                      <a16:creationId xmlns:a16="http://schemas.microsoft.com/office/drawing/2014/main" id="{64AC1CF4-7F75-2D41-9E94-E91BFA40D16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9" name="Oval 399">
                  <a:extLst>
                    <a:ext uri="{FF2B5EF4-FFF2-40B4-BE49-F238E27FC236}">
                      <a16:creationId xmlns:a16="http://schemas.microsoft.com/office/drawing/2014/main" id="{250C681C-17EA-EC4B-8113-B6EC00AA0DB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0" name="Oval 400">
                  <a:extLst>
                    <a:ext uri="{FF2B5EF4-FFF2-40B4-BE49-F238E27FC236}">
                      <a16:creationId xmlns:a16="http://schemas.microsoft.com/office/drawing/2014/main" id="{FD5ADC6E-070C-A74A-8502-5A0BA45C245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1" name="Oval 401">
                  <a:extLst>
                    <a:ext uri="{FF2B5EF4-FFF2-40B4-BE49-F238E27FC236}">
                      <a16:creationId xmlns:a16="http://schemas.microsoft.com/office/drawing/2014/main" id="{F1C2033D-BA09-6945-83B2-5E358794A95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2" name="Oval 402">
                  <a:extLst>
                    <a:ext uri="{FF2B5EF4-FFF2-40B4-BE49-F238E27FC236}">
                      <a16:creationId xmlns:a16="http://schemas.microsoft.com/office/drawing/2014/main" id="{3C1D4DC8-2BFB-0D42-8315-BF11898F260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3" name="Oval 403">
                  <a:extLst>
                    <a:ext uri="{FF2B5EF4-FFF2-40B4-BE49-F238E27FC236}">
                      <a16:creationId xmlns:a16="http://schemas.microsoft.com/office/drawing/2014/main" id="{EC2BE46C-36D2-A040-B954-02581B1682D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4" name="Oval 404">
                  <a:extLst>
                    <a:ext uri="{FF2B5EF4-FFF2-40B4-BE49-F238E27FC236}">
                      <a16:creationId xmlns:a16="http://schemas.microsoft.com/office/drawing/2014/main" id="{2F8C654D-124A-8949-B9A0-19D8210966D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5" name="Oval 405">
                  <a:extLst>
                    <a:ext uri="{FF2B5EF4-FFF2-40B4-BE49-F238E27FC236}">
                      <a16:creationId xmlns:a16="http://schemas.microsoft.com/office/drawing/2014/main" id="{2D056379-D5B4-AC4F-9E8D-133755503BF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6" name="Oval 406">
                  <a:extLst>
                    <a:ext uri="{FF2B5EF4-FFF2-40B4-BE49-F238E27FC236}">
                      <a16:creationId xmlns:a16="http://schemas.microsoft.com/office/drawing/2014/main" id="{5E5B81F7-01C2-3B41-B00D-3FA4775DE9A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7" name="Oval 407">
                  <a:extLst>
                    <a:ext uri="{FF2B5EF4-FFF2-40B4-BE49-F238E27FC236}">
                      <a16:creationId xmlns:a16="http://schemas.microsoft.com/office/drawing/2014/main" id="{14EF39C6-EA4D-5247-8640-2481A5539C7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8" name="Oval 408">
                  <a:extLst>
                    <a:ext uri="{FF2B5EF4-FFF2-40B4-BE49-F238E27FC236}">
                      <a16:creationId xmlns:a16="http://schemas.microsoft.com/office/drawing/2014/main" id="{44FD02AE-BC3C-3144-97DD-23B36B11D9B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9" name="Oval 409">
                  <a:extLst>
                    <a:ext uri="{FF2B5EF4-FFF2-40B4-BE49-F238E27FC236}">
                      <a16:creationId xmlns:a16="http://schemas.microsoft.com/office/drawing/2014/main" id="{8961A00F-1802-8747-BB54-6F9E35DABB6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30" name="Oval 410">
                  <a:extLst>
                    <a:ext uri="{FF2B5EF4-FFF2-40B4-BE49-F238E27FC236}">
                      <a16:creationId xmlns:a16="http://schemas.microsoft.com/office/drawing/2014/main" id="{86F5842A-3FAF-DB47-91AC-305F1B63B2D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131" name="Group 411">
              <a:extLst>
                <a:ext uri="{FF2B5EF4-FFF2-40B4-BE49-F238E27FC236}">
                  <a16:creationId xmlns:a16="http://schemas.microsoft.com/office/drawing/2014/main" id="{E18A9185-0F0E-8A49-8404-234341BFEE26}"/>
                </a:ext>
              </a:extLst>
            </p:cNvPr>
            <p:cNvGrpSpPr>
              <a:grpSpLocks/>
            </p:cNvGrpSpPr>
            <p:nvPr/>
          </p:nvGrpSpPr>
          <p:grpSpPr bwMode="auto">
            <a:xfrm>
              <a:off x="3619" y="2032"/>
              <a:ext cx="1303" cy="973"/>
              <a:chOff x="3523" y="1936"/>
              <a:chExt cx="1303" cy="973"/>
            </a:xfrm>
          </p:grpSpPr>
          <p:grpSp>
            <p:nvGrpSpPr>
              <p:cNvPr id="671132" name="Group 412">
                <a:extLst>
                  <a:ext uri="{FF2B5EF4-FFF2-40B4-BE49-F238E27FC236}">
                    <a16:creationId xmlns:a16="http://schemas.microsoft.com/office/drawing/2014/main" id="{3FDEABF5-8E06-4D40-84FE-671564D281A9}"/>
                  </a:ext>
                </a:extLst>
              </p:cNvPr>
              <p:cNvGrpSpPr>
                <a:grpSpLocks/>
              </p:cNvGrpSpPr>
              <p:nvPr/>
            </p:nvGrpSpPr>
            <p:grpSpPr bwMode="auto">
              <a:xfrm>
                <a:off x="4480" y="2605"/>
                <a:ext cx="346" cy="304"/>
                <a:chOff x="3098" y="2084"/>
                <a:chExt cx="346" cy="304"/>
              </a:xfrm>
            </p:grpSpPr>
            <p:sp>
              <p:nvSpPr>
                <p:cNvPr id="671133" name="Oval 413">
                  <a:extLst>
                    <a:ext uri="{FF2B5EF4-FFF2-40B4-BE49-F238E27FC236}">
                      <a16:creationId xmlns:a16="http://schemas.microsoft.com/office/drawing/2014/main" id="{2C870F27-1DE7-4946-8CC7-4F62ED2519E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34" name="Oval 414">
                  <a:extLst>
                    <a:ext uri="{FF2B5EF4-FFF2-40B4-BE49-F238E27FC236}">
                      <a16:creationId xmlns:a16="http://schemas.microsoft.com/office/drawing/2014/main" id="{C17111C1-D3D1-DB4C-BA61-CEF9FB9AEA1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35" name="Oval 415">
                  <a:extLst>
                    <a:ext uri="{FF2B5EF4-FFF2-40B4-BE49-F238E27FC236}">
                      <a16:creationId xmlns:a16="http://schemas.microsoft.com/office/drawing/2014/main" id="{ACA5E629-2322-4A4C-B31A-FF238093C0F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36" name="Oval 416">
                  <a:extLst>
                    <a:ext uri="{FF2B5EF4-FFF2-40B4-BE49-F238E27FC236}">
                      <a16:creationId xmlns:a16="http://schemas.microsoft.com/office/drawing/2014/main" id="{1BC3AB48-E321-2E4D-BA2B-C8F597FB4EA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37" name="Oval 417">
                  <a:extLst>
                    <a:ext uri="{FF2B5EF4-FFF2-40B4-BE49-F238E27FC236}">
                      <a16:creationId xmlns:a16="http://schemas.microsoft.com/office/drawing/2014/main" id="{E2F578C1-9758-0A42-95FF-FF795571686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38" name="Oval 418">
                  <a:extLst>
                    <a:ext uri="{FF2B5EF4-FFF2-40B4-BE49-F238E27FC236}">
                      <a16:creationId xmlns:a16="http://schemas.microsoft.com/office/drawing/2014/main" id="{97C04393-06A4-A344-B5A6-B74EAF8EC6E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39" name="Oval 419">
                  <a:extLst>
                    <a:ext uri="{FF2B5EF4-FFF2-40B4-BE49-F238E27FC236}">
                      <a16:creationId xmlns:a16="http://schemas.microsoft.com/office/drawing/2014/main" id="{0E4C75B7-3480-F543-A704-596C5C0C249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0" name="Oval 420">
                  <a:extLst>
                    <a:ext uri="{FF2B5EF4-FFF2-40B4-BE49-F238E27FC236}">
                      <a16:creationId xmlns:a16="http://schemas.microsoft.com/office/drawing/2014/main" id="{EFBB05C9-FD3B-1240-9E60-00CECD5339A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1" name="Oval 421">
                  <a:extLst>
                    <a:ext uri="{FF2B5EF4-FFF2-40B4-BE49-F238E27FC236}">
                      <a16:creationId xmlns:a16="http://schemas.microsoft.com/office/drawing/2014/main" id="{2766AB6D-FFD3-1048-B2E6-9D5DB655D85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2" name="Oval 422">
                  <a:extLst>
                    <a:ext uri="{FF2B5EF4-FFF2-40B4-BE49-F238E27FC236}">
                      <a16:creationId xmlns:a16="http://schemas.microsoft.com/office/drawing/2014/main" id="{3646479A-E13D-EF44-B6CE-737F8F66805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3" name="Oval 423">
                  <a:extLst>
                    <a:ext uri="{FF2B5EF4-FFF2-40B4-BE49-F238E27FC236}">
                      <a16:creationId xmlns:a16="http://schemas.microsoft.com/office/drawing/2014/main" id="{A2798D6A-CB89-AB4D-99DD-C9F42266821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4" name="Oval 424">
                  <a:extLst>
                    <a:ext uri="{FF2B5EF4-FFF2-40B4-BE49-F238E27FC236}">
                      <a16:creationId xmlns:a16="http://schemas.microsoft.com/office/drawing/2014/main" id="{FCC21693-168F-A342-9467-4F4BC6E01BB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5" name="Oval 425">
                  <a:extLst>
                    <a:ext uri="{FF2B5EF4-FFF2-40B4-BE49-F238E27FC236}">
                      <a16:creationId xmlns:a16="http://schemas.microsoft.com/office/drawing/2014/main" id="{AF5B5986-117E-6D4E-A846-4B43F08611F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6" name="Oval 426">
                  <a:extLst>
                    <a:ext uri="{FF2B5EF4-FFF2-40B4-BE49-F238E27FC236}">
                      <a16:creationId xmlns:a16="http://schemas.microsoft.com/office/drawing/2014/main" id="{331C07CC-1484-B94D-8797-021653754BE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147" name="Group 427">
                <a:extLst>
                  <a:ext uri="{FF2B5EF4-FFF2-40B4-BE49-F238E27FC236}">
                    <a16:creationId xmlns:a16="http://schemas.microsoft.com/office/drawing/2014/main" id="{6BCF6D53-BEA9-3B43-9DFC-346FF9A03C18}"/>
                  </a:ext>
                </a:extLst>
              </p:cNvPr>
              <p:cNvGrpSpPr>
                <a:grpSpLocks/>
              </p:cNvGrpSpPr>
              <p:nvPr/>
            </p:nvGrpSpPr>
            <p:grpSpPr bwMode="auto">
              <a:xfrm>
                <a:off x="3523" y="1936"/>
                <a:ext cx="346" cy="304"/>
                <a:chOff x="3098" y="2084"/>
                <a:chExt cx="346" cy="304"/>
              </a:xfrm>
            </p:grpSpPr>
            <p:sp>
              <p:nvSpPr>
                <p:cNvPr id="671148" name="Oval 428">
                  <a:extLst>
                    <a:ext uri="{FF2B5EF4-FFF2-40B4-BE49-F238E27FC236}">
                      <a16:creationId xmlns:a16="http://schemas.microsoft.com/office/drawing/2014/main" id="{F093EE65-7C8E-1D4A-8042-CDF565A9F3F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9" name="Oval 429">
                  <a:extLst>
                    <a:ext uri="{FF2B5EF4-FFF2-40B4-BE49-F238E27FC236}">
                      <a16:creationId xmlns:a16="http://schemas.microsoft.com/office/drawing/2014/main" id="{6EC95C74-2E4F-BB4D-BD0B-AB47ABAB664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0" name="Oval 430">
                  <a:extLst>
                    <a:ext uri="{FF2B5EF4-FFF2-40B4-BE49-F238E27FC236}">
                      <a16:creationId xmlns:a16="http://schemas.microsoft.com/office/drawing/2014/main" id="{4D2693D0-6E00-434E-AC88-9C92A3430A9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1" name="Oval 431">
                  <a:extLst>
                    <a:ext uri="{FF2B5EF4-FFF2-40B4-BE49-F238E27FC236}">
                      <a16:creationId xmlns:a16="http://schemas.microsoft.com/office/drawing/2014/main" id="{0D976A54-C09B-CE46-AACD-0A0C5AF5743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2" name="Oval 432">
                  <a:extLst>
                    <a:ext uri="{FF2B5EF4-FFF2-40B4-BE49-F238E27FC236}">
                      <a16:creationId xmlns:a16="http://schemas.microsoft.com/office/drawing/2014/main" id="{6A4171EB-9554-C54C-A9FF-C37BF87F166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3" name="Oval 433">
                  <a:extLst>
                    <a:ext uri="{FF2B5EF4-FFF2-40B4-BE49-F238E27FC236}">
                      <a16:creationId xmlns:a16="http://schemas.microsoft.com/office/drawing/2014/main" id="{5265120C-529C-3045-8B74-25E4DAD1C27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4" name="Oval 434">
                  <a:extLst>
                    <a:ext uri="{FF2B5EF4-FFF2-40B4-BE49-F238E27FC236}">
                      <a16:creationId xmlns:a16="http://schemas.microsoft.com/office/drawing/2014/main" id="{0AD4EDD8-0AEF-7F4E-84E6-8A9AF13D31A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5" name="Oval 435">
                  <a:extLst>
                    <a:ext uri="{FF2B5EF4-FFF2-40B4-BE49-F238E27FC236}">
                      <a16:creationId xmlns:a16="http://schemas.microsoft.com/office/drawing/2014/main" id="{E69B143C-7BD2-6540-974D-31B54594DFC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6" name="Oval 436">
                  <a:extLst>
                    <a:ext uri="{FF2B5EF4-FFF2-40B4-BE49-F238E27FC236}">
                      <a16:creationId xmlns:a16="http://schemas.microsoft.com/office/drawing/2014/main" id="{35AC685F-780B-9541-9F20-CF8E97A90D1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7" name="Oval 437">
                  <a:extLst>
                    <a:ext uri="{FF2B5EF4-FFF2-40B4-BE49-F238E27FC236}">
                      <a16:creationId xmlns:a16="http://schemas.microsoft.com/office/drawing/2014/main" id="{7F430F16-24CA-1C40-AF03-F13EDE154FF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8" name="Oval 438">
                  <a:extLst>
                    <a:ext uri="{FF2B5EF4-FFF2-40B4-BE49-F238E27FC236}">
                      <a16:creationId xmlns:a16="http://schemas.microsoft.com/office/drawing/2014/main" id="{D0AAD73D-784F-3749-B2F9-D9F3726C68A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9" name="Oval 439">
                  <a:extLst>
                    <a:ext uri="{FF2B5EF4-FFF2-40B4-BE49-F238E27FC236}">
                      <a16:creationId xmlns:a16="http://schemas.microsoft.com/office/drawing/2014/main" id="{6B2F0DE8-BFB0-D841-AA0E-D0C11565576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60" name="Oval 440">
                  <a:extLst>
                    <a:ext uri="{FF2B5EF4-FFF2-40B4-BE49-F238E27FC236}">
                      <a16:creationId xmlns:a16="http://schemas.microsoft.com/office/drawing/2014/main" id="{168D793A-51A7-5A40-9FB4-38A5E41B55A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61" name="Oval 441">
                  <a:extLst>
                    <a:ext uri="{FF2B5EF4-FFF2-40B4-BE49-F238E27FC236}">
                      <a16:creationId xmlns:a16="http://schemas.microsoft.com/office/drawing/2014/main" id="{BE97A9FD-3D2E-264F-889F-D8C735DF65A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162" name="Group 442">
              <a:extLst>
                <a:ext uri="{FF2B5EF4-FFF2-40B4-BE49-F238E27FC236}">
                  <a16:creationId xmlns:a16="http://schemas.microsoft.com/office/drawing/2014/main" id="{2F62241F-7CB5-5045-BD8D-B31D3309EFF4}"/>
                </a:ext>
              </a:extLst>
            </p:cNvPr>
            <p:cNvGrpSpPr>
              <a:grpSpLocks/>
            </p:cNvGrpSpPr>
            <p:nvPr/>
          </p:nvGrpSpPr>
          <p:grpSpPr bwMode="auto">
            <a:xfrm>
              <a:off x="2624" y="2100"/>
              <a:ext cx="986" cy="508"/>
              <a:chOff x="2528" y="2004"/>
              <a:chExt cx="986" cy="508"/>
            </a:xfrm>
          </p:grpSpPr>
          <p:grpSp>
            <p:nvGrpSpPr>
              <p:cNvPr id="671163" name="Group 443">
                <a:extLst>
                  <a:ext uri="{FF2B5EF4-FFF2-40B4-BE49-F238E27FC236}">
                    <a16:creationId xmlns:a16="http://schemas.microsoft.com/office/drawing/2014/main" id="{272409FE-69E4-D642-B9E5-A9275A9EC89C}"/>
                  </a:ext>
                </a:extLst>
              </p:cNvPr>
              <p:cNvGrpSpPr>
                <a:grpSpLocks/>
              </p:cNvGrpSpPr>
              <p:nvPr/>
            </p:nvGrpSpPr>
            <p:grpSpPr bwMode="auto">
              <a:xfrm>
                <a:off x="3168" y="2004"/>
                <a:ext cx="346" cy="304"/>
                <a:chOff x="3098" y="2084"/>
                <a:chExt cx="346" cy="304"/>
              </a:xfrm>
            </p:grpSpPr>
            <p:sp>
              <p:nvSpPr>
                <p:cNvPr id="671164" name="Oval 444">
                  <a:extLst>
                    <a:ext uri="{FF2B5EF4-FFF2-40B4-BE49-F238E27FC236}">
                      <a16:creationId xmlns:a16="http://schemas.microsoft.com/office/drawing/2014/main" id="{E6BC15F9-7654-144A-B253-F09AC7CC97B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65" name="Oval 445">
                  <a:extLst>
                    <a:ext uri="{FF2B5EF4-FFF2-40B4-BE49-F238E27FC236}">
                      <a16:creationId xmlns:a16="http://schemas.microsoft.com/office/drawing/2014/main" id="{6DDBEFC3-5839-354D-AD5D-C595623FA3A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66" name="Oval 446">
                  <a:extLst>
                    <a:ext uri="{FF2B5EF4-FFF2-40B4-BE49-F238E27FC236}">
                      <a16:creationId xmlns:a16="http://schemas.microsoft.com/office/drawing/2014/main" id="{F6663A22-661E-CF46-AF10-EA5A7D288C5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67" name="Oval 447">
                  <a:extLst>
                    <a:ext uri="{FF2B5EF4-FFF2-40B4-BE49-F238E27FC236}">
                      <a16:creationId xmlns:a16="http://schemas.microsoft.com/office/drawing/2014/main" id="{6BF425FB-11F3-DE4A-9597-1CB0FFAB7AD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68" name="Oval 448">
                  <a:extLst>
                    <a:ext uri="{FF2B5EF4-FFF2-40B4-BE49-F238E27FC236}">
                      <a16:creationId xmlns:a16="http://schemas.microsoft.com/office/drawing/2014/main" id="{D53BBBC9-105B-2540-AF55-B6D646062F3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69" name="Oval 449">
                  <a:extLst>
                    <a:ext uri="{FF2B5EF4-FFF2-40B4-BE49-F238E27FC236}">
                      <a16:creationId xmlns:a16="http://schemas.microsoft.com/office/drawing/2014/main" id="{F91D71D8-09E6-AE40-A1D2-F03B76CBB8F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0" name="Oval 450">
                  <a:extLst>
                    <a:ext uri="{FF2B5EF4-FFF2-40B4-BE49-F238E27FC236}">
                      <a16:creationId xmlns:a16="http://schemas.microsoft.com/office/drawing/2014/main" id="{9C59D64B-A13D-9D43-B6D4-ECAE11B2456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1" name="Oval 451">
                  <a:extLst>
                    <a:ext uri="{FF2B5EF4-FFF2-40B4-BE49-F238E27FC236}">
                      <a16:creationId xmlns:a16="http://schemas.microsoft.com/office/drawing/2014/main" id="{85114CA1-1735-1A4A-AEB7-AF19F656242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2" name="Oval 452">
                  <a:extLst>
                    <a:ext uri="{FF2B5EF4-FFF2-40B4-BE49-F238E27FC236}">
                      <a16:creationId xmlns:a16="http://schemas.microsoft.com/office/drawing/2014/main" id="{1411C830-D7AB-6346-A2AB-F664BF36070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3" name="Oval 453">
                  <a:extLst>
                    <a:ext uri="{FF2B5EF4-FFF2-40B4-BE49-F238E27FC236}">
                      <a16:creationId xmlns:a16="http://schemas.microsoft.com/office/drawing/2014/main" id="{1EAA7CBF-0662-704F-ADF5-38E4CFE4DAE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4" name="Oval 454">
                  <a:extLst>
                    <a:ext uri="{FF2B5EF4-FFF2-40B4-BE49-F238E27FC236}">
                      <a16:creationId xmlns:a16="http://schemas.microsoft.com/office/drawing/2014/main" id="{AAC65008-5686-DE4C-8E8D-E0D743A1731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5" name="Oval 455">
                  <a:extLst>
                    <a:ext uri="{FF2B5EF4-FFF2-40B4-BE49-F238E27FC236}">
                      <a16:creationId xmlns:a16="http://schemas.microsoft.com/office/drawing/2014/main" id="{7F517FB9-BD07-E649-A3CF-882546E8761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6" name="Oval 456">
                  <a:extLst>
                    <a:ext uri="{FF2B5EF4-FFF2-40B4-BE49-F238E27FC236}">
                      <a16:creationId xmlns:a16="http://schemas.microsoft.com/office/drawing/2014/main" id="{1531F0CC-8347-384A-B6FA-C28F505F2FE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7" name="Oval 457">
                  <a:extLst>
                    <a:ext uri="{FF2B5EF4-FFF2-40B4-BE49-F238E27FC236}">
                      <a16:creationId xmlns:a16="http://schemas.microsoft.com/office/drawing/2014/main" id="{82817A4E-76AC-2648-A72D-BF9E0CC4E4D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178" name="Group 458">
                <a:extLst>
                  <a:ext uri="{FF2B5EF4-FFF2-40B4-BE49-F238E27FC236}">
                    <a16:creationId xmlns:a16="http://schemas.microsoft.com/office/drawing/2014/main" id="{974DB281-166B-BE48-ACF6-F8CB2DAE54AA}"/>
                  </a:ext>
                </a:extLst>
              </p:cNvPr>
              <p:cNvGrpSpPr>
                <a:grpSpLocks/>
              </p:cNvGrpSpPr>
              <p:nvPr/>
            </p:nvGrpSpPr>
            <p:grpSpPr bwMode="auto">
              <a:xfrm>
                <a:off x="2528" y="2208"/>
                <a:ext cx="346" cy="304"/>
                <a:chOff x="3098" y="2084"/>
                <a:chExt cx="346" cy="304"/>
              </a:xfrm>
            </p:grpSpPr>
            <p:sp>
              <p:nvSpPr>
                <p:cNvPr id="671179" name="Oval 459">
                  <a:extLst>
                    <a:ext uri="{FF2B5EF4-FFF2-40B4-BE49-F238E27FC236}">
                      <a16:creationId xmlns:a16="http://schemas.microsoft.com/office/drawing/2014/main" id="{2BED5996-46E7-1446-9CF4-B573B1CA460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0" name="Oval 460">
                  <a:extLst>
                    <a:ext uri="{FF2B5EF4-FFF2-40B4-BE49-F238E27FC236}">
                      <a16:creationId xmlns:a16="http://schemas.microsoft.com/office/drawing/2014/main" id="{7C1A8507-5FBE-0543-AB1C-B620EC78580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1" name="Oval 461">
                  <a:extLst>
                    <a:ext uri="{FF2B5EF4-FFF2-40B4-BE49-F238E27FC236}">
                      <a16:creationId xmlns:a16="http://schemas.microsoft.com/office/drawing/2014/main" id="{A8242B7C-6AC7-AF46-87F0-B797F4C551E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2" name="Oval 462">
                  <a:extLst>
                    <a:ext uri="{FF2B5EF4-FFF2-40B4-BE49-F238E27FC236}">
                      <a16:creationId xmlns:a16="http://schemas.microsoft.com/office/drawing/2014/main" id="{CFDDE535-EE4F-7F4C-8E12-491F2FE059C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3" name="Oval 463">
                  <a:extLst>
                    <a:ext uri="{FF2B5EF4-FFF2-40B4-BE49-F238E27FC236}">
                      <a16:creationId xmlns:a16="http://schemas.microsoft.com/office/drawing/2014/main" id="{ED59E215-DEB1-5141-92B0-20AE5BA9773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4" name="Oval 464">
                  <a:extLst>
                    <a:ext uri="{FF2B5EF4-FFF2-40B4-BE49-F238E27FC236}">
                      <a16:creationId xmlns:a16="http://schemas.microsoft.com/office/drawing/2014/main" id="{1740F8B3-F797-7B49-AB49-229651D54B2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5" name="Oval 465">
                  <a:extLst>
                    <a:ext uri="{FF2B5EF4-FFF2-40B4-BE49-F238E27FC236}">
                      <a16:creationId xmlns:a16="http://schemas.microsoft.com/office/drawing/2014/main" id="{F52C8B05-8029-994D-B3B1-A5EF5F3921A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6" name="Oval 466">
                  <a:extLst>
                    <a:ext uri="{FF2B5EF4-FFF2-40B4-BE49-F238E27FC236}">
                      <a16:creationId xmlns:a16="http://schemas.microsoft.com/office/drawing/2014/main" id="{C7349808-3299-6E46-BE1D-22D7B42C33E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7" name="Oval 467">
                  <a:extLst>
                    <a:ext uri="{FF2B5EF4-FFF2-40B4-BE49-F238E27FC236}">
                      <a16:creationId xmlns:a16="http://schemas.microsoft.com/office/drawing/2014/main" id="{F9D3EAB3-FC44-254E-B6A0-E87DAD38F05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8" name="Oval 468">
                  <a:extLst>
                    <a:ext uri="{FF2B5EF4-FFF2-40B4-BE49-F238E27FC236}">
                      <a16:creationId xmlns:a16="http://schemas.microsoft.com/office/drawing/2014/main" id="{FA7967FD-D332-3044-830F-358EC437097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9" name="Oval 469">
                  <a:extLst>
                    <a:ext uri="{FF2B5EF4-FFF2-40B4-BE49-F238E27FC236}">
                      <a16:creationId xmlns:a16="http://schemas.microsoft.com/office/drawing/2014/main" id="{44B6517C-6D45-E44F-B448-ADE0EA03991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0" name="Oval 470">
                  <a:extLst>
                    <a:ext uri="{FF2B5EF4-FFF2-40B4-BE49-F238E27FC236}">
                      <a16:creationId xmlns:a16="http://schemas.microsoft.com/office/drawing/2014/main" id="{98001E3F-8132-234C-8E5F-2D88566EA57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1" name="Oval 471">
                  <a:extLst>
                    <a:ext uri="{FF2B5EF4-FFF2-40B4-BE49-F238E27FC236}">
                      <a16:creationId xmlns:a16="http://schemas.microsoft.com/office/drawing/2014/main" id="{26C42F14-5103-9849-96D0-33DB4970E84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2" name="Oval 472">
                  <a:extLst>
                    <a:ext uri="{FF2B5EF4-FFF2-40B4-BE49-F238E27FC236}">
                      <a16:creationId xmlns:a16="http://schemas.microsoft.com/office/drawing/2014/main" id="{8E5DF9C4-78CB-6143-9CD8-DFF11FE5D5D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193" name="Group 473">
              <a:extLst>
                <a:ext uri="{FF2B5EF4-FFF2-40B4-BE49-F238E27FC236}">
                  <a16:creationId xmlns:a16="http://schemas.microsoft.com/office/drawing/2014/main" id="{7208E89A-BDC2-FA44-8D54-7343E16FA147}"/>
                </a:ext>
              </a:extLst>
            </p:cNvPr>
            <p:cNvGrpSpPr>
              <a:grpSpLocks/>
            </p:cNvGrpSpPr>
            <p:nvPr/>
          </p:nvGrpSpPr>
          <p:grpSpPr bwMode="auto">
            <a:xfrm>
              <a:off x="2954" y="2152"/>
              <a:ext cx="904" cy="429"/>
              <a:chOff x="2858" y="2056"/>
              <a:chExt cx="904" cy="429"/>
            </a:xfrm>
          </p:grpSpPr>
          <p:grpSp>
            <p:nvGrpSpPr>
              <p:cNvPr id="671194" name="Group 474">
                <a:extLst>
                  <a:ext uri="{FF2B5EF4-FFF2-40B4-BE49-F238E27FC236}">
                    <a16:creationId xmlns:a16="http://schemas.microsoft.com/office/drawing/2014/main" id="{32A0D18B-30FD-DA46-8E3B-2AEFFA294739}"/>
                  </a:ext>
                </a:extLst>
              </p:cNvPr>
              <p:cNvGrpSpPr>
                <a:grpSpLocks/>
              </p:cNvGrpSpPr>
              <p:nvPr/>
            </p:nvGrpSpPr>
            <p:grpSpPr bwMode="auto">
              <a:xfrm>
                <a:off x="2858" y="2056"/>
                <a:ext cx="346" cy="304"/>
                <a:chOff x="3098" y="2084"/>
                <a:chExt cx="346" cy="304"/>
              </a:xfrm>
            </p:grpSpPr>
            <p:sp>
              <p:nvSpPr>
                <p:cNvPr id="671195" name="Oval 475">
                  <a:extLst>
                    <a:ext uri="{FF2B5EF4-FFF2-40B4-BE49-F238E27FC236}">
                      <a16:creationId xmlns:a16="http://schemas.microsoft.com/office/drawing/2014/main" id="{D0A458C4-F3C4-4C46-AAC2-48F19CE2458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6" name="Oval 476">
                  <a:extLst>
                    <a:ext uri="{FF2B5EF4-FFF2-40B4-BE49-F238E27FC236}">
                      <a16:creationId xmlns:a16="http://schemas.microsoft.com/office/drawing/2014/main" id="{F27237BC-8095-8147-ABD4-BE54A008F63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7" name="Oval 477">
                  <a:extLst>
                    <a:ext uri="{FF2B5EF4-FFF2-40B4-BE49-F238E27FC236}">
                      <a16:creationId xmlns:a16="http://schemas.microsoft.com/office/drawing/2014/main" id="{18672331-BDB4-1947-9CC7-757865F34D1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8" name="Oval 478">
                  <a:extLst>
                    <a:ext uri="{FF2B5EF4-FFF2-40B4-BE49-F238E27FC236}">
                      <a16:creationId xmlns:a16="http://schemas.microsoft.com/office/drawing/2014/main" id="{20C785CC-5573-2A40-AF76-E82112EDDEE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9" name="Oval 479">
                  <a:extLst>
                    <a:ext uri="{FF2B5EF4-FFF2-40B4-BE49-F238E27FC236}">
                      <a16:creationId xmlns:a16="http://schemas.microsoft.com/office/drawing/2014/main" id="{64F9BE10-5716-1E4E-AB8F-B1922283A0E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0" name="Oval 480">
                  <a:extLst>
                    <a:ext uri="{FF2B5EF4-FFF2-40B4-BE49-F238E27FC236}">
                      <a16:creationId xmlns:a16="http://schemas.microsoft.com/office/drawing/2014/main" id="{E2B66771-1815-FC49-BD4F-BC5BB12B6CE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1" name="Oval 481">
                  <a:extLst>
                    <a:ext uri="{FF2B5EF4-FFF2-40B4-BE49-F238E27FC236}">
                      <a16:creationId xmlns:a16="http://schemas.microsoft.com/office/drawing/2014/main" id="{5E388E2E-AA9C-B948-9FAD-98434FD8CCE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2" name="Oval 482">
                  <a:extLst>
                    <a:ext uri="{FF2B5EF4-FFF2-40B4-BE49-F238E27FC236}">
                      <a16:creationId xmlns:a16="http://schemas.microsoft.com/office/drawing/2014/main" id="{B288982E-9645-AF48-9BDD-3F09A482121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3" name="Oval 483">
                  <a:extLst>
                    <a:ext uri="{FF2B5EF4-FFF2-40B4-BE49-F238E27FC236}">
                      <a16:creationId xmlns:a16="http://schemas.microsoft.com/office/drawing/2014/main" id="{F58042FF-F69B-E342-BAF3-CCF4019A4BB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4" name="Oval 484">
                  <a:extLst>
                    <a:ext uri="{FF2B5EF4-FFF2-40B4-BE49-F238E27FC236}">
                      <a16:creationId xmlns:a16="http://schemas.microsoft.com/office/drawing/2014/main" id="{2D614D66-4A84-A242-AD67-4F0D6746BCB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5" name="Oval 485">
                  <a:extLst>
                    <a:ext uri="{FF2B5EF4-FFF2-40B4-BE49-F238E27FC236}">
                      <a16:creationId xmlns:a16="http://schemas.microsoft.com/office/drawing/2014/main" id="{CCC9521B-83F9-1440-9FA9-4A632E0FC5F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6" name="Oval 486">
                  <a:extLst>
                    <a:ext uri="{FF2B5EF4-FFF2-40B4-BE49-F238E27FC236}">
                      <a16:creationId xmlns:a16="http://schemas.microsoft.com/office/drawing/2014/main" id="{C61CF024-7D1A-AB46-9AA5-7B742F03A08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7" name="Oval 487">
                  <a:extLst>
                    <a:ext uri="{FF2B5EF4-FFF2-40B4-BE49-F238E27FC236}">
                      <a16:creationId xmlns:a16="http://schemas.microsoft.com/office/drawing/2014/main" id="{A6BF53AD-0072-114B-9773-471ECD5B2EB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8" name="Oval 488">
                  <a:extLst>
                    <a:ext uri="{FF2B5EF4-FFF2-40B4-BE49-F238E27FC236}">
                      <a16:creationId xmlns:a16="http://schemas.microsoft.com/office/drawing/2014/main" id="{99EB0ED9-E7D6-ED49-A26A-CDC44958313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209" name="Group 489">
                <a:extLst>
                  <a:ext uri="{FF2B5EF4-FFF2-40B4-BE49-F238E27FC236}">
                    <a16:creationId xmlns:a16="http://schemas.microsoft.com/office/drawing/2014/main" id="{FEA9C921-C466-A045-B7D1-32C4E18B3F5B}"/>
                  </a:ext>
                </a:extLst>
              </p:cNvPr>
              <p:cNvGrpSpPr>
                <a:grpSpLocks/>
              </p:cNvGrpSpPr>
              <p:nvPr/>
            </p:nvGrpSpPr>
            <p:grpSpPr bwMode="auto">
              <a:xfrm>
                <a:off x="3416" y="2181"/>
                <a:ext cx="346" cy="304"/>
                <a:chOff x="3098" y="2084"/>
                <a:chExt cx="346" cy="304"/>
              </a:xfrm>
            </p:grpSpPr>
            <p:sp>
              <p:nvSpPr>
                <p:cNvPr id="671210" name="Oval 490">
                  <a:extLst>
                    <a:ext uri="{FF2B5EF4-FFF2-40B4-BE49-F238E27FC236}">
                      <a16:creationId xmlns:a16="http://schemas.microsoft.com/office/drawing/2014/main" id="{0813675B-9A09-B748-BB9D-51428E238D5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1" name="Oval 491">
                  <a:extLst>
                    <a:ext uri="{FF2B5EF4-FFF2-40B4-BE49-F238E27FC236}">
                      <a16:creationId xmlns:a16="http://schemas.microsoft.com/office/drawing/2014/main" id="{7F608207-6265-7C43-B007-4A68ECE9BC0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2" name="Oval 492">
                  <a:extLst>
                    <a:ext uri="{FF2B5EF4-FFF2-40B4-BE49-F238E27FC236}">
                      <a16:creationId xmlns:a16="http://schemas.microsoft.com/office/drawing/2014/main" id="{A57C306A-E948-3F43-B2F6-7B3655CD846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3" name="Oval 493">
                  <a:extLst>
                    <a:ext uri="{FF2B5EF4-FFF2-40B4-BE49-F238E27FC236}">
                      <a16:creationId xmlns:a16="http://schemas.microsoft.com/office/drawing/2014/main" id="{311AEA44-4503-074A-94E1-57CDB9783B8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4" name="Oval 494">
                  <a:extLst>
                    <a:ext uri="{FF2B5EF4-FFF2-40B4-BE49-F238E27FC236}">
                      <a16:creationId xmlns:a16="http://schemas.microsoft.com/office/drawing/2014/main" id="{D08B9CB4-59C4-D646-8F21-5DB9F76AB29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5" name="Oval 495">
                  <a:extLst>
                    <a:ext uri="{FF2B5EF4-FFF2-40B4-BE49-F238E27FC236}">
                      <a16:creationId xmlns:a16="http://schemas.microsoft.com/office/drawing/2014/main" id="{DEF3D3A2-B45C-2342-87CF-5ADA3C389C5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6" name="Oval 496">
                  <a:extLst>
                    <a:ext uri="{FF2B5EF4-FFF2-40B4-BE49-F238E27FC236}">
                      <a16:creationId xmlns:a16="http://schemas.microsoft.com/office/drawing/2014/main" id="{E978D96D-5247-1544-B1D5-FE396C281C8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7" name="Oval 497">
                  <a:extLst>
                    <a:ext uri="{FF2B5EF4-FFF2-40B4-BE49-F238E27FC236}">
                      <a16:creationId xmlns:a16="http://schemas.microsoft.com/office/drawing/2014/main" id="{743A8C5B-741F-F445-9D43-B50FA31028A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8" name="Oval 498">
                  <a:extLst>
                    <a:ext uri="{FF2B5EF4-FFF2-40B4-BE49-F238E27FC236}">
                      <a16:creationId xmlns:a16="http://schemas.microsoft.com/office/drawing/2014/main" id="{C1B6DEDC-2604-1445-8E8B-E35331B2195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9" name="Oval 499">
                  <a:extLst>
                    <a:ext uri="{FF2B5EF4-FFF2-40B4-BE49-F238E27FC236}">
                      <a16:creationId xmlns:a16="http://schemas.microsoft.com/office/drawing/2014/main" id="{5A0DFE19-94D5-C54B-9D77-F329CC57B19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20" name="Oval 500">
                  <a:extLst>
                    <a:ext uri="{FF2B5EF4-FFF2-40B4-BE49-F238E27FC236}">
                      <a16:creationId xmlns:a16="http://schemas.microsoft.com/office/drawing/2014/main" id="{E925C635-9744-2F4A-B3CB-D7221489F16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21" name="Oval 501">
                  <a:extLst>
                    <a:ext uri="{FF2B5EF4-FFF2-40B4-BE49-F238E27FC236}">
                      <a16:creationId xmlns:a16="http://schemas.microsoft.com/office/drawing/2014/main" id="{E3F20A0B-FC83-824C-A005-B48DF7FC8EA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22" name="Oval 502">
                  <a:extLst>
                    <a:ext uri="{FF2B5EF4-FFF2-40B4-BE49-F238E27FC236}">
                      <a16:creationId xmlns:a16="http://schemas.microsoft.com/office/drawing/2014/main" id="{35476FA7-7415-064D-9734-EE1AE985599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23" name="Oval 503">
                  <a:extLst>
                    <a:ext uri="{FF2B5EF4-FFF2-40B4-BE49-F238E27FC236}">
                      <a16:creationId xmlns:a16="http://schemas.microsoft.com/office/drawing/2014/main" id="{0D5C3A00-11BB-4648-B1F3-F28CD4BB5B4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224" name="Group 504">
              <a:extLst>
                <a:ext uri="{FF2B5EF4-FFF2-40B4-BE49-F238E27FC236}">
                  <a16:creationId xmlns:a16="http://schemas.microsoft.com/office/drawing/2014/main" id="{8736ACDA-5BA1-3749-B8B9-32D80A6EF588}"/>
                </a:ext>
              </a:extLst>
            </p:cNvPr>
            <p:cNvGrpSpPr>
              <a:grpSpLocks/>
            </p:cNvGrpSpPr>
            <p:nvPr/>
          </p:nvGrpSpPr>
          <p:grpSpPr bwMode="auto">
            <a:xfrm>
              <a:off x="3151" y="2435"/>
              <a:ext cx="661" cy="752"/>
              <a:chOff x="3055" y="2339"/>
              <a:chExt cx="661" cy="752"/>
            </a:xfrm>
          </p:grpSpPr>
          <p:grpSp>
            <p:nvGrpSpPr>
              <p:cNvPr id="671225" name="Group 505">
                <a:extLst>
                  <a:ext uri="{FF2B5EF4-FFF2-40B4-BE49-F238E27FC236}">
                    <a16:creationId xmlns:a16="http://schemas.microsoft.com/office/drawing/2014/main" id="{B8F16A20-8DF2-5B4C-998A-A947E3A0B010}"/>
                  </a:ext>
                </a:extLst>
              </p:cNvPr>
              <p:cNvGrpSpPr>
                <a:grpSpLocks/>
              </p:cNvGrpSpPr>
              <p:nvPr/>
            </p:nvGrpSpPr>
            <p:grpSpPr bwMode="auto">
              <a:xfrm>
                <a:off x="3055" y="2339"/>
                <a:ext cx="346" cy="304"/>
                <a:chOff x="3098" y="2084"/>
                <a:chExt cx="346" cy="304"/>
              </a:xfrm>
            </p:grpSpPr>
            <p:sp>
              <p:nvSpPr>
                <p:cNvPr id="671226" name="Oval 506">
                  <a:extLst>
                    <a:ext uri="{FF2B5EF4-FFF2-40B4-BE49-F238E27FC236}">
                      <a16:creationId xmlns:a16="http://schemas.microsoft.com/office/drawing/2014/main" id="{CCA3EC32-E75D-FE45-9825-F9C3CFE7588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27" name="Oval 507">
                  <a:extLst>
                    <a:ext uri="{FF2B5EF4-FFF2-40B4-BE49-F238E27FC236}">
                      <a16:creationId xmlns:a16="http://schemas.microsoft.com/office/drawing/2014/main" id="{F1E5367D-AF43-BD4A-A9A0-EEF9044E27E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28" name="Oval 508">
                  <a:extLst>
                    <a:ext uri="{FF2B5EF4-FFF2-40B4-BE49-F238E27FC236}">
                      <a16:creationId xmlns:a16="http://schemas.microsoft.com/office/drawing/2014/main" id="{86670DF3-3C3D-214A-B8B4-B3A352EADEF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29" name="Oval 509">
                  <a:extLst>
                    <a:ext uri="{FF2B5EF4-FFF2-40B4-BE49-F238E27FC236}">
                      <a16:creationId xmlns:a16="http://schemas.microsoft.com/office/drawing/2014/main" id="{63722862-773C-4249-86D0-75DA45D1C46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0" name="Oval 510">
                  <a:extLst>
                    <a:ext uri="{FF2B5EF4-FFF2-40B4-BE49-F238E27FC236}">
                      <a16:creationId xmlns:a16="http://schemas.microsoft.com/office/drawing/2014/main" id="{E7220754-3802-8641-8255-630E4D52E25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1" name="Oval 511">
                  <a:extLst>
                    <a:ext uri="{FF2B5EF4-FFF2-40B4-BE49-F238E27FC236}">
                      <a16:creationId xmlns:a16="http://schemas.microsoft.com/office/drawing/2014/main" id="{36459C6B-017B-8A42-968F-6B28BE4E9AE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2" name="Oval 512">
                  <a:extLst>
                    <a:ext uri="{FF2B5EF4-FFF2-40B4-BE49-F238E27FC236}">
                      <a16:creationId xmlns:a16="http://schemas.microsoft.com/office/drawing/2014/main" id="{FC616AF6-FAB6-DC43-B9BD-3F89DD9797B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3" name="Oval 513">
                  <a:extLst>
                    <a:ext uri="{FF2B5EF4-FFF2-40B4-BE49-F238E27FC236}">
                      <a16:creationId xmlns:a16="http://schemas.microsoft.com/office/drawing/2014/main" id="{146B4164-F616-D549-A9E0-FAF9083CFAA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4" name="Oval 514">
                  <a:extLst>
                    <a:ext uri="{FF2B5EF4-FFF2-40B4-BE49-F238E27FC236}">
                      <a16:creationId xmlns:a16="http://schemas.microsoft.com/office/drawing/2014/main" id="{E74F841C-2138-6E4E-9EB7-E2A55A7FEB5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5" name="Oval 515">
                  <a:extLst>
                    <a:ext uri="{FF2B5EF4-FFF2-40B4-BE49-F238E27FC236}">
                      <a16:creationId xmlns:a16="http://schemas.microsoft.com/office/drawing/2014/main" id="{AC8D5ABC-E1F4-E745-8C6C-016AD8595B0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6" name="Oval 516">
                  <a:extLst>
                    <a:ext uri="{FF2B5EF4-FFF2-40B4-BE49-F238E27FC236}">
                      <a16:creationId xmlns:a16="http://schemas.microsoft.com/office/drawing/2014/main" id="{DC4D9BB7-01B3-4742-AF1B-74BF86FF50B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7" name="Oval 517">
                  <a:extLst>
                    <a:ext uri="{FF2B5EF4-FFF2-40B4-BE49-F238E27FC236}">
                      <a16:creationId xmlns:a16="http://schemas.microsoft.com/office/drawing/2014/main" id="{1AC5FFA2-A5E0-D64A-85C5-B20FC620E21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8" name="Oval 518">
                  <a:extLst>
                    <a:ext uri="{FF2B5EF4-FFF2-40B4-BE49-F238E27FC236}">
                      <a16:creationId xmlns:a16="http://schemas.microsoft.com/office/drawing/2014/main" id="{089DCED7-6F38-2348-B1F9-B7C1C35D48D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9" name="Oval 519">
                  <a:extLst>
                    <a:ext uri="{FF2B5EF4-FFF2-40B4-BE49-F238E27FC236}">
                      <a16:creationId xmlns:a16="http://schemas.microsoft.com/office/drawing/2014/main" id="{D380F36B-6373-C64E-9705-EA77C41D874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240" name="Group 520">
                <a:extLst>
                  <a:ext uri="{FF2B5EF4-FFF2-40B4-BE49-F238E27FC236}">
                    <a16:creationId xmlns:a16="http://schemas.microsoft.com/office/drawing/2014/main" id="{A933EE2D-2C20-4945-BE97-B0CD13A16980}"/>
                  </a:ext>
                </a:extLst>
              </p:cNvPr>
              <p:cNvGrpSpPr>
                <a:grpSpLocks/>
              </p:cNvGrpSpPr>
              <p:nvPr/>
            </p:nvGrpSpPr>
            <p:grpSpPr bwMode="auto">
              <a:xfrm>
                <a:off x="3370" y="2787"/>
                <a:ext cx="346" cy="304"/>
                <a:chOff x="3098" y="2084"/>
                <a:chExt cx="346" cy="304"/>
              </a:xfrm>
            </p:grpSpPr>
            <p:sp>
              <p:nvSpPr>
                <p:cNvPr id="671241" name="Oval 521">
                  <a:extLst>
                    <a:ext uri="{FF2B5EF4-FFF2-40B4-BE49-F238E27FC236}">
                      <a16:creationId xmlns:a16="http://schemas.microsoft.com/office/drawing/2014/main" id="{ACD3AA97-9330-2A44-B411-6B852F24D07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2" name="Oval 522">
                  <a:extLst>
                    <a:ext uri="{FF2B5EF4-FFF2-40B4-BE49-F238E27FC236}">
                      <a16:creationId xmlns:a16="http://schemas.microsoft.com/office/drawing/2014/main" id="{FE815C31-E6F8-714B-A99A-D941E0210CC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3" name="Oval 523">
                  <a:extLst>
                    <a:ext uri="{FF2B5EF4-FFF2-40B4-BE49-F238E27FC236}">
                      <a16:creationId xmlns:a16="http://schemas.microsoft.com/office/drawing/2014/main" id="{4315F798-5BA1-F449-9FEF-D95152A4F63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4" name="Oval 524">
                  <a:extLst>
                    <a:ext uri="{FF2B5EF4-FFF2-40B4-BE49-F238E27FC236}">
                      <a16:creationId xmlns:a16="http://schemas.microsoft.com/office/drawing/2014/main" id="{5F440387-5F0D-DE4B-BF51-C2F77CD991B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5" name="Oval 525">
                  <a:extLst>
                    <a:ext uri="{FF2B5EF4-FFF2-40B4-BE49-F238E27FC236}">
                      <a16:creationId xmlns:a16="http://schemas.microsoft.com/office/drawing/2014/main" id="{A5FA4FFF-8DBA-2546-A3A6-FB24BA796FB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6" name="Oval 526">
                  <a:extLst>
                    <a:ext uri="{FF2B5EF4-FFF2-40B4-BE49-F238E27FC236}">
                      <a16:creationId xmlns:a16="http://schemas.microsoft.com/office/drawing/2014/main" id="{A11E35E0-9378-4844-BAFA-F2AEDFF45AB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7" name="Oval 527">
                  <a:extLst>
                    <a:ext uri="{FF2B5EF4-FFF2-40B4-BE49-F238E27FC236}">
                      <a16:creationId xmlns:a16="http://schemas.microsoft.com/office/drawing/2014/main" id="{55451101-9512-054B-B1F8-7830A3F7DB3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8" name="Oval 528">
                  <a:extLst>
                    <a:ext uri="{FF2B5EF4-FFF2-40B4-BE49-F238E27FC236}">
                      <a16:creationId xmlns:a16="http://schemas.microsoft.com/office/drawing/2014/main" id="{733CC67F-704B-8F44-B84A-ED7E408C7CC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9" name="Oval 529">
                  <a:extLst>
                    <a:ext uri="{FF2B5EF4-FFF2-40B4-BE49-F238E27FC236}">
                      <a16:creationId xmlns:a16="http://schemas.microsoft.com/office/drawing/2014/main" id="{A48ECF2A-2313-9E4B-8C88-74F376F777B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50" name="Oval 530">
                  <a:extLst>
                    <a:ext uri="{FF2B5EF4-FFF2-40B4-BE49-F238E27FC236}">
                      <a16:creationId xmlns:a16="http://schemas.microsoft.com/office/drawing/2014/main" id="{C429D2C0-3723-E945-8442-0973FD565E9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51" name="Oval 531">
                  <a:extLst>
                    <a:ext uri="{FF2B5EF4-FFF2-40B4-BE49-F238E27FC236}">
                      <a16:creationId xmlns:a16="http://schemas.microsoft.com/office/drawing/2014/main" id="{A4FDD215-5832-0247-A711-7C6DFA807F0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52" name="Oval 532">
                  <a:extLst>
                    <a:ext uri="{FF2B5EF4-FFF2-40B4-BE49-F238E27FC236}">
                      <a16:creationId xmlns:a16="http://schemas.microsoft.com/office/drawing/2014/main" id="{4A86E0AE-F4E4-3F4F-9295-1BA8A6A5DF4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53" name="Oval 533">
                  <a:extLst>
                    <a:ext uri="{FF2B5EF4-FFF2-40B4-BE49-F238E27FC236}">
                      <a16:creationId xmlns:a16="http://schemas.microsoft.com/office/drawing/2014/main" id="{9EB04D6D-ED53-324D-A35D-4EAADFE64BF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54" name="Oval 534">
                  <a:extLst>
                    <a:ext uri="{FF2B5EF4-FFF2-40B4-BE49-F238E27FC236}">
                      <a16:creationId xmlns:a16="http://schemas.microsoft.com/office/drawing/2014/main" id="{90582EF7-52EE-8544-A489-50D56CDE4B5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255" name="Group 535">
              <a:extLst>
                <a:ext uri="{FF2B5EF4-FFF2-40B4-BE49-F238E27FC236}">
                  <a16:creationId xmlns:a16="http://schemas.microsoft.com/office/drawing/2014/main" id="{463CC5F9-1E0E-4843-8F08-F06FDCD9B917}"/>
                </a:ext>
              </a:extLst>
            </p:cNvPr>
            <p:cNvGrpSpPr>
              <a:grpSpLocks/>
            </p:cNvGrpSpPr>
            <p:nvPr/>
          </p:nvGrpSpPr>
          <p:grpSpPr bwMode="auto">
            <a:xfrm>
              <a:off x="2710" y="2080"/>
              <a:ext cx="1487" cy="1132"/>
              <a:chOff x="2614" y="1984"/>
              <a:chExt cx="1487" cy="1132"/>
            </a:xfrm>
          </p:grpSpPr>
          <p:grpSp>
            <p:nvGrpSpPr>
              <p:cNvPr id="671256" name="Group 536">
                <a:extLst>
                  <a:ext uri="{FF2B5EF4-FFF2-40B4-BE49-F238E27FC236}">
                    <a16:creationId xmlns:a16="http://schemas.microsoft.com/office/drawing/2014/main" id="{0591B896-00C0-D04D-8F78-0324BE7DB60D}"/>
                  </a:ext>
                </a:extLst>
              </p:cNvPr>
              <p:cNvGrpSpPr>
                <a:grpSpLocks/>
              </p:cNvGrpSpPr>
              <p:nvPr/>
            </p:nvGrpSpPr>
            <p:grpSpPr bwMode="auto">
              <a:xfrm>
                <a:off x="2614" y="2812"/>
                <a:ext cx="346" cy="304"/>
                <a:chOff x="3098" y="2084"/>
                <a:chExt cx="346" cy="304"/>
              </a:xfrm>
            </p:grpSpPr>
            <p:sp>
              <p:nvSpPr>
                <p:cNvPr id="671257" name="Oval 537">
                  <a:extLst>
                    <a:ext uri="{FF2B5EF4-FFF2-40B4-BE49-F238E27FC236}">
                      <a16:creationId xmlns:a16="http://schemas.microsoft.com/office/drawing/2014/main" id="{B85CB01F-3035-C045-B82D-61AFA041FFB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58" name="Oval 538">
                  <a:extLst>
                    <a:ext uri="{FF2B5EF4-FFF2-40B4-BE49-F238E27FC236}">
                      <a16:creationId xmlns:a16="http://schemas.microsoft.com/office/drawing/2014/main" id="{4251914B-6F60-A347-ACD6-63ECE3B6407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59" name="Oval 539">
                  <a:extLst>
                    <a:ext uri="{FF2B5EF4-FFF2-40B4-BE49-F238E27FC236}">
                      <a16:creationId xmlns:a16="http://schemas.microsoft.com/office/drawing/2014/main" id="{EB20D517-693F-7D4B-A3CE-6706EB646D9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0" name="Oval 540">
                  <a:extLst>
                    <a:ext uri="{FF2B5EF4-FFF2-40B4-BE49-F238E27FC236}">
                      <a16:creationId xmlns:a16="http://schemas.microsoft.com/office/drawing/2014/main" id="{0C297F45-A459-A244-93DD-888EA04A8E9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1" name="Oval 541">
                  <a:extLst>
                    <a:ext uri="{FF2B5EF4-FFF2-40B4-BE49-F238E27FC236}">
                      <a16:creationId xmlns:a16="http://schemas.microsoft.com/office/drawing/2014/main" id="{F1D040FF-B02E-824C-95E3-DA2FF90EEDD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2" name="Oval 542">
                  <a:extLst>
                    <a:ext uri="{FF2B5EF4-FFF2-40B4-BE49-F238E27FC236}">
                      <a16:creationId xmlns:a16="http://schemas.microsoft.com/office/drawing/2014/main" id="{ED0CE177-B3FD-5243-B5BA-FE7196BB267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3" name="Oval 543">
                  <a:extLst>
                    <a:ext uri="{FF2B5EF4-FFF2-40B4-BE49-F238E27FC236}">
                      <a16:creationId xmlns:a16="http://schemas.microsoft.com/office/drawing/2014/main" id="{A68E97A2-412C-B34E-BE2C-5410EE6543C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4" name="Oval 544">
                  <a:extLst>
                    <a:ext uri="{FF2B5EF4-FFF2-40B4-BE49-F238E27FC236}">
                      <a16:creationId xmlns:a16="http://schemas.microsoft.com/office/drawing/2014/main" id="{C8D53264-E6B8-714A-AA4A-DC99E81D0FE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5" name="Oval 545">
                  <a:extLst>
                    <a:ext uri="{FF2B5EF4-FFF2-40B4-BE49-F238E27FC236}">
                      <a16:creationId xmlns:a16="http://schemas.microsoft.com/office/drawing/2014/main" id="{ECE92B15-AE00-B94C-BBFB-AED78CDDBBC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6" name="Oval 546">
                  <a:extLst>
                    <a:ext uri="{FF2B5EF4-FFF2-40B4-BE49-F238E27FC236}">
                      <a16:creationId xmlns:a16="http://schemas.microsoft.com/office/drawing/2014/main" id="{F629B4E7-2A5F-5241-A306-5B2FF075958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7" name="Oval 547">
                  <a:extLst>
                    <a:ext uri="{FF2B5EF4-FFF2-40B4-BE49-F238E27FC236}">
                      <a16:creationId xmlns:a16="http://schemas.microsoft.com/office/drawing/2014/main" id="{102691CB-E3DD-7446-A35B-D96D8C7FB06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8" name="Oval 548">
                  <a:extLst>
                    <a:ext uri="{FF2B5EF4-FFF2-40B4-BE49-F238E27FC236}">
                      <a16:creationId xmlns:a16="http://schemas.microsoft.com/office/drawing/2014/main" id="{E40528B9-DE7B-FA44-876A-500BA31F4F5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9" name="Oval 549">
                  <a:extLst>
                    <a:ext uri="{FF2B5EF4-FFF2-40B4-BE49-F238E27FC236}">
                      <a16:creationId xmlns:a16="http://schemas.microsoft.com/office/drawing/2014/main" id="{0001A876-E995-B141-8EEB-7B5C602FB1A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0" name="Oval 550">
                  <a:extLst>
                    <a:ext uri="{FF2B5EF4-FFF2-40B4-BE49-F238E27FC236}">
                      <a16:creationId xmlns:a16="http://schemas.microsoft.com/office/drawing/2014/main" id="{C866B66E-A9EC-CD4B-A3B8-BECAD711EFF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271" name="Group 551">
                <a:extLst>
                  <a:ext uri="{FF2B5EF4-FFF2-40B4-BE49-F238E27FC236}">
                    <a16:creationId xmlns:a16="http://schemas.microsoft.com/office/drawing/2014/main" id="{6A4E4385-8EE9-754F-8A31-9EDD6BA3CA46}"/>
                  </a:ext>
                </a:extLst>
              </p:cNvPr>
              <p:cNvGrpSpPr>
                <a:grpSpLocks/>
              </p:cNvGrpSpPr>
              <p:nvPr/>
            </p:nvGrpSpPr>
            <p:grpSpPr bwMode="auto">
              <a:xfrm>
                <a:off x="3755" y="1984"/>
                <a:ext cx="346" cy="304"/>
                <a:chOff x="3098" y="2084"/>
                <a:chExt cx="346" cy="304"/>
              </a:xfrm>
            </p:grpSpPr>
            <p:sp>
              <p:nvSpPr>
                <p:cNvPr id="671272" name="Oval 552">
                  <a:extLst>
                    <a:ext uri="{FF2B5EF4-FFF2-40B4-BE49-F238E27FC236}">
                      <a16:creationId xmlns:a16="http://schemas.microsoft.com/office/drawing/2014/main" id="{A21146A0-602F-EE40-9C81-AC7ECBF21E2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3" name="Oval 553">
                  <a:extLst>
                    <a:ext uri="{FF2B5EF4-FFF2-40B4-BE49-F238E27FC236}">
                      <a16:creationId xmlns:a16="http://schemas.microsoft.com/office/drawing/2014/main" id="{891FB706-14E9-1B4D-979E-4CBE40005C2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4" name="Oval 554">
                  <a:extLst>
                    <a:ext uri="{FF2B5EF4-FFF2-40B4-BE49-F238E27FC236}">
                      <a16:creationId xmlns:a16="http://schemas.microsoft.com/office/drawing/2014/main" id="{FC557663-9DF6-5242-89FC-583001DEA04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5" name="Oval 555">
                  <a:extLst>
                    <a:ext uri="{FF2B5EF4-FFF2-40B4-BE49-F238E27FC236}">
                      <a16:creationId xmlns:a16="http://schemas.microsoft.com/office/drawing/2014/main" id="{122245DB-062B-7C46-9539-6998A0CB091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6" name="Oval 556">
                  <a:extLst>
                    <a:ext uri="{FF2B5EF4-FFF2-40B4-BE49-F238E27FC236}">
                      <a16:creationId xmlns:a16="http://schemas.microsoft.com/office/drawing/2014/main" id="{F33F3B45-EFBF-6A4C-9CA7-6E831584682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7" name="Oval 557">
                  <a:extLst>
                    <a:ext uri="{FF2B5EF4-FFF2-40B4-BE49-F238E27FC236}">
                      <a16:creationId xmlns:a16="http://schemas.microsoft.com/office/drawing/2014/main" id="{157A7145-B0EB-2141-BF4A-D08B5B4C33A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8" name="Oval 558">
                  <a:extLst>
                    <a:ext uri="{FF2B5EF4-FFF2-40B4-BE49-F238E27FC236}">
                      <a16:creationId xmlns:a16="http://schemas.microsoft.com/office/drawing/2014/main" id="{7A8B78B9-5426-994C-9B0F-584ACC7DE9C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9" name="Oval 559">
                  <a:extLst>
                    <a:ext uri="{FF2B5EF4-FFF2-40B4-BE49-F238E27FC236}">
                      <a16:creationId xmlns:a16="http://schemas.microsoft.com/office/drawing/2014/main" id="{5B9AFBC0-F3F1-5040-9050-A6AA7E4AC05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80" name="Oval 560">
                  <a:extLst>
                    <a:ext uri="{FF2B5EF4-FFF2-40B4-BE49-F238E27FC236}">
                      <a16:creationId xmlns:a16="http://schemas.microsoft.com/office/drawing/2014/main" id="{8F789A36-954F-3B43-A944-7B51D8C106C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81" name="Oval 561">
                  <a:extLst>
                    <a:ext uri="{FF2B5EF4-FFF2-40B4-BE49-F238E27FC236}">
                      <a16:creationId xmlns:a16="http://schemas.microsoft.com/office/drawing/2014/main" id="{CD0D4BEB-ADDC-1E4F-B063-3961EDBABAF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82" name="Oval 562">
                  <a:extLst>
                    <a:ext uri="{FF2B5EF4-FFF2-40B4-BE49-F238E27FC236}">
                      <a16:creationId xmlns:a16="http://schemas.microsoft.com/office/drawing/2014/main" id="{5CB225B7-185F-DF42-9463-2EB60CB9320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83" name="Oval 563">
                  <a:extLst>
                    <a:ext uri="{FF2B5EF4-FFF2-40B4-BE49-F238E27FC236}">
                      <a16:creationId xmlns:a16="http://schemas.microsoft.com/office/drawing/2014/main" id="{EB67EFE2-1A8F-0548-875A-2BADDE28620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84" name="Oval 564">
                  <a:extLst>
                    <a:ext uri="{FF2B5EF4-FFF2-40B4-BE49-F238E27FC236}">
                      <a16:creationId xmlns:a16="http://schemas.microsoft.com/office/drawing/2014/main" id="{DB724684-E77B-FA4F-9A97-D47D18656BC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85" name="Oval 565">
                  <a:extLst>
                    <a:ext uri="{FF2B5EF4-FFF2-40B4-BE49-F238E27FC236}">
                      <a16:creationId xmlns:a16="http://schemas.microsoft.com/office/drawing/2014/main" id="{C90B2A2B-0DB9-D346-81A4-7E06B05E5F5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286" name="Group 566">
              <a:extLst>
                <a:ext uri="{FF2B5EF4-FFF2-40B4-BE49-F238E27FC236}">
                  <a16:creationId xmlns:a16="http://schemas.microsoft.com/office/drawing/2014/main" id="{0B866814-A951-C243-93EA-653026917B4E}"/>
                </a:ext>
              </a:extLst>
            </p:cNvPr>
            <p:cNvGrpSpPr>
              <a:grpSpLocks/>
            </p:cNvGrpSpPr>
            <p:nvPr/>
          </p:nvGrpSpPr>
          <p:grpSpPr bwMode="auto">
            <a:xfrm>
              <a:off x="3130" y="2584"/>
              <a:ext cx="788" cy="488"/>
              <a:chOff x="3034" y="2488"/>
              <a:chExt cx="788" cy="488"/>
            </a:xfrm>
          </p:grpSpPr>
          <p:grpSp>
            <p:nvGrpSpPr>
              <p:cNvPr id="671287" name="Group 567">
                <a:extLst>
                  <a:ext uri="{FF2B5EF4-FFF2-40B4-BE49-F238E27FC236}">
                    <a16:creationId xmlns:a16="http://schemas.microsoft.com/office/drawing/2014/main" id="{0392D295-5A61-4541-8354-81F754517FE5}"/>
                  </a:ext>
                </a:extLst>
              </p:cNvPr>
              <p:cNvGrpSpPr>
                <a:grpSpLocks/>
              </p:cNvGrpSpPr>
              <p:nvPr/>
            </p:nvGrpSpPr>
            <p:grpSpPr bwMode="auto">
              <a:xfrm>
                <a:off x="3034" y="2672"/>
                <a:ext cx="346" cy="304"/>
                <a:chOff x="3098" y="2084"/>
                <a:chExt cx="346" cy="304"/>
              </a:xfrm>
            </p:grpSpPr>
            <p:sp>
              <p:nvSpPr>
                <p:cNvPr id="671288" name="Oval 568">
                  <a:extLst>
                    <a:ext uri="{FF2B5EF4-FFF2-40B4-BE49-F238E27FC236}">
                      <a16:creationId xmlns:a16="http://schemas.microsoft.com/office/drawing/2014/main" id="{DE8D8066-8800-7046-BCDE-74529696FCA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89" name="Oval 569">
                  <a:extLst>
                    <a:ext uri="{FF2B5EF4-FFF2-40B4-BE49-F238E27FC236}">
                      <a16:creationId xmlns:a16="http://schemas.microsoft.com/office/drawing/2014/main" id="{85FCFCD6-472A-7742-AA5E-D23C11A0625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0" name="Oval 570">
                  <a:extLst>
                    <a:ext uri="{FF2B5EF4-FFF2-40B4-BE49-F238E27FC236}">
                      <a16:creationId xmlns:a16="http://schemas.microsoft.com/office/drawing/2014/main" id="{BAAFDF2B-AEAA-2A49-A191-59E6374C17B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1" name="Oval 571">
                  <a:extLst>
                    <a:ext uri="{FF2B5EF4-FFF2-40B4-BE49-F238E27FC236}">
                      <a16:creationId xmlns:a16="http://schemas.microsoft.com/office/drawing/2014/main" id="{2189D066-EB56-694C-BECD-B91E7CF00C2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2" name="Oval 572">
                  <a:extLst>
                    <a:ext uri="{FF2B5EF4-FFF2-40B4-BE49-F238E27FC236}">
                      <a16:creationId xmlns:a16="http://schemas.microsoft.com/office/drawing/2014/main" id="{C46B8DF5-5FC6-8340-8826-A52C7CE1710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3" name="Oval 573">
                  <a:extLst>
                    <a:ext uri="{FF2B5EF4-FFF2-40B4-BE49-F238E27FC236}">
                      <a16:creationId xmlns:a16="http://schemas.microsoft.com/office/drawing/2014/main" id="{E085C831-D3A5-2146-8173-8E98E95AB92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4" name="Oval 574">
                  <a:extLst>
                    <a:ext uri="{FF2B5EF4-FFF2-40B4-BE49-F238E27FC236}">
                      <a16:creationId xmlns:a16="http://schemas.microsoft.com/office/drawing/2014/main" id="{5D5BCC3A-AA72-DB4D-A812-FAD71E3763C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5" name="Oval 575">
                  <a:extLst>
                    <a:ext uri="{FF2B5EF4-FFF2-40B4-BE49-F238E27FC236}">
                      <a16:creationId xmlns:a16="http://schemas.microsoft.com/office/drawing/2014/main" id="{F1A974E6-8BAF-3648-8C06-37D68105C61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6" name="Oval 576">
                  <a:extLst>
                    <a:ext uri="{FF2B5EF4-FFF2-40B4-BE49-F238E27FC236}">
                      <a16:creationId xmlns:a16="http://schemas.microsoft.com/office/drawing/2014/main" id="{7B1B75B2-6730-0C4A-8820-F5EB7E8CE52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7" name="Oval 577">
                  <a:extLst>
                    <a:ext uri="{FF2B5EF4-FFF2-40B4-BE49-F238E27FC236}">
                      <a16:creationId xmlns:a16="http://schemas.microsoft.com/office/drawing/2014/main" id="{BA5A9151-C1ED-F04C-B35D-F09254A55CC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8" name="Oval 578">
                  <a:extLst>
                    <a:ext uri="{FF2B5EF4-FFF2-40B4-BE49-F238E27FC236}">
                      <a16:creationId xmlns:a16="http://schemas.microsoft.com/office/drawing/2014/main" id="{CE83D449-B81C-4F42-B6B2-EB36A995F71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9" name="Oval 579">
                  <a:extLst>
                    <a:ext uri="{FF2B5EF4-FFF2-40B4-BE49-F238E27FC236}">
                      <a16:creationId xmlns:a16="http://schemas.microsoft.com/office/drawing/2014/main" id="{0E3609F4-1CEF-4B44-8E59-316BEDA9056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0" name="Oval 580">
                  <a:extLst>
                    <a:ext uri="{FF2B5EF4-FFF2-40B4-BE49-F238E27FC236}">
                      <a16:creationId xmlns:a16="http://schemas.microsoft.com/office/drawing/2014/main" id="{B5A9561F-F5BA-6A46-B390-25CCA6A7127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1" name="Oval 581">
                  <a:extLst>
                    <a:ext uri="{FF2B5EF4-FFF2-40B4-BE49-F238E27FC236}">
                      <a16:creationId xmlns:a16="http://schemas.microsoft.com/office/drawing/2014/main" id="{0303766E-0815-794E-BC70-39C733EEBA8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302" name="Group 582">
                <a:extLst>
                  <a:ext uri="{FF2B5EF4-FFF2-40B4-BE49-F238E27FC236}">
                    <a16:creationId xmlns:a16="http://schemas.microsoft.com/office/drawing/2014/main" id="{DFB9B42D-EA00-EE41-9890-EBB39442F570}"/>
                  </a:ext>
                </a:extLst>
              </p:cNvPr>
              <p:cNvGrpSpPr>
                <a:grpSpLocks/>
              </p:cNvGrpSpPr>
              <p:nvPr/>
            </p:nvGrpSpPr>
            <p:grpSpPr bwMode="auto">
              <a:xfrm>
                <a:off x="3476" y="2488"/>
                <a:ext cx="346" cy="304"/>
                <a:chOff x="3098" y="2084"/>
                <a:chExt cx="346" cy="304"/>
              </a:xfrm>
            </p:grpSpPr>
            <p:sp>
              <p:nvSpPr>
                <p:cNvPr id="671303" name="Oval 583">
                  <a:extLst>
                    <a:ext uri="{FF2B5EF4-FFF2-40B4-BE49-F238E27FC236}">
                      <a16:creationId xmlns:a16="http://schemas.microsoft.com/office/drawing/2014/main" id="{F00FB6CE-A337-3F4C-9BB2-C5262027DAD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4" name="Oval 584">
                  <a:extLst>
                    <a:ext uri="{FF2B5EF4-FFF2-40B4-BE49-F238E27FC236}">
                      <a16:creationId xmlns:a16="http://schemas.microsoft.com/office/drawing/2014/main" id="{98C04F3D-1E11-3645-A604-951A35EBC51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5" name="Oval 585">
                  <a:extLst>
                    <a:ext uri="{FF2B5EF4-FFF2-40B4-BE49-F238E27FC236}">
                      <a16:creationId xmlns:a16="http://schemas.microsoft.com/office/drawing/2014/main" id="{4B99C053-7FDA-FB45-905A-F83345A1FE9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6" name="Oval 586">
                  <a:extLst>
                    <a:ext uri="{FF2B5EF4-FFF2-40B4-BE49-F238E27FC236}">
                      <a16:creationId xmlns:a16="http://schemas.microsoft.com/office/drawing/2014/main" id="{342FC9D8-4158-8C46-842F-34E0D76081E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7" name="Oval 587">
                  <a:extLst>
                    <a:ext uri="{FF2B5EF4-FFF2-40B4-BE49-F238E27FC236}">
                      <a16:creationId xmlns:a16="http://schemas.microsoft.com/office/drawing/2014/main" id="{C8B47222-681F-4443-AAD4-9968D50D4C3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8" name="Oval 588">
                  <a:extLst>
                    <a:ext uri="{FF2B5EF4-FFF2-40B4-BE49-F238E27FC236}">
                      <a16:creationId xmlns:a16="http://schemas.microsoft.com/office/drawing/2014/main" id="{DBEB2744-5A10-1942-9634-0A781B0A36A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9" name="Oval 589">
                  <a:extLst>
                    <a:ext uri="{FF2B5EF4-FFF2-40B4-BE49-F238E27FC236}">
                      <a16:creationId xmlns:a16="http://schemas.microsoft.com/office/drawing/2014/main" id="{9A20F7DB-E505-244C-B261-09CB452A21C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10" name="Oval 590">
                  <a:extLst>
                    <a:ext uri="{FF2B5EF4-FFF2-40B4-BE49-F238E27FC236}">
                      <a16:creationId xmlns:a16="http://schemas.microsoft.com/office/drawing/2014/main" id="{FA8A22B8-98F8-0B46-8589-7B3BF89B4E8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11" name="Oval 591">
                  <a:extLst>
                    <a:ext uri="{FF2B5EF4-FFF2-40B4-BE49-F238E27FC236}">
                      <a16:creationId xmlns:a16="http://schemas.microsoft.com/office/drawing/2014/main" id="{01AFCFDE-B40E-8C46-B756-2F54F5DF05D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12" name="Oval 592">
                  <a:extLst>
                    <a:ext uri="{FF2B5EF4-FFF2-40B4-BE49-F238E27FC236}">
                      <a16:creationId xmlns:a16="http://schemas.microsoft.com/office/drawing/2014/main" id="{17FBF877-939D-E44E-8E6F-E0D14599F39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13" name="Oval 593">
                  <a:extLst>
                    <a:ext uri="{FF2B5EF4-FFF2-40B4-BE49-F238E27FC236}">
                      <a16:creationId xmlns:a16="http://schemas.microsoft.com/office/drawing/2014/main" id="{BA0DC171-6A86-D941-ACBB-7CEA2571D73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14" name="Oval 594">
                  <a:extLst>
                    <a:ext uri="{FF2B5EF4-FFF2-40B4-BE49-F238E27FC236}">
                      <a16:creationId xmlns:a16="http://schemas.microsoft.com/office/drawing/2014/main" id="{3F00417B-A247-CF42-9DF5-7B90E0C8F4C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15" name="Oval 595">
                  <a:extLst>
                    <a:ext uri="{FF2B5EF4-FFF2-40B4-BE49-F238E27FC236}">
                      <a16:creationId xmlns:a16="http://schemas.microsoft.com/office/drawing/2014/main" id="{0FDF1B8C-61D0-F647-96DA-B97B13DF080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16" name="Oval 596">
                  <a:extLst>
                    <a:ext uri="{FF2B5EF4-FFF2-40B4-BE49-F238E27FC236}">
                      <a16:creationId xmlns:a16="http://schemas.microsoft.com/office/drawing/2014/main" id="{3707EAC8-FEDE-DF44-AC76-728F9F79556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317" name="Group 597">
              <a:extLst>
                <a:ext uri="{FF2B5EF4-FFF2-40B4-BE49-F238E27FC236}">
                  <a16:creationId xmlns:a16="http://schemas.microsoft.com/office/drawing/2014/main" id="{893BE9EC-DE02-0346-939C-5D55EBA10EC8}"/>
                </a:ext>
              </a:extLst>
            </p:cNvPr>
            <p:cNvGrpSpPr>
              <a:grpSpLocks/>
            </p:cNvGrpSpPr>
            <p:nvPr/>
          </p:nvGrpSpPr>
          <p:grpSpPr bwMode="auto">
            <a:xfrm>
              <a:off x="3869" y="3143"/>
              <a:ext cx="650" cy="402"/>
              <a:chOff x="3773" y="3047"/>
              <a:chExt cx="650" cy="402"/>
            </a:xfrm>
          </p:grpSpPr>
          <p:grpSp>
            <p:nvGrpSpPr>
              <p:cNvPr id="671318" name="Group 598">
                <a:extLst>
                  <a:ext uri="{FF2B5EF4-FFF2-40B4-BE49-F238E27FC236}">
                    <a16:creationId xmlns:a16="http://schemas.microsoft.com/office/drawing/2014/main" id="{828A3944-E97B-E345-9270-058336862752}"/>
                  </a:ext>
                </a:extLst>
              </p:cNvPr>
              <p:cNvGrpSpPr>
                <a:grpSpLocks/>
              </p:cNvGrpSpPr>
              <p:nvPr/>
            </p:nvGrpSpPr>
            <p:grpSpPr bwMode="auto">
              <a:xfrm>
                <a:off x="4077" y="3047"/>
                <a:ext cx="346" cy="304"/>
                <a:chOff x="3098" y="2084"/>
                <a:chExt cx="346" cy="304"/>
              </a:xfrm>
            </p:grpSpPr>
            <p:sp>
              <p:nvSpPr>
                <p:cNvPr id="671319" name="Oval 599">
                  <a:extLst>
                    <a:ext uri="{FF2B5EF4-FFF2-40B4-BE49-F238E27FC236}">
                      <a16:creationId xmlns:a16="http://schemas.microsoft.com/office/drawing/2014/main" id="{47AE32D8-7790-E540-9E61-6EE2606D64B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0" name="Oval 600">
                  <a:extLst>
                    <a:ext uri="{FF2B5EF4-FFF2-40B4-BE49-F238E27FC236}">
                      <a16:creationId xmlns:a16="http://schemas.microsoft.com/office/drawing/2014/main" id="{927A5DD7-7A5B-144A-9A1E-FF8F03D8F40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1" name="Oval 601">
                  <a:extLst>
                    <a:ext uri="{FF2B5EF4-FFF2-40B4-BE49-F238E27FC236}">
                      <a16:creationId xmlns:a16="http://schemas.microsoft.com/office/drawing/2014/main" id="{9C66BCC9-479C-4545-AA1B-2FC8B1F85FD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2" name="Oval 602">
                  <a:extLst>
                    <a:ext uri="{FF2B5EF4-FFF2-40B4-BE49-F238E27FC236}">
                      <a16:creationId xmlns:a16="http://schemas.microsoft.com/office/drawing/2014/main" id="{0CD6F1C8-3C3D-9C44-8A3B-092E5055000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3" name="Oval 603">
                  <a:extLst>
                    <a:ext uri="{FF2B5EF4-FFF2-40B4-BE49-F238E27FC236}">
                      <a16:creationId xmlns:a16="http://schemas.microsoft.com/office/drawing/2014/main" id="{BF46C243-C9B3-0547-9976-21FC7CF884B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4" name="Oval 604">
                  <a:extLst>
                    <a:ext uri="{FF2B5EF4-FFF2-40B4-BE49-F238E27FC236}">
                      <a16:creationId xmlns:a16="http://schemas.microsoft.com/office/drawing/2014/main" id="{DDA2F75E-7F8A-0742-9FA9-E0DD52A56DD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5" name="Oval 605">
                  <a:extLst>
                    <a:ext uri="{FF2B5EF4-FFF2-40B4-BE49-F238E27FC236}">
                      <a16:creationId xmlns:a16="http://schemas.microsoft.com/office/drawing/2014/main" id="{31B9BDA9-2355-E249-83CE-B1500527935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6" name="Oval 606">
                  <a:extLst>
                    <a:ext uri="{FF2B5EF4-FFF2-40B4-BE49-F238E27FC236}">
                      <a16:creationId xmlns:a16="http://schemas.microsoft.com/office/drawing/2014/main" id="{D00908A6-6122-F74D-A6D1-496AD939A8A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7" name="Oval 607">
                  <a:extLst>
                    <a:ext uri="{FF2B5EF4-FFF2-40B4-BE49-F238E27FC236}">
                      <a16:creationId xmlns:a16="http://schemas.microsoft.com/office/drawing/2014/main" id="{389DDD62-6CCD-114D-91A4-93B6C24CF45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8" name="Oval 608">
                  <a:extLst>
                    <a:ext uri="{FF2B5EF4-FFF2-40B4-BE49-F238E27FC236}">
                      <a16:creationId xmlns:a16="http://schemas.microsoft.com/office/drawing/2014/main" id="{C95703DE-1C7B-E74C-814C-C78DE2FC45D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9" name="Oval 609">
                  <a:extLst>
                    <a:ext uri="{FF2B5EF4-FFF2-40B4-BE49-F238E27FC236}">
                      <a16:creationId xmlns:a16="http://schemas.microsoft.com/office/drawing/2014/main" id="{55294266-364C-9443-8ECE-589C3FB1D20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0" name="Oval 610">
                  <a:extLst>
                    <a:ext uri="{FF2B5EF4-FFF2-40B4-BE49-F238E27FC236}">
                      <a16:creationId xmlns:a16="http://schemas.microsoft.com/office/drawing/2014/main" id="{ABC1D3A5-B7B1-5549-AB17-67BCFCF15D2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1" name="Oval 611">
                  <a:extLst>
                    <a:ext uri="{FF2B5EF4-FFF2-40B4-BE49-F238E27FC236}">
                      <a16:creationId xmlns:a16="http://schemas.microsoft.com/office/drawing/2014/main" id="{78EE5D6A-F3F6-7749-ABAC-E8EE75AD603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2" name="Oval 612">
                  <a:extLst>
                    <a:ext uri="{FF2B5EF4-FFF2-40B4-BE49-F238E27FC236}">
                      <a16:creationId xmlns:a16="http://schemas.microsoft.com/office/drawing/2014/main" id="{6B5A0E0C-7221-0542-BD9A-3352B5EA300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333" name="Group 613">
                <a:extLst>
                  <a:ext uri="{FF2B5EF4-FFF2-40B4-BE49-F238E27FC236}">
                    <a16:creationId xmlns:a16="http://schemas.microsoft.com/office/drawing/2014/main" id="{D0825A78-3644-E441-8C21-3195426928C2}"/>
                  </a:ext>
                </a:extLst>
              </p:cNvPr>
              <p:cNvGrpSpPr>
                <a:grpSpLocks/>
              </p:cNvGrpSpPr>
              <p:nvPr/>
            </p:nvGrpSpPr>
            <p:grpSpPr bwMode="auto">
              <a:xfrm>
                <a:off x="3773" y="3145"/>
                <a:ext cx="346" cy="304"/>
                <a:chOff x="3098" y="2084"/>
                <a:chExt cx="346" cy="304"/>
              </a:xfrm>
            </p:grpSpPr>
            <p:sp>
              <p:nvSpPr>
                <p:cNvPr id="671334" name="Oval 614">
                  <a:extLst>
                    <a:ext uri="{FF2B5EF4-FFF2-40B4-BE49-F238E27FC236}">
                      <a16:creationId xmlns:a16="http://schemas.microsoft.com/office/drawing/2014/main" id="{A9759724-DC42-FF46-986A-BCBE8EB7E73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5" name="Oval 615">
                  <a:extLst>
                    <a:ext uri="{FF2B5EF4-FFF2-40B4-BE49-F238E27FC236}">
                      <a16:creationId xmlns:a16="http://schemas.microsoft.com/office/drawing/2014/main" id="{B53E3495-FDEF-5F46-84D5-DA8D97A1BF9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6" name="Oval 616">
                  <a:extLst>
                    <a:ext uri="{FF2B5EF4-FFF2-40B4-BE49-F238E27FC236}">
                      <a16:creationId xmlns:a16="http://schemas.microsoft.com/office/drawing/2014/main" id="{181277A5-2484-384C-AC97-FEC2FB87760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7" name="Oval 617">
                  <a:extLst>
                    <a:ext uri="{FF2B5EF4-FFF2-40B4-BE49-F238E27FC236}">
                      <a16:creationId xmlns:a16="http://schemas.microsoft.com/office/drawing/2014/main" id="{AEDDB518-9373-9848-8A4C-D70BECEA9F0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8" name="Oval 618">
                  <a:extLst>
                    <a:ext uri="{FF2B5EF4-FFF2-40B4-BE49-F238E27FC236}">
                      <a16:creationId xmlns:a16="http://schemas.microsoft.com/office/drawing/2014/main" id="{FCBD1E3A-3597-414E-A1F8-3479F5E66FE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9" name="Oval 619">
                  <a:extLst>
                    <a:ext uri="{FF2B5EF4-FFF2-40B4-BE49-F238E27FC236}">
                      <a16:creationId xmlns:a16="http://schemas.microsoft.com/office/drawing/2014/main" id="{C8DD6577-F23E-FB4C-85F2-774742923BA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0" name="Oval 620">
                  <a:extLst>
                    <a:ext uri="{FF2B5EF4-FFF2-40B4-BE49-F238E27FC236}">
                      <a16:creationId xmlns:a16="http://schemas.microsoft.com/office/drawing/2014/main" id="{6CC9AB9B-8192-8744-B0A7-310A178CF8D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1" name="Oval 621">
                  <a:extLst>
                    <a:ext uri="{FF2B5EF4-FFF2-40B4-BE49-F238E27FC236}">
                      <a16:creationId xmlns:a16="http://schemas.microsoft.com/office/drawing/2014/main" id="{6BD7522E-25CF-9B49-BF46-4277E27568E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2" name="Oval 622">
                  <a:extLst>
                    <a:ext uri="{FF2B5EF4-FFF2-40B4-BE49-F238E27FC236}">
                      <a16:creationId xmlns:a16="http://schemas.microsoft.com/office/drawing/2014/main" id="{5DED9ACE-FDAD-D645-9139-467E7E5892B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3" name="Oval 623">
                  <a:extLst>
                    <a:ext uri="{FF2B5EF4-FFF2-40B4-BE49-F238E27FC236}">
                      <a16:creationId xmlns:a16="http://schemas.microsoft.com/office/drawing/2014/main" id="{C359D6D3-6828-3D4F-8275-398A95AEA97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4" name="Oval 624">
                  <a:extLst>
                    <a:ext uri="{FF2B5EF4-FFF2-40B4-BE49-F238E27FC236}">
                      <a16:creationId xmlns:a16="http://schemas.microsoft.com/office/drawing/2014/main" id="{5620E57E-6DB3-2A4B-B150-3A195644D3C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5" name="Oval 625">
                  <a:extLst>
                    <a:ext uri="{FF2B5EF4-FFF2-40B4-BE49-F238E27FC236}">
                      <a16:creationId xmlns:a16="http://schemas.microsoft.com/office/drawing/2014/main" id="{AFEB10DB-956C-0A40-91AF-1C935BF574D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6" name="Oval 626">
                  <a:extLst>
                    <a:ext uri="{FF2B5EF4-FFF2-40B4-BE49-F238E27FC236}">
                      <a16:creationId xmlns:a16="http://schemas.microsoft.com/office/drawing/2014/main" id="{66F4CC99-4B2A-0D4E-AAB4-F72FF9D8B97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7" name="Oval 627">
                  <a:extLst>
                    <a:ext uri="{FF2B5EF4-FFF2-40B4-BE49-F238E27FC236}">
                      <a16:creationId xmlns:a16="http://schemas.microsoft.com/office/drawing/2014/main" id="{3DBB8F1F-02DA-C84D-9B6A-704CBC4D311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348" name="Group 628">
              <a:extLst>
                <a:ext uri="{FF2B5EF4-FFF2-40B4-BE49-F238E27FC236}">
                  <a16:creationId xmlns:a16="http://schemas.microsoft.com/office/drawing/2014/main" id="{7C0D768C-B84B-4948-926D-FF5264474ABE}"/>
                </a:ext>
              </a:extLst>
            </p:cNvPr>
            <p:cNvGrpSpPr>
              <a:grpSpLocks/>
            </p:cNvGrpSpPr>
            <p:nvPr/>
          </p:nvGrpSpPr>
          <p:grpSpPr bwMode="auto">
            <a:xfrm>
              <a:off x="2585" y="3197"/>
              <a:ext cx="1569" cy="622"/>
              <a:chOff x="2489" y="3101"/>
              <a:chExt cx="1569" cy="622"/>
            </a:xfrm>
          </p:grpSpPr>
          <p:grpSp>
            <p:nvGrpSpPr>
              <p:cNvPr id="671349" name="Group 629">
                <a:extLst>
                  <a:ext uri="{FF2B5EF4-FFF2-40B4-BE49-F238E27FC236}">
                    <a16:creationId xmlns:a16="http://schemas.microsoft.com/office/drawing/2014/main" id="{53DE3908-E0D0-3A44-A592-2EC65DB74835}"/>
                  </a:ext>
                </a:extLst>
              </p:cNvPr>
              <p:cNvGrpSpPr>
                <a:grpSpLocks/>
              </p:cNvGrpSpPr>
              <p:nvPr/>
            </p:nvGrpSpPr>
            <p:grpSpPr bwMode="auto">
              <a:xfrm>
                <a:off x="3712" y="3419"/>
                <a:ext cx="346" cy="304"/>
                <a:chOff x="3098" y="2084"/>
                <a:chExt cx="346" cy="304"/>
              </a:xfrm>
            </p:grpSpPr>
            <p:sp>
              <p:nvSpPr>
                <p:cNvPr id="671350" name="Oval 630">
                  <a:extLst>
                    <a:ext uri="{FF2B5EF4-FFF2-40B4-BE49-F238E27FC236}">
                      <a16:creationId xmlns:a16="http://schemas.microsoft.com/office/drawing/2014/main" id="{A4E78AB2-EB85-7149-B8B7-A03839ECFAA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1" name="Oval 631">
                  <a:extLst>
                    <a:ext uri="{FF2B5EF4-FFF2-40B4-BE49-F238E27FC236}">
                      <a16:creationId xmlns:a16="http://schemas.microsoft.com/office/drawing/2014/main" id="{818384E7-A1DF-504E-9B30-ADBEA123BF4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2" name="Oval 632">
                  <a:extLst>
                    <a:ext uri="{FF2B5EF4-FFF2-40B4-BE49-F238E27FC236}">
                      <a16:creationId xmlns:a16="http://schemas.microsoft.com/office/drawing/2014/main" id="{E9912F61-DB62-964F-92C6-C21FC566BA2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3" name="Oval 633">
                  <a:extLst>
                    <a:ext uri="{FF2B5EF4-FFF2-40B4-BE49-F238E27FC236}">
                      <a16:creationId xmlns:a16="http://schemas.microsoft.com/office/drawing/2014/main" id="{C13E7E78-913D-014A-9ABE-AA1847898FC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4" name="Oval 634">
                  <a:extLst>
                    <a:ext uri="{FF2B5EF4-FFF2-40B4-BE49-F238E27FC236}">
                      <a16:creationId xmlns:a16="http://schemas.microsoft.com/office/drawing/2014/main" id="{F9787E63-B4DA-2F4C-AEC1-D7B1A753802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5" name="Oval 635">
                  <a:extLst>
                    <a:ext uri="{FF2B5EF4-FFF2-40B4-BE49-F238E27FC236}">
                      <a16:creationId xmlns:a16="http://schemas.microsoft.com/office/drawing/2014/main" id="{19615337-C00A-824E-9D9D-9B665439E81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6" name="Oval 636">
                  <a:extLst>
                    <a:ext uri="{FF2B5EF4-FFF2-40B4-BE49-F238E27FC236}">
                      <a16:creationId xmlns:a16="http://schemas.microsoft.com/office/drawing/2014/main" id="{7C6829F7-9049-3E4F-95BF-051FB3E5C6E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7" name="Oval 637">
                  <a:extLst>
                    <a:ext uri="{FF2B5EF4-FFF2-40B4-BE49-F238E27FC236}">
                      <a16:creationId xmlns:a16="http://schemas.microsoft.com/office/drawing/2014/main" id="{F284F364-338F-CB4C-8E0D-31E31E0BE4B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8" name="Oval 638">
                  <a:extLst>
                    <a:ext uri="{FF2B5EF4-FFF2-40B4-BE49-F238E27FC236}">
                      <a16:creationId xmlns:a16="http://schemas.microsoft.com/office/drawing/2014/main" id="{4158804A-DF4D-DC4B-91B1-551036A1B08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9" name="Oval 639">
                  <a:extLst>
                    <a:ext uri="{FF2B5EF4-FFF2-40B4-BE49-F238E27FC236}">
                      <a16:creationId xmlns:a16="http://schemas.microsoft.com/office/drawing/2014/main" id="{03D7B1D8-F6FA-B04A-8018-BDA6024D2A5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0" name="Oval 640">
                  <a:extLst>
                    <a:ext uri="{FF2B5EF4-FFF2-40B4-BE49-F238E27FC236}">
                      <a16:creationId xmlns:a16="http://schemas.microsoft.com/office/drawing/2014/main" id="{5918049F-6890-314B-AB30-68CA0D82DEE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1" name="Oval 641">
                  <a:extLst>
                    <a:ext uri="{FF2B5EF4-FFF2-40B4-BE49-F238E27FC236}">
                      <a16:creationId xmlns:a16="http://schemas.microsoft.com/office/drawing/2014/main" id="{F85BF0BC-5E46-5F4E-92A1-49ECE975FB5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2" name="Oval 642">
                  <a:extLst>
                    <a:ext uri="{FF2B5EF4-FFF2-40B4-BE49-F238E27FC236}">
                      <a16:creationId xmlns:a16="http://schemas.microsoft.com/office/drawing/2014/main" id="{FAEB613B-DC7D-7947-82D0-002F86099C4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3" name="Oval 643">
                  <a:extLst>
                    <a:ext uri="{FF2B5EF4-FFF2-40B4-BE49-F238E27FC236}">
                      <a16:creationId xmlns:a16="http://schemas.microsoft.com/office/drawing/2014/main" id="{EB7C0693-028A-9248-9D87-5282BE1133B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364" name="Group 644">
                <a:extLst>
                  <a:ext uri="{FF2B5EF4-FFF2-40B4-BE49-F238E27FC236}">
                    <a16:creationId xmlns:a16="http://schemas.microsoft.com/office/drawing/2014/main" id="{3816CF18-4D6E-D54A-8DD5-9EDF80EF6CE5}"/>
                  </a:ext>
                </a:extLst>
              </p:cNvPr>
              <p:cNvGrpSpPr>
                <a:grpSpLocks/>
              </p:cNvGrpSpPr>
              <p:nvPr/>
            </p:nvGrpSpPr>
            <p:grpSpPr bwMode="auto">
              <a:xfrm>
                <a:off x="2489" y="3101"/>
                <a:ext cx="346" cy="304"/>
                <a:chOff x="3098" y="2084"/>
                <a:chExt cx="346" cy="304"/>
              </a:xfrm>
            </p:grpSpPr>
            <p:sp>
              <p:nvSpPr>
                <p:cNvPr id="671365" name="Oval 645">
                  <a:extLst>
                    <a:ext uri="{FF2B5EF4-FFF2-40B4-BE49-F238E27FC236}">
                      <a16:creationId xmlns:a16="http://schemas.microsoft.com/office/drawing/2014/main" id="{A6CB6788-AC78-8E49-8D8C-E75CD4E83F9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6" name="Oval 646">
                  <a:extLst>
                    <a:ext uri="{FF2B5EF4-FFF2-40B4-BE49-F238E27FC236}">
                      <a16:creationId xmlns:a16="http://schemas.microsoft.com/office/drawing/2014/main" id="{35E3C78F-4124-624A-BBE8-D02B3C1C4B7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7" name="Oval 647">
                  <a:extLst>
                    <a:ext uri="{FF2B5EF4-FFF2-40B4-BE49-F238E27FC236}">
                      <a16:creationId xmlns:a16="http://schemas.microsoft.com/office/drawing/2014/main" id="{1CC8305A-74F3-0449-B9E6-D9F0B960FD3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8" name="Oval 648">
                  <a:extLst>
                    <a:ext uri="{FF2B5EF4-FFF2-40B4-BE49-F238E27FC236}">
                      <a16:creationId xmlns:a16="http://schemas.microsoft.com/office/drawing/2014/main" id="{9B937969-5E9B-4C45-BAD5-5B71D294219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9" name="Oval 649">
                  <a:extLst>
                    <a:ext uri="{FF2B5EF4-FFF2-40B4-BE49-F238E27FC236}">
                      <a16:creationId xmlns:a16="http://schemas.microsoft.com/office/drawing/2014/main" id="{DE42FFD0-57CB-3947-A911-9DD10AFF405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0" name="Oval 650">
                  <a:extLst>
                    <a:ext uri="{FF2B5EF4-FFF2-40B4-BE49-F238E27FC236}">
                      <a16:creationId xmlns:a16="http://schemas.microsoft.com/office/drawing/2014/main" id="{BCCD8CB9-F974-2F44-8C16-63D68F9D0D9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1" name="Oval 651">
                  <a:extLst>
                    <a:ext uri="{FF2B5EF4-FFF2-40B4-BE49-F238E27FC236}">
                      <a16:creationId xmlns:a16="http://schemas.microsoft.com/office/drawing/2014/main" id="{7AB45409-48B0-6B48-BABD-F6D57A28A4F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2" name="Oval 652">
                  <a:extLst>
                    <a:ext uri="{FF2B5EF4-FFF2-40B4-BE49-F238E27FC236}">
                      <a16:creationId xmlns:a16="http://schemas.microsoft.com/office/drawing/2014/main" id="{B4D43A0C-AFBB-B048-84C2-11A5E070248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3" name="Oval 653">
                  <a:extLst>
                    <a:ext uri="{FF2B5EF4-FFF2-40B4-BE49-F238E27FC236}">
                      <a16:creationId xmlns:a16="http://schemas.microsoft.com/office/drawing/2014/main" id="{C85BC0E0-C6CD-BA45-A62E-61F04FC2D23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4" name="Oval 654">
                  <a:extLst>
                    <a:ext uri="{FF2B5EF4-FFF2-40B4-BE49-F238E27FC236}">
                      <a16:creationId xmlns:a16="http://schemas.microsoft.com/office/drawing/2014/main" id="{24363317-8ECF-BC4F-96C8-465344C637C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5" name="Oval 655">
                  <a:extLst>
                    <a:ext uri="{FF2B5EF4-FFF2-40B4-BE49-F238E27FC236}">
                      <a16:creationId xmlns:a16="http://schemas.microsoft.com/office/drawing/2014/main" id="{514F863C-0A55-6C46-8825-BD08402DC05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6" name="Oval 656">
                  <a:extLst>
                    <a:ext uri="{FF2B5EF4-FFF2-40B4-BE49-F238E27FC236}">
                      <a16:creationId xmlns:a16="http://schemas.microsoft.com/office/drawing/2014/main" id="{E8B534C1-EC66-B543-B171-E109F077BE6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7" name="Oval 657">
                  <a:extLst>
                    <a:ext uri="{FF2B5EF4-FFF2-40B4-BE49-F238E27FC236}">
                      <a16:creationId xmlns:a16="http://schemas.microsoft.com/office/drawing/2014/main" id="{F7D74149-DDD5-6E48-B584-83CACDBB6FF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8" name="Oval 658">
                  <a:extLst>
                    <a:ext uri="{FF2B5EF4-FFF2-40B4-BE49-F238E27FC236}">
                      <a16:creationId xmlns:a16="http://schemas.microsoft.com/office/drawing/2014/main" id="{3C5C20B5-7551-404B-80CB-18678222528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379" name="Group 659">
              <a:extLst>
                <a:ext uri="{FF2B5EF4-FFF2-40B4-BE49-F238E27FC236}">
                  <a16:creationId xmlns:a16="http://schemas.microsoft.com/office/drawing/2014/main" id="{A1D50CBC-B616-4D45-96D1-7F7D5D178C6D}"/>
                </a:ext>
              </a:extLst>
            </p:cNvPr>
            <p:cNvGrpSpPr>
              <a:grpSpLocks/>
            </p:cNvGrpSpPr>
            <p:nvPr/>
          </p:nvGrpSpPr>
          <p:grpSpPr bwMode="auto">
            <a:xfrm>
              <a:off x="2363" y="2853"/>
              <a:ext cx="1414" cy="967"/>
              <a:chOff x="2267" y="2757"/>
              <a:chExt cx="1414" cy="967"/>
            </a:xfrm>
          </p:grpSpPr>
          <p:grpSp>
            <p:nvGrpSpPr>
              <p:cNvPr id="671380" name="Group 660">
                <a:extLst>
                  <a:ext uri="{FF2B5EF4-FFF2-40B4-BE49-F238E27FC236}">
                    <a16:creationId xmlns:a16="http://schemas.microsoft.com/office/drawing/2014/main" id="{AA1AAEC1-80C6-7148-B6B1-BBABD644FC17}"/>
                  </a:ext>
                </a:extLst>
              </p:cNvPr>
              <p:cNvGrpSpPr>
                <a:grpSpLocks/>
              </p:cNvGrpSpPr>
              <p:nvPr/>
            </p:nvGrpSpPr>
            <p:grpSpPr bwMode="auto">
              <a:xfrm>
                <a:off x="3335" y="3420"/>
                <a:ext cx="346" cy="304"/>
                <a:chOff x="3098" y="2084"/>
                <a:chExt cx="346" cy="304"/>
              </a:xfrm>
            </p:grpSpPr>
            <p:sp>
              <p:nvSpPr>
                <p:cNvPr id="671381" name="Oval 661">
                  <a:extLst>
                    <a:ext uri="{FF2B5EF4-FFF2-40B4-BE49-F238E27FC236}">
                      <a16:creationId xmlns:a16="http://schemas.microsoft.com/office/drawing/2014/main" id="{19435506-FFAE-184A-AFC9-984CB71348A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2" name="Oval 662">
                  <a:extLst>
                    <a:ext uri="{FF2B5EF4-FFF2-40B4-BE49-F238E27FC236}">
                      <a16:creationId xmlns:a16="http://schemas.microsoft.com/office/drawing/2014/main" id="{A5C9DC02-4374-B448-99F3-11D6F74AC03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3" name="Oval 663">
                  <a:extLst>
                    <a:ext uri="{FF2B5EF4-FFF2-40B4-BE49-F238E27FC236}">
                      <a16:creationId xmlns:a16="http://schemas.microsoft.com/office/drawing/2014/main" id="{E1E772A4-090F-2D47-B4BE-C0E262E714E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4" name="Oval 664">
                  <a:extLst>
                    <a:ext uri="{FF2B5EF4-FFF2-40B4-BE49-F238E27FC236}">
                      <a16:creationId xmlns:a16="http://schemas.microsoft.com/office/drawing/2014/main" id="{1B6F45EC-BAE7-434A-BBDE-7E7D4E12DC0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5" name="Oval 665">
                  <a:extLst>
                    <a:ext uri="{FF2B5EF4-FFF2-40B4-BE49-F238E27FC236}">
                      <a16:creationId xmlns:a16="http://schemas.microsoft.com/office/drawing/2014/main" id="{6A51AE25-F264-3340-8195-95F5EC7A943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6" name="Oval 666">
                  <a:extLst>
                    <a:ext uri="{FF2B5EF4-FFF2-40B4-BE49-F238E27FC236}">
                      <a16:creationId xmlns:a16="http://schemas.microsoft.com/office/drawing/2014/main" id="{63192B85-32C0-8F47-8361-F33AE9C2AFA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7" name="Oval 667">
                  <a:extLst>
                    <a:ext uri="{FF2B5EF4-FFF2-40B4-BE49-F238E27FC236}">
                      <a16:creationId xmlns:a16="http://schemas.microsoft.com/office/drawing/2014/main" id="{E921EC7B-177A-234F-BAA6-CD45E033371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8" name="Oval 668">
                  <a:extLst>
                    <a:ext uri="{FF2B5EF4-FFF2-40B4-BE49-F238E27FC236}">
                      <a16:creationId xmlns:a16="http://schemas.microsoft.com/office/drawing/2014/main" id="{B4294A99-64B9-144E-9ABE-470D91707BD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9" name="Oval 669">
                  <a:extLst>
                    <a:ext uri="{FF2B5EF4-FFF2-40B4-BE49-F238E27FC236}">
                      <a16:creationId xmlns:a16="http://schemas.microsoft.com/office/drawing/2014/main" id="{6E203766-71D8-374C-AD5F-0E98F692D1C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0" name="Oval 670">
                  <a:extLst>
                    <a:ext uri="{FF2B5EF4-FFF2-40B4-BE49-F238E27FC236}">
                      <a16:creationId xmlns:a16="http://schemas.microsoft.com/office/drawing/2014/main" id="{9E876A5F-E5A0-BB48-9468-5958A03F3D0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1" name="Oval 671">
                  <a:extLst>
                    <a:ext uri="{FF2B5EF4-FFF2-40B4-BE49-F238E27FC236}">
                      <a16:creationId xmlns:a16="http://schemas.microsoft.com/office/drawing/2014/main" id="{2F02A391-94CF-194F-B40F-92B1521A3EB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2" name="Oval 672">
                  <a:extLst>
                    <a:ext uri="{FF2B5EF4-FFF2-40B4-BE49-F238E27FC236}">
                      <a16:creationId xmlns:a16="http://schemas.microsoft.com/office/drawing/2014/main" id="{3BB756B8-FF33-0245-83F7-13034D7913D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3" name="Oval 673">
                  <a:extLst>
                    <a:ext uri="{FF2B5EF4-FFF2-40B4-BE49-F238E27FC236}">
                      <a16:creationId xmlns:a16="http://schemas.microsoft.com/office/drawing/2014/main" id="{C19C647B-841A-264C-AAA8-1190774DA9F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4" name="Oval 674">
                  <a:extLst>
                    <a:ext uri="{FF2B5EF4-FFF2-40B4-BE49-F238E27FC236}">
                      <a16:creationId xmlns:a16="http://schemas.microsoft.com/office/drawing/2014/main" id="{9F929AAD-EA25-F244-9D8E-3F60E8BC19C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395" name="Group 675">
                <a:extLst>
                  <a:ext uri="{FF2B5EF4-FFF2-40B4-BE49-F238E27FC236}">
                    <a16:creationId xmlns:a16="http://schemas.microsoft.com/office/drawing/2014/main" id="{1F0A8774-55B6-494A-BF66-49A2B11792B2}"/>
                  </a:ext>
                </a:extLst>
              </p:cNvPr>
              <p:cNvGrpSpPr>
                <a:grpSpLocks/>
              </p:cNvGrpSpPr>
              <p:nvPr/>
            </p:nvGrpSpPr>
            <p:grpSpPr bwMode="auto">
              <a:xfrm>
                <a:off x="2267" y="2757"/>
                <a:ext cx="346" cy="304"/>
                <a:chOff x="3098" y="2084"/>
                <a:chExt cx="346" cy="304"/>
              </a:xfrm>
            </p:grpSpPr>
            <p:sp>
              <p:nvSpPr>
                <p:cNvPr id="671396" name="Oval 676">
                  <a:extLst>
                    <a:ext uri="{FF2B5EF4-FFF2-40B4-BE49-F238E27FC236}">
                      <a16:creationId xmlns:a16="http://schemas.microsoft.com/office/drawing/2014/main" id="{0E733EF9-3D0D-5146-8D7F-18841C5673D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7" name="Oval 677">
                  <a:extLst>
                    <a:ext uri="{FF2B5EF4-FFF2-40B4-BE49-F238E27FC236}">
                      <a16:creationId xmlns:a16="http://schemas.microsoft.com/office/drawing/2014/main" id="{446BFCF9-85E2-D84A-9461-A7E9FCC8AF8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8" name="Oval 678">
                  <a:extLst>
                    <a:ext uri="{FF2B5EF4-FFF2-40B4-BE49-F238E27FC236}">
                      <a16:creationId xmlns:a16="http://schemas.microsoft.com/office/drawing/2014/main" id="{80513946-F4B5-144E-BF27-AB1405FFF05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9" name="Oval 679">
                  <a:extLst>
                    <a:ext uri="{FF2B5EF4-FFF2-40B4-BE49-F238E27FC236}">
                      <a16:creationId xmlns:a16="http://schemas.microsoft.com/office/drawing/2014/main" id="{B84A568A-7189-3040-90DA-D11D6B7A1DA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0" name="Oval 680">
                  <a:extLst>
                    <a:ext uri="{FF2B5EF4-FFF2-40B4-BE49-F238E27FC236}">
                      <a16:creationId xmlns:a16="http://schemas.microsoft.com/office/drawing/2014/main" id="{8E6855E7-6A44-1E4A-AEF4-8DBBC821F04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1" name="Oval 681">
                  <a:extLst>
                    <a:ext uri="{FF2B5EF4-FFF2-40B4-BE49-F238E27FC236}">
                      <a16:creationId xmlns:a16="http://schemas.microsoft.com/office/drawing/2014/main" id="{7337AAED-1813-E246-9390-97D1B4961A2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2" name="Oval 682">
                  <a:extLst>
                    <a:ext uri="{FF2B5EF4-FFF2-40B4-BE49-F238E27FC236}">
                      <a16:creationId xmlns:a16="http://schemas.microsoft.com/office/drawing/2014/main" id="{A3823E81-97CA-C24F-9E93-78C5DE667DA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3" name="Oval 683">
                  <a:extLst>
                    <a:ext uri="{FF2B5EF4-FFF2-40B4-BE49-F238E27FC236}">
                      <a16:creationId xmlns:a16="http://schemas.microsoft.com/office/drawing/2014/main" id="{45B2BD9D-0B15-9A4D-9700-B34B7986BE3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4" name="Oval 684">
                  <a:extLst>
                    <a:ext uri="{FF2B5EF4-FFF2-40B4-BE49-F238E27FC236}">
                      <a16:creationId xmlns:a16="http://schemas.microsoft.com/office/drawing/2014/main" id="{972E7095-EC37-6F40-907B-9A75E15BA1D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5" name="Oval 685">
                  <a:extLst>
                    <a:ext uri="{FF2B5EF4-FFF2-40B4-BE49-F238E27FC236}">
                      <a16:creationId xmlns:a16="http://schemas.microsoft.com/office/drawing/2014/main" id="{C0C100DD-18FD-2B43-962D-B49BF2BE45E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6" name="Oval 686">
                  <a:extLst>
                    <a:ext uri="{FF2B5EF4-FFF2-40B4-BE49-F238E27FC236}">
                      <a16:creationId xmlns:a16="http://schemas.microsoft.com/office/drawing/2014/main" id="{5661E54B-4893-064A-96A6-BC52A79954B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7" name="Oval 687">
                  <a:extLst>
                    <a:ext uri="{FF2B5EF4-FFF2-40B4-BE49-F238E27FC236}">
                      <a16:creationId xmlns:a16="http://schemas.microsoft.com/office/drawing/2014/main" id="{1C77DD37-7C62-E843-B221-C766C4F5BAD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8" name="Oval 688">
                  <a:extLst>
                    <a:ext uri="{FF2B5EF4-FFF2-40B4-BE49-F238E27FC236}">
                      <a16:creationId xmlns:a16="http://schemas.microsoft.com/office/drawing/2014/main" id="{BEA1EE6F-4B97-5446-82BE-5B59EE1E968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9" name="Oval 689">
                  <a:extLst>
                    <a:ext uri="{FF2B5EF4-FFF2-40B4-BE49-F238E27FC236}">
                      <a16:creationId xmlns:a16="http://schemas.microsoft.com/office/drawing/2014/main" id="{82020B5E-A57C-724B-81BD-CBF02F266D2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410" name="Group 690">
              <a:extLst>
                <a:ext uri="{FF2B5EF4-FFF2-40B4-BE49-F238E27FC236}">
                  <a16:creationId xmlns:a16="http://schemas.microsoft.com/office/drawing/2014/main" id="{CD998979-5C41-3947-A136-A95C6F4B006F}"/>
                </a:ext>
              </a:extLst>
            </p:cNvPr>
            <p:cNvGrpSpPr>
              <a:grpSpLocks/>
            </p:cNvGrpSpPr>
            <p:nvPr/>
          </p:nvGrpSpPr>
          <p:grpSpPr bwMode="auto">
            <a:xfrm>
              <a:off x="3094" y="2440"/>
              <a:ext cx="1189" cy="937"/>
              <a:chOff x="2998" y="2344"/>
              <a:chExt cx="1189" cy="937"/>
            </a:xfrm>
          </p:grpSpPr>
          <p:grpSp>
            <p:nvGrpSpPr>
              <p:cNvPr id="671411" name="Group 691">
                <a:extLst>
                  <a:ext uri="{FF2B5EF4-FFF2-40B4-BE49-F238E27FC236}">
                    <a16:creationId xmlns:a16="http://schemas.microsoft.com/office/drawing/2014/main" id="{C309AC54-C161-4543-AC0A-C18E37C8B6C9}"/>
                  </a:ext>
                </a:extLst>
              </p:cNvPr>
              <p:cNvGrpSpPr>
                <a:grpSpLocks/>
              </p:cNvGrpSpPr>
              <p:nvPr/>
            </p:nvGrpSpPr>
            <p:grpSpPr bwMode="auto">
              <a:xfrm>
                <a:off x="2998" y="2977"/>
                <a:ext cx="346" cy="304"/>
                <a:chOff x="3098" y="2084"/>
                <a:chExt cx="346" cy="304"/>
              </a:xfrm>
            </p:grpSpPr>
            <p:sp>
              <p:nvSpPr>
                <p:cNvPr id="671412" name="Oval 692">
                  <a:extLst>
                    <a:ext uri="{FF2B5EF4-FFF2-40B4-BE49-F238E27FC236}">
                      <a16:creationId xmlns:a16="http://schemas.microsoft.com/office/drawing/2014/main" id="{98C6D108-5D68-2447-9A77-0218A8DD76C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13" name="Oval 693">
                  <a:extLst>
                    <a:ext uri="{FF2B5EF4-FFF2-40B4-BE49-F238E27FC236}">
                      <a16:creationId xmlns:a16="http://schemas.microsoft.com/office/drawing/2014/main" id="{FA81B4A8-0156-7D47-91BC-FC9B821D1ED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14" name="Oval 694">
                  <a:extLst>
                    <a:ext uri="{FF2B5EF4-FFF2-40B4-BE49-F238E27FC236}">
                      <a16:creationId xmlns:a16="http://schemas.microsoft.com/office/drawing/2014/main" id="{420C1CB5-2323-4347-B4E0-6B3EB4BB14B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15" name="Oval 695">
                  <a:extLst>
                    <a:ext uri="{FF2B5EF4-FFF2-40B4-BE49-F238E27FC236}">
                      <a16:creationId xmlns:a16="http://schemas.microsoft.com/office/drawing/2014/main" id="{116A27A2-7771-5C43-B08D-A2E1C2389BA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16" name="Oval 696">
                  <a:extLst>
                    <a:ext uri="{FF2B5EF4-FFF2-40B4-BE49-F238E27FC236}">
                      <a16:creationId xmlns:a16="http://schemas.microsoft.com/office/drawing/2014/main" id="{A2A15B96-CDDD-9F42-8284-24B03E580E7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17" name="Oval 697">
                  <a:extLst>
                    <a:ext uri="{FF2B5EF4-FFF2-40B4-BE49-F238E27FC236}">
                      <a16:creationId xmlns:a16="http://schemas.microsoft.com/office/drawing/2014/main" id="{79CA0C26-2B64-FF42-BCD5-06C66535297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18" name="Oval 698">
                  <a:extLst>
                    <a:ext uri="{FF2B5EF4-FFF2-40B4-BE49-F238E27FC236}">
                      <a16:creationId xmlns:a16="http://schemas.microsoft.com/office/drawing/2014/main" id="{BEE8027E-1C1A-7F44-87B8-59289A6DF5F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19" name="Oval 699">
                  <a:extLst>
                    <a:ext uri="{FF2B5EF4-FFF2-40B4-BE49-F238E27FC236}">
                      <a16:creationId xmlns:a16="http://schemas.microsoft.com/office/drawing/2014/main" id="{495534A4-F832-4947-86F2-ADF9BB6648A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0" name="Oval 700">
                  <a:extLst>
                    <a:ext uri="{FF2B5EF4-FFF2-40B4-BE49-F238E27FC236}">
                      <a16:creationId xmlns:a16="http://schemas.microsoft.com/office/drawing/2014/main" id="{02159A45-917A-0648-8A6C-4434B5D7F60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1" name="Oval 701">
                  <a:extLst>
                    <a:ext uri="{FF2B5EF4-FFF2-40B4-BE49-F238E27FC236}">
                      <a16:creationId xmlns:a16="http://schemas.microsoft.com/office/drawing/2014/main" id="{C9C763C0-628F-C54D-94B1-F9194617FB1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2" name="Oval 702">
                  <a:extLst>
                    <a:ext uri="{FF2B5EF4-FFF2-40B4-BE49-F238E27FC236}">
                      <a16:creationId xmlns:a16="http://schemas.microsoft.com/office/drawing/2014/main" id="{C2A85457-B8B6-344F-8167-2D9E83CD7D3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3" name="Oval 703">
                  <a:extLst>
                    <a:ext uri="{FF2B5EF4-FFF2-40B4-BE49-F238E27FC236}">
                      <a16:creationId xmlns:a16="http://schemas.microsoft.com/office/drawing/2014/main" id="{DB413E40-66E9-5D42-BAB4-A79AEF39678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4" name="Oval 704">
                  <a:extLst>
                    <a:ext uri="{FF2B5EF4-FFF2-40B4-BE49-F238E27FC236}">
                      <a16:creationId xmlns:a16="http://schemas.microsoft.com/office/drawing/2014/main" id="{1A808554-E273-B944-8DBE-0926A933AC3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5" name="Oval 705">
                  <a:extLst>
                    <a:ext uri="{FF2B5EF4-FFF2-40B4-BE49-F238E27FC236}">
                      <a16:creationId xmlns:a16="http://schemas.microsoft.com/office/drawing/2014/main" id="{4FA486E5-86B3-7A46-8BBE-7EA89646711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426" name="Group 706">
                <a:extLst>
                  <a:ext uri="{FF2B5EF4-FFF2-40B4-BE49-F238E27FC236}">
                    <a16:creationId xmlns:a16="http://schemas.microsoft.com/office/drawing/2014/main" id="{615CE14C-D174-D941-BA18-8B592AB00560}"/>
                  </a:ext>
                </a:extLst>
              </p:cNvPr>
              <p:cNvGrpSpPr>
                <a:grpSpLocks/>
              </p:cNvGrpSpPr>
              <p:nvPr/>
            </p:nvGrpSpPr>
            <p:grpSpPr bwMode="auto">
              <a:xfrm>
                <a:off x="3841" y="2344"/>
                <a:ext cx="346" cy="304"/>
                <a:chOff x="3098" y="2084"/>
                <a:chExt cx="346" cy="304"/>
              </a:xfrm>
            </p:grpSpPr>
            <p:sp>
              <p:nvSpPr>
                <p:cNvPr id="671427" name="Oval 707">
                  <a:extLst>
                    <a:ext uri="{FF2B5EF4-FFF2-40B4-BE49-F238E27FC236}">
                      <a16:creationId xmlns:a16="http://schemas.microsoft.com/office/drawing/2014/main" id="{BAEE4C6A-C4BE-7548-9A71-0E95A2AD59D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8" name="Oval 708">
                  <a:extLst>
                    <a:ext uri="{FF2B5EF4-FFF2-40B4-BE49-F238E27FC236}">
                      <a16:creationId xmlns:a16="http://schemas.microsoft.com/office/drawing/2014/main" id="{BC36C714-3B41-ED4A-8471-BC779324612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9" name="Oval 709">
                  <a:extLst>
                    <a:ext uri="{FF2B5EF4-FFF2-40B4-BE49-F238E27FC236}">
                      <a16:creationId xmlns:a16="http://schemas.microsoft.com/office/drawing/2014/main" id="{F1FB8BF5-1B70-9449-8E95-00128FD1C7A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0" name="Oval 710">
                  <a:extLst>
                    <a:ext uri="{FF2B5EF4-FFF2-40B4-BE49-F238E27FC236}">
                      <a16:creationId xmlns:a16="http://schemas.microsoft.com/office/drawing/2014/main" id="{E97E6A61-4A1A-464D-9CCD-C7F76A79933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1" name="Oval 711">
                  <a:extLst>
                    <a:ext uri="{FF2B5EF4-FFF2-40B4-BE49-F238E27FC236}">
                      <a16:creationId xmlns:a16="http://schemas.microsoft.com/office/drawing/2014/main" id="{7D2ED7FF-E0F1-334F-B432-B8EA3779607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2" name="Oval 712">
                  <a:extLst>
                    <a:ext uri="{FF2B5EF4-FFF2-40B4-BE49-F238E27FC236}">
                      <a16:creationId xmlns:a16="http://schemas.microsoft.com/office/drawing/2014/main" id="{B1702CD5-1FA3-5545-AC6E-AA7DB2EA767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3" name="Oval 713">
                  <a:extLst>
                    <a:ext uri="{FF2B5EF4-FFF2-40B4-BE49-F238E27FC236}">
                      <a16:creationId xmlns:a16="http://schemas.microsoft.com/office/drawing/2014/main" id="{330C9B53-89A9-394E-8767-B7A625ED053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4" name="Oval 714">
                  <a:extLst>
                    <a:ext uri="{FF2B5EF4-FFF2-40B4-BE49-F238E27FC236}">
                      <a16:creationId xmlns:a16="http://schemas.microsoft.com/office/drawing/2014/main" id="{A7B190E8-920D-D241-89E4-0D2C43EF8B6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5" name="Oval 715">
                  <a:extLst>
                    <a:ext uri="{FF2B5EF4-FFF2-40B4-BE49-F238E27FC236}">
                      <a16:creationId xmlns:a16="http://schemas.microsoft.com/office/drawing/2014/main" id="{E466E268-CD1B-354A-9249-32CE4941699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6" name="Oval 716">
                  <a:extLst>
                    <a:ext uri="{FF2B5EF4-FFF2-40B4-BE49-F238E27FC236}">
                      <a16:creationId xmlns:a16="http://schemas.microsoft.com/office/drawing/2014/main" id="{AA3AC76B-5067-B444-AD2E-08B9DFF562B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7" name="Oval 717">
                  <a:extLst>
                    <a:ext uri="{FF2B5EF4-FFF2-40B4-BE49-F238E27FC236}">
                      <a16:creationId xmlns:a16="http://schemas.microsoft.com/office/drawing/2014/main" id="{9ACE0278-1DDF-0E4E-AC2A-8C8A32B15E9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8" name="Oval 718">
                  <a:extLst>
                    <a:ext uri="{FF2B5EF4-FFF2-40B4-BE49-F238E27FC236}">
                      <a16:creationId xmlns:a16="http://schemas.microsoft.com/office/drawing/2014/main" id="{238B7A01-AB54-B145-987D-B5CA851A71B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9" name="Oval 719">
                  <a:extLst>
                    <a:ext uri="{FF2B5EF4-FFF2-40B4-BE49-F238E27FC236}">
                      <a16:creationId xmlns:a16="http://schemas.microsoft.com/office/drawing/2014/main" id="{81D7170B-D742-7340-86F9-FAD28AE45AF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40" name="Oval 720">
                  <a:extLst>
                    <a:ext uri="{FF2B5EF4-FFF2-40B4-BE49-F238E27FC236}">
                      <a16:creationId xmlns:a16="http://schemas.microsoft.com/office/drawing/2014/main" id="{BE29F3C4-D2C8-E14C-94A3-680477AC56C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441" name="Group 721">
              <a:extLst>
                <a:ext uri="{FF2B5EF4-FFF2-40B4-BE49-F238E27FC236}">
                  <a16:creationId xmlns:a16="http://schemas.microsoft.com/office/drawing/2014/main" id="{8476AB06-5E26-6640-8D9A-BDB0B06AD4A9}"/>
                </a:ext>
              </a:extLst>
            </p:cNvPr>
            <p:cNvGrpSpPr>
              <a:grpSpLocks/>
            </p:cNvGrpSpPr>
            <p:nvPr/>
          </p:nvGrpSpPr>
          <p:grpSpPr bwMode="auto">
            <a:xfrm>
              <a:off x="3665" y="2899"/>
              <a:ext cx="884" cy="539"/>
              <a:chOff x="3569" y="2803"/>
              <a:chExt cx="884" cy="539"/>
            </a:xfrm>
          </p:grpSpPr>
          <p:grpSp>
            <p:nvGrpSpPr>
              <p:cNvPr id="671442" name="Group 722">
                <a:extLst>
                  <a:ext uri="{FF2B5EF4-FFF2-40B4-BE49-F238E27FC236}">
                    <a16:creationId xmlns:a16="http://schemas.microsoft.com/office/drawing/2014/main" id="{E799D85A-0DEA-EB45-A35F-1527B977C5FD}"/>
                  </a:ext>
                </a:extLst>
              </p:cNvPr>
              <p:cNvGrpSpPr>
                <a:grpSpLocks/>
              </p:cNvGrpSpPr>
              <p:nvPr/>
            </p:nvGrpSpPr>
            <p:grpSpPr bwMode="auto">
              <a:xfrm>
                <a:off x="4107" y="2803"/>
                <a:ext cx="346" cy="304"/>
                <a:chOff x="3098" y="2084"/>
                <a:chExt cx="346" cy="304"/>
              </a:xfrm>
            </p:grpSpPr>
            <p:sp>
              <p:nvSpPr>
                <p:cNvPr id="671443" name="Oval 723">
                  <a:extLst>
                    <a:ext uri="{FF2B5EF4-FFF2-40B4-BE49-F238E27FC236}">
                      <a16:creationId xmlns:a16="http://schemas.microsoft.com/office/drawing/2014/main" id="{3B0CC5F1-6683-8148-8E7C-530CB9498FB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44" name="Oval 724">
                  <a:extLst>
                    <a:ext uri="{FF2B5EF4-FFF2-40B4-BE49-F238E27FC236}">
                      <a16:creationId xmlns:a16="http://schemas.microsoft.com/office/drawing/2014/main" id="{82E6F682-684B-0741-AE48-5B980142511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45" name="Oval 725">
                  <a:extLst>
                    <a:ext uri="{FF2B5EF4-FFF2-40B4-BE49-F238E27FC236}">
                      <a16:creationId xmlns:a16="http://schemas.microsoft.com/office/drawing/2014/main" id="{629EF87B-3AB8-7D44-A84B-942EE3D79E8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46" name="Oval 726">
                  <a:extLst>
                    <a:ext uri="{FF2B5EF4-FFF2-40B4-BE49-F238E27FC236}">
                      <a16:creationId xmlns:a16="http://schemas.microsoft.com/office/drawing/2014/main" id="{3FBDC5F1-4665-6C4C-8582-7CBE6B6ED42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47" name="Oval 727">
                  <a:extLst>
                    <a:ext uri="{FF2B5EF4-FFF2-40B4-BE49-F238E27FC236}">
                      <a16:creationId xmlns:a16="http://schemas.microsoft.com/office/drawing/2014/main" id="{4D6CA0CE-0D5A-F544-858B-EC49F02AB9C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48" name="Oval 728">
                  <a:extLst>
                    <a:ext uri="{FF2B5EF4-FFF2-40B4-BE49-F238E27FC236}">
                      <a16:creationId xmlns:a16="http://schemas.microsoft.com/office/drawing/2014/main" id="{D95AFCC4-8A98-8042-9ACE-89DCDB83121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49" name="Oval 729">
                  <a:extLst>
                    <a:ext uri="{FF2B5EF4-FFF2-40B4-BE49-F238E27FC236}">
                      <a16:creationId xmlns:a16="http://schemas.microsoft.com/office/drawing/2014/main" id="{F3368DC9-B919-8F4D-8B00-11127C546F8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0" name="Oval 730">
                  <a:extLst>
                    <a:ext uri="{FF2B5EF4-FFF2-40B4-BE49-F238E27FC236}">
                      <a16:creationId xmlns:a16="http://schemas.microsoft.com/office/drawing/2014/main" id="{20E1D058-50D1-AD42-B6E8-8F069B78856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1" name="Oval 731">
                  <a:extLst>
                    <a:ext uri="{FF2B5EF4-FFF2-40B4-BE49-F238E27FC236}">
                      <a16:creationId xmlns:a16="http://schemas.microsoft.com/office/drawing/2014/main" id="{90DFC420-652D-0441-A861-666BDC18355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2" name="Oval 732">
                  <a:extLst>
                    <a:ext uri="{FF2B5EF4-FFF2-40B4-BE49-F238E27FC236}">
                      <a16:creationId xmlns:a16="http://schemas.microsoft.com/office/drawing/2014/main" id="{3E377FFD-3B7B-994C-A9AA-ED5B24CB1C1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3" name="Oval 733">
                  <a:extLst>
                    <a:ext uri="{FF2B5EF4-FFF2-40B4-BE49-F238E27FC236}">
                      <a16:creationId xmlns:a16="http://schemas.microsoft.com/office/drawing/2014/main" id="{7AB4AEA5-9645-D640-B3F4-99C8E77B3B8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4" name="Oval 734">
                  <a:extLst>
                    <a:ext uri="{FF2B5EF4-FFF2-40B4-BE49-F238E27FC236}">
                      <a16:creationId xmlns:a16="http://schemas.microsoft.com/office/drawing/2014/main" id="{499D2F05-DC61-2342-8A04-A0169E38ACF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5" name="Oval 735">
                  <a:extLst>
                    <a:ext uri="{FF2B5EF4-FFF2-40B4-BE49-F238E27FC236}">
                      <a16:creationId xmlns:a16="http://schemas.microsoft.com/office/drawing/2014/main" id="{94A97E61-1A70-A84F-B0AC-EEB576B461F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6" name="Oval 736">
                  <a:extLst>
                    <a:ext uri="{FF2B5EF4-FFF2-40B4-BE49-F238E27FC236}">
                      <a16:creationId xmlns:a16="http://schemas.microsoft.com/office/drawing/2014/main" id="{CB67F382-D231-AB4E-9D1F-BD14CB86FC3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457" name="Group 737">
                <a:extLst>
                  <a:ext uri="{FF2B5EF4-FFF2-40B4-BE49-F238E27FC236}">
                    <a16:creationId xmlns:a16="http://schemas.microsoft.com/office/drawing/2014/main" id="{2714F633-9737-5F4E-B017-0560806434FB}"/>
                  </a:ext>
                </a:extLst>
              </p:cNvPr>
              <p:cNvGrpSpPr>
                <a:grpSpLocks/>
              </p:cNvGrpSpPr>
              <p:nvPr/>
            </p:nvGrpSpPr>
            <p:grpSpPr bwMode="auto">
              <a:xfrm>
                <a:off x="3569" y="3038"/>
                <a:ext cx="346" cy="304"/>
                <a:chOff x="3098" y="2084"/>
                <a:chExt cx="346" cy="304"/>
              </a:xfrm>
            </p:grpSpPr>
            <p:sp>
              <p:nvSpPr>
                <p:cNvPr id="671458" name="Oval 738">
                  <a:extLst>
                    <a:ext uri="{FF2B5EF4-FFF2-40B4-BE49-F238E27FC236}">
                      <a16:creationId xmlns:a16="http://schemas.microsoft.com/office/drawing/2014/main" id="{74D46157-8FC7-7146-A4DC-98E0A663F5F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9" name="Oval 739">
                  <a:extLst>
                    <a:ext uri="{FF2B5EF4-FFF2-40B4-BE49-F238E27FC236}">
                      <a16:creationId xmlns:a16="http://schemas.microsoft.com/office/drawing/2014/main" id="{6FE44B4F-BB65-DF49-A83E-37D4E0C22D3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0" name="Oval 740">
                  <a:extLst>
                    <a:ext uri="{FF2B5EF4-FFF2-40B4-BE49-F238E27FC236}">
                      <a16:creationId xmlns:a16="http://schemas.microsoft.com/office/drawing/2014/main" id="{D453DF56-E120-5241-9B01-9C65E966FCE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1" name="Oval 741">
                  <a:extLst>
                    <a:ext uri="{FF2B5EF4-FFF2-40B4-BE49-F238E27FC236}">
                      <a16:creationId xmlns:a16="http://schemas.microsoft.com/office/drawing/2014/main" id="{83C9635E-9A78-9E4E-86FB-07D2CE4C97F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2" name="Oval 742">
                  <a:extLst>
                    <a:ext uri="{FF2B5EF4-FFF2-40B4-BE49-F238E27FC236}">
                      <a16:creationId xmlns:a16="http://schemas.microsoft.com/office/drawing/2014/main" id="{B980F703-7108-AB46-897C-07E0311B47D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3" name="Oval 743">
                  <a:extLst>
                    <a:ext uri="{FF2B5EF4-FFF2-40B4-BE49-F238E27FC236}">
                      <a16:creationId xmlns:a16="http://schemas.microsoft.com/office/drawing/2014/main" id="{B8A77CAE-9150-844C-9096-5246976B5C0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4" name="Oval 744">
                  <a:extLst>
                    <a:ext uri="{FF2B5EF4-FFF2-40B4-BE49-F238E27FC236}">
                      <a16:creationId xmlns:a16="http://schemas.microsoft.com/office/drawing/2014/main" id="{06F72071-D8B6-A145-AC67-2DEB6EEB368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5" name="Oval 745">
                  <a:extLst>
                    <a:ext uri="{FF2B5EF4-FFF2-40B4-BE49-F238E27FC236}">
                      <a16:creationId xmlns:a16="http://schemas.microsoft.com/office/drawing/2014/main" id="{A026576B-0E74-7B47-A549-A4DCA4F6045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6" name="Oval 746">
                  <a:extLst>
                    <a:ext uri="{FF2B5EF4-FFF2-40B4-BE49-F238E27FC236}">
                      <a16:creationId xmlns:a16="http://schemas.microsoft.com/office/drawing/2014/main" id="{D9183C72-8F17-8C4D-A68A-AA83B587786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7" name="Oval 747">
                  <a:extLst>
                    <a:ext uri="{FF2B5EF4-FFF2-40B4-BE49-F238E27FC236}">
                      <a16:creationId xmlns:a16="http://schemas.microsoft.com/office/drawing/2014/main" id="{E746D907-5EE3-D340-8439-E2F9011DA6F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8" name="Oval 748">
                  <a:extLst>
                    <a:ext uri="{FF2B5EF4-FFF2-40B4-BE49-F238E27FC236}">
                      <a16:creationId xmlns:a16="http://schemas.microsoft.com/office/drawing/2014/main" id="{9174DF65-B24E-E147-843A-EF474C50294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9" name="Oval 749">
                  <a:extLst>
                    <a:ext uri="{FF2B5EF4-FFF2-40B4-BE49-F238E27FC236}">
                      <a16:creationId xmlns:a16="http://schemas.microsoft.com/office/drawing/2014/main" id="{0252F071-FF79-5645-938D-88ADC80A0BB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70" name="Oval 750">
                  <a:extLst>
                    <a:ext uri="{FF2B5EF4-FFF2-40B4-BE49-F238E27FC236}">
                      <a16:creationId xmlns:a16="http://schemas.microsoft.com/office/drawing/2014/main" id="{7DB4BB31-3F2B-024C-A924-94B97D1A65F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71" name="Oval 751">
                  <a:extLst>
                    <a:ext uri="{FF2B5EF4-FFF2-40B4-BE49-F238E27FC236}">
                      <a16:creationId xmlns:a16="http://schemas.microsoft.com/office/drawing/2014/main" id="{AAC7C804-8407-2240-9741-384CFEB8081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472" name="Group 752">
              <a:extLst>
                <a:ext uri="{FF2B5EF4-FFF2-40B4-BE49-F238E27FC236}">
                  <a16:creationId xmlns:a16="http://schemas.microsoft.com/office/drawing/2014/main" id="{2295E10B-3349-9D4F-A7EE-B89837E24035}"/>
                </a:ext>
              </a:extLst>
            </p:cNvPr>
            <p:cNvGrpSpPr>
              <a:grpSpLocks/>
            </p:cNvGrpSpPr>
            <p:nvPr/>
          </p:nvGrpSpPr>
          <p:grpSpPr bwMode="auto">
            <a:xfrm>
              <a:off x="3465" y="2712"/>
              <a:ext cx="1088" cy="816"/>
              <a:chOff x="3369" y="2616"/>
              <a:chExt cx="1088" cy="816"/>
            </a:xfrm>
          </p:grpSpPr>
          <p:grpSp>
            <p:nvGrpSpPr>
              <p:cNvPr id="671473" name="Group 753">
                <a:extLst>
                  <a:ext uri="{FF2B5EF4-FFF2-40B4-BE49-F238E27FC236}">
                    <a16:creationId xmlns:a16="http://schemas.microsoft.com/office/drawing/2014/main" id="{17CCDE01-389E-CF44-BB77-0EC5CE5CDECC}"/>
                  </a:ext>
                </a:extLst>
              </p:cNvPr>
              <p:cNvGrpSpPr>
                <a:grpSpLocks/>
              </p:cNvGrpSpPr>
              <p:nvPr/>
            </p:nvGrpSpPr>
            <p:grpSpPr bwMode="auto">
              <a:xfrm>
                <a:off x="3369" y="3128"/>
                <a:ext cx="346" cy="304"/>
                <a:chOff x="3098" y="2084"/>
                <a:chExt cx="346" cy="304"/>
              </a:xfrm>
            </p:grpSpPr>
            <p:sp>
              <p:nvSpPr>
                <p:cNvPr id="671474" name="Oval 754">
                  <a:extLst>
                    <a:ext uri="{FF2B5EF4-FFF2-40B4-BE49-F238E27FC236}">
                      <a16:creationId xmlns:a16="http://schemas.microsoft.com/office/drawing/2014/main" id="{6FA70D8C-9DC1-1749-A7B4-C3EB78602D7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75" name="Oval 755">
                  <a:extLst>
                    <a:ext uri="{FF2B5EF4-FFF2-40B4-BE49-F238E27FC236}">
                      <a16:creationId xmlns:a16="http://schemas.microsoft.com/office/drawing/2014/main" id="{A05D72B2-53D3-BB49-AD60-C5EB93885C7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76" name="Oval 756">
                  <a:extLst>
                    <a:ext uri="{FF2B5EF4-FFF2-40B4-BE49-F238E27FC236}">
                      <a16:creationId xmlns:a16="http://schemas.microsoft.com/office/drawing/2014/main" id="{A03DD453-4ABF-3040-ABFE-EE63BFF6780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77" name="Oval 757">
                  <a:extLst>
                    <a:ext uri="{FF2B5EF4-FFF2-40B4-BE49-F238E27FC236}">
                      <a16:creationId xmlns:a16="http://schemas.microsoft.com/office/drawing/2014/main" id="{CC740D67-4CC1-BE4B-8CFD-926479AA7F1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78" name="Oval 758">
                  <a:extLst>
                    <a:ext uri="{FF2B5EF4-FFF2-40B4-BE49-F238E27FC236}">
                      <a16:creationId xmlns:a16="http://schemas.microsoft.com/office/drawing/2014/main" id="{C764532C-C8B2-C845-91CD-A7C01E5FD7C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79" name="Oval 759">
                  <a:extLst>
                    <a:ext uri="{FF2B5EF4-FFF2-40B4-BE49-F238E27FC236}">
                      <a16:creationId xmlns:a16="http://schemas.microsoft.com/office/drawing/2014/main" id="{732CFDA4-F2C4-1944-AAF3-1A91BF59EA9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0" name="Oval 760">
                  <a:extLst>
                    <a:ext uri="{FF2B5EF4-FFF2-40B4-BE49-F238E27FC236}">
                      <a16:creationId xmlns:a16="http://schemas.microsoft.com/office/drawing/2014/main" id="{BC6EF825-AC34-DF4C-9D05-259B0A0A3C3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1" name="Oval 761">
                  <a:extLst>
                    <a:ext uri="{FF2B5EF4-FFF2-40B4-BE49-F238E27FC236}">
                      <a16:creationId xmlns:a16="http://schemas.microsoft.com/office/drawing/2014/main" id="{D38F22C6-6AB9-7B4D-99A7-261C8121C66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2" name="Oval 762">
                  <a:extLst>
                    <a:ext uri="{FF2B5EF4-FFF2-40B4-BE49-F238E27FC236}">
                      <a16:creationId xmlns:a16="http://schemas.microsoft.com/office/drawing/2014/main" id="{C4E9A4B0-3C02-FB47-A8D7-BCE4183AE41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3" name="Oval 763">
                  <a:extLst>
                    <a:ext uri="{FF2B5EF4-FFF2-40B4-BE49-F238E27FC236}">
                      <a16:creationId xmlns:a16="http://schemas.microsoft.com/office/drawing/2014/main" id="{3CEF3B40-983D-2345-9475-3005A8127D8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4" name="Oval 764">
                  <a:extLst>
                    <a:ext uri="{FF2B5EF4-FFF2-40B4-BE49-F238E27FC236}">
                      <a16:creationId xmlns:a16="http://schemas.microsoft.com/office/drawing/2014/main" id="{33A369ED-E6EB-1E42-A4F7-BFE6CA586C1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5" name="Oval 765">
                  <a:extLst>
                    <a:ext uri="{FF2B5EF4-FFF2-40B4-BE49-F238E27FC236}">
                      <a16:creationId xmlns:a16="http://schemas.microsoft.com/office/drawing/2014/main" id="{C7E1ADE2-813B-FF44-9B14-3EFD929013C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6" name="Oval 766">
                  <a:extLst>
                    <a:ext uri="{FF2B5EF4-FFF2-40B4-BE49-F238E27FC236}">
                      <a16:creationId xmlns:a16="http://schemas.microsoft.com/office/drawing/2014/main" id="{AEB1D0AA-3057-EE4E-AA81-B8D0B34AB42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7" name="Oval 767">
                  <a:extLst>
                    <a:ext uri="{FF2B5EF4-FFF2-40B4-BE49-F238E27FC236}">
                      <a16:creationId xmlns:a16="http://schemas.microsoft.com/office/drawing/2014/main" id="{E59DA2BE-472B-6A4A-98E2-3642D47483D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488" name="Group 768">
                <a:extLst>
                  <a:ext uri="{FF2B5EF4-FFF2-40B4-BE49-F238E27FC236}">
                    <a16:creationId xmlns:a16="http://schemas.microsoft.com/office/drawing/2014/main" id="{6D11A481-0D9D-8B48-860C-DEF686B81421}"/>
                  </a:ext>
                </a:extLst>
              </p:cNvPr>
              <p:cNvGrpSpPr>
                <a:grpSpLocks/>
              </p:cNvGrpSpPr>
              <p:nvPr/>
            </p:nvGrpSpPr>
            <p:grpSpPr bwMode="auto">
              <a:xfrm>
                <a:off x="4111" y="2616"/>
                <a:ext cx="346" cy="304"/>
                <a:chOff x="3098" y="2084"/>
                <a:chExt cx="346" cy="304"/>
              </a:xfrm>
            </p:grpSpPr>
            <p:sp>
              <p:nvSpPr>
                <p:cNvPr id="671489" name="Oval 769">
                  <a:extLst>
                    <a:ext uri="{FF2B5EF4-FFF2-40B4-BE49-F238E27FC236}">
                      <a16:creationId xmlns:a16="http://schemas.microsoft.com/office/drawing/2014/main" id="{8C5F3F7F-9B85-8142-874A-2C416F62E2C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0" name="Oval 770">
                  <a:extLst>
                    <a:ext uri="{FF2B5EF4-FFF2-40B4-BE49-F238E27FC236}">
                      <a16:creationId xmlns:a16="http://schemas.microsoft.com/office/drawing/2014/main" id="{85C4D4DE-7F35-A943-8C3E-E193613EF0B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1" name="Oval 771">
                  <a:extLst>
                    <a:ext uri="{FF2B5EF4-FFF2-40B4-BE49-F238E27FC236}">
                      <a16:creationId xmlns:a16="http://schemas.microsoft.com/office/drawing/2014/main" id="{41279338-3BF7-5E41-AD3D-1639F1EFAD0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2" name="Oval 772">
                  <a:extLst>
                    <a:ext uri="{FF2B5EF4-FFF2-40B4-BE49-F238E27FC236}">
                      <a16:creationId xmlns:a16="http://schemas.microsoft.com/office/drawing/2014/main" id="{43680EB6-CE85-0A47-B3B4-839107AA148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3" name="Oval 773">
                  <a:extLst>
                    <a:ext uri="{FF2B5EF4-FFF2-40B4-BE49-F238E27FC236}">
                      <a16:creationId xmlns:a16="http://schemas.microsoft.com/office/drawing/2014/main" id="{84DCC2BF-3114-3949-A344-0D8A585C85C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4" name="Oval 774">
                  <a:extLst>
                    <a:ext uri="{FF2B5EF4-FFF2-40B4-BE49-F238E27FC236}">
                      <a16:creationId xmlns:a16="http://schemas.microsoft.com/office/drawing/2014/main" id="{8F46E22A-90F7-7F4D-8EA6-80D84F254B7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5" name="Oval 775">
                  <a:extLst>
                    <a:ext uri="{FF2B5EF4-FFF2-40B4-BE49-F238E27FC236}">
                      <a16:creationId xmlns:a16="http://schemas.microsoft.com/office/drawing/2014/main" id="{9D0E8A23-5964-F842-A671-3E2E95452BF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6" name="Oval 776">
                  <a:extLst>
                    <a:ext uri="{FF2B5EF4-FFF2-40B4-BE49-F238E27FC236}">
                      <a16:creationId xmlns:a16="http://schemas.microsoft.com/office/drawing/2014/main" id="{8ECD05B4-4B90-5B4F-9BE5-74EFD804E1D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7" name="Oval 777">
                  <a:extLst>
                    <a:ext uri="{FF2B5EF4-FFF2-40B4-BE49-F238E27FC236}">
                      <a16:creationId xmlns:a16="http://schemas.microsoft.com/office/drawing/2014/main" id="{DCCD82F1-60FA-C449-9C85-CB1E8E76AD2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8" name="Oval 778">
                  <a:extLst>
                    <a:ext uri="{FF2B5EF4-FFF2-40B4-BE49-F238E27FC236}">
                      <a16:creationId xmlns:a16="http://schemas.microsoft.com/office/drawing/2014/main" id="{3EBDF470-E11B-664A-B2EB-B85C11C5FA6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9" name="Oval 779">
                  <a:extLst>
                    <a:ext uri="{FF2B5EF4-FFF2-40B4-BE49-F238E27FC236}">
                      <a16:creationId xmlns:a16="http://schemas.microsoft.com/office/drawing/2014/main" id="{98884791-485B-2746-B083-6E9B4A04082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00" name="Oval 780">
                  <a:extLst>
                    <a:ext uri="{FF2B5EF4-FFF2-40B4-BE49-F238E27FC236}">
                      <a16:creationId xmlns:a16="http://schemas.microsoft.com/office/drawing/2014/main" id="{0983BED1-4143-A04A-AEB5-81EE77D9635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01" name="Oval 781">
                  <a:extLst>
                    <a:ext uri="{FF2B5EF4-FFF2-40B4-BE49-F238E27FC236}">
                      <a16:creationId xmlns:a16="http://schemas.microsoft.com/office/drawing/2014/main" id="{7B7DC463-7EA9-D74C-96F2-8FADA9D5062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02" name="Oval 782">
                  <a:extLst>
                    <a:ext uri="{FF2B5EF4-FFF2-40B4-BE49-F238E27FC236}">
                      <a16:creationId xmlns:a16="http://schemas.microsoft.com/office/drawing/2014/main" id="{71F07FC9-85A2-B04D-9964-BF2F2AF4691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503" name="Group 783">
              <a:extLst>
                <a:ext uri="{FF2B5EF4-FFF2-40B4-BE49-F238E27FC236}">
                  <a16:creationId xmlns:a16="http://schemas.microsoft.com/office/drawing/2014/main" id="{A5D164B1-E1F4-984C-8BE4-8B38ECD27CCD}"/>
                </a:ext>
              </a:extLst>
            </p:cNvPr>
            <p:cNvGrpSpPr>
              <a:grpSpLocks/>
            </p:cNvGrpSpPr>
            <p:nvPr/>
          </p:nvGrpSpPr>
          <p:grpSpPr bwMode="auto">
            <a:xfrm>
              <a:off x="4326" y="2407"/>
              <a:ext cx="457" cy="899"/>
              <a:chOff x="4230" y="2311"/>
              <a:chExt cx="457" cy="899"/>
            </a:xfrm>
          </p:grpSpPr>
          <p:grpSp>
            <p:nvGrpSpPr>
              <p:cNvPr id="671504" name="Group 784">
                <a:extLst>
                  <a:ext uri="{FF2B5EF4-FFF2-40B4-BE49-F238E27FC236}">
                    <a16:creationId xmlns:a16="http://schemas.microsoft.com/office/drawing/2014/main" id="{0585C6AB-BB80-6549-A759-7C2CFD756CF2}"/>
                  </a:ext>
                </a:extLst>
              </p:cNvPr>
              <p:cNvGrpSpPr>
                <a:grpSpLocks/>
              </p:cNvGrpSpPr>
              <p:nvPr/>
            </p:nvGrpSpPr>
            <p:grpSpPr bwMode="auto">
              <a:xfrm>
                <a:off x="4230" y="2311"/>
                <a:ext cx="346" cy="304"/>
                <a:chOff x="3098" y="2084"/>
                <a:chExt cx="346" cy="304"/>
              </a:xfrm>
            </p:grpSpPr>
            <p:sp>
              <p:nvSpPr>
                <p:cNvPr id="671505" name="Oval 785">
                  <a:extLst>
                    <a:ext uri="{FF2B5EF4-FFF2-40B4-BE49-F238E27FC236}">
                      <a16:creationId xmlns:a16="http://schemas.microsoft.com/office/drawing/2014/main" id="{8455CF9E-D4E4-4E46-8A28-08A7E8D0AF0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06" name="Oval 786">
                  <a:extLst>
                    <a:ext uri="{FF2B5EF4-FFF2-40B4-BE49-F238E27FC236}">
                      <a16:creationId xmlns:a16="http://schemas.microsoft.com/office/drawing/2014/main" id="{B174934F-C568-5242-8A08-344BB1BD7A6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07" name="Oval 787">
                  <a:extLst>
                    <a:ext uri="{FF2B5EF4-FFF2-40B4-BE49-F238E27FC236}">
                      <a16:creationId xmlns:a16="http://schemas.microsoft.com/office/drawing/2014/main" id="{C8343493-6D46-0A4F-AC66-D351C515E48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08" name="Oval 788">
                  <a:extLst>
                    <a:ext uri="{FF2B5EF4-FFF2-40B4-BE49-F238E27FC236}">
                      <a16:creationId xmlns:a16="http://schemas.microsoft.com/office/drawing/2014/main" id="{8506A895-7B70-6E43-B024-FAD72474D74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09" name="Oval 789">
                  <a:extLst>
                    <a:ext uri="{FF2B5EF4-FFF2-40B4-BE49-F238E27FC236}">
                      <a16:creationId xmlns:a16="http://schemas.microsoft.com/office/drawing/2014/main" id="{965F3217-B2E5-E548-A994-E586F1704DB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0" name="Oval 790">
                  <a:extLst>
                    <a:ext uri="{FF2B5EF4-FFF2-40B4-BE49-F238E27FC236}">
                      <a16:creationId xmlns:a16="http://schemas.microsoft.com/office/drawing/2014/main" id="{AB0A7FB6-89F5-3642-96D5-32805C584BB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1" name="Oval 791">
                  <a:extLst>
                    <a:ext uri="{FF2B5EF4-FFF2-40B4-BE49-F238E27FC236}">
                      <a16:creationId xmlns:a16="http://schemas.microsoft.com/office/drawing/2014/main" id="{CBB7C4DD-7327-7A40-8BB9-DD651C67575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2" name="Oval 792">
                  <a:extLst>
                    <a:ext uri="{FF2B5EF4-FFF2-40B4-BE49-F238E27FC236}">
                      <a16:creationId xmlns:a16="http://schemas.microsoft.com/office/drawing/2014/main" id="{D258A5BA-D49E-FB4E-81FD-471442C41F4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3" name="Oval 793">
                  <a:extLst>
                    <a:ext uri="{FF2B5EF4-FFF2-40B4-BE49-F238E27FC236}">
                      <a16:creationId xmlns:a16="http://schemas.microsoft.com/office/drawing/2014/main" id="{DF6425BE-9EF3-3B4C-B05A-0AB3D834070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4" name="Oval 794">
                  <a:extLst>
                    <a:ext uri="{FF2B5EF4-FFF2-40B4-BE49-F238E27FC236}">
                      <a16:creationId xmlns:a16="http://schemas.microsoft.com/office/drawing/2014/main" id="{BC305F99-59C1-7745-8891-148E670E615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5" name="Oval 795">
                  <a:extLst>
                    <a:ext uri="{FF2B5EF4-FFF2-40B4-BE49-F238E27FC236}">
                      <a16:creationId xmlns:a16="http://schemas.microsoft.com/office/drawing/2014/main" id="{3C6367BB-20EB-F842-860B-36B6FD8E6C4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6" name="Oval 796">
                  <a:extLst>
                    <a:ext uri="{FF2B5EF4-FFF2-40B4-BE49-F238E27FC236}">
                      <a16:creationId xmlns:a16="http://schemas.microsoft.com/office/drawing/2014/main" id="{886AB477-5C67-F540-9422-BF95507A394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7" name="Oval 797">
                  <a:extLst>
                    <a:ext uri="{FF2B5EF4-FFF2-40B4-BE49-F238E27FC236}">
                      <a16:creationId xmlns:a16="http://schemas.microsoft.com/office/drawing/2014/main" id="{D962AD15-C5B2-1F40-88B6-619C45BEA33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8" name="Oval 798">
                  <a:extLst>
                    <a:ext uri="{FF2B5EF4-FFF2-40B4-BE49-F238E27FC236}">
                      <a16:creationId xmlns:a16="http://schemas.microsoft.com/office/drawing/2014/main" id="{0F65305D-BBDC-9E48-AC3F-961BD0C20B0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519" name="Group 799">
                <a:extLst>
                  <a:ext uri="{FF2B5EF4-FFF2-40B4-BE49-F238E27FC236}">
                    <a16:creationId xmlns:a16="http://schemas.microsoft.com/office/drawing/2014/main" id="{4802E234-90B1-8847-9EB5-752B59EF2003}"/>
                  </a:ext>
                </a:extLst>
              </p:cNvPr>
              <p:cNvGrpSpPr>
                <a:grpSpLocks/>
              </p:cNvGrpSpPr>
              <p:nvPr/>
            </p:nvGrpSpPr>
            <p:grpSpPr bwMode="auto">
              <a:xfrm>
                <a:off x="4341" y="2906"/>
                <a:ext cx="346" cy="304"/>
                <a:chOff x="3098" y="2084"/>
                <a:chExt cx="346" cy="304"/>
              </a:xfrm>
            </p:grpSpPr>
            <p:sp>
              <p:nvSpPr>
                <p:cNvPr id="671520" name="Oval 800">
                  <a:extLst>
                    <a:ext uri="{FF2B5EF4-FFF2-40B4-BE49-F238E27FC236}">
                      <a16:creationId xmlns:a16="http://schemas.microsoft.com/office/drawing/2014/main" id="{90ADE5DC-B3FC-EF49-A1DE-C60B141A84D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1" name="Oval 801">
                  <a:extLst>
                    <a:ext uri="{FF2B5EF4-FFF2-40B4-BE49-F238E27FC236}">
                      <a16:creationId xmlns:a16="http://schemas.microsoft.com/office/drawing/2014/main" id="{7BEF4499-A2FE-7B41-B4BD-28A6CDB7F76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2" name="Oval 802">
                  <a:extLst>
                    <a:ext uri="{FF2B5EF4-FFF2-40B4-BE49-F238E27FC236}">
                      <a16:creationId xmlns:a16="http://schemas.microsoft.com/office/drawing/2014/main" id="{B64EB821-7437-8549-9B01-8CECF24CA14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3" name="Oval 803">
                  <a:extLst>
                    <a:ext uri="{FF2B5EF4-FFF2-40B4-BE49-F238E27FC236}">
                      <a16:creationId xmlns:a16="http://schemas.microsoft.com/office/drawing/2014/main" id="{3D08FA1C-2AA9-4B4B-94AD-D28D9A1D59E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4" name="Oval 804">
                  <a:extLst>
                    <a:ext uri="{FF2B5EF4-FFF2-40B4-BE49-F238E27FC236}">
                      <a16:creationId xmlns:a16="http://schemas.microsoft.com/office/drawing/2014/main" id="{AFFD8B95-6B8D-EA40-9718-7FAA9FA9A87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5" name="Oval 805">
                  <a:extLst>
                    <a:ext uri="{FF2B5EF4-FFF2-40B4-BE49-F238E27FC236}">
                      <a16:creationId xmlns:a16="http://schemas.microsoft.com/office/drawing/2014/main" id="{244AB073-BED2-1241-B605-5A872EDBA13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6" name="Oval 806">
                  <a:extLst>
                    <a:ext uri="{FF2B5EF4-FFF2-40B4-BE49-F238E27FC236}">
                      <a16:creationId xmlns:a16="http://schemas.microsoft.com/office/drawing/2014/main" id="{536A95F5-2F67-A549-8FD4-6F2D73E5A67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7" name="Oval 807">
                  <a:extLst>
                    <a:ext uri="{FF2B5EF4-FFF2-40B4-BE49-F238E27FC236}">
                      <a16:creationId xmlns:a16="http://schemas.microsoft.com/office/drawing/2014/main" id="{44723142-9F1D-014E-AF82-B39A6B2E245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8" name="Oval 808">
                  <a:extLst>
                    <a:ext uri="{FF2B5EF4-FFF2-40B4-BE49-F238E27FC236}">
                      <a16:creationId xmlns:a16="http://schemas.microsoft.com/office/drawing/2014/main" id="{3DFD43A4-D5BE-FB42-AF67-D4A7FB1C691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9" name="Oval 809">
                  <a:extLst>
                    <a:ext uri="{FF2B5EF4-FFF2-40B4-BE49-F238E27FC236}">
                      <a16:creationId xmlns:a16="http://schemas.microsoft.com/office/drawing/2014/main" id="{DB3230CA-4ADF-DA4C-A6DC-EFA2FBBBB23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30" name="Oval 810">
                  <a:extLst>
                    <a:ext uri="{FF2B5EF4-FFF2-40B4-BE49-F238E27FC236}">
                      <a16:creationId xmlns:a16="http://schemas.microsoft.com/office/drawing/2014/main" id="{C6162ABF-F08E-3C47-86FD-FE385BEC09F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31" name="Oval 811">
                  <a:extLst>
                    <a:ext uri="{FF2B5EF4-FFF2-40B4-BE49-F238E27FC236}">
                      <a16:creationId xmlns:a16="http://schemas.microsoft.com/office/drawing/2014/main" id="{CD375726-E14D-0C4D-BE24-ED875DF953D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32" name="Oval 812">
                  <a:extLst>
                    <a:ext uri="{FF2B5EF4-FFF2-40B4-BE49-F238E27FC236}">
                      <a16:creationId xmlns:a16="http://schemas.microsoft.com/office/drawing/2014/main" id="{3756AC1E-37F1-C744-9906-FEBFACB04B5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33" name="Oval 813">
                  <a:extLst>
                    <a:ext uri="{FF2B5EF4-FFF2-40B4-BE49-F238E27FC236}">
                      <a16:creationId xmlns:a16="http://schemas.microsoft.com/office/drawing/2014/main" id="{32C98240-5341-0049-A7CE-46A4B0A2027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534" name="Group 814">
              <a:extLst>
                <a:ext uri="{FF2B5EF4-FFF2-40B4-BE49-F238E27FC236}">
                  <a16:creationId xmlns:a16="http://schemas.microsoft.com/office/drawing/2014/main" id="{A1632C56-63B1-F04B-858A-5E16FED3C2DA}"/>
                </a:ext>
              </a:extLst>
            </p:cNvPr>
            <p:cNvGrpSpPr>
              <a:grpSpLocks/>
            </p:cNvGrpSpPr>
            <p:nvPr/>
          </p:nvGrpSpPr>
          <p:grpSpPr bwMode="auto">
            <a:xfrm>
              <a:off x="2771" y="2841"/>
              <a:ext cx="1246" cy="598"/>
              <a:chOff x="2675" y="2745"/>
              <a:chExt cx="1246" cy="598"/>
            </a:xfrm>
          </p:grpSpPr>
          <p:grpSp>
            <p:nvGrpSpPr>
              <p:cNvPr id="671535" name="Group 815">
                <a:extLst>
                  <a:ext uri="{FF2B5EF4-FFF2-40B4-BE49-F238E27FC236}">
                    <a16:creationId xmlns:a16="http://schemas.microsoft.com/office/drawing/2014/main" id="{A9EE0E0D-ACCA-F741-94C6-41686E847DC6}"/>
                  </a:ext>
                </a:extLst>
              </p:cNvPr>
              <p:cNvGrpSpPr>
                <a:grpSpLocks/>
              </p:cNvGrpSpPr>
              <p:nvPr/>
            </p:nvGrpSpPr>
            <p:grpSpPr bwMode="auto">
              <a:xfrm>
                <a:off x="2675" y="3039"/>
                <a:ext cx="346" cy="304"/>
                <a:chOff x="3098" y="2084"/>
                <a:chExt cx="346" cy="304"/>
              </a:xfrm>
            </p:grpSpPr>
            <p:sp>
              <p:nvSpPr>
                <p:cNvPr id="671536" name="Oval 816">
                  <a:extLst>
                    <a:ext uri="{FF2B5EF4-FFF2-40B4-BE49-F238E27FC236}">
                      <a16:creationId xmlns:a16="http://schemas.microsoft.com/office/drawing/2014/main" id="{C37AC0FA-9B95-C04D-AD80-0A7036CC077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37" name="Oval 817">
                  <a:extLst>
                    <a:ext uri="{FF2B5EF4-FFF2-40B4-BE49-F238E27FC236}">
                      <a16:creationId xmlns:a16="http://schemas.microsoft.com/office/drawing/2014/main" id="{7CE83EBD-5989-E448-A658-23797BA3EB5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38" name="Oval 818">
                  <a:extLst>
                    <a:ext uri="{FF2B5EF4-FFF2-40B4-BE49-F238E27FC236}">
                      <a16:creationId xmlns:a16="http://schemas.microsoft.com/office/drawing/2014/main" id="{1CCC6DD2-88FE-FF4E-B5F8-7D972CFA823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39" name="Oval 819">
                  <a:extLst>
                    <a:ext uri="{FF2B5EF4-FFF2-40B4-BE49-F238E27FC236}">
                      <a16:creationId xmlns:a16="http://schemas.microsoft.com/office/drawing/2014/main" id="{5763FED2-3008-3842-B473-91AEC80082C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0" name="Oval 820">
                  <a:extLst>
                    <a:ext uri="{FF2B5EF4-FFF2-40B4-BE49-F238E27FC236}">
                      <a16:creationId xmlns:a16="http://schemas.microsoft.com/office/drawing/2014/main" id="{C2725484-5993-C148-8289-2FFDAE76A06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1" name="Oval 821">
                  <a:extLst>
                    <a:ext uri="{FF2B5EF4-FFF2-40B4-BE49-F238E27FC236}">
                      <a16:creationId xmlns:a16="http://schemas.microsoft.com/office/drawing/2014/main" id="{E99EF0EF-F89D-E740-A682-FCC3C36DB5E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2" name="Oval 822">
                  <a:extLst>
                    <a:ext uri="{FF2B5EF4-FFF2-40B4-BE49-F238E27FC236}">
                      <a16:creationId xmlns:a16="http://schemas.microsoft.com/office/drawing/2014/main" id="{CAE71226-FEAA-724E-A16C-19A8F93E9C5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3" name="Oval 823">
                  <a:extLst>
                    <a:ext uri="{FF2B5EF4-FFF2-40B4-BE49-F238E27FC236}">
                      <a16:creationId xmlns:a16="http://schemas.microsoft.com/office/drawing/2014/main" id="{EA4BD172-B556-714A-A8E9-09A3067F3DE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4" name="Oval 824">
                  <a:extLst>
                    <a:ext uri="{FF2B5EF4-FFF2-40B4-BE49-F238E27FC236}">
                      <a16:creationId xmlns:a16="http://schemas.microsoft.com/office/drawing/2014/main" id="{7715751F-58DD-AE44-A0D5-E326F182634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5" name="Oval 825">
                  <a:extLst>
                    <a:ext uri="{FF2B5EF4-FFF2-40B4-BE49-F238E27FC236}">
                      <a16:creationId xmlns:a16="http://schemas.microsoft.com/office/drawing/2014/main" id="{FEE0B6E3-BEB0-E844-B117-3B744B227E4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6" name="Oval 826">
                  <a:extLst>
                    <a:ext uri="{FF2B5EF4-FFF2-40B4-BE49-F238E27FC236}">
                      <a16:creationId xmlns:a16="http://schemas.microsoft.com/office/drawing/2014/main" id="{F6C9F665-FFFE-B447-9198-BD629D5A6AF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7" name="Oval 827">
                  <a:extLst>
                    <a:ext uri="{FF2B5EF4-FFF2-40B4-BE49-F238E27FC236}">
                      <a16:creationId xmlns:a16="http://schemas.microsoft.com/office/drawing/2014/main" id="{2C65334F-305D-F74D-8B3A-D3A4754EEA8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8" name="Oval 828">
                  <a:extLst>
                    <a:ext uri="{FF2B5EF4-FFF2-40B4-BE49-F238E27FC236}">
                      <a16:creationId xmlns:a16="http://schemas.microsoft.com/office/drawing/2014/main" id="{44288D04-4C44-9E4A-8862-E88345F1B60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9" name="Oval 829">
                  <a:extLst>
                    <a:ext uri="{FF2B5EF4-FFF2-40B4-BE49-F238E27FC236}">
                      <a16:creationId xmlns:a16="http://schemas.microsoft.com/office/drawing/2014/main" id="{35011533-20F3-D645-988C-89E229606F9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550" name="Group 830">
                <a:extLst>
                  <a:ext uri="{FF2B5EF4-FFF2-40B4-BE49-F238E27FC236}">
                    <a16:creationId xmlns:a16="http://schemas.microsoft.com/office/drawing/2014/main" id="{DCC644B8-D0FA-2942-B95E-2E09B224E2C4}"/>
                  </a:ext>
                </a:extLst>
              </p:cNvPr>
              <p:cNvGrpSpPr>
                <a:grpSpLocks/>
              </p:cNvGrpSpPr>
              <p:nvPr/>
            </p:nvGrpSpPr>
            <p:grpSpPr bwMode="auto">
              <a:xfrm>
                <a:off x="3575" y="2745"/>
                <a:ext cx="346" cy="304"/>
                <a:chOff x="3098" y="2084"/>
                <a:chExt cx="346" cy="304"/>
              </a:xfrm>
            </p:grpSpPr>
            <p:sp>
              <p:nvSpPr>
                <p:cNvPr id="671551" name="Oval 831">
                  <a:extLst>
                    <a:ext uri="{FF2B5EF4-FFF2-40B4-BE49-F238E27FC236}">
                      <a16:creationId xmlns:a16="http://schemas.microsoft.com/office/drawing/2014/main" id="{AA312002-F2F1-BE43-8789-EAC4F125B3C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2" name="Oval 832">
                  <a:extLst>
                    <a:ext uri="{FF2B5EF4-FFF2-40B4-BE49-F238E27FC236}">
                      <a16:creationId xmlns:a16="http://schemas.microsoft.com/office/drawing/2014/main" id="{18EC0710-5457-FA40-BF19-876493FE9BF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3" name="Oval 833">
                  <a:extLst>
                    <a:ext uri="{FF2B5EF4-FFF2-40B4-BE49-F238E27FC236}">
                      <a16:creationId xmlns:a16="http://schemas.microsoft.com/office/drawing/2014/main" id="{05BAC951-655C-7243-AA2E-8B1806FB246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4" name="Oval 834">
                  <a:extLst>
                    <a:ext uri="{FF2B5EF4-FFF2-40B4-BE49-F238E27FC236}">
                      <a16:creationId xmlns:a16="http://schemas.microsoft.com/office/drawing/2014/main" id="{B52F044E-FEE7-6D4A-AB6C-08189F85CBF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5" name="Oval 835">
                  <a:extLst>
                    <a:ext uri="{FF2B5EF4-FFF2-40B4-BE49-F238E27FC236}">
                      <a16:creationId xmlns:a16="http://schemas.microsoft.com/office/drawing/2014/main" id="{25A94620-CA92-8440-824B-26E8B85A7F8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6" name="Oval 836">
                  <a:extLst>
                    <a:ext uri="{FF2B5EF4-FFF2-40B4-BE49-F238E27FC236}">
                      <a16:creationId xmlns:a16="http://schemas.microsoft.com/office/drawing/2014/main" id="{3A5CEC52-BD76-874E-8183-3769E46A5FA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7" name="Oval 837">
                  <a:extLst>
                    <a:ext uri="{FF2B5EF4-FFF2-40B4-BE49-F238E27FC236}">
                      <a16:creationId xmlns:a16="http://schemas.microsoft.com/office/drawing/2014/main" id="{422B1756-40F5-1F46-97CF-E6E3A59C771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8" name="Oval 838">
                  <a:extLst>
                    <a:ext uri="{FF2B5EF4-FFF2-40B4-BE49-F238E27FC236}">
                      <a16:creationId xmlns:a16="http://schemas.microsoft.com/office/drawing/2014/main" id="{29D25FE8-95AB-714F-BFD1-C1B9EE66C83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9" name="Oval 839">
                  <a:extLst>
                    <a:ext uri="{FF2B5EF4-FFF2-40B4-BE49-F238E27FC236}">
                      <a16:creationId xmlns:a16="http://schemas.microsoft.com/office/drawing/2014/main" id="{D5FDD85A-1E4C-D443-9F7E-DE1850970C8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60" name="Oval 840">
                  <a:extLst>
                    <a:ext uri="{FF2B5EF4-FFF2-40B4-BE49-F238E27FC236}">
                      <a16:creationId xmlns:a16="http://schemas.microsoft.com/office/drawing/2014/main" id="{98525EE2-7F4A-D042-871A-FFDF40F9A61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61" name="Oval 841">
                  <a:extLst>
                    <a:ext uri="{FF2B5EF4-FFF2-40B4-BE49-F238E27FC236}">
                      <a16:creationId xmlns:a16="http://schemas.microsoft.com/office/drawing/2014/main" id="{61653EA5-3A14-4F42-9DCB-45DCD7ACF91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62" name="Oval 842">
                  <a:extLst>
                    <a:ext uri="{FF2B5EF4-FFF2-40B4-BE49-F238E27FC236}">
                      <a16:creationId xmlns:a16="http://schemas.microsoft.com/office/drawing/2014/main" id="{0F6E94E9-922B-DB42-8C80-96DDE68C402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63" name="Oval 843">
                  <a:extLst>
                    <a:ext uri="{FF2B5EF4-FFF2-40B4-BE49-F238E27FC236}">
                      <a16:creationId xmlns:a16="http://schemas.microsoft.com/office/drawing/2014/main" id="{17FA7A12-DDBB-5C40-AEA4-C13F1DEC614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64" name="Oval 844">
                  <a:extLst>
                    <a:ext uri="{FF2B5EF4-FFF2-40B4-BE49-F238E27FC236}">
                      <a16:creationId xmlns:a16="http://schemas.microsoft.com/office/drawing/2014/main" id="{61C778CD-655B-974C-8E73-0EC56E642D6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565" name="Group 845">
              <a:extLst>
                <a:ext uri="{FF2B5EF4-FFF2-40B4-BE49-F238E27FC236}">
                  <a16:creationId xmlns:a16="http://schemas.microsoft.com/office/drawing/2014/main" id="{66B371EF-7A73-794A-B8F5-206D34EFCDCB}"/>
                </a:ext>
              </a:extLst>
            </p:cNvPr>
            <p:cNvGrpSpPr>
              <a:grpSpLocks/>
            </p:cNvGrpSpPr>
            <p:nvPr/>
          </p:nvGrpSpPr>
          <p:grpSpPr bwMode="auto">
            <a:xfrm>
              <a:off x="2772" y="2585"/>
              <a:ext cx="1437" cy="648"/>
              <a:chOff x="2676" y="2489"/>
              <a:chExt cx="1437" cy="648"/>
            </a:xfrm>
          </p:grpSpPr>
          <p:grpSp>
            <p:nvGrpSpPr>
              <p:cNvPr id="671566" name="Group 846">
                <a:extLst>
                  <a:ext uri="{FF2B5EF4-FFF2-40B4-BE49-F238E27FC236}">
                    <a16:creationId xmlns:a16="http://schemas.microsoft.com/office/drawing/2014/main" id="{AFA26370-43C4-604E-9290-AC34C99B5775}"/>
                  </a:ext>
                </a:extLst>
              </p:cNvPr>
              <p:cNvGrpSpPr>
                <a:grpSpLocks/>
              </p:cNvGrpSpPr>
              <p:nvPr/>
            </p:nvGrpSpPr>
            <p:grpSpPr bwMode="auto">
              <a:xfrm>
                <a:off x="2676" y="2489"/>
                <a:ext cx="346" cy="304"/>
                <a:chOff x="3098" y="2084"/>
                <a:chExt cx="346" cy="304"/>
              </a:xfrm>
            </p:grpSpPr>
            <p:sp>
              <p:nvSpPr>
                <p:cNvPr id="671567" name="Oval 847">
                  <a:extLst>
                    <a:ext uri="{FF2B5EF4-FFF2-40B4-BE49-F238E27FC236}">
                      <a16:creationId xmlns:a16="http://schemas.microsoft.com/office/drawing/2014/main" id="{46FC2290-9E75-0546-9781-8EC595F1B41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68" name="Oval 848">
                  <a:extLst>
                    <a:ext uri="{FF2B5EF4-FFF2-40B4-BE49-F238E27FC236}">
                      <a16:creationId xmlns:a16="http://schemas.microsoft.com/office/drawing/2014/main" id="{0B0BBEEA-21C6-FC43-97F1-ED3E4A02EBB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69" name="Oval 849">
                  <a:extLst>
                    <a:ext uri="{FF2B5EF4-FFF2-40B4-BE49-F238E27FC236}">
                      <a16:creationId xmlns:a16="http://schemas.microsoft.com/office/drawing/2014/main" id="{DF67330C-2441-9640-8B16-131243E8339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0" name="Oval 850">
                  <a:extLst>
                    <a:ext uri="{FF2B5EF4-FFF2-40B4-BE49-F238E27FC236}">
                      <a16:creationId xmlns:a16="http://schemas.microsoft.com/office/drawing/2014/main" id="{E8DC92AC-F427-AB4A-ABB4-2C5E9061E46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1" name="Oval 851">
                  <a:extLst>
                    <a:ext uri="{FF2B5EF4-FFF2-40B4-BE49-F238E27FC236}">
                      <a16:creationId xmlns:a16="http://schemas.microsoft.com/office/drawing/2014/main" id="{96989773-50A2-214C-AA1B-89D257E9D50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2" name="Oval 852">
                  <a:extLst>
                    <a:ext uri="{FF2B5EF4-FFF2-40B4-BE49-F238E27FC236}">
                      <a16:creationId xmlns:a16="http://schemas.microsoft.com/office/drawing/2014/main" id="{D2C0B440-4317-2F43-986C-289D4A9EEC0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3" name="Oval 853">
                  <a:extLst>
                    <a:ext uri="{FF2B5EF4-FFF2-40B4-BE49-F238E27FC236}">
                      <a16:creationId xmlns:a16="http://schemas.microsoft.com/office/drawing/2014/main" id="{E7066A6C-D9C7-6C40-A3B0-403CDF0A8FA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4" name="Oval 854">
                  <a:extLst>
                    <a:ext uri="{FF2B5EF4-FFF2-40B4-BE49-F238E27FC236}">
                      <a16:creationId xmlns:a16="http://schemas.microsoft.com/office/drawing/2014/main" id="{FBCB806B-AEBD-8746-9706-5AB1378CFB8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5" name="Oval 855">
                  <a:extLst>
                    <a:ext uri="{FF2B5EF4-FFF2-40B4-BE49-F238E27FC236}">
                      <a16:creationId xmlns:a16="http://schemas.microsoft.com/office/drawing/2014/main" id="{50A32772-1220-6A48-A04C-F1DCA71D677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6" name="Oval 856">
                  <a:extLst>
                    <a:ext uri="{FF2B5EF4-FFF2-40B4-BE49-F238E27FC236}">
                      <a16:creationId xmlns:a16="http://schemas.microsoft.com/office/drawing/2014/main" id="{B6A8E084-49C9-5344-B053-0C022C83618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7" name="Oval 857">
                  <a:extLst>
                    <a:ext uri="{FF2B5EF4-FFF2-40B4-BE49-F238E27FC236}">
                      <a16:creationId xmlns:a16="http://schemas.microsoft.com/office/drawing/2014/main" id="{D7615B22-E8F3-0141-9DB1-88970E7D5D5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8" name="Oval 858">
                  <a:extLst>
                    <a:ext uri="{FF2B5EF4-FFF2-40B4-BE49-F238E27FC236}">
                      <a16:creationId xmlns:a16="http://schemas.microsoft.com/office/drawing/2014/main" id="{9E8A8C6B-A8A3-6147-B9F2-40607BF1ED0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9" name="Oval 859">
                  <a:extLst>
                    <a:ext uri="{FF2B5EF4-FFF2-40B4-BE49-F238E27FC236}">
                      <a16:creationId xmlns:a16="http://schemas.microsoft.com/office/drawing/2014/main" id="{CB770486-2782-B748-9379-A7F47AB8027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0" name="Oval 860">
                  <a:extLst>
                    <a:ext uri="{FF2B5EF4-FFF2-40B4-BE49-F238E27FC236}">
                      <a16:creationId xmlns:a16="http://schemas.microsoft.com/office/drawing/2014/main" id="{936EB1BE-95B9-C84B-BE9D-007AE8C355D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581" name="Group 861">
                <a:extLst>
                  <a:ext uri="{FF2B5EF4-FFF2-40B4-BE49-F238E27FC236}">
                    <a16:creationId xmlns:a16="http://schemas.microsoft.com/office/drawing/2014/main" id="{C3F62B7D-0B25-ED48-B018-66830759E89E}"/>
                  </a:ext>
                </a:extLst>
              </p:cNvPr>
              <p:cNvGrpSpPr>
                <a:grpSpLocks/>
              </p:cNvGrpSpPr>
              <p:nvPr/>
            </p:nvGrpSpPr>
            <p:grpSpPr bwMode="auto">
              <a:xfrm>
                <a:off x="3767" y="2833"/>
                <a:ext cx="346" cy="304"/>
                <a:chOff x="3098" y="2084"/>
                <a:chExt cx="346" cy="304"/>
              </a:xfrm>
            </p:grpSpPr>
            <p:sp>
              <p:nvSpPr>
                <p:cNvPr id="671582" name="Oval 862">
                  <a:extLst>
                    <a:ext uri="{FF2B5EF4-FFF2-40B4-BE49-F238E27FC236}">
                      <a16:creationId xmlns:a16="http://schemas.microsoft.com/office/drawing/2014/main" id="{67907E26-5E97-C04A-9936-5CDBEEA7354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3" name="Oval 863">
                  <a:extLst>
                    <a:ext uri="{FF2B5EF4-FFF2-40B4-BE49-F238E27FC236}">
                      <a16:creationId xmlns:a16="http://schemas.microsoft.com/office/drawing/2014/main" id="{903582EF-DCC4-AD46-8297-9FAE99CFA8E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4" name="Oval 864">
                  <a:extLst>
                    <a:ext uri="{FF2B5EF4-FFF2-40B4-BE49-F238E27FC236}">
                      <a16:creationId xmlns:a16="http://schemas.microsoft.com/office/drawing/2014/main" id="{B2A30029-66DD-1949-9FC0-8695B47B220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5" name="Oval 865">
                  <a:extLst>
                    <a:ext uri="{FF2B5EF4-FFF2-40B4-BE49-F238E27FC236}">
                      <a16:creationId xmlns:a16="http://schemas.microsoft.com/office/drawing/2014/main" id="{7CB7F7C5-9755-634B-99A8-C6F71B5500E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6" name="Oval 866">
                  <a:extLst>
                    <a:ext uri="{FF2B5EF4-FFF2-40B4-BE49-F238E27FC236}">
                      <a16:creationId xmlns:a16="http://schemas.microsoft.com/office/drawing/2014/main" id="{1A784D27-16A7-2749-83CD-DC6FEDB2116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7" name="Oval 867">
                  <a:extLst>
                    <a:ext uri="{FF2B5EF4-FFF2-40B4-BE49-F238E27FC236}">
                      <a16:creationId xmlns:a16="http://schemas.microsoft.com/office/drawing/2014/main" id="{10E88C50-7DB1-4946-8924-8C2362C7C6D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8" name="Oval 868">
                  <a:extLst>
                    <a:ext uri="{FF2B5EF4-FFF2-40B4-BE49-F238E27FC236}">
                      <a16:creationId xmlns:a16="http://schemas.microsoft.com/office/drawing/2014/main" id="{1C03B747-63A8-1F45-B713-05484A0F7E4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9" name="Oval 869">
                  <a:extLst>
                    <a:ext uri="{FF2B5EF4-FFF2-40B4-BE49-F238E27FC236}">
                      <a16:creationId xmlns:a16="http://schemas.microsoft.com/office/drawing/2014/main" id="{793BDA46-EB71-4F4B-9972-FE44C8C5C54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90" name="Oval 870">
                  <a:extLst>
                    <a:ext uri="{FF2B5EF4-FFF2-40B4-BE49-F238E27FC236}">
                      <a16:creationId xmlns:a16="http://schemas.microsoft.com/office/drawing/2014/main" id="{301C7302-48A3-3A46-9060-B2EC99F89FF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91" name="Oval 871">
                  <a:extLst>
                    <a:ext uri="{FF2B5EF4-FFF2-40B4-BE49-F238E27FC236}">
                      <a16:creationId xmlns:a16="http://schemas.microsoft.com/office/drawing/2014/main" id="{7BC436E9-A465-0546-B616-221CA0DB685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92" name="Oval 872">
                  <a:extLst>
                    <a:ext uri="{FF2B5EF4-FFF2-40B4-BE49-F238E27FC236}">
                      <a16:creationId xmlns:a16="http://schemas.microsoft.com/office/drawing/2014/main" id="{7121F934-3695-1B4C-B83C-DA23636719B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93" name="Oval 873">
                  <a:extLst>
                    <a:ext uri="{FF2B5EF4-FFF2-40B4-BE49-F238E27FC236}">
                      <a16:creationId xmlns:a16="http://schemas.microsoft.com/office/drawing/2014/main" id="{CC994421-B325-9D41-B0EC-0380C58F667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94" name="Oval 874">
                  <a:extLst>
                    <a:ext uri="{FF2B5EF4-FFF2-40B4-BE49-F238E27FC236}">
                      <a16:creationId xmlns:a16="http://schemas.microsoft.com/office/drawing/2014/main" id="{5B4D047C-EE38-4446-80EC-8DE0AAD86A2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95" name="Oval 875">
                  <a:extLst>
                    <a:ext uri="{FF2B5EF4-FFF2-40B4-BE49-F238E27FC236}">
                      <a16:creationId xmlns:a16="http://schemas.microsoft.com/office/drawing/2014/main" id="{DF37127D-A792-B849-B5A1-3CC83FBEB91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596" name="Group 876">
              <a:extLst>
                <a:ext uri="{FF2B5EF4-FFF2-40B4-BE49-F238E27FC236}">
                  <a16:creationId xmlns:a16="http://schemas.microsoft.com/office/drawing/2014/main" id="{1B650E1C-2C44-3045-8531-5955B9723F12}"/>
                </a:ext>
              </a:extLst>
            </p:cNvPr>
            <p:cNvGrpSpPr>
              <a:grpSpLocks/>
            </p:cNvGrpSpPr>
            <p:nvPr/>
          </p:nvGrpSpPr>
          <p:grpSpPr bwMode="auto">
            <a:xfrm>
              <a:off x="2367" y="2454"/>
              <a:ext cx="1005" cy="1172"/>
              <a:chOff x="2271" y="2358"/>
              <a:chExt cx="1005" cy="1172"/>
            </a:xfrm>
          </p:grpSpPr>
          <p:grpSp>
            <p:nvGrpSpPr>
              <p:cNvPr id="671597" name="Group 877">
                <a:extLst>
                  <a:ext uri="{FF2B5EF4-FFF2-40B4-BE49-F238E27FC236}">
                    <a16:creationId xmlns:a16="http://schemas.microsoft.com/office/drawing/2014/main" id="{6A26FEF1-6744-E442-830D-EB952B9514B9}"/>
                  </a:ext>
                </a:extLst>
              </p:cNvPr>
              <p:cNvGrpSpPr>
                <a:grpSpLocks/>
              </p:cNvGrpSpPr>
              <p:nvPr/>
            </p:nvGrpSpPr>
            <p:grpSpPr bwMode="auto">
              <a:xfrm>
                <a:off x="2930" y="3226"/>
                <a:ext cx="346" cy="304"/>
                <a:chOff x="3098" y="2084"/>
                <a:chExt cx="346" cy="304"/>
              </a:xfrm>
            </p:grpSpPr>
            <p:sp>
              <p:nvSpPr>
                <p:cNvPr id="671598" name="Oval 878">
                  <a:extLst>
                    <a:ext uri="{FF2B5EF4-FFF2-40B4-BE49-F238E27FC236}">
                      <a16:creationId xmlns:a16="http://schemas.microsoft.com/office/drawing/2014/main" id="{CB4E846C-503E-7642-BE95-CAFE8C4F2CB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99" name="Oval 879">
                  <a:extLst>
                    <a:ext uri="{FF2B5EF4-FFF2-40B4-BE49-F238E27FC236}">
                      <a16:creationId xmlns:a16="http://schemas.microsoft.com/office/drawing/2014/main" id="{675AFA1E-B342-E44A-8798-2933EF8D418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0" name="Oval 880">
                  <a:extLst>
                    <a:ext uri="{FF2B5EF4-FFF2-40B4-BE49-F238E27FC236}">
                      <a16:creationId xmlns:a16="http://schemas.microsoft.com/office/drawing/2014/main" id="{BB7921E4-8C6C-CD4D-86DA-72D384F6670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1" name="Oval 881">
                  <a:extLst>
                    <a:ext uri="{FF2B5EF4-FFF2-40B4-BE49-F238E27FC236}">
                      <a16:creationId xmlns:a16="http://schemas.microsoft.com/office/drawing/2014/main" id="{BF3D2C41-E7B5-E642-99C6-90EDCE21C2F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2" name="Oval 882">
                  <a:extLst>
                    <a:ext uri="{FF2B5EF4-FFF2-40B4-BE49-F238E27FC236}">
                      <a16:creationId xmlns:a16="http://schemas.microsoft.com/office/drawing/2014/main" id="{A6F0FE52-3ED5-9340-B174-D50B86CCDF7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3" name="Oval 883">
                  <a:extLst>
                    <a:ext uri="{FF2B5EF4-FFF2-40B4-BE49-F238E27FC236}">
                      <a16:creationId xmlns:a16="http://schemas.microsoft.com/office/drawing/2014/main" id="{D9476842-B374-BC4F-ABD8-DB7927A0857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4" name="Oval 884">
                  <a:extLst>
                    <a:ext uri="{FF2B5EF4-FFF2-40B4-BE49-F238E27FC236}">
                      <a16:creationId xmlns:a16="http://schemas.microsoft.com/office/drawing/2014/main" id="{1EFE195F-1692-6347-A25B-D69E27DF2C0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5" name="Oval 885">
                  <a:extLst>
                    <a:ext uri="{FF2B5EF4-FFF2-40B4-BE49-F238E27FC236}">
                      <a16:creationId xmlns:a16="http://schemas.microsoft.com/office/drawing/2014/main" id="{13B9F7BC-2679-6A42-8C5B-D05A73FF6F1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6" name="Oval 886">
                  <a:extLst>
                    <a:ext uri="{FF2B5EF4-FFF2-40B4-BE49-F238E27FC236}">
                      <a16:creationId xmlns:a16="http://schemas.microsoft.com/office/drawing/2014/main" id="{CDEECC1F-2AF4-254C-880E-2D97BE18DCB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7" name="Oval 887">
                  <a:extLst>
                    <a:ext uri="{FF2B5EF4-FFF2-40B4-BE49-F238E27FC236}">
                      <a16:creationId xmlns:a16="http://schemas.microsoft.com/office/drawing/2014/main" id="{29275ED4-05CD-114B-AD04-7AED1D363F3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8" name="Oval 888">
                  <a:extLst>
                    <a:ext uri="{FF2B5EF4-FFF2-40B4-BE49-F238E27FC236}">
                      <a16:creationId xmlns:a16="http://schemas.microsoft.com/office/drawing/2014/main" id="{94D7926A-F80A-4443-87F9-D591A8E21F7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9" name="Oval 889">
                  <a:extLst>
                    <a:ext uri="{FF2B5EF4-FFF2-40B4-BE49-F238E27FC236}">
                      <a16:creationId xmlns:a16="http://schemas.microsoft.com/office/drawing/2014/main" id="{0B347424-87B8-634D-9478-AB46D3A9D0C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0" name="Oval 890">
                  <a:extLst>
                    <a:ext uri="{FF2B5EF4-FFF2-40B4-BE49-F238E27FC236}">
                      <a16:creationId xmlns:a16="http://schemas.microsoft.com/office/drawing/2014/main" id="{B5E45F77-C9D2-2B41-A193-D6B1EA0CF85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1" name="Oval 891">
                  <a:extLst>
                    <a:ext uri="{FF2B5EF4-FFF2-40B4-BE49-F238E27FC236}">
                      <a16:creationId xmlns:a16="http://schemas.microsoft.com/office/drawing/2014/main" id="{85A47EF6-8477-6B4B-841B-2BE14395F6E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612" name="Group 892">
                <a:extLst>
                  <a:ext uri="{FF2B5EF4-FFF2-40B4-BE49-F238E27FC236}">
                    <a16:creationId xmlns:a16="http://schemas.microsoft.com/office/drawing/2014/main" id="{66B368CF-A9BD-DB47-B040-EEF0F8CA7D22}"/>
                  </a:ext>
                </a:extLst>
              </p:cNvPr>
              <p:cNvGrpSpPr>
                <a:grpSpLocks/>
              </p:cNvGrpSpPr>
              <p:nvPr/>
            </p:nvGrpSpPr>
            <p:grpSpPr bwMode="auto">
              <a:xfrm>
                <a:off x="2271" y="2358"/>
                <a:ext cx="346" cy="304"/>
                <a:chOff x="3098" y="2084"/>
                <a:chExt cx="346" cy="304"/>
              </a:xfrm>
            </p:grpSpPr>
            <p:sp>
              <p:nvSpPr>
                <p:cNvPr id="671613" name="Oval 893">
                  <a:extLst>
                    <a:ext uri="{FF2B5EF4-FFF2-40B4-BE49-F238E27FC236}">
                      <a16:creationId xmlns:a16="http://schemas.microsoft.com/office/drawing/2014/main" id="{55FBD792-44F5-8049-B4CA-99FA084B21F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4" name="Oval 894">
                  <a:extLst>
                    <a:ext uri="{FF2B5EF4-FFF2-40B4-BE49-F238E27FC236}">
                      <a16:creationId xmlns:a16="http://schemas.microsoft.com/office/drawing/2014/main" id="{D58BC7E8-1C13-F844-89D4-3FBB85DA880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5" name="Oval 895">
                  <a:extLst>
                    <a:ext uri="{FF2B5EF4-FFF2-40B4-BE49-F238E27FC236}">
                      <a16:creationId xmlns:a16="http://schemas.microsoft.com/office/drawing/2014/main" id="{3F07745B-4D4E-924C-8606-2CE0438410E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6" name="Oval 896">
                  <a:extLst>
                    <a:ext uri="{FF2B5EF4-FFF2-40B4-BE49-F238E27FC236}">
                      <a16:creationId xmlns:a16="http://schemas.microsoft.com/office/drawing/2014/main" id="{10CB2C2A-7EBB-D145-9C1F-73AF0DB6832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7" name="Oval 897">
                  <a:extLst>
                    <a:ext uri="{FF2B5EF4-FFF2-40B4-BE49-F238E27FC236}">
                      <a16:creationId xmlns:a16="http://schemas.microsoft.com/office/drawing/2014/main" id="{5461F5C7-7955-8149-BC62-7C78D4C30E2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8" name="Oval 898">
                  <a:extLst>
                    <a:ext uri="{FF2B5EF4-FFF2-40B4-BE49-F238E27FC236}">
                      <a16:creationId xmlns:a16="http://schemas.microsoft.com/office/drawing/2014/main" id="{1B9A6ED5-A66A-344E-A14C-6257092AF1B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9" name="Oval 899">
                  <a:extLst>
                    <a:ext uri="{FF2B5EF4-FFF2-40B4-BE49-F238E27FC236}">
                      <a16:creationId xmlns:a16="http://schemas.microsoft.com/office/drawing/2014/main" id="{1949A944-1921-9240-8120-64B3D9D5E1B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20" name="Oval 900">
                  <a:extLst>
                    <a:ext uri="{FF2B5EF4-FFF2-40B4-BE49-F238E27FC236}">
                      <a16:creationId xmlns:a16="http://schemas.microsoft.com/office/drawing/2014/main" id="{456C0B66-9E80-DF44-8DAB-948A2315F31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21" name="Oval 901">
                  <a:extLst>
                    <a:ext uri="{FF2B5EF4-FFF2-40B4-BE49-F238E27FC236}">
                      <a16:creationId xmlns:a16="http://schemas.microsoft.com/office/drawing/2014/main" id="{98A7B99F-05DD-A840-A4A7-D86675E3A54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22" name="Oval 902">
                  <a:extLst>
                    <a:ext uri="{FF2B5EF4-FFF2-40B4-BE49-F238E27FC236}">
                      <a16:creationId xmlns:a16="http://schemas.microsoft.com/office/drawing/2014/main" id="{710D8895-BA91-9F48-800C-87292DCB3AE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23" name="Oval 903">
                  <a:extLst>
                    <a:ext uri="{FF2B5EF4-FFF2-40B4-BE49-F238E27FC236}">
                      <a16:creationId xmlns:a16="http://schemas.microsoft.com/office/drawing/2014/main" id="{08F03DE4-DF57-3046-B537-F120C098BB7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24" name="Oval 904">
                  <a:extLst>
                    <a:ext uri="{FF2B5EF4-FFF2-40B4-BE49-F238E27FC236}">
                      <a16:creationId xmlns:a16="http://schemas.microsoft.com/office/drawing/2014/main" id="{DF98AD22-0B86-4B4D-8EEC-C9DCDA17A68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25" name="Oval 905">
                  <a:extLst>
                    <a:ext uri="{FF2B5EF4-FFF2-40B4-BE49-F238E27FC236}">
                      <a16:creationId xmlns:a16="http://schemas.microsoft.com/office/drawing/2014/main" id="{311B6B50-8F6F-E64B-B9FE-F12299D10AF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26" name="Oval 906">
                  <a:extLst>
                    <a:ext uri="{FF2B5EF4-FFF2-40B4-BE49-F238E27FC236}">
                      <a16:creationId xmlns:a16="http://schemas.microsoft.com/office/drawing/2014/main" id="{B4605B66-95B5-1345-8DAA-B62DFD68EC4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671627" name="Group 907">
            <a:extLst>
              <a:ext uri="{FF2B5EF4-FFF2-40B4-BE49-F238E27FC236}">
                <a16:creationId xmlns:a16="http://schemas.microsoft.com/office/drawing/2014/main" id="{7BD5F4EE-7F7C-0244-85BB-AE1458DF78AA}"/>
              </a:ext>
            </a:extLst>
          </p:cNvPr>
          <p:cNvGrpSpPr>
            <a:grpSpLocks/>
          </p:cNvGrpSpPr>
          <p:nvPr/>
        </p:nvGrpSpPr>
        <p:grpSpPr bwMode="auto">
          <a:xfrm>
            <a:off x="0" y="1071563"/>
            <a:ext cx="4062413" cy="2838450"/>
            <a:chOff x="2363" y="2032"/>
            <a:chExt cx="2559" cy="1788"/>
          </a:xfrm>
        </p:grpSpPr>
        <p:grpSp>
          <p:nvGrpSpPr>
            <p:cNvPr id="671628" name="Group 908">
              <a:extLst>
                <a:ext uri="{FF2B5EF4-FFF2-40B4-BE49-F238E27FC236}">
                  <a16:creationId xmlns:a16="http://schemas.microsoft.com/office/drawing/2014/main" id="{28F1240E-2436-7E4C-8CC6-BF7FD63CBB73}"/>
                </a:ext>
              </a:extLst>
            </p:cNvPr>
            <p:cNvGrpSpPr>
              <a:grpSpLocks/>
            </p:cNvGrpSpPr>
            <p:nvPr/>
          </p:nvGrpSpPr>
          <p:grpSpPr bwMode="auto">
            <a:xfrm>
              <a:off x="3361" y="2338"/>
              <a:ext cx="346" cy="304"/>
              <a:chOff x="3098" y="2084"/>
              <a:chExt cx="346" cy="304"/>
            </a:xfrm>
          </p:grpSpPr>
          <p:sp>
            <p:nvSpPr>
              <p:cNvPr id="671629" name="Oval 909">
                <a:extLst>
                  <a:ext uri="{FF2B5EF4-FFF2-40B4-BE49-F238E27FC236}">
                    <a16:creationId xmlns:a16="http://schemas.microsoft.com/office/drawing/2014/main" id="{50BABBA7-F0E7-E24C-B605-3CB708F1F3E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0" name="Oval 910">
                <a:extLst>
                  <a:ext uri="{FF2B5EF4-FFF2-40B4-BE49-F238E27FC236}">
                    <a16:creationId xmlns:a16="http://schemas.microsoft.com/office/drawing/2014/main" id="{4AC39BC8-04F3-624A-B568-9EDC7FCC459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1" name="Oval 911">
                <a:extLst>
                  <a:ext uri="{FF2B5EF4-FFF2-40B4-BE49-F238E27FC236}">
                    <a16:creationId xmlns:a16="http://schemas.microsoft.com/office/drawing/2014/main" id="{089AB602-F6E2-5045-9D93-4BD243485EE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2" name="Oval 912">
                <a:extLst>
                  <a:ext uri="{FF2B5EF4-FFF2-40B4-BE49-F238E27FC236}">
                    <a16:creationId xmlns:a16="http://schemas.microsoft.com/office/drawing/2014/main" id="{E714C6B4-975A-3741-BFA9-140BE19D81C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3" name="Oval 913">
                <a:extLst>
                  <a:ext uri="{FF2B5EF4-FFF2-40B4-BE49-F238E27FC236}">
                    <a16:creationId xmlns:a16="http://schemas.microsoft.com/office/drawing/2014/main" id="{A378E7A0-7A7E-A147-A9C9-1C613F47C17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4" name="Oval 914">
                <a:extLst>
                  <a:ext uri="{FF2B5EF4-FFF2-40B4-BE49-F238E27FC236}">
                    <a16:creationId xmlns:a16="http://schemas.microsoft.com/office/drawing/2014/main" id="{533C8904-843D-F143-ADFA-53361D7C6A6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5" name="Oval 915">
                <a:extLst>
                  <a:ext uri="{FF2B5EF4-FFF2-40B4-BE49-F238E27FC236}">
                    <a16:creationId xmlns:a16="http://schemas.microsoft.com/office/drawing/2014/main" id="{67FA9F97-A916-9F48-BCFA-F144256A736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6" name="Oval 916">
                <a:extLst>
                  <a:ext uri="{FF2B5EF4-FFF2-40B4-BE49-F238E27FC236}">
                    <a16:creationId xmlns:a16="http://schemas.microsoft.com/office/drawing/2014/main" id="{48B2AFDD-490E-C94B-A827-444E2F8A1ED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7" name="Oval 917">
                <a:extLst>
                  <a:ext uri="{FF2B5EF4-FFF2-40B4-BE49-F238E27FC236}">
                    <a16:creationId xmlns:a16="http://schemas.microsoft.com/office/drawing/2014/main" id="{BA569DA5-D661-C741-84F6-EE8217A8535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8" name="Oval 918">
                <a:extLst>
                  <a:ext uri="{FF2B5EF4-FFF2-40B4-BE49-F238E27FC236}">
                    <a16:creationId xmlns:a16="http://schemas.microsoft.com/office/drawing/2014/main" id="{02327894-C0AF-B046-9995-C2FEA131E23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9" name="Oval 919">
                <a:extLst>
                  <a:ext uri="{FF2B5EF4-FFF2-40B4-BE49-F238E27FC236}">
                    <a16:creationId xmlns:a16="http://schemas.microsoft.com/office/drawing/2014/main" id="{C4E2CB32-33F9-B34B-A63C-DE15B5D688D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0" name="Oval 920">
                <a:extLst>
                  <a:ext uri="{FF2B5EF4-FFF2-40B4-BE49-F238E27FC236}">
                    <a16:creationId xmlns:a16="http://schemas.microsoft.com/office/drawing/2014/main" id="{2307ACB5-00B5-EF4A-AE16-7DF38233A7D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1" name="Oval 921">
                <a:extLst>
                  <a:ext uri="{FF2B5EF4-FFF2-40B4-BE49-F238E27FC236}">
                    <a16:creationId xmlns:a16="http://schemas.microsoft.com/office/drawing/2014/main" id="{B0CF42F9-5230-D847-83DB-A83F970BD9B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2" name="Oval 922">
                <a:extLst>
                  <a:ext uri="{FF2B5EF4-FFF2-40B4-BE49-F238E27FC236}">
                    <a16:creationId xmlns:a16="http://schemas.microsoft.com/office/drawing/2014/main" id="{012485D8-B357-3F41-8F5D-0F34862FB27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643" name="Group 923">
              <a:extLst>
                <a:ext uri="{FF2B5EF4-FFF2-40B4-BE49-F238E27FC236}">
                  <a16:creationId xmlns:a16="http://schemas.microsoft.com/office/drawing/2014/main" id="{55453C38-C83C-A747-AAF1-AEA0713A6D4F}"/>
                </a:ext>
              </a:extLst>
            </p:cNvPr>
            <p:cNvGrpSpPr>
              <a:grpSpLocks/>
            </p:cNvGrpSpPr>
            <p:nvPr/>
          </p:nvGrpSpPr>
          <p:grpSpPr bwMode="auto">
            <a:xfrm>
              <a:off x="3768" y="2252"/>
              <a:ext cx="346" cy="304"/>
              <a:chOff x="3098" y="2084"/>
              <a:chExt cx="346" cy="304"/>
            </a:xfrm>
          </p:grpSpPr>
          <p:sp>
            <p:nvSpPr>
              <p:cNvPr id="671644" name="Oval 924">
                <a:extLst>
                  <a:ext uri="{FF2B5EF4-FFF2-40B4-BE49-F238E27FC236}">
                    <a16:creationId xmlns:a16="http://schemas.microsoft.com/office/drawing/2014/main" id="{E2B9445B-14CD-4146-8A26-07C71318590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5" name="Oval 925">
                <a:extLst>
                  <a:ext uri="{FF2B5EF4-FFF2-40B4-BE49-F238E27FC236}">
                    <a16:creationId xmlns:a16="http://schemas.microsoft.com/office/drawing/2014/main" id="{8E9D6442-816E-8545-8508-9EFD67B6EED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6" name="Oval 926">
                <a:extLst>
                  <a:ext uri="{FF2B5EF4-FFF2-40B4-BE49-F238E27FC236}">
                    <a16:creationId xmlns:a16="http://schemas.microsoft.com/office/drawing/2014/main" id="{1FB1AC77-B05F-F741-BBA8-2037C3BE67E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7" name="Oval 927">
                <a:extLst>
                  <a:ext uri="{FF2B5EF4-FFF2-40B4-BE49-F238E27FC236}">
                    <a16:creationId xmlns:a16="http://schemas.microsoft.com/office/drawing/2014/main" id="{61018F75-113E-CC43-B68E-1B5A736809D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8" name="Oval 928">
                <a:extLst>
                  <a:ext uri="{FF2B5EF4-FFF2-40B4-BE49-F238E27FC236}">
                    <a16:creationId xmlns:a16="http://schemas.microsoft.com/office/drawing/2014/main" id="{133A5007-F09E-1447-9C8F-B745581A01C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9" name="Oval 929">
                <a:extLst>
                  <a:ext uri="{FF2B5EF4-FFF2-40B4-BE49-F238E27FC236}">
                    <a16:creationId xmlns:a16="http://schemas.microsoft.com/office/drawing/2014/main" id="{8780C5CD-1F3D-A748-A0A3-63A65324D0F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0" name="Oval 930">
                <a:extLst>
                  <a:ext uri="{FF2B5EF4-FFF2-40B4-BE49-F238E27FC236}">
                    <a16:creationId xmlns:a16="http://schemas.microsoft.com/office/drawing/2014/main" id="{000D6498-A05C-704B-A6A7-1A4960141B6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1" name="Oval 931">
                <a:extLst>
                  <a:ext uri="{FF2B5EF4-FFF2-40B4-BE49-F238E27FC236}">
                    <a16:creationId xmlns:a16="http://schemas.microsoft.com/office/drawing/2014/main" id="{3F03B257-AA2B-5443-8043-8143EDB9762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2" name="Oval 932">
                <a:extLst>
                  <a:ext uri="{FF2B5EF4-FFF2-40B4-BE49-F238E27FC236}">
                    <a16:creationId xmlns:a16="http://schemas.microsoft.com/office/drawing/2014/main" id="{22E234D0-7FD7-3E47-8650-A25AF380D5E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3" name="Oval 933">
                <a:extLst>
                  <a:ext uri="{FF2B5EF4-FFF2-40B4-BE49-F238E27FC236}">
                    <a16:creationId xmlns:a16="http://schemas.microsoft.com/office/drawing/2014/main" id="{0DEBF5DE-2AC2-9A44-AEC3-65515D28D76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4" name="Oval 934">
                <a:extLst>
                  <a:ext uri="{FF2B5EF4-FFF2-40B4-BE49-F238E27FC236}">
                    <a16:creationId xmlns:a16="http://schemas.microsoft.com/office/drawing/2014/main" id="{24329F39-0F19-7D47-829C-FAD5FFBB2BA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5" name="Oval 935">
                <a:extLst>
                  <a:ext uri="{FF2B5EF4-FFF2-40B4-BE49-F238E27FC236}">
                    <a16:creationId xmlns:a16="http://schemas.microsoft.com/office/drawing/2014/main" id="{D803997D-18ED-A544-9A91-294E0870B8E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6" name="Oval 936">
                <a:extLst>
                  <a:ext uri="{FF2B5EF4-FFF2-40B4-BE49-F238E27FC236}">
                    <a16:creationId xmlns:a16="http://schemas.microsoft.com/office/drawing/2014/main" id="{0BAEDDF7-5A2D-1044-A3AF-903D08CF291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7" name="Oval 937">
                <a:extLst>
                  <a:ext uri="{FF2B5EF4-FFF2-40B4-BE49-F238E27FC236}">
                    <a16:creationId xmlns:a16="http://schemas.microsoft.com/office/drawing/2014/main" id="{C92B730F-21E9-F341-9B16-BCDB3F0B333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658" name="Group 938">
              <a:extLst>
                <a:ext uri="{FF2B5EF4-FFF2-40B4-BE49-F238E27FC236}">
                  <a16:creationId xmlns:a16="http://schemas.microsoft.com/office/drawing/2014/main" id="{414FCE6B-8F7C-904E-95FF-D93EF14362E9}"/>
                </a:ext>
              </a:extLst>
            </p:cNvPr>
            <p:cNvGrpSpPr>
              <a:grpSpLocks/>
            </p:cNvGrpSpPr>
            <p:nvPr/>
          </p:nvGrpSpPr>
          <p:grpSpPr bwMode="auto">
            <a:xfrm>
              <a:off x="2948" y="2795"/>
              <a:ext cx="346" cy="304"/>
              <a:chOff x="3098" y="2084"/>
              <a:chExt cx="346" cy="304"/>
            </a:xfrm>
          </p:grpSpPr>
          <p:sp>
            <p:nvSpPr>
              <p:cNvPr id="671659" name="Oval 939">
                <a:extLst>
                  <a:ext uri="{FF2B5EF4-FFF2-40B4-BE49-F238E27FC236}">
                    <a16:creationId xmlns:a16="http://schemas.microsoft.com/office/drawing/2014/main" id="{59B701CF-C171-214F-8A50-C662B0D510A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0" name="Oval 940">
                <a:extLst>
                  <a:ext uri="{FF2B5EF4-FFF2-40B4-BE49-F238E27FC236}">
                    <a16:creationId xmlns:a16="http://schemas.microsoft.com/office/drawing/2014/main" id="{118ED444-D295-4B4E-B05C-223E3BDAF68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1" name="Oval 941">
                <a:extLst>
                  <a:ext uri="{FF2B5EF4-FFF2-40B4-BE49-F238E27FC236}">
                    <a16:creationId xmlns:a16="http://schemas.microsoft.com/office/drawing/2014/main" id="{B3341AEA-A7F0-D749-AC80-61456F0786D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2" name="Oval 942">
                <a:extLst>
                  <a:ext uri="{FF2B5EF4-FFF2-40B4-BE49-F238E27FC236}">
                    <a16:creationId xmlns:a16="http://schemas.microsoft.com/office/drawing/2014/main" id="{38D45645-761B-224D-B77D-68386C3F635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3" name="Oval 943">
                <a:extLst>
                  <a:ext uri="{FF2B5EF4-FFF2-40B4-BE49-F238E27FC236}">
                    <a16:creationId xmlns:a16="http://schemas.microsoft.com/office/drawing/2014/main" id="{FE3009F9-2171-5D44-A2C4-F03F2150085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4" name="Oval 944">
                <a:extLst>
                  <a:ext uri="{FF2B5EF4-FFF2-40B4-BE49-F238E27FC236}">
                    <a16:creationId xmlns:a16="http://schemas.microsoft.com/office/drawing/2014/main" id="{D7001A1B-F7D7-5046-BFBE-8AF589A20CD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5" name="Oval 945">
                <a:extLst>
                  <a:ext uri="{FF2B5EF4-FFF2-40B4-BE49-F238E27FC236}">
                    <a16:creationId xmlns:a16="http://schemas.microsoft.com/office/drawing/2014/main" id="{46EB7F3D-3D67-164F-A839-71D68BB4E32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6" name="Oval 946">
                <a:extLst>
                  <a:ext uri="{FF2B5EF4-FFF2-40B4-BE49-F238E27FC236}">
                    <a16:creationId xmlns:a16="http://schemas.microsoft.com/office/drawing/2014/main" id="{24FDD749-984D-4E4D-9B0D-DA8D1B02FA3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7" name="Oval 947">
                <a:extLst>
                  <a:ext uri="{FF2B5EF4-FFF2-40B4-BE49-F238E27FC236}">
                    <a16:creationId xmlns:a16="http://schemas.microsoft.com/office/drawing/2014/main" id="{7F18BBFB-FBB0-5645-BFBF-B2F8BCA323D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8" name="Oval 948">
                <a:extLst>
                  <a:ext uri="{FF2B5EF4-FFF2-40B4-BE49-F238E27FC236}">
                    <a16:creationId xmlns:a16="http://schemas.microsoft.com/office/drawing/2014/main" id="{B842A592-043B-2146-9782-5E2FC590F3B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9" name="Oval 949">
                <a:extLst>
                  <a:ext uri="{FF2B5EF4-FFF2-40B4-BE49-F238E27FC236}">
                    <a16:creationId xmlns:a16="http://schemas.microsoft.com/office/drawing/2014/main" id="{7EC1C280-515E-C24B-ADF7-FE20BECB5E3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70" name="Oval 950">
                <a:extLst>
                  <a:ext uri="{FF2B5EF4-FFF2-40B4-BE49-F238E27FC236}">
                    <a16:creationId xmlns:a16="http://schemas.microsoft.com/office/drawing/2014/main" id="{114AE699-BC49-7949-82C0-B6910F08CAB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71" name="Oval 951">
                <a:extLst>
                  <a:ext uri="{FF2B5EF4-FFF2-40B4-BE49-F238E27FC236}">
                    <a16:creationId xmlns:a16="http://schemas.microsoft.com/office/drawing/2014/main" id="{2477C212-DC5F-B64C-A665-9F5C8881861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72" name="Oval 952">
                <a:extLst>
                  <a:ext uri="{FF2B5EF4-FFF2-40B4-BE49-F238E27FC236}">
                    <a16:creationId xmlns:a16="http://schemas.microsoft.com/office/drawing/2014/main" id="{2E3A3479-E7D7-A547-94EF-94CD6D977CE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673" name="Group 953">
              <a:extLst>
                <a:ext uri="{FF2B5EF4-FFF2-40B4-BE49-F238E27FC236}">
                  <a16:creationId xmlns:a16="http://schemas.microsoft.com/office/drawing/2014/main" id="{ED62C31A-AFFB-914D-8E1A-55ECE44BF1A2}"/>
                </a:ext>
              </a:extLst>
            </p:cNvPr>
            <p:cNvGrpSpPr>
              <a:grpSpLocks/>
            </p:cNvGrpSpPr>
            <p:nvPr/>
          </p:nvGrpSpPr>
          <p:grpSpPr bwMode="auto">
            <a:xfrm>
              <a:off x="2527" y="2695"/>
              <a:ext cx="1106" cy="319"/>
              <a:chOff x="2431" y="2599"/>
              <a:chExt cx="1106" cy="319"/>
            </a:xfrm>
          </p:grpSpPr>
          <p:grpSp>
            <p:nvGrpSpPr>
              <p:cNvPr id="671674" name="Group 954">
                <a:extLst>
                  <a:ext uri="{FF2B5EF4-FFF2-40B4-BE49-F238E27FC236}">
                    <a16:creationId xmlns:a16="http://schemas.microsoft.com/office/drawing/2014/main" id="{F50C080C-AADE-CE44-A81D-E35C5DCE99D7}"/>
                  </a:ext>
                </a:extLst>
              </p:cNvPr>
              <p:cNvGrpSpPr>
                <a:grpSpLocks/>
              </p:cNvGrpSpPr>
              <p:nvPr/>
            </p:nvGrpSpPr>
            <p:grpSpPr bwMode="auto">
              <a:xfrm>
                <a:off x="3191" y="2599"/>
                <a:ext cx="346" cy="304"/>
                <a:chOff x="3098" y="2084"/>
                <a:chExt cx="346" cy="304"/>
              </a:xfrm>
            </p:grpSpPr>
            <p:sp>
              <p:nvSpPr>
                <p:cNvPr id="671675" name="Oval 955">
                  <a:extLst>
                    <a:ext uri="{FF2B5EF4-FFF2-40B4-BE49-F238E27FC236}">
                      <a16:creationId xmlns:a16="http://schemas.microsoft.com/office/drawing/2014/main" id="{29779492-871E-6D4C-BE7E-FB56B10A230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76" name="Oval 956">
                  <a:extLst>
                    <a:ext uri="{FF2B5EF4-FFF2-40B4-BE49-F238E27FC236}">
                      <a16:creationId xmlns:a16="http://schemas.microsoft.com/office/drawing/2014/main" id="{B347CE3B-7FE2-4C40-A6E9-4F9B8EF6035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77" name="Oval 957">
                  <a:extLst>
                    <a:ext uri="{FF2B5EF4-FFF2-40B4-BE49-F238E27FC236}">
                      <a16:creationId xmlns:a16="http://schemas.microsoft.com/office/drawing/2014/main" id="{633B59B3-6F08-724A-8535-65C5B615F31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78" name="Oval 958">
                  <a:extLst>
                    <a:ext uri="{FF2B5EF4-FFF2-40B4-BE49-F238E27FC236}">
                      <a16:creationId xmlns:a16="http://schemas.microsoft.com/office/drawing/2014/main" id="{CA30EEFE-CE46-434E-8C71-AA7BB89AB8E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79" name="Oval 959">
                  <a:extLst>
                    <a:ext uri="{FF2B5EF4-FFF2-40B4-BE49-F238E27FC236}">
                      <a16:creationId xmlns:a16="http://schemas.microsoft.com/office/drawing/2014/main" id="{154377F6-3139-C74D-9CF0-08234277C13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0" name="Oval 960">
                  <a:extLst>
                    <a:ext uri="{FF2B5EF4-FFF2-40B4-BE49-F238E27FC236}">
                      <a16:creationId xmlns:a16="http://schemas.microsoft.com/office/drawing/2014/main" id="{BB0B5B95-6ADB-714C-AB8C-20F732DD565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1" name="Oval 961">
                  <a:extLst>
                    <a:ext uri="{FF2B5EF4-FFF2-40B4-BE49-F238E27FC236}">
                      <a16:creationId xmlns:a16="http://schemas.microsoft.com/office/drawing/2014/main" id="{E08E8B34-5E20-3545-AD6A-CE83E9E6F6E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2" name="Oval 962">
                  <a:extLst>
                    <a:ext uri="{FF2B5EF4-FFF2-40B4-BE49-F238E27FC236}">
                      <a16:creationId xmlns:a16="http://schemas.microsoft.com/office/drawing/2014/main" id="{DB5945D0-4493-E240-9C1E-65EEEF2FB4D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3" name="Oval 963">
                  <a:extLst>
                    <a:ext uri="{FF2B5EF4-FFF2-40B4-BE49-F238E27FC236}">
                      <a16:creationId xmlns:a16="http://schemas.microsoft.com/office/drawing/2014/main" id="{7631398E-7BD5-8E4B-86B3-297742B7088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4" name="Oval 964">
                  <a:extLst>
                    <a:ext uri="{FF2B5EF4-FFF2-40B4-BE49-F238E27FC236}">
                      <a16:creationId xmlns:a16="http://schemas.microsoft.com/office/drawing/2014/main" id="{F9C203A2-A2B3-8447-A752-AB0A982D0C2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5" name="Oval 965">
                  <a:extLst>
                    <a:ext uri="{FF2B5EF4-FFF2-40B4-BE49-F238E27FC236}">
                      <a16:creationId xmlns:a16="http://schemas.microsoft.com/office/drawing/2014/main" id="{1373E3EC-D9ED-D54C-8A24-34511AE2CC7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6" name="Oval 966">
                  <a:extLst>
                    <a:ext uri="{FF2B5EF4-FFF2-40B4-BE49-F238E27FC236}">
                      <a16:creationId xmlns:a16="http://schemas.microsoft.com/office/drawing/2014/main" id="{21CCE296-5E07-2143-AEA7-087285FF2E2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7" name="Oval 967">
                  <a:extLst>
                    <a:ext uri="{FF2B5EF4-FFF2-40B4-BE49-F238E27FC236}">
                      <a16:creationId xmlns:a16="http://schemas.microsoft.com/office/drawing/2014/main" id="{945E4479-1E46-9C42-9337-1504A987E61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8" name="Oval 968">
                  <a:extLst>
                    <a:ext uri="{FF2B5EF4-FFF2-40B4-BE49-F238E27FC236}">
                      <a16:creationId xmlns:a16="http://schemas.microsoft.com/office/drawing/2014/main" id="{9227149A-5427-E64F-AAD9-9E7F1EB1776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689" name="Group 969">
                <a:extLst>
                  <a:ext uri="{FF2B5EF4-FFF2-40B4-BE49-F238E27FC236}">
                    <a16:creationId xmlns:a16="http://schemas.microsoft.com/office/drawing/2014/main" id="{D60CAB43-017F-4443-9A1E-98129545651C}"/>
                  </a:ext>
                </a:extLst>
              </p:cNvPr>
              <p:cNvGrpSpPr>
                <a:grpSpLocks/>
              </p:cNvGrpSpPr>
              <p:nvPr/>
            </p:nvGrpSpPr>
            <p:grpSpPr bwMode="auto">
              <a:xfrm>
                <a:off x="2431" y="2614"/>
                <a:ext cx="346" cy="304"/>
                <a:chOff x="3098" y="2084"/>
                <a:chExt cx="346" cy="304"/>
              </a:xfrm>
            </p:grpSpPr>
            <p:sp>
              <p:nvSpPr>
                <p:cNvPr id="671690" name="Oval 970">
                  <a:extLst>
                    <a:ext uri="{FF2B5EF4-FFF2-40B4-BE49-F238E27FC236}">
                      <a16:creationId xmlns:a16="http://schemas.microsoft.com/office/drawing/2014/main" id="{1E01D41C-00D7-3B48-8A48-7F6CC70B21A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1" name="Oval 971">
                  <a:extLst>
                    <a:ext uri="{FF2B5EF4-FFF2-40B4-BE49-F238E27FC236}">
                      <a16:creationId xmlns:a16="http://schemas.microsoft.com/office/drawing/2014/main" id="{69EEEA0C-8B5A-C340-82E7-B16F436C964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2" name="Oval 972">
                  <a:extLst>
                    <a:ext uri="{FF2B5EF4-FFF2-40B4-BE49-F238E27FC236}">
                      <a16:creationId xmlns:a16="http://schemas.microsoft.com/office/drawing/2014/main" id="{9138284F-7B53-C84A-BB29-BE7AE77E8F5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3" name="Oval 973">
                  <a:extLst>
                    <a:ext uri="{FF2B5EF4-FFF2-40B4-BE49-F238E27FC236}">
                      <a16:creationId xmlns:a16="http://schemas.microsoft.com/office/drawing/2014/main" id="{40E6121A-342F-AF4C-B34F-09FA617C61D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4" name="Oval 974">
                  <a:extLst>
                    <a:ext uri="{FF2B5EF4-FFF2-40B4-BE49-F238E27FC236}">
                      <a16:creationId xmlns:a16="http://schemas.microsoft.com/office/drawing/2014/main" id="{7922EDB1-E3A8-0141-BE88-98235775E66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5" name="Oval 975">
                  <a:extLst>
                    <a:ext uri="{FF2B5EF4-FFF2-40B4-BE49-F238E27FC236}">
                      <a16:creationId xmlns:a16="http://schemas.microsoft.com/office/drawing/2014/main" id="{1798AD7B-A4B1-0443-9978-00AA7B2C362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6" name="Oval 976">
                  <a:extLst>
                    <a:ext uri="{FF2B5EF4-FFF2-40B4-BE49-F238E27FC236}">
                      <a16:creationId xmlns:a16="http://schemas.microsoft.com/office/drawing/2014/main" id="{49B1A00D-2F13-0F4E-A661-7199D7249EC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7" name="Oval 977">
                  <a:extLst>
                    <a:ext uri="{FF2B5EF4-FFF2-40B4-BE49-F238E27FC236}">
                      <a16:creationId xmlns:a16="http://schemas.microsoft.com/office/drawing/2014/main" id="{AC0F412B-61F2-834B-8E44-033F77305F0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8" name="Oval 978">
                  <a:extLst>
                    <a:ext uri="{FF2B5EF4-FFF2-40B4-BE49-F238E27FC236}">
                      <a16:creationId xmlns:a16="http://schemas.microsoft.com/office/drawing/2014/main" id="{482E6856-8F74-0846-96AE-6A93EA53940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9" name="Oval 979">
                  <a:extLst>
                    <a:ext uri="{FF2B5EF4-FFF2-40B4-BE49-F238E27FC236}">
                      <a16:creationId xmlns:a16="http://schemas.microsoft.com/office/drawing/2014/main" id="{211631E5-F5DB-5C40-BFF1-BFF36B564B6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00" name="Oval 980">
                  <a:extLst>
                    <a:ext uri="{FF2B5EF4-FFF2-40B4-BE49-F238E27FC236}">
                      <a16:creationId xmlns:a16="http://schemas.microsoft.com/office/drawing/2014/main" id="{4D629917-F3F5-1C42-80DC-B9415C94865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01" name="Oval 981">
                  <a:extLst>
                    <a:ext uri="{FF2B5EF4-FFF2-40B4-BE49-F238E27FC236}">
                      <a16:creationId xmlns:a16="http://schemas.microsoft.com/office/drawing/2014/main" id="{A5B5BAF2-6CDA-9345-98AF-8815CABD4CF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02" name="Oval 982">
                  <a:extLst>
                    <a:ext uri="{FF2B5EF4-FFF2-40B4-BE49-F238E27FC236}">
                      <a16:creationId xmlns:a16="http://schemas.microsoft.com/office/drawing/2014/main" id="{43616401-796D-6847-9B17-2C41ED13458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03" name="Oval 983">
                  <a:extLst>
                    <a:ext uri="{FF2B5EF4-FFF2-40B4-BE49-F238E27FC236}">
                      <a16:creationId xmlns:a16="http://schemas.microsoft.com/office/drawing/2014/main" id="{03884E4B-E1F8-E64A-954E-B33FDB6B9B7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704" name="Group 984">
              <a:extLst>
                <a:ext uri="{FF2B5EF4-FFF2-40B4-BE49-F238E27FC236}">
                  <a16:creationId xmlns:a16="http://schemas.microsoft.com/office/drawing/2014/main" id="{8DAFD6E5-A6FA-9947-A2EE-2A7943620717}"/>
                </a:ext>
              </a:extLst>
            </p:cNvPr>
            <p:cNvGrpSpPr>
              <a:grpSpLocks/>
            </p:cNvGrpSpPr>
            <p:nvPr/>
          </p:nvGrpSpPr>
          <p:grpSpPr bwMode="auto">
            <a:xfrm>
              <a:off x="2880" y="2112"/>
              <a:ext cx="1664" cy="593"/>
              <a:chOff x="2784" y="2016"/>
              <a:chExt cx="1664" cy="593"/>
            </a:xfrm>
          </p:grpSpPr>
          <p:grpSp>
            <p:nvGrpSpPr>
              <p:cNvPr id="671705" name="Group 985">
                <a:extLst>
                  <a:ext uri="{FF2B5EF4-FFF2-40B4-BE49-F238E27FC236}">
                    <a16:creationId xmlns:a16="http://schemas.microsoft.com/office/drawing/2014/main" id="{D421D549-1853-9E46-ABC3-1D91B0613C16}"/>
                  </a:ext>
                </a:extLst>
              </p:cNvPr>
              <p:cNvGrpSpPr>
                <a:grpSpLocks/>
              </p:cNvGrpSpPr>
              <p:nvPr/>
            </p:nvGrpSpPr>
            <p:grpSpPr bwMode="auto">
              <a:xfrm>
                <a:off x="4102" y="2016"/>
                <a:ext cx="346" cy="304"/>
                <a:chOff x="3098" y="2084"/>
                <a:chExt cx="346" cy="304"/>
              </a:xfrm>
            </p:grpSpPr>
            <p:sp>
              <p:nvSpPr>
                <p:cNvPr id="671706" name="Oval 986">
                  <a:extLst>
                    <a:ext uri="{FF2B5EF4-FFF2-40B4-BE49-F238E27FC236}">
                      <a16:creationId xmlns:a16="http://schemas.microsoft.com/office/drawing/2014/main" id="{DC0B93C2-A786-E545-9AB8-CC9119A2B53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07" name="Oval 987">
                  <a:extLst>
                    <a:ext uri="{FF2B5EF4-FFF2-40B4-BE49-F238E27FC236}">
                      <a16:creationId xmlns:a16="http://schemas.microsoft.com/office/drawing/2014/main" id="{17E6CDBD-FEBB-4644-8A52-BBE3AFB3A37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08" name="Oval 988">
                  <a:extLst>
                    <a:ext uri="{FF2B5EF4-FFF2-40B4-BE49-F238E27FC236}">
                      <a16:creationId xmlns:a16="http://schemas.microsoft.com/office/drawing/2014/main" id="{5E0A0272-73E1-F94D-895A-3213346E1D0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09" name="Oval 989">
                  <a:extLst>
                    <a:ext uri="{FF2B5EF4-FFF2-40B4-BE49-F238E27FC236}">
                      <a16:creationId xmlns:a16="http://schemas.microsoft.com/office/drawing/2014/main" id="{C9A3F439-44AB-994C-97AC-F5749786205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0" name="Oval 990">
                  <a:extLst>
                    <a:ext uri="{FF2B5EF4-FFF2-40B4-BE49-F238E27FC236}">
                      <a16:creationId xmlns:a16="http://schemas.microsoft.com/office/drawing/2014/main" id="{BCC16228-F6F7-CF47-9C9C-5ECE977BB41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1" name="Oval 991">
                  <a:extLst>
                    <a:ext uri="{FF2B5EF4-FFF2-40B4-BE49-F238E27FC236}">
                      <a16:creationId xmlns:a16="http://schemas.microsoft.com/office/drawing/2014/main" id="{ADF61D26-B56D-C440-8C80-D3936444747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2" name="Oval 992">
                  <a:extLst>
                    <a:ext uri="{FF2B5EF4-FFF2-40B4-BE49-F238E27FC236}">
                      <a16:creationId xmlns:a16="http://schemas.microsoft.com/office/drawing/2014/main" id="{2476FE20-2619-F24E-9DE3-485DB839AD6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3" name="Oval 993">
                  <a:extLst>
                    <a:ext uri="{FF2B5EF4-FFF2-40B4-BE49-F238E27FC236}">
                      <a16:creationId xmlns:a16="http://schemas.microsoft.com/office/drawing/2014/main" id="{059C0BCF-0654-EA43-AACD-2DFB0C24446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4" name="Oval 994">
                  <a:extLst>
                    <a:ext uri="{FF2B5EF4-FFF2-40B4-BE49-F238E27FC236}">
                      <a16:creationId xmlns:a16="http://schemas.microsoft.com/office/drawing/2014/main" id="{229FA278-3095-4D42-9378-7252F53ECEF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5" name="Oval 995">
                  <a:extLst>
                    <a:ext uri="{FF2B5EF4-FFF2-40B4-BE49-F238E27FC236}">
                      <a16:creationId xmlns:a16="http://schemas.microsoft.com/office/drawing/2014/main" id="{637CCD8E-C349-D845-A703-43C677A0B80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6" name="Oval 996">
                  <a:extLst>
                    <a:ext uri="{FF2B5EF4-FFF2-40B4-BE49-F238E27FC236}">
                      <a16:creationId xmlns:a16="http://schemas.microsoft.com/office/drawing/2014/main" id="{663C5130-1A33-6045-BB32-2330BBFD237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7" name="Oval 997">
                  <a:extLst>
                    <a:ext uri="{FF2B5EF4-FFF2-40B4-BE49-F238E27FC236}">
                      <a16:creationId xmlns:a16="http://schemas.microsoft.com/office/drawing/2014/main" id="{5D467864-893D-6A4D-B666-11023EEDB4C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8" name="Oval 998">
                  <a:extLst>
                    <a:ext uri="{FF2B5EF4-FFF2-40B4-BE49-F238E27FC236}">
                      <a16:creationId xmlns:a16="http://schemas.microsoft.com/office/drawing/2014/main" id="{7CDAE8C7-11ED-674C-B391-F6CB4FAE6D1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9" name="Oval 999">
                  <a:extLst>
                    <a:ext uri="{FF2B5EF4-FFF2-40B4-BE49-F238E27FC236}">
                      <a16:creationId xmlns:a16="http://schemas.microsoft.com/office/drawing/2014/main" id="{30A37768-54BE-B645-B9F4-787E788387A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720" name="Group 1000">
                <a:extLst>
                  <a:ext uri="{FF2B5EF4-FFF2-40B4-BE49-F238E27FC236}">
                    <a16:creationId xmlns:a16="http://schemas.microsoft.com/office/drawing/2014/main" id="{643E6A7E-C369-7C48-A158-32EC80EFCEED}"/>
                  </a:ext>
                </a:extLst>
              </p:cNvPr>
              <p:cNvGrpSpPr>
                <a:grpSpLocks/>
              </p:cNvGrpSpPr>
              <p:nvPr/>
            </p:nvGrpSpPr>
            <p:grpSpPr bwMode="auto">
              <a:xfrm>
                <a:off x="2784" y="2305"/>
                <a:ext cx="346" cy="304"/>
                <a:chOff x="3098" y="2084"/>
                <a:chExt cx="346" cy="304"/>
              </a:xfrm>
            </p:grpSpPr>
            <p:sp>
              <p:nvSpPr>
                <p:cNvPr id="671721" name="Oval 1001">
                  <a:extLst>
                    <a:ext uri="{FF2B5EF4-FFF2-40B4-BE49-F238E27FC236}">
                      <a16:creationId xmlns:a16="http://schemas.microsoft.com/office/drawing/2014/main" id="{874757AA-0850-094C-8593-3F212537830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2" name="Oval 1002">
                  <a:extLst>
                    <a:ext uri="{FF2B5EF4-FFF2-40B4-BE49-F238E27FC236}">
                      <a16:creationId xmlns:a16="http://schemas.microsoft.com/office/drawing/2014/main" id="{989FA3C0-8111-D94F-AD54-71035D2B8DB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3" name="Oval 1003">
                  <a:extLst>
                    <a:ext uri="{FF2B5EF4-FFF2-40B4-BE49-F238E27FC236}">
                      <a16:creationId xmlns:a16="http://schemas.microsoft.com/office/drawing/2014/main" id="{A4DF0530-EE16-AE45-ACFD-3EEA5E6F384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4" name="Oval 1004">
                  <a:extLst>
                    <a:ext uri="{FF2B5EF4-FFF2-40B4-BE49-F238E27FC236}">
                      <a16:creationId xmlns:a16="http://schemas.microsoft.com/office/drawing/2014/main" id="{6C74B5EC-F068-CE43-980B-123664BAC2A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5" name="Oval 1005">
                  <a:extLst>
                    <a:ext uri="{FF2B5EF4-FFF2-40B4-BE49-F238E27FC236}">
                      <a16:creationId xmlns:a16="http://schemas.microsoft.com/office/drawing/2014/main" id="{35D54952-346E-D040-8F44-23CCF20D917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6" name="Oval 1006">
                  <a:extLst>
                    <a:ext uri="{FF2B5EF4-FFF2-40B4-BE49-F238E27FC236}">
                      <a16:creationId xmlns:a16="http://schemas.microsoft.com/office/drawing/2014/main" id="{8EAF1D1B-7A66-4042-8CD6-B001987E5A6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7" name="Oval 1007">
                  <a:extLst>
                    <a:ext uri="{FF2B5EF4-FFF2-40B4-BE49-F238E27FC236}">
                      <a16:creationId xmlns:a16="http://schemas.microsoft.com/office/drawing/2014/main" id="{21A8BC96-7E31-524E-B018-5A8ED1D884A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8" name="Oval 1008">
                  <a:extLst>
                    <a:ext uri="{FF2B5EF4-FFF2-40B4-BE49-F238E27FC236}">
                      <a16:creationId xmlns:a16="http://schemas.microsoft.com/office/drawing/2014/main" id="{3F35DF75-14A7-594E-9454-B400E070414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9" name="Oval 1009">
                  <a:extLst>
                    <a:ext uri="{FF2B5EF4-FFF2-40B4-BE49-F238E27FC236}">
                      <a16:creationId xmlns:a16="http://schemas.microsoft.com/office/drawing/2014/main" id="{633F8036-2087-1A4A-9BB2-F9088AA1136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30" name="Oval 1010">
                  <a:extLst>
                    <a:ext uri="{FF2B5EF4-FFF2-40B4-BE49-F238E27FC236}">
                      <a16:creationId xmlns:a16="http://schemas.microsoft.com/office/drawing/2014/main" id="{77C037F3-CDE2-7F41-A2B7-E28A498C389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31" name="Oval 1011">
                  <a:extLst>
                    <a:ext uri="{FF2B5EF4-FFF2-40B4-BE49-F238E27FC236}">
                      <a16:creationId xmlns:a16="http://schemas.microsoft.com/office/drawing/2014/main" id="{8F8E8AC9-9338-F44A-9BC1-5D0B4C03173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32" name="Oval 1012">
                  <a:extLst>
                    <a:ext uri="{FF2B5EF4-FFF2-40B4-BE49-F238E27FC236}">
                      <a16:creationId xmlns:a16="http://schemas.microsoft.com/office/drawing/2014/main" id="{F16A7C47-0B0C-9B4B-92C1-0E21829A701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33" name="Oval 1013">
                  <a:extLst>
                    <a:ext uri="{FF2B5EF4-FFF2-40B4-BE49-F238E27FC236}">
                      <a16:creationId xmlns:a16="http://schemas.microsoft.com/office/drawing/2014/main" id="{7AF1043C-D285-5D4B-B851-FE8115A06FB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34" name="Oval 1014">
                  <a:extLst>
                    <a:ext uri="{FF2B5EF4-FFF2-40B4-BE49-F238E27FC236}">
                      <a16:creationId xmlns:a16="http://schemas.microsoft.com/office/drawing/2014/main" id="{37B04095-1E06-B343-B76C-E7B01792728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735" name="Group 1015">
              <a:extLst>
                <a:ext uri="{FF2B5EF4-FFF2-40B4-BE49-F238E27FC236}">
                  <a16:creationId xmlns:a16="http://schemas.microsoft.com/office/drawing/2014/main" id="{E1853489-5878-5F4D-B960-9617C2266203}"/>
                </a:ext>
              </a:extLst>
            </p:cNvPr>
            <p:cNvGrpSpPr>
              <a:grpSpLocks/>
            </p:cNvGrpSpPr>
            <p:nvPr/>
          </p:nvGrpSpPr>
          <p:grpSpPr bwMode="auto">
            <a:xfrm>
              <a:off x="3906" y="2655"/>
              <a:ext cx="631" cy="1062"/>
              <a:chOff x="3810" y="2559"/>
              <a:chExt cx="631" cy="1062"/>
            </a:xfrm>
          </p:grpSpPr>
          <p:grpSp>
            <p:nvGrpSpPr>
              <p:cNvPr id="671736" name="Group 1016">
                <a:extLst>
                  <a:ext uri="{FF2B5EF4-FFF2-40B4-BE49-F238E27FC236}">
                    <a16:creationId xmlns:a16="http://schemas.microsoft.com/office/drawing/2014/main" id="{089365DE-FD13-DA40-A09E-78101BFA683A}"/>
                  </a:ext>
                </a:extLst>
              </p:cNvPr>
              <p:cNvGrpSpPr>
                <a:grpSpLocks/>
              </p:cNvGrpSpPr>
              <p:nvPr/>
            </p:nvGrpSpPr>
            <p:grpSpPr bwMode="auto">
              <a:xfrm>
                <a:off x="4095" y="3317"/>
                <a:ext cx="346" cy="304"/>
                <a:chOff x="3098" y="2084"/>
                <a:chExt cx="346" cy="304"/>
              </a:xfrm>
            </p:grpSpPr>
            <p:sp>
              <p:nvSpPr>
                <p:cNvPr id="671737" name="Oval 1017">
                  <a:extLst>
                    <a:ext uri="{FF2B5EF4-FFF2-40B4-BE49-F238E27FC236}">
                      <a16:creationId xmlns:a16="http://schemas.microsoft.com/office/drawing/2014/main" id="{0765C2BD-FE90-764D-BF0A-48E2519B599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38" name="Oval 1018">
                  <a:extLst>
                    <a:ext uri="{FF2B5EF4-FFF2-40B4-BE49-F238E27FC236}">
                      <a16:creationId xmlns:a16="http://schemas.microsoft.com/office/drawing/2014/main" id="{E51E505A-76F2-1442-9029-CC409A48D01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39" name="Oval 1019">
                  <a:extLst>
                    <a:ext uri="{FF2B5EF4-FFF2-40B4-BE49-F238E27FC236}">
                      <a16:creationId xmlns:a16="http://schemas.microsoft.com/office/drawing/2014/main" id="{AFC5F4D7-3EA0-F84C-AF81-76D8F540D6F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0" name="Oval 1020">
                  <a:extLst>
                    <a:ext uri="{FF2B5EF4-FFF2-40B4-BE49-F238E27FC236}">
                      <a16:creationId xmlns:a16="http://schemas.microsoft.com/office/drawing/2014/main" id="{A21C4AF7-07EA-034C-A5D6-86C581839FD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1" name="Oval 1021">
                  <a:extLst>
                    <a:ext uri="{FF2B5EF4-FFF2-40B4-BE49-F238E27FC236}">
                      <a16:creationId xmlns:a16="http://schemas.microsoft.com/office/drawing/2014/main" id="{3FE3A6C4-9207-6646-99B6-8FF2D9635C2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2" name="Oval 1022">
                  <a:extLst>
                    <a:ext uri="{FF2B5EF4-FFF2-40B4-BE49-F238E27FC236}">
                      <a16:creationId xmlns:a16="http://schemas.microsoft.com/office/drawing/2014/main" id="{A00A8DDE-4F86-C848-8BF3-0CC685783B8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3" name="Oval 1023">
                  <a:extLst>
                    <a:ext uri="{FF2B5EF4-FFF2-40B4-BE49-F238E27FC236}">
                      <a16:creationId xmlns:a16="http://schemas.microsoft.com/office/drawing/2014/main" id="{30D45A70-6E8C-1349-8730-C33B460C310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4" name="Oval 0">
                  <a:extLst>
                    <a:ext uri="{FF2B5EF4-FFF2-40B4-BE49-F238E27FC236}">
                      <a16:creationId xmlns:a16="http://schemas.microsoft.com/office/drawing/2014/main" id="{EB00FC24-304F-BB4A-8AB3-C19D564A549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5" name="Oval 1">
                  <a:extLst>
                    <a:ext uri="{FF2B5EF4-FFF2-40B4-BE49-F238E27FC236}">
                      <a16:creationId xmlns:a16="http://schemas.microsoft.com/office/drawing/2014/main" id="{DB8A0D94-700B-DF42-B440-7325D8F2714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6" name="Oval 2">
                  <a:extLst>
                    <a:ext uri="{FF2B5EF4-FFF2-40B4-BE49-F238E27FC236}">
                      <a16:creationId xmlns:a16="http://schemas.microsoft.com/office/drawing/2014/main" id="{F997DEA1-B990-6F40-B9F2-F1575126F23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7" name="Oval 3">
                  <a:extLst>
                    <a:ext uri="{FF2B5EF4-FFF2-40B4-BE49-F238E27FC236}">
                      <a16:creationId xmlns:a16="http://schemas.microsoft.com/office/drawing/2014/main" id="{43FFD445-D4EB-3A43-A129-05DAE2FBE72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8" name="Oval 4">
                  <a:extLst>
                    <a:ext uri="{FF2B5EF4-FFF2-40B4-BE49-F238E27FC236}">
                      <a16:creationId xmlns:a16="http://schemas.microsoft.com/office/drawing/2014/main" id="{80061A4D-F1D2-B24A-AB2A-9A91E3DACE7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9" name="Oval 5">
                  <a:extLst>
                    <a:ext uri="{FF2B5EF4-FFF2-40B4-BE49-F238E27FC236}">
                      <a16:creationId xmlns:a16="http://schemas.microsoft.com/office/drawing/2014/main" id="{890C76C1-7318-CF44-A844-EBE00046298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0" name="Oval 6">
                  <a:extLst>
                    <a:ext uri="{FF2B5EF4-FFF2-40B4-BE49-F238E27FC236}">
                      <a16:creationId xmlns:a16="http://schemas.microsoft.com/office/drawing/2014/main" id="{3C122B07-EB04-C344-9778-C82E65F3C72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751" name="Group 7">
                <a:extLst>
                  <a:ext uri="{FF2B5EF4-FFF2-40B4-BE49-F238E27FC236}">
                    <a16:creationId xmlns:a16="http://schemas.microsoft.com/office/drawing/2014/main" id="{8050EDEC-A3F5-C649-9569-66590BC89D91}"/>
                  </a:ext>
                </a:extLst>
              </p:cNvPr>
              <p:cNvGrpSpPr>
                <a:grpSpLocks/>
              </p:cNvGrpSpPr>
              <p:nvPr/>
            </p:nvGrpSpPr>
            <p:grpSpPr bwMode="auto">
              <a:xfrm>
                <a:off x="3810" y="2559"/>
                <a:ext cx="346" cy="304"/>
                <a:chOff x="3098" y="2084"/>
                <a:chExt cx="346" cy="304"/>
              </a:xfrm>
            </p:grpSpPr>
            <p:sp>
              <p:nvSpPr>
                <p:cNvPr id="671752" name="Oval 8">
                  <a:extLst>
                    <a:ext uri="{FF2B5EF4-FFF2-40B4-BE49-F238E27FC236}">
                      <a16:creationId xmlns:a16="http://schemas.microsoft.com/office/drawing/2014/main" id="{05CFBADD-BD10-7A40-ABFF-4111BCE7251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3" name="Oval 9">
                  <a:extLst>
                    <a:ext uri="{FF2B5EF4-FFF2-40B4-BE49-F238E27FC236}">
                      <a16:creationId xmlns:a16="http://schemas.microsoft.com/office/drawing/2014/main" id="{7462E07F-84FC-9149-975C-5802E47FE6F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4" name="Oval 10">
                  <a:extLst>
                    <a:ext uri="{FF2B5EF4-FFF2-40B4-BE49-F238E27FC236}">
                      <a16:creationId xmlns:a16="http://schemas.microsoft.com/office/drawing/2014/main" id="{F5366428-F2BA-5244-9AB5-6180A89F8BB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5" name="Oval 11">
                  <a:extLst>
                    <a:ext uri="{FF2B5EF4-FFF2-40B4-BE49-F238E27FC236}">
                      <a16:creationId xmlns:a16="http://schemas.microsoft.com/office/drawing/2014/main" id="{838B03B3-A804-A74F-98EF-049992B34E8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6" name="Oval 12">
                  <a:extLst>
                    <a:ext uri="{FF2B5EF4-FFF2-40B4-BE49-F238E27FC236}">
                      <a16:creationId xmlns:a16="http://schemas.microsoft.com/office/drawing/2014/main" id="{51B80D85-5C1F-8140-AC25-8048D0CB352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7" name="Oval 13">
                  <a:extLst>
                    <a:ext uri="{FF2B5EF4-FFF2-40B4-BE49-F238E27FC236}">
                      <a16:creationId xmlns:a16="http://schemas.microsoft.com/office/drawing/2014/main" id="{F6565ABF-D861-3447-B6A9-3885C4847C6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8" name="Oval 14">
                  <a:extLst>
                    <a:ext uri="{FF2B5EF4-FFF2-40B4-BE49-F238E27FC236}">
                      <a16:creationId xmlns:a16="http://schemas.microsoft.com/office/drawing/2014/main" id="{6379413D-C197-D44A-9761-8E637411A14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9" name="Oval 15">
                  <a:extLst>
                    <a:ext uri="{FF2B5EF4-FFF2-40B4-BE49-F238E27FC236}">
                      <a16:creationId xmlns:a16="http://schemas.microsoft.com/office/drawing/2014/main" id="{1732D361-24C7-D346-87C3-2A6171ECF31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60" name="Oval 16">
                  <a:extLst>
                    <a:ext uri="{FF2B5EF4-FFF2-40B4-BE49-F238E27FC236}">
                      <a16:creationId xmlns:a16="http://schemas.microsoft.com/office/drawing/2014/main" id="{7269E17C-4C18-D943-9587-871C39036E6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61" name="Oval 17">
                  <a:extLst>
                    <a:ext uri="{FF2B5EF4-FFF2-40B4-BE49-F238E27FC236}">
                      <a16:creationId xmlns:a16="http://schemas.microsoft.com/office/drawing/2014/main" id="{758AB60A-D09D-AE4B-B711-77CF88B14C1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62" name="Oval 18">
                  <a:extLst>
                    <a:ext uri="{FF2B5EF4-FFF2-40B4-BE49-F238E27FC236}">
                      <a16:creationId xmlns:a16="http://schemas.microsoft.com/office/drawing/2014/main" id="{6610F9D7-3B52-AC40-B752-905AE524CBE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63" name="Oval 19">
                  <a:extLst>
                    <a:ext uri="{FF2B5EF4-FFF2-40B4-BE49-F238E27FC236}">
                      <a16:creationId xmlns:a16="http://schemas.microsoft.com/office/drawing/2014/main" id="{AA18DFBE-7B97-D441-AC3A-35F8585F5A2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64" name="Oval 20">
                  <a:extLst>
                    <a:ext uri="{FF2B5EF4-FFF2-40B4-BE49-F238E27FC236}">
                      <a16:creationId xmlns:a16="http://schemas.microsoft.com/office/drawing/2014/main" id="{E006CAAD-0E1D-424B-BDAB-8C46542B122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65" name="Oval 21">
                  <a:extLst>
                    <a:ext uri="{FF2B5EF4-FFF2-40B4-BE49-F238E27FC236}">
                      <a16:creationId xmlns:a16="http://schemas.microsoft.com/office/drawing/2014/main" id="{CD5981BE-0EE2-3F40-8F89-0A2B208DF41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766" name="Group 22">
              <a:extLst>
                <a:ext uri="{FF2B5EF4-FFF2-40B4-BE49-F238E27FC236}">
                  <a16:creationId xmlns:a16="http://schemas.microsoft.com/office/drawing/2014/main" id="{5651EBC1-AAF8-2243-A966-2C6CF2FFE6E1}"/>
                </a:ext>
              </a:extLst>
            </p:cNvPr>
            <p:cNvGrpSpPr>
              <a:grpSpLocks/>
            </p:cNvGrpSpPr>
            <p:nvPr/>
          </p:nvGrpSpPr>
          <p:grpSpPr bwMode="auto">
            <a:xfrm>
              <a:off x="3619" y="2032"/>
              <a:ext cx="1303" cy="973"/>
              <a:chOff x="3523" y="1936"/>
              <a:chExt cx="1303" cy="973"/>
            </a:xfrm>
          </p:grpSpPr>
          <p:grpSp>
            <p:nvGrpSpPr>
              <p:cNvPr id="671767" name="Group 23">
                <a:extLst>
                  <a:ext uri="{FF2B5EF4-FFF2-40B4-BE49-F238E27FC236}">
                    <a16:creationId xmlns:a16="http://schemas.microsoft.com/office/drawing/2014/main" id="{E1F509C9-231E-1B4A-9B6A-D10BB25E803C}"/>
                  </a:ext>
                </a:extLst>
              </p:cNvPr>
              <p:cNvGrpSpPr>
                <a:grpSpLocks/>
              </p:cNvGrpSpPr>
              <p:nvPr/>
            </p:nvGrpSpPr>
            <p:grpSpPr bwMode="auto">
              <a:xfrm>
                <a:off x="4480" y="2605"/>
                <a:ext cx="346" cy="304"/>
                <a:chOff x="3098" y="2084"/>
                <a:chExt cx="346" cy="304"/>
              </a:xfrm>
            </p:grpSpPr>
            <p:sp>
              <p:nvSpPr>
                <p:cNvPr id="671768" name="Oval 24">
                  <a:extLst>
                    <a:ext uri="{FF2B5EF4-FFF2-40B4-BE49-F238E27FC236}">
                      <a16:creationId xmlns:a16="http://schemas.microsoft.com/office/drawing/2014/main" id="{695D5A79-4B9E-0B43-AF55-2E644A7DB4F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69" name="Oval 25">
                  <a:extLst>
                    <a:ext uri="{FF2B5EF4-FFF2-40B4-BE49-F238E27FC236}">
                      <a16:creationId xmlns:a16="http://schemas.microsoft.com/office/drawing/2014/main" id="{CFC029B6-BCC5-EB45-94E0-1163CE60783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0" name="Oval 26">
                  <a:extLst>
                    <a:ext uri="{FF2B5EF4-FFF2-40B4-BE49-F238E27FC236}">
                      <a16:creationId xmlns:a16="http://schemas.microsoft.com/office/drawing/2014/main" id="{D2FCB3D3-F7C1-E241-95FF-F3B9DFB5920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1" name="Oval 27">
                  <a:extLst>
                    <a:ext uri="{FF2B5EF4-FFF2-40B4-BE49-F238E27FC236}">
                      <a16:creationId xmlns:a16="http://schemas.microsoft.com/office/drawing/2014/main" id="{747DAB4A-A01C-9340-9E42-48636AA1FA6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2" name="Oval 28">
                  <a:extLst>
                    <a:ext uri="{FF2B5EF4-FFF2-40B4-BE49-F238E27FC236}">
                      <a16:creationId xmlns:a16="http://schemas.microsoft.com/office/drawing/2014/main" id="{FAD25BA6-C95F-2141-993F-7B480ED7C30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3" name="Oval 29">
                  <a:extLst>
                    <a:ext uri="{FF2B5EF4-FFF2-40B4-BE49-F238E27FC236}">
                      <a16:creationId xmlns:a16="http://schemas.microsoft.com/office/drawing/2014/main" id="{CBEB6590-7BD0-7549-BC01-0C2F6798BBF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4" name="Oval 30">
                  <a:extLst>
                    <a:ext uri="{FF2B5EF4-FFF2-40B4-BE49-F238E27FC236}">
                      <a16:creationId xmlns:a16="http://schemas.microsoft.com/office/drawing/2014/main" id="{49E430AE-BD89-C940-A001-91BD77BAAF1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5" name="Oval 31">
                  <a:extLst>
                    <a:ext uri="{FF2B5EF4-FFF2-40B4-BE49-F238E27FC236}">
                      <a16:creationId xmlns:a16="http://schemas.microsoft.com/office/drawing/2014/main" id="{5CC936FB-B7F6-604A-A26A-D4BCDF167ED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6" name="Oval 32">
                  <a:extLst>
                    <a:ext uri="{FF2B5EF4-FFF2-40B4-BE49-F238E27FC236}">
                      <a16:creationId xmlns:a16="http://schemas.microsoft.com/office/drawing/2014/main" id="{92B5EF63-0322-C645-8817-0875F566F9C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7" name="Oval 33">
                  <a:extLst>
                    <a:ext uri="{FF2B5EF4-FFF2-40B4-BE49-F238E27FC236}">
                      <a16:creationId xmlns:a16="http://schemas.microsoft.com/office/drawing/2014/main" id="{583EE4DE-8BCC-E842-A1AB-2690D7C841D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8" name="Oval 34">
                  <a:extLst>
                    <a:ext uri="{FF2B5EF4-FFF2-40B4-BE49-F238E27FC236}">
                      <a16:creationId xmlns:a16="http://schemas.microsoft.com/office/drawing/2014/main" id="{1E582978-EDDD-824F-A8B5-826EB48BA04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9" name="Oval 35">
                  <a:extLst>
                    <a:ext uri="{FF2B5EF4-FFF2-40B4-BE49-F238E27FC236}">
                      <a16:creationId xmlns:a16="http://schemas.microsoft.com/office/drawing/2014/main" id="{B5A6D470-F9A0-0843-BBAE-70A65B2E2C4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0" name="Oval 36">
                  <a:extLst>
                    <a:ext uri="{FF2B5EF4-FFF2-40B4-BE49-F238E27FC236}">
                      <a16:creationId xmlns:a16="http://schemas.microsoft.com/office/drawing/2014/main" id="{5A2C301C-F6F8-2B47-AA2B-0ECDA4AEC3E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1" name="Oval 37">
                  <a:extLst>
                    <a:ext uri="{FF2B5EF4-FFF2-40B4-BE49-F238E27FC236}">
                      <a16:creationId xmlns:a16="http://schemas.microsoft.com/office/drawing/2014/main" id="{017CA1F9-B8DD-F44C-A278-C7B87A9A4A9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782" name="Group 38">
                <a:extLst>
                  <a:ext uri="{FF2B5EF4-FFF2-40B4-BE49-F238E27FC236}">
                    <a16:creationId xmlns:a16="http://schemas.microsoft.com/office/drawing/2014/main" id="{BBD8B826-861B-D740-A884-FB4884CB8ACA}"/>
                  </a:ext>
                </a:extLst>
              </p:cNvPr>
              <p:cNvGrpSpPr>
                <a:grpSpLocks/>
              </p:cNvGrpSpPr>
              <p:nvPr/>
            </p:nvGrpSpPr>
            <p:grpSpPr bwMode="auto">
              <a:xfrm>
                <a:off x="3523" y="1936"/>
                <a:ext cx="346" cy="304"/>
                <a:chOff x="3098" y="2084"/>
                <a:chExt cx="346" cy="304"/>
              </a:xfrm>
            </p:grpSpPr>
            <p:sp>
              <p:nvSpPr>
                <p:cNvPr id="671783" name="Oval 39">
                  <a:extLst>
                    <a:ext uri="{FF2B5EF4-FFF2-40B4-BE49-F238E27FC236}">
                      <a16:creationId xmlns:a16="http://schemas.microsoft.com/office/drawing/2014/main" id="{3808D005-ED61-9A47-B6AF-10D0A2E5152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4" name="Oval 40">
                  <a:extLst>
                    <a:ext uri="{FF2B5EF4-FFF2-40B4-BE49-F238E27FC236}">
                      <a16:creationId xmlns:a16="http://schemas.microsoft.com/office/drawing/2014/main" id="{E7AF10FD-550C-A246-8BB8-0CD854145B9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5" name="Oval 41">
                  <a:extLst>
                    <a:ext uri="{FF2B5EF4-FFF2-40B4-BE49-F238E27FC236}">
                      <a16:creationId xmlns:a16="http://schemas.microsoft.com/office/drawing/2014/main" id="{4F3BC5D9-76B6-2A4E-A5D9-A0967F2A871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6" name="Oval 42">
                  <a:extLst>
                    <a:ext uri="{FF2B5EF4-FFF2-40B4-BE49-F238E27FC236}">
                      <a16:creationId xmlns:a16="http://schemas.microsoft.com/office/drawing/2014/main" id="{F740B64B-8F76-AC45-9858-F297DE3029B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7" name="Oval 43">
                  <a:extLst>
                    <a:ext uri="{FF2B5EF4-FFF2-40B4-BE49-F238E27FC236}">
                      <a16:creationId xmlns:a16="http://schemas.microsoft.com/office/drawing/2014/main" id="{DCD2B73C-79AE-B747-A561-45E14BA0D87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8" name="Oval 44">
                  <a:extLst>
                    <a:ext uri="{FF2B5EF4-FFF2-40B4-BE49-F238E27FC236}">
                      <a16:creationId xmlns:a16="http://schemas.microsoft.com/office/drawing/2014/main" id="{89C5039C-8686-254A-B13B-5DC4E8A2C83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9" name="Oval 45">
                  <a:extLst>
                    <a:ext uri="{FF2B5EF4-FFF2-40B4-BE49-F238E27FC236}">
                      <a16:creationId xmlns:a16="http://schemas.microsoft.com/office/drawing/2014/main" id="{1588FE8C-EB8B-5146-B5E0-14BBBD8FF11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90" name="Oval 46">
                  <a:extLst>
                    <a:ext uri="{FF2B5EF4-FFF2-40B4-BE49-F238E27FC236}">
                      <a16:creationId xmlns:a16="http://schemas.microsoft.com/office/drawing/2014/main" id="{418B5DB8-8953-7A40-988F-2F3ADEF34AA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91" name="Oval 47">
                  <a:extLst>
                    <a:ext uri="{FF2B5EF4-FFF2-40B4-BE49-F238E27FC236}">
                      <a16:creationId xmlns:a16="http://schemas.microsoft.com/office/drawing/2014/main" id="{195CD436-3A4E-FC4E-B248-F25A5340622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92" name="Oval 48">
                  <a:extLst>
                    <a:ext uri="{FF2B5EF4-FFF2-40B4-BE49-F238E27FC236}">
                      <a16:creationId xmlns:a16="http://schemas.microsoft.com/office/drawing/2014/main" id="{C2AFB53C-5638-844D-B07E-2CAC6825422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93" name="Oval 49">
                  <a:extLst>
                    <a:ext uri="{FF2B5EF4-FFF2-40B4-BE49-F238E27FC236}">
                      <a16:creationId xmlns:a16="http://schemas.microsoft.com/office/drawing/2014/main" id="{BCDC7A1A-973B-B94B-A63C-95D658E5B3B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94" name="Oval 50">
                  <a:extLst>
                    <a:ext uri="{FF2B5EF4-FFF2-40B4-BE49-F238E27FC236}">
                      <a16:creationId xmlns:a16="http://schemas.microsoft.com/office/drawing/2014/main" id="{A46D2958-8D31-864D-99C9-415D5F5BAAE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95" name="Oval 51">
                  <a:extLst>
                    <a:ext uri="{FF2B5EF4-FFF2-40B4-BE49-F238E27FC236}">
                      <a16:creationId xmlns:a16="http://schemas.microsoft.com/office/drawing/2014/main" id="{389F105C-3EF0-F244-9A10-65ABDD7CA94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96" name="Oval 52">
                  <a:extLst>
                    <a:ext uri="{FF2B5EF4-FFF2-40B4-BE49-F238E27FC236}">
                      <a16:creationId xmlns:a16="http://schemas.microsoft.com/office/drawing/2014/main" id="{FF6EA9F7-EBB9-6149-984E-B6FFF1C4CE3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797" name="Group 53">
              <a:extLst>
                <a:ext uri="{FF2B5EF4-FFF2-40B4-BE49-F238E27FC236}">
                  <a16:creationId xmlns:a16="http://schemas.microsoft.com/office/drawing/2014/main" id="{35E3D43F-63B6-7446-B6FD-F3E1DA9902EB}"/>
                </a:ext>
              </a:extLst>
            </p:cNvPr>
            <p:cNvGrpSpPr>
              <a:grpSpLocks/>
            </p:cNvGrpSpPr>
            <p:nvPr/>
          </p:nvGrpSpPr>
          <p:grpSpPr bwMode="auto">
            <a:xfrm>
              <a:off x="2624" y="2100"/>
              <a:ext cx="986" cy="508"/>
              <a:chOff x="2528" y="2004"/>
              <a:chExt cx="986" cy="508"/>
            </a:xfrm>
          </p:grpSpPr>
          <p:grpSp>
            <p:nvGrpSpPr>
              <p:cNvPr id="671798" name="Group 54">
                <a:extLst>
                  <a:ext uri="{FF2B5EF4-FFF2-40B4-BE49-F238E27FC236}">
                    <a16:creationId xmlns:a16="http://schemas.microsoft.com/office/drawing/2014/main" id="{BF888AEE-9E26-C141-BC92-F537AE514D87}"/>
                  </a:ext>
                </a:extLst>
              </p:cNvPr>
              <p:cNvGrpSpPr>
                <a:grpSpLocks/>
              </p:cNvGrpSpPr>
              <p:nvPr/>
            </p:nvGrpSpPr>
            <p:grpSpPr bwMode="auto">
              <a:xfrm>
                <a:off x="3168" y="2004"/>
                <a:ext cx="346" cy="304"/>
                <a:chOff x="3098" y="2084"/>
                <a:chExt cx="346" cy="304"/>
              </a:xfrm>
            </p:grpSpPr>
            <p:sp>
              <p:nvSpPr>
                <p:cNvPr id="671799" name="Oval 55">
                  <a:extLst>
                    <a:ext uri="{FF2B5EF4-FFF2-40B4-BE49-F238E27FC236}">
                      <a16:creationId xmlns:a16="http://schemas.microsoft.com/office/drawing/2014/main" id="{0CCE252A-5AA6-DB47-B0B4-F1585B487BF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0" name="Oval 56">
                  <a:extLst>
                    <a:ext uri="{FF2B5EF4-FFF2-40B4-BE49-F238E27FC236}">
                      <a16:creationId xmlns:a16="http://schemas.microsoft.com/office/drawing/2014/main" id="{69BC7DA6-3882-BB4D-A880-EB228E5E889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1" name="Oval 57">
                  <a:extLst>
                    <a:ext uri="{FF2B5EF4-FFF2-40B4-BE49-F238E27FC236}">
                      <a16:creationId xmlns:a16="http://schemas.microsoft.com/office/drawing/2014/main" id="{3640420A-F1D8-BB4D-8ECB-CB8BBE4CC8C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2" name="Oval 58">
                  <a:extLst>
                    <a:ext uri="{FF2B5EF4-FFF2-40B4-BE49-F238E27FC236}">
                      <a16:creationId xmlns:a16="http://schemas.microsoft.com/office/drawing/2014/main" id="{C14C9A31-AAFC-3C46-98A0-8AE31E48EDC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3" name="Oval 59">
                  <a:extLst>
                    <a:ext uri="{FF2B5EF4-FFF2-40B4-BE49-F238E27FC236}">
                      <a16:creationId xmlns:a16="http://schemas.microsoft.com/office/drawing/2014/main" id="{C0046A37-3B53-FD4D-9217-6F5B92D6918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4" name="Oval 60">
                  <a:extLst>
                    <a:ext uri="{FF2B5EF4-FFF2-40B4-BE49-F238E27FC236}">
                      <a16:creationId xmlns:a16="http://schemas.microsoft.com/office/drawing/2014/main" id="{FB47C78E-971F-F347-A019-AFEAD97D3C7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5" name="Oval 61">
                  <a:extLst>
                    <a:ext uri="{FF2B5EF4-FFF2-40B4-BE49-F238E27FC236}">
                      <a16:creationId xmlns:a16="http://schemas.microsoft.com/office/drawing/2014/main" id="{483E788D-5EEE-2848-B6B4-4DF026021B1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6" name="Oval 62">
                  <a:extLst>
                    <a:ext uri="{FF2B5EF4-FFF2-40B4-BE49-F238E27FC236}">
                      <a16:creationId xmlns:a16="http://schemas.microsoft.com/office/drawing/2014/main" id="{7ECF9EDF-6B24-F642-A087-BDCBD087868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7" name="Oval 63">
                  <a:extLst>
                    <a:ext uri="{FF2B5EF4-FFF2-40B4-BE49-F238E27FC236}">
                      <a16:creationId xmlns:a16="http://schemas.microsoft.com/office/drawing/2014/main" id="{1EA992A2-F0D5-0640-9156-5695C6DDA99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8" name="Oval 64">
                  <a:extLst>
                    <a:ext uri="{FF2B5EF4-FFF2-40B4-BE49-F238E27FC236}">
                      <a16:creationId xmlns:a16="http://schemas.microsoft.com/office/drawing/2014/main" id="{276B9261-195D-0543-8CCF-29E01649076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9" name="Oval 65">
                  <a:extLst>
                    <a:ext uri="{FF2B5EF4-FFF2-40B4-BE49-F238E27FC236}">
                      <a16:creationId xmlns:a16="http://schemas.microsoft.com/office/drawing/2014/main" id="{1C7FC455-26A1-3244-8B04-99CBDA0D56A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0" name="Oval 66">
                  <a:extLst>
                    <a:ext uri="{FF2B5EF4-FFF2-40B4-BE49-F238E27FC236}">
                      <a16:creationId xmlns:a16="http://schemas.microsoft.com/office/drawing/2014/main" id="{74EB799F-082F-2E43-80DD-13F330C0942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1" name="Oval 67">
                  <a:extLst>
                    <a:ext uri="{FF2B5EF4-FFF2-40B4-BE49-F238E27FC236}">
                      <a16:creationId xmlns:a16="http://schemas.microsoft.com/office/drawing/2014/main" id="{6B42F4BF-1E74-3949-B830-CE93DC3D604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2" name="Oval 68">
                  <a:extLst>
                    <a:ext uri="{FF2B5EF4-FFF2-40B4-BE49-F238E27FC236}">
                      <a16:creationId xmlns:a16="http://schemas.microsoft.com/office/drawing/2014/main" id="{3F459B10-E2DF-2C4C-9E23-1F75E87DA9A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813" name="Group 69">
                <a:extLst>
                  <a:ext uri="{FF2B5EF4-FFF2-40B4-BE49-F238E27FC236}">
                    <a16:creationId xmlns:a16="http://schemas.microsoft.com/office/drawing/2014/main" id="{2C31FD63-B552-F846-9DAC-6619CE0D98C8}"/>
                  </a:ext>
                </a:extLst>
              </p:cNvPr>
              <p:cNvGrpSpPr>
                <a:grpSpLocks/>
              </p:cNvGrpSpPr>
              <p:nvPr/>
            </p:nvGrpSpPr>
            <p:grpSpPr bwMode="auto">
              <a:xfrm>
                <a:off x="2528" y="2208"/>
                <a:ext cx="346" cy="304"/>
                <a:chOff x="3098" y="2084"/>
                <a:chExt cx="346" cy="304"/>
              </a:xfrm>
            </p:grpSpPr>
            <p:sp>
              <p:nvSpPr>
                <p:cNvPr id="671814" name="Oval 70">
                  <a:extLst>
                    <a:ext uri="{FF2B5EF4-FFF2-40B4-BE49-F238E27FC236}">
                      <a16:creationId xmlns:a16="http://schemas.microsoft.com/office/drawing/2014/main" id="{CD0E051B-8B6E-744F-B240-F05153E1D16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5" name="Oval 71">
                  <a:extLst>
                    <a:ext uri="{FF2B5EF4-FFF2-40B4-BE49-F238E27FC236}">
                      <a16:creationId xmlns:a16="http://schemas.microsoft.com/office/drawing/2014/main" id="{FE86FDC0-FACF-DE4F-A204-536FE98E6BE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6" name="Oval 72">
                  <a:extLst>
                    <a:ext uri="{FF2B5EF4-FFF2-40B4-BE49-F238E27FC236}">
                      <a16:creationId xmlns:a16="http://schemas.microsoft.com/office/drawing/2014/main" id="{6EDE91C9-710D-1646-A8E8-16358CFC096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7" name="Oval 73">
                  <a:extLst>
                    <a:ext uri="{FF2B5EF4-FFF2-40B4-BE49-F238E27FC236}">
                      <a16:creationId xmlns:a16="http://schemas.microsoft.com/office/drawing/2014/main" id="{ED4C9FA5-6A82-684E-9B96-E650C3B0F76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8" name="Oval 74">
                  <a:extLst>
                    <a:ext uri="{FF2B5EF4-FFF2-40B4-BE49-F238E27FC236}">
                      <a16:creationId xmlns:a16="http://schemas.microsoft.com/office/drawing/2014/main" id="{F40C114E-F3F1-DB4C-946A-FDB3257E0D0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9" name="Oval 75">
                  <a:extLst>
                    <a:ext uri="{FF2B5EF4-FFF2-40B4-BE49-F238E27FC236}">
                      <a16:creationId xmlns:a16="http://schemas.microsoft.com/office/drawing/2014/main" id="{37F3CBB7-1110-AC42-99EB-9140C06B788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0" name="Oval 76">
                  <a:extLst>
                    <a:ext uri="{FF2B5EF4-FFF2-40B4-BE49-F238E27FC236}">
                      <a16:creationId xmlns:a16="http://schemas.microsoft.com/office/drawing/2014/main" id="{23FC6537-E57E-9845-AFE5-FAA874A65D3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1" name="Oval 77">
                  <a:extLst>
                    <a:ext uri="{FF2B5EF4-FFF2-40B4-BE49-F238E27FC236}">
                      <a16:creationId xmlns:a16="http://schemas.microsoft.com/office/drawing/2014/main" id="{B92E7F57-F615-964A-9024-845C8F550BC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2" name="Oval 78">
                  <a:extLst>
                    <a:ext uri="{FF2B5EF4-FFF2-40B4-BE49-F238E27FC236}">
                      <a16:creationId xmlns:a16="http://schemas.microsoft.com/office/drawing/2014/main" id="{DDC4184B-9032-854C-A335-454A21A289E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3" name="Oval 79">
                  <a:extLst>
                    <a:ext uri="{FF2B5EF4-FFF2-40B4-BE49-F238E27FC236}">
                      <a16:creationId xmlns:a16="http://schemas.microsoft.com/office/drawing/2014/main" id="{BFF5FD43-655F-BB44-8B2C-834FA3BDC22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4" name="Oval 80">
                  <a:extLst>
                    <a:ext uri="{FF2B5EF4-FFF2-40B4-BE49-F238E27FC236}">
                      <a16:creationId xmlns:a16="http://schemas.microsoft.com/office/drawing/2014/main" id="{21FA845D-3329-D440-ACDE-B1F61B39D86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5" name="Oval 81">
                  <a:extLst>
                    <a:ext uri="{FF2B5EF4-FFF2-40B4-BE49-F238E27FC236}">
                      <a16:creationId xmlns:a16="http://schemas.microsoft.com/office/drawing/2014/main" id="{8FFF6A44-37DC-804A-A184-21E82CD5967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6" name="Oval 82">
                  <a:extLst>
                    <a:ext uri="{FF2B5EF4-FFF2-40B4-BE49-F238E27FC236}">
                      <a16:creationId xmlns:a16="http://schemas.microsoft.com/office/drawing/2014/main" id="{BD2CD0CF-C02E-474F-8505-99D924BEA20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7" name="Oval 83">
                  <a:extLst>
                    <a:ext uri="{FF2B5EF4-FFF2-40B4-BE49-F238E27FC236}">
                      <a16:creationId xmlns:a16="http://schemas.microsoft.com/office/drawing/2014/main" id="{69767541-25C0-5644-AF76-8BD09B38280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828" name="Group 84">
              <a:extLst>
                <a:ext uri="{FF2B5EF4-FFF2-40B4-BE49-F238E27FC236}">
                  <a16:creationId xmlns:a16="http://schemas.microsoft.com/office/drawing/2014/main" id="{822C4318-A342-B94B-A23B-9234D585E0DD}"/>
                </a:ext>
              </a:extLst>
            </p:cNvPr>
            <p:cNvGrpSpPr>
              <a:grpSpLocks/>
            </p:cNvGrpSpPr>
            <p:nvPr/>
          </p:nvGrpSpPr>
          <p:grpSpPr bwMode="auto">
            <a:xfrm>
              <a:off x="2954" y="2152"/>
              <a:ext cx="904" cy="429"/>
              <a:chOff x="2858" y="2056"/>
              <a:chExt cx="904" cy="429"/>
            </a:xfrm>
          </p:grpSpPr>
          <p:grpSp>
            <p:nvGrpSpPr>
              <p:cNvPr id="671829" name="Group 85">
                <a:extLst>
                  <a:ext uri="{FF2B5EF4-FFF2-40B4-BE49-F238E27FC236}">
                    <a16:creationId xmlns:a16="http://schemas.microsoft.com/office/drawing/2014/main" id="{44318F53-7479-DB4C-BC40-6BB8FC380307}"/>
                  </a:ext>
                </a:extLst>
              </p:cNvPr>
              <p:cNvGrpSpPr>
                <a:grpSpLocks/>
              </p:cNvGrpSpPr>
              <p:nvPr/>
            </p:nvGrpSpPr>
            <p:grpSpPr bwMode="auto">
              <a:xfrm>
                <a:off x="2858" y="2056"/>
                <a:ext cx="346" cy="304"/>
                <a:chOff x="3098" y="2084"/>
                <a:chExt cx="346" cy="304"/>
              </a:xfrm>
            </p:grpSpPr>
            <p:sp>
              <p:nvSpPr>
                <p:cNvPr id="671830" name="Oval 86">
                  <a:extLst>
                    <a:ext uri="{FF2B5EF4-FFF2-40B4-BE49-F238E27FC236}">
                      <a16:creationId xmlns:a16="http://schemas.microsoft.com/office/drawing/2014/main" id="{4576E8E4-1185-2E47-A204-7C8B0BC72F3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1" name="Oval 87">
                  <a:extLst>
                    <a:ext uri="{FF2B5EF4-FFF2-40B4-BE49-F238E27FC236}">
                      <a16:creationId xmlns:a16="http://schemas.microsoft.com/office/drawing/2014/main" id="{26927B59-4516-D94F-A5C8-A318037E242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2" name="Oval 88">
                  <a:extLst>
                    <a:ext uri="{FF2B5EF4-FFF2-40B4-BE49-F238E27FC236}">
                      <a16:creationId xmlns:a16="http://schemas.microsoft.com/office/drawing/2014/main" id="{E02D4A2A-5F22-3E46-AC0C-F49DEE02511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3" name="Oval 89">
                  <a:extLst>
                    <a:ext uri="{FF2B5EF4-FFF2-40B4-BE49-F238E27FC236}">
                      <a16:creationId xmlns:a16="http://schemas.microsoft.com/office/drawing/2014/main" id="{AE02FA42-1724-4A47-A2C0-FAB8837948F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4" name="Oval 90">
                  <a:extLst>
                    <a:ext uri="{FF2B5EF4-FFF2-40B4-BE49-F238E27FC236}">
                      <a16:creationId xmlns:a16="http://schemas.microsoft.com/office/drawing/2014/main" id="{7A14A4D0-0B9A-984F-9C5E-9F36BF944FB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5" name="Oval 91">
                  <a:extLst>
                    <a:ext uri="{FF2B5EF4-FFF2-40B4-BE49-F238E27FC236}">
                      <a16:creationId xmlns:a16="http://schemas.microsoft.com/office/drawing/2014/main" id="{F063AD04-4E82-A14A-A179-04CBB427481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6" name="Oval 92">
                  <a:extLst>
                    <a:ext uri="{FF2B5EF4-FFF2-40B4-BE49-F238E27FC236}">
                      <a16:creationId xmlns:a16="http://schemas.microsoft.com/office/drawing/2014/main" id="{186EF962-6460-A54D-A824-3978A8F4679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7" name="Oval 93">
                  <a:extLst>
                    <a:ext uri="{FF2B5EF4-FFF2-40B4-BE49-F238E27FC236}">
                      <a16:creationId xmlns:a16="http://schemas.microsoft.com/office/drawing/2014/main" id="{CFAD2C7E-8D3D-6942-87FD-2B17E6CA304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8" name="Oval 94">
                  <a:extLst>
                    <a:ext uri="{FF2B5EF4-FFF2-40B4-BE49-F238E27FC236}">
                      <a16:creationId xmlns:a16="http://schemas.microsoft.com/office/drawing/2014/main" id="{877CEF19-277A-6C45-96C5-353358BBEDA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9" name="Oval 95">
                  <a:extLst>
                    <a:ext uri="{FF2B5EF4-FFF2-40B4-BE49-F238E27FC236}">
                      <a16:creationId xmlns:a16="http://schemas.microsoft.com/office/drawing/2014/main" id="{9F513C93-3882-3F43-929C-DE83DC63578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0" name="Oval 96">
                  <a:extLst>
                    <a:ext uri="{FF2B5EF4-FFF2-40B4-BE49-F238E27FC236}">
                      <a16:creationId xmlns:a16="http://schemas.microsoft.com/office/drawing/2014/main" id="{17BEDC94-5015-7D4E-95EA-2CF97684321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1" name="Oval 97">
                  <a:extLst>
                    <a:ext uri="{FF2B5EF4-FFF2-40B4-BE49-F238E27FC236}">
                      <a16:creationId xmlns:a16="http://schemas.microsoft.com/office/drawing/2014/main" id="{C2355287-F553-5546-A22E-73AB072406D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2" name="Oval 98">
                  <a:extLst>
                    <a:ext uri="{FF2B5EF4-FFF2-40B4-BE49-F238E27FC236}">
                      <a16:creationId xmlns:a16="http://schemas.microsoft.com/office/drawing/2014/main" id="{517838ED-43BA-0241-867D-C06935C5560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3" name="Oval 99">
                  <a:extLst>
                    <a:ext uri="{FF2B5EF4-FFF2-40B4-BE49-F238E27FC236}">
                      <a16:creationId xmlns:a16="http://schemas.microsoft.com/office/drawing/2014/main" id="{E93E7F5A-5923-3741-8797-68492143141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844" name="Group 100">
                <a:extLst>
                  <a:ext uri="{FF2B5EF4-FFF2-40B4-BE49-F238E27FC236}">
                    <a16:creationId xmlns:a16="http://schemas.microsoft.com/office/drawing/2014/main" id="{0C2BFF17-0914-F74A-920C-404C9F90FD7B}"/>
                  </a:ext>
                </a:extLst>
              </p:cNvPr>
              <p:cNvGrpSpPr>
                <a:grpSpLocks/>
              </p:cNvGrpSpPr>
              <p:nvPr/>
            </p:nvGrpSpPr>
            <p:grpSpPr bwMode="auto">
              <a:xfrm>
                <a:off x="3416" y="2181"/>
                <a:ext cx="346" cy="304"/>
                <a:chOff x="3098" y="2084"/>
                <a:chExt cx="346" cy="304"/>
              </a:xfrm>
            </p:grpSpPr>
            <p:sp>
              <p:nvSpPr>
                <p:cNvPr id="671845" name="Oval 101">
                  <a:extLst>
                    <a:ext uri="{FF2B5EF4-FFF2-40B4-BE49-F238E27FC236}">
                      <a16:creationId xmlns:a16="http://schemas.microsoft.com/office/drawing/2014/main" id="{27753643-A980-9F4F-8E53-FAD94B94B27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6" name="Oval 102">
                  <a:extLst>
                    <a:ext uri="{FF2B5EF4-FFF2-40B4-BE49-F238E27FC236}">
                      <a16:creationId xmlns:a16="http://schemas.microsoft.com/office/drawing/2014/main" id="{D44B34C3-93A9-1A42-82A3-8D500FCA35D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7" name="Oval 103">
                  <a:extLst>
                    <a:ext uri="{FF2B5EF4-FFF2-40B4-BE49-F238E27FC236}">
                      <a16:creationId xmlns:a16="http://schemas.microsoft.com/office/drawing/2014/main" id="{F1EC798B-AD5D-254B-B5C4-7DF225C0F55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8" name="Oval 104">
                  <a:extLst>
                    <a:ext uri="{FF2B5EF4-FFF2-40B4-BE49-F238E27FC236}">
                      <a16:creationId xmlns:a16="http://schemas.microsoft.com/office/drawing/2014/main" id="{40C2A886-EC56-7B49-A694-2CB8A2F5D64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9" name="Oval 105">
                  <a:extLst>
                    <a:ext uri="{FF2B5EF4-FFF2-40B4-BE49-F238E27FC236}">
                      <a16:creationId xmlns:a16="http://schemas.microsoft.com/office/drawing/2014/main" id="{E3CEECA6-863C-3B45-B4F8-1AC95684B45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0" name="Oval 106">
                  <a:extLst>
                    <a:ext uri="{FF2B5EF4-FFF2-40B4-BE49-F238E27FC236}">
                      <a16:creationId xmlns:a16="http://schemas.microsoft.com/office/drawing/2014/main" id="{810442B3-0D19-4A45-8DAF-57D7383A1A1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1" name="Oval 107">
                  <a:extLst>
                    <a:ext uri="{FF2B5EF4-FFF2-40B4-BE49-F238E27FC236}">
                      <a16:creationId xmlns:a16="http://schemas.microsoft.com/office/drawing/2014/main" id="{1A61A2B4-2201-F64D-AE15-70BE87D0FE1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2" name="Oval 108">
                  <a:extLst>
                    <a:ext uri="{FF2B5EF4-FFF2-40B4-BE49-F238E27FC236}">
                      <a16:creationId xmlns:a16="http://schemas.microsoft.com/office/drawing/2014/main" id="{2F6FEBD6-A060-9B4D-AD95-ECC531CD0C0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3" name="Oval 109">
                  <a:extLst>
                    <a:ext uri="{FF2B5EF4-FFF2-40B4-BE49-F238E27FC236}">
                      <a16:creationId xmlns:a16="http://schemas.microsoft.com/office/drawing/2014/main" id="{E73A0B01-4079-EE42-8B5A-08D0339EE78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4" name="Oval 110">
                  <a:extLst>
                    <a:ext uri="{FF2B5EF4-FFF2-40B4-BE49-F238E27FC236}">
                      <a16:creationId xmlns:a16="http://schemas.microsoft.com/office/drawing/2014/main" id="{EC0CEDF1-54CE-014C-8062-8B3EB2E0260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5" name="Oval 111">
                  <a:extLst>
                    <a:ext uri="{FF2B5EF4-FFF2-40B4-BE49-F238E27FC236}">
                      <a16:creationId xmlns:a16="http://schemas.microsoft.com/office/drawing/2014/main" id="{785BE770-620E-5546-B48F-8AD585A884C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6" name="Oval 112">
                  <a:extLst>
                    <a:ext uri="{FF2B5EF4-FFF2-40B4-BE49-F238E27FC236}">
                      <a16:creationId xmlns:a16="http://schemas.microsoft.com/office/drawing/2014/main" id="{17454914-5AC1-F34F-8F2E-CB7744532BA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7" name="Oval 113">
                  <a:extLst>
                    <a:ext uri="{FF2B5EF4-FFF2-40B4-BE49-F238E27FC236}">
                      <a16:creationId xmlns:a16="http://schemas.microsoft.com/office/drawing/2014/main" id="{0A599AAF-B9A3-F249-98B9-23EBD69A352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8" name="Oval 114">
                  <a:extLst>
                    <a:ext uri="{FF2B5EF4-FFF2-40B4-BE49-F238E27FC236}">
                      <a16:creationId xmlns:a16="http://schemas.microsoft.com/office/drawing/2014/main" id="{EA45CA14-2ADC-2147-8BC7-0103B31C8C6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859" name="Group 115">
              <a:extLst>
                <a:ext uri="{FF2B5EF4-FFF2-40B4-BE49-F238E27FC236}">
                  <a16:creationId xmlns:a16="http://schemas.microsoft.com/office/drawing/2014/main" id="{90F37C91-CC6D-BD41-BE32-D59C9997DD9D}"/>
                </a:ext>
              </a:extLst>
            </p:cNvPr>
            <p:cNvGrpSpPr>
              <a:grpSpLocks/>
            </p:cNvGrpSpPr>
            <p:nvPr/>
          </p:nvGrpSpPr>
          <p:grpSpPr bwMode="auto">
            <a:xfrm>
              <a:off x="3151" y="2435"/>
              <a:ext cx="661" cy="752"/>
              <a:chOff x="3055" y="2339"/>
              <a:chExt cx="661" cy="752"/>
            </a:xfrm>
          </p:grpSpPr>
          <p:grpSp>
            <p:nvGrpSpPr>
              <p:cNvPr id="671860" name="Group 116">
                <a:extLst>
                  <a:ext uri="{FF2B5EF4-FFF2-40B4-BE49-F238E27FC236}">
                    <a16:creationId xmlns:a16="http://schemas.microsoft.com/office/drawing/2014/main" id="{06E2E3D0-19DE-484A-B7DC-427424C51BE4}"/>
                  </a:ext>
                </a:extLst>
              </p:cNvPr>
              <p:cNvGrpSpPr>
                <a:grpSpLocks/>
              </p:cNvGrpSpPr>
              <p:nvPr/>
            </p:nvGrpSpPr>
            <p:grpSpPr bwMode="auto">
              <a:xfrm>
                <a:off x="3055" y="2339"/>
                <a:ext cx="346" cy="304"/>
                <a:chOff x="3098" y="2084"/>
                <a:chExt cx="346" cy="304"/>
              </a:xfrm>
            </p:grpSpPr>
            <p:sp>
              <p:nvSpPr>
                <p:cNvPr id="671861" name="Oval 117">
                  <a:extLst>
                    <a:ext uri="{FF2B5EF4-FFF2-40B4-BE49-F238E27FC236}">
                      <a16:creationId xmlns:a16="http://schemas.microsoft.com/office/drawing/2014/main" id="{99B12370-984E-214E-A8D8-813635A563C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2" name="Oval 118">
                  <a:extLst>
                    <a:ext uri="{FF2B5EF4-FFF2-40B4-BE49-F238E27FC236}">
                      <a16:creationId xmlns:a16="http://schemas.microsoft.com/office/drawing/2014/main" id="{FF80F8C7-6EB4-2F48-9E60-90FE9A482F1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3" name="Oval 119">
                  <a:extLst>
                    <a:ext uri="{FF2B5EF4-FFF2-40B4-BE49-F238E27FC236}">
                      <a16:creationId xmlns:a16="http://schemas.microsoft.com/office/drawing/2014/main" id="{9D279F95-718B-E240-9576-7FF5F57B48C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4" name="Oval 120">
                  <a:extLst>
                    <a:ext uri="{FF2B5EF4-FFF2-40B4-BE49-F238E27FC236}">
                      <a16:creationId xmlns:a16="http://schemas.microsoft.com/office/drawing/2014/main" id="{188D62BB-C16B-8A48-B738-D1BE79BBB88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5" name="Oval 121">
                  <a:extLst>
                    <a:ext uri="{FF2B5EF4-FFF2-40B4-BE49-F238E27FC236}">
                      <a16:creationId xmlns:a16="http://schemas.microsoft.com/office/drawing/2014/main" id="{47D37BBF-8AF7-6A48-90FF-8BD18B5FA77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6" name="Oval 122">
                  <a:extLst>
                    <a:ext uri="{FF2B5EF4-FFF2-40B4-BE49-F238E27FC236}">
                      <a16:creationId xmlns:a16="http://schemas.microsoft.com/office/drawing/2014/main" id="{C83B3FEC-88D1-FD42-899E-5A9AF93931C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7" name="Oval 123">
                  <a:extLst>
                    <a:ext uri="{FF2B5EF4-FFF2-40B4-BE49-F238E27FC236}">
                      <a16:creationId xmlns:a16="http://schemas.microsoft.com/office/drawing/2014/main" id="{C1ABEC61-2052-F045-A354-C7AB2C058AB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8" name="Oval 124">
                  <a:extLst>
                    <a:ext uri="{FF2B5EF4-FFF2-40B4-BE49-F238E27FC236}">
                      <a16:creationId xmlns:a16="http://schemas.microsoft.com/office/drawing/2014/main" id="{896A1FD9-EDEF-D643-B8F9-8EA9881CAC9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9" name="Oval 125">
                  <a:extLst>
                    <a:ext uri="{FF2B5EF4-FFF2-40B4-BE49-F238E27FC236}">
                      <a16:creationId xmlns:a16="http://schemas.microsoft.com/office/drawing/2014/main" id="{DE07FFA9-8CEF-554B-A258-2A4871D3C6C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0" name="Oval 126">
                  <a:extLst>
                    <a:ext uri="{FF2B5EF4-FFF2-40B4-BE49-F238E27FC236}">
                      <a16:creationId xmlns:a16="http://schemas.microsoft.com/office/drawing/2014/main" id="{8009A137-B2AD-D24A-A7C3-55706293114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1" name="Oval 127">
                  <a:extLst>
                    <a:ext uri="{FF2B5EF4-FFF2-40B4-BE49-F238E27FC236}">
                      <a16:creationId xmlns:a16="http://schemas.microsoft.com/office/drawing/2014/main" id="{6FE8ADDB-F125-F249-A44D-7F04A41805B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2" name="Oval 128">
                  <a:extLst>
                    <a:ext uri="{FF2B5EF4-FFF2-40B4-BE49-F238E27FC236}">
                      <a16:creationId xmlns:a16="http://schemas.microsoft.com/office/drawing/2014/main" id="{C111B82F-F989-D74E-9D35-E1262CE1AC5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3" name="Oval 129">
                  <a:extLst>
                    <a:ext uri="{FF2B5EF4-FFF2-40B4-BE49-F238E27FC236}">
                      <a16:creationId xmlns:a16="http://schemas.microsoft.com/office/drawing/2014/main" id="{39325B51-26F8-F04B-AEF7-9228DCEAAF5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4" name="Oval 130">
                  <a:extLst>
                    <a:ext uri="{FF2B5EF4-FFF2-40B4-BE49-F238E27FC236}">
                      <a16:creationId xmlns:a16="http://schemas.microsoft.com/office/drawing/2014/main" id="{4B39F7F5-226E-9541-972A-EF1F22B367B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875" name="Group 131">
                <a:extLst>
                  <a:ext uri="{FF2B5EF4-FFF2-40B4-BE49-F238E27FC236}">
                    <a16:creationId xmlns:a16="http://schemas.microsoft.com/office/drawing/2014/main" id="{8FEB3214-798F-C343-AB25-4C42CB43414D}"/>
                  </a:ext>
                </a:extLst>
              </p:cNvPr>
              <p:cNvGrpSpPr>
                <a:grpSpLocks/>
              </p:cNvGrpSpPr>
              <p:nvPr/>
            </p:nvGrpSpPr>
            <p:grpSpPr bwMode="auto">
              <a:xfrm>
                <a:off x="3370" y="2787"/>
                <a:ext cx="346" cy="304"/>
                <a:chOff x="3098" y="2084"/>
                <a:chExt cx="346" cy="304"/>
              </a:xfrm>
            </p:grpSpPr>
            <p:sp>
              <p:nvSpPr>
                <p:cNvPr id="671876" name="Oval 132">
                  <a:extLst>
                    <a:ext uri="{FF2B5EF4-FFF2-40B4-BE49-F238E27FC236}">
                      <a16:creationId xmlns:a16="http://schemas.microsoft.com/office/drawing/2014/main" id="{0459C630-AEE1-3A41-827D-9E7A78B67CF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7" name="Oval 133">
                  <a:extLst>
                    <a:ext uri="{FF2B5EF4-FFF2-40B4-BE49-F238E27FC236}">
                      <a16:creationId xmlns:a16="http://schemas.microsoft.com/office/drawing/2014/main" id="{2A988FD5-7AE7-7844-91B8-92CBC58E4C1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8" name="Oval 134">
                  <a:extLst>
                    <a:ext uri="{FF2B5EF4-FFF2-40B4-BE49-F238E27FC236}">
                      <a16:creationId xmlns:a16="http://schemas.microsoft.com/office/drawing/2014/main" id="{3AB9E178-F69C-CD46-A897-078E093FE02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9" name="Oval 135">
                  <a:extLst>
                    <a:ext uri="{FF2B5EF4-FFF2-40B4-BE49-F238E27FC236}">
                      <a16:creationId xmlns:a16="http://schemas.microsoft.com/office/drawing/2014/main" id="{E9131501-81F4-7245-AE9B-09319C4242C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0" name="Oval 136">
                  <a:extLst>
                    <a:ext uri="{FF2B5EF4-FFF2-40B4-BE49-F238E27FC236}">
                      <a16:creationId xmlns:a16="http://schemas.microsoft.com/office/drawing/2014/main" id="{DFA9E866-C261-614B-9B28-6F3AFE884EB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1" name="Oval 137">
                  <a:extLst>
                    <a:ext uri="{FF2B5EF4-FFF2-40B4-BE49-F238E27FC236}">
                      <a16:creationId xmlns:a16="http://schemas.microsoft.com/office/drawing/2014/main" id="{AA69F20F-EC3E-9A4E-BE21-E901D99C49C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2" name="Oval 138">
                  <a:extLst>
                    <a:ext uri="{FF2B5EF4-FFF2-40B4-BE49-F238E27FC236}">
                      <a16:creationId xmlns:a16="http://schemas.microsoft.com/office/drawing/2014/main" id="{E7F2D1AA-69BD-754A-B70A-32ABDF24ABE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3" name="Oval 139">
                  <a:extLst>
                    <a:ext uri="{FF2B5EF4-FFF2-40B4-BE49-F238E27FC236}">
                      <a16:creationId xmlns:a16="http://schemas.microsoft.com/office/drawing/2014/main" id="{69B117FE-D2A6-8246-8EA0-FB490229017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4" name="Oval 140">
                  <a:extLst>
                    <a:ext uri="{FF2B5EF4-FFF2-40B4-BE49-F238E27FC236}">
                      <a16:creationId xmlns:a16="http://schemas.microsoft.com/office/drawing/2014/main" id="{94400941-35AA-EE4F-AC47-9821CA17532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5" name="Oval 141">
                  <a:extLst>
                    <a:ext uri="{FF2B5EF4-FFF2-40B4-BE49-F238E27FC236}">
                      <a16:creationId xmlns:a16="http://schemas.microsoft.com/office/drawing/2014/main" id="{C9F619B3-1B47-DC40-82A5-D98DE973A4A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6" name="Oval 142">
                  <a:extLst>
                    <a:ext uri="{FF2B5EF4-FFF2-40B4-BE49-F238E27FC236}">
                      <a16:creationId xmlns:a16="http://schemas.microsoft.com/office/drawing/2014/main" id="{1E59D5DC-5BE9-2040-9447-34B51A0BECD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7" name="Oval 143">
                  <a:extLst>
                    <a:ext uri="{FF2B5EF4-FFF2-40B4-BE49-F238E27FC236}">
                      <a16:creationId xmlns:a16="http://schemas.microsoft.com/office/drawing/2014/main" id="{9B36ACAA-A9D4-B848-9A89-26334DFB29B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8" name="Oval 144">
                  <a:extLst>
                    <a:ext uri="{FF2B5EF4-FFF2-40B4-BE49-F238E27FC236}">
                      <a16:creationId xmlns:a16="http://schemas.microsoft.com/office/drawing/2014/main" id="{B19E96BF-2921-6D43-B7FE-9EDC7D84DEF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9" name="Oval 145">
                  <a:extLst>
                    <a:ext uri="{FF2B5EF4-FFF2-40B4-BE49-F238E27FC236}">
                      <a16:creationId xmlns:a16="http://schemas.microsoft.com/office/drawing/2014/main" id="{955F24E2-B6D7-FA45-B9D9-CD195C03267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890" name="Group 146">
              <a:extLst>
                <a:ext uri="{FF2B5EF4-FFF2-40B4-BE49-F238E27FC236}">
                  <a16:creationId xmlns:a16="http://schemas.microsoft.com/office/drawing/2014/main" id="{CBD15883-1CC7-5B4D-9912-938AF4130C90}"/>
                </a:ext>
              </a:extLst>
            </p:cNvPr>
            <p:cNvGrpSpPr>
              <a:grpSpLocks/>
            </p:cNvGrpSpPr>
            <p:nvPr/>
          </p:nvGrpSpPr>
          <p:grpSpPr bwMode="auto">
            <a:xfrm>
              <a:off x="2710" y="2080"/>
              <a:ext cx="1487" cy="1132"/>
              <a:chOff x="2614" y="1984"/>
              <a:chExt cx="1487" cy="1132"/>
            </a:xfrm>
          </p:grpSpPr>
          <p:grpSp>
            <p:nvGrpSpPr>
              <p:cNvPr id="671891" name="Group 147">
                <a:extLst>
                  <a:ext uri="{FF2B5EF4-FFF2-40B4-BE49-F238E27FC236}">
                    <a16:creationId xmlns:a16="http://schemas.microsoft.com/office/drawing/2014/main" id="{815E1858-5382-7F45-84F0-5CB4362CFAD8}"/>
                  </a:ext>
                </a:extLst>
              </p:cNvPr>
              <p:cNvGrpSpPr>
                <a:grpSpLocks/>
              </p:cNvGrpSpPr>
              <p:nvPr/>
            </p:nvGrpSpPr>
            <p:grpSpPr bwMode="auto">
              <a:xfrm>
                <a:off x="2614" y="2812"/>
                <a:ext cx="346" cy="304"/>
                <a:chOff x="3098" y="2084"/>
                <a:chExt cx="346" cy="304"/>
              </a:xfrm>
            </p:grpSpPr>
            <p:sp>
              <p:nvSpPr>
                <p:cNvPr id="671892" name="Oval 148">
                  <a:extLst>
                    <a:ext uri="{FF2B5EF4-FFF2-40B4-BE49-F238E27FC236}">
                      <a16:creationId xmlns:a16="http://schemas.microsoft.com/office/drawing/2014/main" id="{3376F8F3-91A6-DA4A-B6DD-C95C1F6CE84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93" name="Oval 149">
                  <a:extLst>
                    <a:ext uri="{FF2B5EF4-FFF2-40B4-BE49-F238E27FC236}">
                      <a16:creationId xmlns:a16="http://schemas.microsoft.com/office/drawing/2014/main" id="{ED6FC0FC-D9DF-DA46-B2F3-72AFAB7ED14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94" name="Oval 150">
                  <a:extLst>
                    <a:ext uri="{FF2B5EF4-FFF2-40B4-BE49-F238E27FC236}">
                      <a16:creationId xmlns:a16="http://schemas.microsoft.com/office/drawing/2014/main" id="{9F480C56-17E3-074A-AED3-2717EBE7CB9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95" name="Oval 151">
                  <a:extLst>
                    <a:ext uri="{FF2B5EF4-FFF2-40B4-BE49-F238E27FC236}">
                      <a16:creationId xmlns:a16="http://schemas.microsoft.com/office/drawing/2014/main" id="{44A39A68-E8AE-AA47-AE10-47579B8431B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96" name="Oval 152">
                  <a:extLst>
                    <a:ext uri="{FF2B5EF4-FFF2-40B4-BE49-F238E27FC236}">
                      <a16:creationId xmlns:a16="http://schemas.microsoft.com/office/drawing/2014/main" id="{3E228BD8-2B59-3D4F-9225-4C9CEDF395E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97" name="Oval 153">
                  <a:extLst>
                    <a:ext uri="{FF2B5EF4-FFF2-40B4-BE49-F238E27FC236}">
                      <a16:creationId xmlns:a16="http://schemas.microsoft.com/office/drawing/2014/main" id="{30EAB996-B80A-EB45-BC51-E113D6A3FDF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98" name="Oval 154">
                  <a:extLst>
                    <a:ext uri="{FF2B5EF4-FFF2-40B4-BE49-F238E27FC236}">
                      <a16:creationId xmlns:a16="http://schemas.microsoft.com/office/drawing/2014/main" id="{26D99C6E-F230-F148-B139-D61E8A847D8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99" name="Oval 155">
                  <a:extLst>
                    <a:ext uri="{FF2B5EF4-FFF2-40B4-BE49-F238E27FC236}">
                      <a16:creationId xmlns:a16="http://schemas.microsoft.com/office/drawing/2014/main" id="{27CAA18B-7056-1F4C-8DB7-1FE220426B8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0" name="Oval 156">
                  <a:extLst>
                    <a:ext uri="{FF2B5EF4-FFF2-40B4-BE49-F238E27FC236}">
                      <a16:creationId xmlns:a16="http://schemas.microsoft.com/office/drawing/2014/main" id="{85E7EB31-41F2-BC4D-945E-3F787B47F8E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1" name="Oval 157">
                  <a:extLst>
                    <a:ext uri="{FF2B5EF4-FFF2-40B4-BE49-F238E27FC236}">
                      <a16:creationId xmlns:a16="http://schemas.microsoft.com/office/drawing/2014/main" id="{191E22CB-1231-944C-8E7F-1D5AA3CEDBC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2" name="Oval 158">
                  <a:extLst>
                    <a:ext uri="{FF2B5EF4-FFF2-40B4-BE49-F238E27FC236}">
                      <a16:creationId xmlns:a16="http://schemas.microsoft.com/office/drawing/2014/main" id="{0193FD9F-0D7C-F843-B196-24994EC14B5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3" name="Oval 159">
                  <a:extLst>
                    <a:ext uri="{FF2B5EF4-FFF2-40B4-BE49-F238E27FC236}">
                      <a16:creationId xmlns:a16="http://schemas.microsoft.com/office/drawing/2014/main" id="{A9F98421-5069-8B44-A25D-BE8B7BED82D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4" name="Oval 160">
                  <a:extLst>
                    <a:ext uri="{FF2B5EF4-FFF2-40B4-BE49-F238E27FC236}">
                      <a16:creationId xmlns:a16="http://schemas.microsoft.com/office/drawing/2014/main" id="{A671052A-F32E-C64B-A3BF-CF4CC005EAE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5" name="Oval 161">
                  <a:extLst>
                    <a:ext uri="{FF2B5EF4-FFF2-40B4-BE49-F238E27FC236}">
                      <a16:creationId xmlns:a16="http://schemas.microsoft.com/office/drawing/2014/main" id="{515282D0-E2AF-F14F-915E-6FF7AA30A7B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906" name="Group 162">
                <a:extLst>
                  <a:ext uri="{FF2B5EF4-FFF2-40B4-BE49-F238E27FC236}">
                    <a16:creationId xmlns:a16="http://schemas.microsoft.com/office/drawing/2014/main" id="{8D74250F-2BA9-CF40-BEA0-D28AA6CE8893}"/>
                  </a:ext>
                </a:extLst>
              </p:cNvPr>
              <p:cNvGrpSpPr>
                <a:grpSpLocks/>
              </p:cNvGrpSpPr>
              <p:nvPr/>
            </p:nvGrpSpPr>
            <p:grpSpPr bwMode="auto">
              <a:xfrm>
                <a:off x="3755" y="1984"/>
                <a:ext cx="346" cy="304"/>
                <a:chOff x="3098" y="2084"/>
                <a:chExt cx="346" cy="304"/>
              </a:xfrm>
            </p:grpSpPr>
            <p:sp>
              <p:nvSpPr>
                <p:cNvPr id="671907" name="Oval 163">
                  <a:extLst>
                    <a:ext uri="{FF2B5EF4-FFF2-40B4-BE49-F238E27FC236}">
                      <a16:creationId xmlns:a16="http://schemas.microsoft.com/office/drawing/2014/main" id="{656506F6-EDB5-664C-B4DD-788588206CA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8" name="Oval 164">
                  <a:extLst>
                    <a:ext uri="{FF2B5EF4-FFF2-40B4-BE49-F238E27FC236}">
                      <a16:creationId xmlns:a16="http://schemas.microsoft.com/office/drawing/2014/main" id="{635A90A5-EF99-1242-AE46-58C0E35D3D1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9" name="Oval 165">
                  <a:extLst>
                    <a:ext uri="{FF2B5EF4-FFF2-40B4-BE49-F238E27FC236}">
                      <a16:creationId xmlns:a16="http://schemas.microsoft.com/office/drawing/2014/main" id="{D26286FF-6822-FE48-A8F3-AA7AEE9B3E7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0" name="Oval 166">
                  <a:extLst>
                    <a:ext uri="{FF2B5EF4-FFF2-40B4-BE49-F238E27FC236}">
                      <a16:creationId xmlns:a16="http://schemas.microsoft.com/office/drawing/2014/main" id="{3E7A6997-F788-DD4E-ACB9-64D70C6F0FF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1" name="Oval 167">
                  <a:extLst>
                    <a:ext uri="{FF2B5EF4-FFF2-40B4-BE49-F238E27FC236}">
                      <a16:creationId xmlns:a16="http://schemas.microsoft.com/office/drawing/2014/main" id="{87158C7D-6461-2349-B2E3-8214612C8C1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2" name="Oval 168">
                  <a:extLst>
                    <a:ext uri="{FF2B5EF4-FFF2-40B4-BE49-F238E27FC236}">
                      <a16:creationId xmlns:a16="http://schemas.microsoft.com/office/drawing/2014/main" id="{5F4720BC-9519-FE4E-A9CF-8F819B23769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3" name="Oval 169">
                  <a:extLst>
                    <a:ext uri="{FF2B5EF4-FFF2-40B4-BE49-F238E27FC236}">
                      <a16:creationId xmlns:a16="http://schemas.microsoft.com/office/drawing/2014/main" id="{23650E53-77B1-C84A-8C98-DFFE87D3326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4" name="Oval 170">
                  <a:extLst>
                    <a:ext uri="{FF2B5EF4-FFF2-40B4-BE49-F238E27FC236}">
                      <a16:creationId xmlns:a16="http://schemas.microsoft.com/office/drawing/2014/main" id="{9738783D-EA58-334D-BC6B-CB14C2E5358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5" name="Oval 171">
                  <a:extLst>
                    <a:ext uri="{FF2B5EF4-FFF2-40B4-BE49-F238E27FC236}">
                      <a16:creationId xmlns:a16="http://schemas.microsoft.com/office/drawing/2014/main" id="{5B0F08AF-871A-8B46-AC88-33818FF2F1B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6" name="Oval 172">
                  <a:extLst>
                    <a:ext uri="{FF2B5EF4-FFF2-40B4-BE49-F238E27FC236}">
                      <a16:creationId xmlns:a16="http://schemas.microsoft.com/office/drawing/2014/main" id="{6C827F26-CB2A-A741-92BD-CF2DAD3E53B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7" name="Oval 173">
                  <a:extLst>
                    <a:ext uri="{FF2B5EF4-FFF2-40B4-BE49-F238E27FC236}">
                      <a16:creationId xmlns:a16="http://schemas.microsoft.com/office/drawing/2014/main" id="{0DDCF937-6D75-E347-B5F5-D54394C6D07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8" name="Oval 174">
                  <a:extLst>
                    <a:ext uri="{FF2B5EF4-FFF2-40B4-BE49-F238E27FC236}">
                      <a16:creationId xmlns:a16="http://schemas.microsoft.com/office/drawing/2014/main" id="{F1786F16-A466-E747-9E96-3D719123F51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9" name="Oval 175">
                  <a:extLst>
                    <a:ext uri="{FF2B5EF4-FFF2-40B4-BE49-F238E27FC236}">
                      <a16:creationId xmlns:a16="http://schemas.microsoft.com/office/drawing/2014/main" id="{5A18A412-37C1-CA49-85A8-F50303C9DD1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20" name="Oval 176">
                  <a:extLst>
                    <a:ext uri="{FF2B5EF4-FFF2-40B4-BE49-F238E27FC236}">
                      <a16:creationId xmlns:a16="http://schemas.microsoft.com/office/drawing/2014/main" id="{8F2A20ED-C070-4546-8605-BA86445D27E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921" name="Group 177">
              <a:extLst>
                <a:ext uri="{FF2B5EF4-FFF2-40B4-BE49-F238E27FC236}">
                  <a16:creationId xmlns:a16="http://schemas.microsoft.com/office/drawing/2014/main" id="{853F2AE3-C62F-4D48-B609-291233774D1F}"/>
                </a:ext>
              </a:extLst>
            </p:cNvPr>
            <p:cNvGrpSpPr>
              <a:grpSpLocks/>
            </p:cNvGrpSpPr>
            <p:nvPr/>
          </p:nvGrpSpPr>
          <p:grpSpPr bwMode="auto">
            <a:xfrm>
              <a:off x="3130" y="2584"/>
              <a:ext cx="788" cy="488"/>
              <a:chOff x="3034" y="2488"/>
              <a:chExt cx="788" cy="488"/>
            </a:xfrm>
          </p:grpSpPr>
          <p:grpSp>
            <p:nvGrpSpPr>
              <p:cNvPr id="671922" name="Group 178">
                <a:extLst>
                  <a:ext uri="{FF2B5EF4-FFF2-40B4-BE49-F238E27FC236}">
                    <a16:creationId xmlns:a16="http://schemas.microsoft.com/office/drawing/2014/main" id="{9F431928-8ECC-5149-9635-CA29656E3C0C}"/>
                  </a:ext>
                </a:extLst>
              </p:cNvPr>
              <p:cNvGrpSpPr>
                <a:grpSpLocks/>
              </p:cNvGrpSpPr>
              <p:nvPr/>
            </p:nvGrpSpPr>
            <p:grpSpPr bwMode="auto">
              <a:xfrm>
                <a:off x="3034" y="2672"/>
                <a:ext cx="346" cy="304"/>
                <a:chOff x="3098" y="2084"/>
                <a:chExt cx="346" cy="304"/>
              </a:xfrm>
            </p:grpSpPr>
            <p:sp>
              <p:nvSpPr>
                <p:cNvPr id="671923" name="Oval 179">
                  <a:extLst>
                    <a:ext uri="{FF2B5EF4-FFF2-40B4-BE49-F238E27FC236}">
                      <a16:creationId xmlns:a16="http://schemas.microsoft.com/office/drawing/2014/main" id="{D4196573-3AF2-9247-8B86-FA21691B1F9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24" name="Oval 180">
                  <a:extLst>
                    <a:ext uri="{FF2B5EF4-FFF2-40B4-BE49-F238E27FC236}">
                      <a16:creationId xmlns:a16="http://schemas.microsoft.com/office/drawing/2014/main" id="{58315149-C822-F443-9E44-53B40A88FF0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25" name="Oval 181">
                  <a:extLst>
                    <a:ext uri="{FF2B5EF4-FFF2-40B4-BE49-F238E27FC236}">
                      <a16:creationId xmlns:a16="http://schemas.microsoft.com/office/drawing/2014/main" id="{BAA757C2-C5FF-6E4F-BF9D-F8814E3A77F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26" name="Oval 182">
                  <a:extLst>
                    <a:ext uri="{FF2B5EF4-FFF2-40B4-BE49-F238E27FC236}">
                      <a16:creationId xmlns:a16="http://schemas.microsoft.com/office/drawing/2014/main" id="{EE3B736D-F7BD-D44E-B1F4-54BF467D056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27" name="Oval 183">
                  <a:extLst>
                    <a:ext uri="{FF2B5EF4-FFF2-40B4-BE49-F238E27FC236}">
                      <a16:creationId xmlns:a16="http://schemas.microsoft.com/office/drawing/2014/main" id="{EB2E393A-BB48-4844-A23E-F5ECEC2DF88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28" name="Oval 184">
                  <a:extLst>
                    <a:ext uri="{FF2B5EF4-FFF2-40B4-BE49-F238E27FC236}">
                      <a16:creationId xmlns:a16="http://schemas.microsoft.com/office/drawing/2014/main" id="{CFC850AA-89FD-0047-A5D3-EA22D0AF773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29" name="Oval 185">
                  <a:extLst>
                    <a:ext uri="{FF2B5EF4-FFF2-40B4-BE49-F238E27FC236}">
                      <a16:creationId xmlns:a16="http://schemas.microsoft.com/office/drawing/2014/main" id="{5E8927B6-94C7-5C45-81CF-A983C6E291D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0" name="Oval 186">
                  <a:extLst>
                    <a:ext uri="{FF2B5EF4-FFF2-40B4-BE49-F238E27FC236}">
                      <a16:creationId xmlns:a16="http://schemas.microsoft.com/office/drawing/2014/main" id="{69D6012B-D829-6F48-A3BF-8AA043CE266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1" name="Oval 187">
                  <a:extLst>
                    <a:ext uri="{FF2B5EF4-FFF2-40B4-BE49-F238E27FC236}">
                      <a16:creationId xmlns:a16="http://schemas.microsoft.com/office/drawing/2014/main" id="{1E97290A-C46F-9146-90EE-3C74D34405B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2" name="Oval 188">
                  <a:extLst>
                    <a:ext uri="{FF2B5EF4-FFF2-40B4-BE49-F238E27FC236}">
                      <a16:creationId xmlns:a16="http://schemas.microsoft.com/office/drawing/2014/main" id="{2D88EE6C-6E18-B94B-9DEE-F9EAB51D137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3" name="Oval 189">
                  <a:extLst>
                    <a:ext uri="{FF2B5EF4-FFF2-40B4-BE49-F238E27FC236}">
                      <a16:creationId xmlns:a16="http://schemas.microsoft.com/office/drawing/2014/main" id="{BFABFB64-2F57-D643-8C89-64E29C08DC2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4" name="Oval 190">
                  <a:extLst>
                    <a:ext uri="{FF2B5EF4-FFF2-40B4-BE49-F238E27FC236}">
                      <a16:creationId xmlns:a16="http://schemas.microsoft.com/office/drawing/2014/main" id="{0FBE02BF-07E2-FF4A-8153-4FD36FE09F7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5" name="Oval 191">
                  <a:extLst>
                    <a:ext uri="{FF2B5EF4-FFF2-40B4-BE49-F238E27FC236}">
                      <a16:creationId xmlns:a16="http://schemas.microsoft.com/office/drawing/2014/main" id="{CA54BA45-8B29-C64A-A893-218EA3B27C9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6" name="Oval 192">
                  <a:extLst>
                    <a:ext uri="{FF2B5EF4-FFF2-40B4-BE49-F238E27FC236}">
                      <a16:creationId xmlns:a16="http://schemas.microsoft.com/office/drawing/2014/main" id="{52005224-DFF7-AB43-8E6D-57AF313B40E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937" name="Group 193">
                <a:extLst>
                  <a:ext uri="{FF2B5EF4-FFF2-40B4-BE49-F238E27FC236}">
                    <a16:creationId xmlns:a16="http://schemas.microsoft.com/office/drawing/2014/main" id="{679CF802-FB30-B640-A5B7-08642515C01E}"/>
                  </a:ext>
                </a:extLst>
              </p:cNvPr>
              <p:cNvGrpSpPr>
                <a:grpSpLocks/>
              </p:cNvGrpSpPr>
              <p:nvPr/>
            </p:nvGrpSpPr>
            <p:grpSpPr bwMode="auto">
              <a:xfrm>
                <a:off x="3476" y="2488"/>
                <a:ext cx="346" cy="304"/>
                <a:chOff x="3098" y="2084"/>
                <a:chExt cx="346" cy="304"/>
              </a:xfrm>
            </p:grpSpPr>
            <p:sp>
              <p:nvSpPr>
                <p:cNvPr id="671938" name="Oval 194">
                  <a:extLst>
                    <a:ext uri="{FF2B5EF4-FFF2-40B4-BE49-F238E27FC236}">
                      <a16:creationId xmlns:a16="http://schemas.microsoft.com/office/drawing/2014/main" id="{B98447CD-BFEB-2B41-B09E-B1F0CACEBD2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9" name="Oval 195">
                  <a:extLst>
                    <a:ext uri="{FF2B5EF4-FFF2-40B4-BE49-F238E27FC236}">
                      <a16:creationId xmlns:a16="http://schemas.microsoft.com/office/drawing/2014/main" id="{70D59282-08EE-E446-B2C2-295FA94DD07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0" name="Oval 196">
                  <a:extLst>
                    <a:ext uri="{FF2B5EF4-FFF2-40B4-BE49-F238E27FC236}">
                      <a16:creationId xmlns:a16="http://schemas.microsoft.com/office/drawing/2014/main" id="{88DCC6E5-EFED-E74A-8981-25D7AA5671F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1" name="Oval 197">
                  <a:extLst>
                    <a:ext uri="{FF2B5EF4-FFF2-40B4-BE49-F238E27FC236}">
                      <a16:creationId xmlns:a16="http://schemas.microsoft.com/office/drawing/2014/main" id="{EE4534E5-FBAF-C94B-8112-DC295784F1C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2" name="Oval 198">
                  <a:extLst>
                    <a:ext uri="{FF2B5EF4-FFF2-40B4-BE49-F238E27FC236}">
                      <a16:creationId xmlns:a16="http://schemas.microsoft.com/office/drawing/2014/main" id="{3D2618BD-8E00-2247-AE35-034530F2F19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3" name="Oval 199">
                  <a:extLst>
                    <a:ext uri="{FF2B5EF4-FFF2-40B4-BE49-F238E27FC236}">
                      <a16:creationId xmlns:a16="http://schemas.microsoft.com/office/drawing/2014/main" id="{009A145C-3FF1-384F-9F65-3FCD06ECE04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4" name="Oval 200">
                  <a:extLst>
                    <a:ext uri="{FF2B5EF4-FFF2-40B4-BE49-F238E27FC236}">
                      <a16:creationId xmlns:a16="http://schemas.microsoft.com/office/drawing/2014/main" id="{75B1FE7C-C261-5442-8806-F7828064EAC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5" name="Oval 201">
                  <a:extLst>
                    <a:ext uri="{FF2B5EF4-FFF2-40B4-BE49-F238E27FC236}">
                      <a16:creationId xmlns:a16="http://schemas.microsoft.com/office/drawing/2014/main" id="{B661DEE0-DF83-8D43-A960-C7D02313F8D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6" name="Oval 202">
                  <a:extLst>
                    <a:ext uri="{FF2B5EF4-FFF2-40B4-BE49-F238E27FC236}">
                      <a16:creationId xmlns:a16="http://schemas.microsoft.com/office/drawing/2014/main" id="{5687FB25-50D3-2A49-8DB9-013818FA913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7" name="Oval 203">
                  <a:extLst>
                    <a:ext uri="{FF2B5EF4-FFF2-40B4-BE49-F238E27FC236}">
                      <a16:creationId xmlns:a16="http://schemas.microsoft.com/office/drawing/2014/main" id="{AA2516FE-BB21-8A4E-AD8C-050A1EC82EC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8" name="Oval 204">
                  <a:extLst>
                    <a:ext uri="{FF2B5EF4-FFF2-40B4-BE49-F238E27FC236}">
                      <a16:creationId xmlns:a16="http://schemas.microsoft.com/office/drawing/2014/main" id="{D4AA748E-3927-F443-A955-11FEB90EA21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9" name="Oval 205">
                  <a:extLst>
                    <a:ext uri="{FF2B5EF4-FFF2-40B4-BE49-F238E27FC236}">
                      <a16:creationId xmlns:a16="http://schemas.microsoft.com/office/drawing/2014/main" id="{D42A39B7-7128-0048-B77B-46BDC37EE2F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50" name="Oval 206">
                  <a:extLst>
                    <a:ext uri="{FF2B5EF4-FFF2-40B4-BE49-F238E27FC236}">
                      <a16:creationId xmlns:a16="http://schemas.microsoft.com/office/drawing/2014/main" id="{35D8A676-A635-304A-8470-D12AC7140C2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51" name="Oval 207">
                  <a:extLst>
                    <a:ext uri="{FF2B5EF4-FFF2-40B4-BE49-F238E27FC236}">
                      <a16:creationId xmlns:a16="http://schemas.microsoft.com/office/drawing/2014/main" id="{280F31DB-18EF-A04D-8810-5D1D933C46A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952" name="Group 208">
              <a:extLst>
                <a:ext uri="{FF2B5EF4-FFF2-40B4-BE49-F238E27FC236}">
                  <a16:creationId xmlns:a16="http://schemas.microsoft.com/office/drawing/2014/main" id="{4380507A-72EE-4D48-816B-D476D24FDA9A}"/>
                </a:ext>
              </a:extLst>
            </p:cNvPr>
            <p:cNvGrpSpPr>
              <a:grpSpLocks/>
            </p:cNvGrpSpPr>
            <p:nvPr/>
          </p:nvGrpSpPr>
          <p:grpSpPr bwMode="auto">
            <a:xfrm>
              <a:off x="3869" y="3143"/>
              <a:ext cx="650" cy="402"/>
              <a:chOff x="3773" y="3047"/>
              <a:chExt cx="650" cy="402"/>
            </a:xfrm>
          </p:grpSpPr>
          <p:grpSp>
            <p:nvGrpSpPr>
              <p:cNvPr id="671953" name="Group 209">
                <a:extLst>
                  <a:ext uri="{FF2B5EF4-FFF2-40B4-BE49-F238E27FC236}">
                    <a16:creationId xmlns:a16="http://schemas.microsoft.com/office/drawing/2014/main" id="{76641722-E4FB-1E47-94E9-27BAAF07E70A}"/>
                  </a:ext>
                </a:extLst>
              </p:cNvPr>
              <p:cNvGrpSpPr>
                <a:grpSpLocks/>
              </p:cNvGrpSpPr>
              <p:nvPr/>
            </p:nvGrpSpPr>
            <p:grpSpPr bwMode="auto">
              <a:xfrm>
                <a:off x="4077" y="3047"/>
                <a:ext cx="346" cy="304"/>
                <a:chOff x="3098" y="2084"/>
                <a:chExt cx="346" cy="304"/>
              </a:xfrm>
            </p:grpSpPr>
            <p:sp>
              <p:nvSpPr>
                <p:cNvPr id="671954" name="Oval 210">
                  <a:extLst>
                    <a:ext uri="{FF2B5EF4-FFF2-40B4-BE49-F238E27FC236}">
                      <a16:creationId xmlns:a16="http://schemas.microsoft.com/office/drawing/2014/main" id="{D07C8F42-657F-3646-8CB9-FF80DB6BEF2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55" name="Oval 211">
                  <a:extLst>
                    <a:ext uri="{FF2B5EF4-FFF2-40B4-BE49-F238E27FC236}">
                      <a16:creationId xmlns:a16="http://schemas.microsoft.com/office/drawing/2014/main" id="{60985F7F-788A-AF4C-A335-0B1B532BF53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56" name="Oval 212">
                  <a:extLst>
                    <a:ext uri="{FF2B5EF4-FFF2-40B4-BE49-F238E27FC236}">
                      <a16:creationId xmlns:a16="http://schemas.microsoft.com/office/drawing/2014/main" id="{8A2DED86-CA74-CF48-8AF9-FEE058771CB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57" name="Oval 213">
                  <a:extLst>
                    <a:ext uri="{FF2B5EF4-FFF2-40B4-BE49-F238E27FC236}">
                      <a16:creationId xmlns:a16="http://schemas.microsoft.com/office/drawing/2014/main" id="{0B41CFA5-BF76-7F41-AA77-28268EB09BD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58" name="Oval 214">
                  <a:extLst>
                    <a:ext uri="{FF2B5EF4-FFF2-40B4-BE49-F238E27FC236}">
                      <a16:creationId xmlns:a16="http://schemas.microsoft.com/office/drawing/2014/main" id="{57AD0B96-2993-3647-9B77-1095634F094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59" name="Oval 215">
                  <a:extLst>
                    <a:ext uri="{FF2B5EF4-FFF2-40B4-BE49-F238E27FC236}">
                      <a16:creationId xmlns:a16="http://schemas.microsoft.com/office/drawing/2014/main" id="{B4A608B3-2435-5C47-B153-04EF17FB03E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0" name="Oval 216">
                  <a:extLst>
                    <a:ext uri="{FF2B5EF4-FFF2-40B4-BE49-F238E27FC236}">
                      <a16:creationId xmlns:a16="http://schemas.microsoft.com/office/drawing/2014/main" id="{74A528D2-72BA-514E-ABF4-167A3D9CD5B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1" name="Oval 217">
                  <a:extLst>
                    <a:ext uri="{FF2B5EF4-FFF2-40B4-BE49-F238E27FC236}">
                      <a16:creationId xmlns:a16="http://schemas.microsoft.com/office/drawing/2014/main" id="{D26904C4-D9B7-8A43-8454-6AEF88CBB29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2" name="Oval 218">
                  <a:extLst>
                    <a:ext uri="{FF2B5EF4-FFF2-40B4-BE49-F238E27FC236}">
                      <a16:creationId xmlns:a16="http://schemas.microsoft.com/office/drawing/2014/main" id="{CC055111-3242-2544-B4DC-A5C8527E22C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3" name="Oval 219">
                  <a:extLst>
                    <a:ext uri="{FF2B5EF4-FFF2-40B4-BE49-F238E27FC236}">
                      <a16:creationId xmlns:a16="http://schemas.microsoft.com/office/drawing/2014/main" id="{ACB22F83-E2C0-9D4B-97BF-2594B883E40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4" name="Oval 220">
                  <a:extLst>
                    <a:ext uri="{FF2B5EF4-FFF2-40B4-BE49-F238E27FC236}">
                      <a16:creationId xmlns:a16="http://schemas.microsoft.com/office/drawing/2014/main" id="{967087BE-DF1A-7C4B-BBCA-CF5CAEFFAFE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5" name="Oval 221">
                  <a:extLst>
                    <a:ext uri="{FF2B5EF4-FFF2-40B4-BE49-F238E27FC236}">
                      <a16:creationId xmlns:a16="http://schemas.microsoft.com/office/drawing/2014/main" id="{C002D0B2-6F80-CA40-8DFB-46A2D8F1641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6" name="Oval 222">
                  <a:extLst>
                    <a:ext uri="{FF2B5EF4-FFF2-40B4-BE49-F238E27FC236}">
                      <a16:creationId xmlns:a16="http://schemas.microsoft.com/office/drawing/2014/main" id="{62ADADA5-DBC5-6047-8143-9EA9ED1C860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7" name="Oval 223">
                  <a:extLst>
                    <a:ext uri="{FF2B5EF4-FFF2-40B4-BE49-F238E27FC236}">
                      <a16:creationId xmlns:a16="http://schemas.microsoft.com/office/drawing/2014/main" id="{5DADF4DF-48F2-1E4C-9603-19C22D35EDE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968" name="Group 224">
                <a:extLst>
                  <a:ext uri="{FF2B5EF4-FFF2-40B4-BE49-F238E27FC236}">
                    <a16:creationId xmlns:a16="http://schemas.microsoft.com/office/drawing/2014/main" id="{03CB533C-2AF9-0544-BA14-229678F4A0FC}"/>
                  </a:ext>
                </a:extLst>
              </p:cNvPr>
              <p:cNvGrpSpPr>
                <a:grpSpLocks/>
              </p:cNvGrpSpPr>
              <p:nvPr/>
            </p:nvGrpSpPr>
            <p:grpSpPr bwMode="auto">
              <a:xfrm>
                <a:off x="3773" y="3145"/>
                <a:ext cx="346" cy="304"/>
                <a:chOff x="3098" y="2084"/>
                <a:chExt cx="346" cy="304"/>
              </a:xfrm>
            </p:grpSpPr>
            <p:sp>
              <p:nvSpPr>
                <p:cNvPr id="671969" name="Oval 225">
                  <a:extLst>
                    <a:ext uri="{FF2B5EF4-FFF2-40B4-BE49-F238E27FC236}">
                      <a16:creationId xmlns:a16="http://schemas.microsoft.com/office/drawing/2014/main" id="{CC829789-123C-4445-9377-F6E804F9E34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0" name="Oval 226">
                  <a:extLst>
                    <a:ext uri="{FF2B5EF4-FFF2-40B4-BE49-F238E27FC236}">
                      <a16:creationId xmlns:a16="http://schemas.microsoft.com/office/drawing/2014/main" id="{744A8AED-AA3B-4B46-AF9B-AF35D013A11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1" name="Oval 227">
                  <a:extLst>
                    <a:ext uri="{FF2B5EF4-FFF2-40B4-BE49-F238E27FC236}">
                      <a16:creationId xmlns:a16="http://schemas.microsoft.com/office/drawing/2014/main" id="{F96F00E3-2222-3046-98D7-FDF4EFFA224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2" name="Oval 228">
                  <a:extLst>
                    <a:ext uri="{FF2B5EF4-FFF2-40B4-BE49-F238E27FC236}">
                      <a16:creationId xmlns:a16="http://schemas.microsoft.com/office/drawing/2014/main" id="{E7C34F44-370A-C045-8FB7-3D85F653E9D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3" name="Oval 229">
                  <a:extLst>
                    <a:ext uri="{FF2B5EF4-FFF2-40B4-BE49-F238E27FC236}">
                      <a16:creationId xmlns:a16="http://schemas.microsoft.com/office/drawing/2014/main" id="{9D6415F6-BAD6-7648-815F-13DE1F61685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4" name="Oval 230">
                  <a:extLst>
                    <a:ext uri="{FF2B5EF4-FFF2-40B4-BE49-F238E27FC236}">
                      <a16:creationId xmlns:a16="http://schemas.microsoft.com/office/drawing/2014/main" id="{7E138244-1794-4D4E-B169-CA14C16CE63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5" name="Oval 231">
                  <a:extLst>
                    <a:ext uri="{FF2B5EF4-FFF2-40B4-BE49-F238E27FC236}">
                      <a16:creationId xmlns:a16="http://schemas.microsoft.com/office/drawing/2014/main" id="{3C20ED7F-D984-274D-9581-E86B12C85F5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6" name="Oval 232">
                  <a:extLst>
                    <a:ext uri="{FF2B5EF4-FFF2-40B4-BE49-F238E27FC236}">
                      <a16:creationId xmlns:a16="http://schemas.microsoft.com/office/drawing/2014/main" id="{A15479EA-2A39-2148-A39B-40AC9767A18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7" name="Oval 233">
                  <a:extLst>
                    <a:ext uri="{FF2B5EF4-FFF2-40B4-BE49-F238E27FC236}">
                      <a16:creationId xmlns:a16="http://schemas.microsoft.com/office/drawing/2014/main" id="{F38FF0B0-CCFC-E146-8354-BD6E4839499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8" name="Oval 234">
                  <a:extLst>
                    <a:ext uri="{FF2B5EF4-FFF2-40B4-BE49-F238E27FC236}">
                      <a16:creationId xmlns:a16="http://schemas.microsoft.com/office/drawing/2014/main" id="{EDF9DF8D-E229-C140-9A85-ACEFC728E66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9" name="Oval 235">
                  <a:extLst>
                    <a:ext uri="{FF2B5EF4-FFF2-40B4-BE49-F238E27FC236}">
                      <a16:creationId xmlns:a16="http://schemas.microsoft.com/office/drawing/2014/main" id="{A8399897-19B9-3A4A-9BC2-A522209A8ED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80" name="Oval 236">
                  <a:extLst>
                    <a:ext uri="{FF2B5EF4-FFF2-40B4-BE49-F238E27FC236}">
                      <a16:creationId xmlns:a16="http://schemas.microsoft.com/office/drawing/2014/main" id="{BFB0ADE8-0FC1-AA41-B443-31EA261C406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81" name="Oval 237">
                  <a:extLst>
                    <a:ext uri="{FF2B5EF4-FFF2-40B4-BE49-F238E27FC236}">
                      <a16:creationId xmlns:a16="http://schemas.microsoft.com/office/drawing/2014/main" id="{58FCCD6D-8E4F-D645-95BB-8EDAD20514C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82" name="Oval 238">
                  <a:extLst>
                    <a:ext uri="{FF2B5EF4-FFF2-40B4-BE49-F238E27FC236}">
                      <a16:creationId xmlns:a16="http://schemas.microsoft.com/office/drawing/2014/main" id="{0CE2863C-DB9E-824D-925E-CB85FBD38E4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983" name="Group 239">
              <a:extLst>
                <a:ext uri="{FF2B5EF4-FFF2-40B4-BE49-F238E27FC236}">
                  <a16:creationId xmlns:a16="http://schemas.microsoft.com/office/drawing/2014/main" id="{EF1D3167-F9AC-2449-BAA7-DCCA63721EC1}"/>
                </a:ext>
              </a:extLst>
            </p:cNvPr>
            <p:cNvGrpSpPr>
              <a:grpSpLocks/>
            </p:cNvGrpSpPr>
            <p:nvPr/>
          </p:nvGrpSpPr>
          <p:grpSpPr bwMode="auto">
            <a:xfrm>
              <a:off x="2585" y="3197"/>
              <a:ext cx="1569" cy="622"/>
              <a:chOff x="2489" y="3101"/>
              <a:chExt cx="1569" cy="622"/>
            </a:xfrm>
          </p:grpSpPr>
          <p:grpSp>
            <p:nvGrpSpPr>
              <p:cNvPr id="671984" name="Group 240">
                <a:extLst>
                  <a:ext uri="{FF2B5EF4-FFF2-40B4-BE49-F238E27FC236}">
                    <a16:creationId xmlns:a16="http://schemas.microsoft.com/office/drawing/2014/main" id="{7816D5DD-52E6-0B4C-BF7F-AA909BB3803D}"/>
                  </a:ext>
                </a:extLst>
              </p:cNvPr>
              <p:cNvGrpSpPr>
                <a:grpSpLocks/>
              </p:cNvGrpSpPr>
              <p:nvPr/>
            </p:nvGrpSpPr>
            <p:grpSpPr bwMode="auto">
              <a:xfrm>
                <a:off x="3712" y="3419"/>
                <a:ext cx="346" cy="304"/>
                <a:chOff x="3098" y="2084"/>
                <a:chExt cx="346" cy="304"/>
              </a:xfrm>
            </p:grpSpPr>
            <p:sp>
              <p:nvSpPr>
                <p:cNvPr id="671985" name="Oval 241">
                  <a:extLst>
                    <a:ext uri="{FF2B5EF4-FFF2-40B4-BE49-F238E27FC236}">
                      <a16:creationId xmlns:a16="http://schemas.microsoft.com/office/drawing/2014/main" id="{1C0697FB-7DA7-B841-BA18-E0FE486772D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86" name="Oval 242">
                  <a:extLst>
                    <a:ext uri="{FF2B5EF4-FFF2-40B4-BE49-F238E27FC236}">
                      <a16:creationId xmlns:a16="http://schemas.microsoft.com/office/drawing/2014/main" id="{478CF257-1C70-AD4F-A1BA-B749EFF3D24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87" name="Oval 243">
                  <a:extLst>
                    <a:ext uri="{FF2B5EF4-FFF2-40B4-BE49-F238E27FC236}">
                      <a16:creationId xmlns:a16="http://schemas.microsoft.com/office/drawing/2014/main" id="{54B0962D-2FDA-BE47-9B52-2EEEBFC5B4F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88" name="Oval 244">
                  <a:extLst>
                    <a:ext uri="{FF2B5EF4-FFF2-40B4-BE49-F238E27FC236}">
                      <a16:creationId xmlns:a16="http://schemas.microsoft.com/office/drawing/2014/main" id="{442FBC4E-F1CE-F94B-884D-D61186ADD57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89" name="Oval 245">
                  <a:extLst>
                    <a:ext uri="{FF2B5EF4-FFF2-40B4-BE49-F238E27FC236}">
                      <a16:creationId xmlns:a16="http://schemas.microsoft.com/office/drawing/2014/main" id="{6A9A60BE-F3FC-0C45-B217-E748B4498F4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0" name="Oval 246">
                  <a:extLst>
                    <a:ext uri="{FF2B5EF4-FFF2-40B4-BE49-F238E27FC236}">
                      <a16:creationId xmlns:a16="http://schemas.microsoft.com/office/drawing/2014/main" id="{5A6DDE2A-F0A8-0342-8046-FACF8D2D98E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1" name="Oval 247">
                  <a:extLst>
                    <a:ext uri="{FF2B5EF4-FFF2-40B4-BE49-F238E27FC236}">
                      <a16:creationId xmlns:a16="http://schemas.microsoft.com/office/drawing/2014/main" id="{010C2252-7220-6D4A-A12C-87297401CD7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2" name="Oval 248">
                  <a:extLst>
                    <a:ext uri="{FF2B5EF4-FFF2-40B4-BE49-F238E27FC236}">
                      <a16:creationId xmlns:a16="http://schemas.microsoft.com/office/drawing/2014/main" id="{A9D65A49-443B-E548-A8C6-469A89B1713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3" name="Oval 249">
                  <a:extLst>
                    <a:ext uri="{FF2B5EF4-FFF2-40B4-BE49-F238E27FC236}">
                      <a16:creationId xmlns:a16="http://schemas.microsoft.com/office/drawing/2014/main" id="{2BA698FA-D3C8-1F4F-BAC8-F232613EF57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4" name="Oval 250">
                  <a:extLst>
                    <a:ext uri="{FF2B5EF4-FFF2-40B4-BE49-F238E27FC236}">
                      <a16:creationId xmlns:a16="http://schemas.microsoft.com/office/drawing/2014/main" id="{B5072070-A053-6043-9EF8-CCF3B9894C0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5" name="Oval 251">
                  <a:extLst>
                    <a:ext uri="{FF2B5EF4-FFF2-40B4-BE49-F238E27FC236}">
                      <a16:creationId xmlns:a16="http://schemas.microsoft.com/office/drawing/2014/main" id="{16278C7C-EBAF-4747-A34A-2387B790BE7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6" name="Oval 252">
                  <a:extLst>
                    <a:ext uri="{FF2B5EF4-FFF2-40B4-BE49-F238E27FC236}">
                      <a16:creationId xmlns:a16="http://schemas.microsoft.com/office/drawing/2014/main" id="{1269833C-8BBA-F544-84A0-FE8AE78A84F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7" name="Oval 253">
                  <a:extLst>
                    <a:ext uri="{FF2B5EF4-FFF2-40B4-BE49-F238E27FC236}">
                      <a16:creationId xmlns:a16="http://schemas.microsoft.com/office/drawing/2014/main" id="{516E232F-88DC-E94A-A422-6435A5D28FD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8" name="Oval 254">
                  <a:extLst>
                    <a:ext uri="{FF2B5EF4-FFF2-40B4-BE49-F238E27FC236}">
                      <a16:creationId xmlns:a16="http://schemas.microsoft.com/office/drawing/2014/main" id="{E4D8962B-6EFF-7247-B06D-E1B5A1B675B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999" name="Group 255">
                <a:extLst>
                  <a:ext uri="{FF2B5EF4-FFF2-40B4-BE49-F238E27FC236}">
                    <a16:creationId xmlns:a16="http://schemas.microsoft.com/office/drawing/2014/main" id="{0F4928C2-504D-4C4F-B22B-368B58CEF73C}"/>
                  </a:ext>
                </a:extLst>
              </p:cNvPr>
              <p:cNvGrpSpPr>
                <a:grpSpLocks/>
              </p:cNvGrpSpPr>
              <p:nvPr/>
            </p:nvGrpSpPr>
            <p:grpSpPr bwMode="auto">
              <a:xfrm>
                <a:off x="2489" y="3101"/>
                <a:ext cx="346" cy="304"/>
                <a:chOff x="3098" y="2084"/>
                <a:chExt cx="346" cy="304"/>
              </a:xfrm>
            </p:grpSpPr>
            <p:sp>
              <p:nvSpPr>
                <p:cNvPr id="672000" name="Oval 256">
                  <a:extLst>
                    <a:ext uri="{FF2B5EF4-FFF2-40B4-BE49-F238E27FC236}">
                      <a16:creationId xmlns:a16="http://schemas.microsoft.com/office/drawing/2014/main" id="{AD175FAA-C956-AC49-A35F-2D4E83D5951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1" name="Oval 257">
                  <a:extLst>
                    <a:ext uri="{FF2B5EF4-FFF2-40B4-BE49-F238E27FC236}">
                      <a16:creationId xmlns:a16="http://schemas.microsoft.com/office/drawing/2014/main" id="{4C43BA1B-48CC-A249-B6B8-5EFCA68BC7D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2" name="Oval 258">
                  <a:extLst>
                    <a:ext uri="{FF2B5EF4-FFF2-40B4-BE49-F238E27FC236}">
                      <a16:creationId xmlns:a16="http://schemas.microsoft.com/office/drawing/2014/main" id="{486668AC-6EB9-AA40-B96D-9755D9B71FA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3" name="Oval 259">
                  <a:extLst>
                    <a:ext uri="{FF2B5EF4-FFF2-40B4-BE49-F238E27FC236}">
                      <a16:creationId xmlns:a16="http://schemas.microsoft.com/office/drawing/2014/main" id="{CC9381B4-B6E9-924A-9693-693BD7990C6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4" name="Oval 260">
                  <a:extLst>
                    <a:ext uri="{FF2B5EF4-FFF2-40B4-BE49-F238E27FC236}">
                      <a16:creationId xmlns:a16="http://schemas.microsoft.com/office/drawing/2014/main" id="{BD22422F-7A8E-4442-90C9-FD18EF7488C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5" name="Oval 261">
                  <a:extLst>
                    <a:ext uri="{FF2B5EF4-FFF2-40B4-BE49-F238E27FC236}">
                      <a16:creationId xmlns:a16="http://schemas.microsoft.com/office/drawing/2014/main" id="{D1FC8B30-E10E-B14B-9F9D-60B091E4C50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6" name="Oval 262">
                  <a:extLst>
                    <a:ext uri="{FF2B5EF4-FFF2-40B4-BE49-F238E27FC236}">
                      <a16:creationId xmlns:a16="http://schemas.microsoft.com/office/drawing/2014/main" id="{EB0513EF-C139-A241-814E-3E7E8DE3EA2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7" name="Oval 263">
                  <a:extLst>
                    <a:ext uri="{FF2B5EF4-FFF2-40B4-BE49-F238E27FC236}">
                      <a16:creationId xmlns:a16="http://schemas.microsoft.com/office/drawing/2014/main" id="{5C36990C-FEA8-B747-BD71-BCCD909071C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8" name="Oval 264">
                  <a:extLst>
                    <a:ext uri="{FF2B5EF4-FFF2-40B4-BE49-F238E27FC236}">
                      <a16:creationId xmlns:a16="http://schemas.microsoft.com/office/drawing/2014/main" id="{928E2A01-1A4B-F340-9EDE-A61195AF678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9" name="Oval 265">
                  <a:extLst>
                    <a:ext uri="{FF2B5EF4-FFF2-40B4-BE49-F238E27FC236}">
                      <a16:creationId xmlns:a16="http://schemas.microsoft.com/office/drawing/2014/main" id="{94099797-89BC-C54C-B243-F610412A049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10" name="Oval 266">
                  <a:extLst>
                    <a:ext uri="{FF2B5EF4-FFF2-40B4-BE49-F238E27FC236}">
                      <a16:creationId xmlns:a16="http://schemas.microsoft.com/office/drawing/2014/main" id="{8279498A-E0B5-124B-A9AF-D9A0F439C60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11" name="Oval 267">
                  <a:extLst>
                    <a:ext uri="{FF2B5EF4-FFF2-40B4-BE49-F238E27FC236}">
                      <a16:creationId xmlns:a16="http://schemas.microsoft.com/office/drawing/2014/main" id="{DC1A80DE-C9BB-4541-8E7A-818463F63DB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12" name="Oval 268">
                  <a:extLst>
                    <a:ext uri="{FF2B5EF4-FFF2-40B4-BE49-F238E27FC236}">
                      <a16:creationId xmlns:a16="http://schemas.microsoft.com/office/drawing/2014/main" id="{089F3205-2D2F-5A47-99AB-94474E5D228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13" name="Oval 269">
                  <a:extLst>
                    <a:ext uri="{FF2B5EF4-FFF2-40B4-BE49-F238E27FC236}">
                      <a16:creationId xmlns:a16="http://schemas.microsoft.com/office/drawing/2014/main" id="{9EC32FDE-C27A-984C-AF3C-47984FB832C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014" name="Group 270">
              <a:extLst>
                <a:ext uri="{FF2B5EF4-FFF2-40B4-BE49-F238E27FC236}">
                  <a16:creationId xmlns:a16="http://schemas.microsoft.com/office/drawing/2014/main" id="{A13BE68D-ED49-6143-8CD6-D2C7E28F4D42}"/>
                </a:ext>
              </a:extLst>
            </p:cNvPr>
            <p:cNvGrpSpPr>
              <a:grpSpLocks/>
            </p:cNvGrpSpPr>
            <p:nvPr/>
          </p:nvGrpSpPr>
          <p:grpSpPr bwMode="auto">
            <a:xfrm>
              <a:off x="2363" y="2853"/>
              <a:ext cx="1414" cy="967"/>
              <a:chOff x="2267" y="2757"/>
              <a:chExt cx="1414" cy="967"/>
            </a:xfrm>
          </p:grpSpPr>
          <p:grpSp>
            <p:nvGrpSpPr>
              <p:cNvPr id="672015" name="Group 271">
                <a:extLst>
                  <a:ext uri="{FF2B5EF4-FFF2-40B4-BE49-F238E27FC236}">
                    <a16:creationId xmlns:a16="http://schemas.microsoft.com/office/drawing/2014/main" id="{54FEF83D-E884-F545-B798-DD1ED6A9AD53}"/>
                  </a:ext>
                </a:extLst>
              </p:cNvPr>
              <p:cNvGrpSpPr>
                <a:grpSpLocks/>
              </p:cNvGrpSpPr>
              <p:nvPr/>
            </p:nvGrpSpPr>
            <p:grpSpPr bwMode="auto">
              <a:xfrm>
                <a:off x="3335" y="3420"/>
                <a:ext cx="346" cy="304"/>
                <a:chOff x="3098" y="2084"/>
                <a:chExt cx="346" cy="304"/>
              </a:xfrm>
            </p:grpSpPr>
            <p:sp>
              <p:nvSpPr>
                <p:cNvPr id="672016" name="Oval 272">
                  <a:extLst>
                    <a:ext uri="{FF2B5EF4-FFF2-40B4-BE49-F238E27FC236}">
                      <a16:creationId xmlns:a16="http://schemas.microsoft.com/office/drawing/2014/main" id="{9F89DDB7-3840-C74C-A263-893A125025A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17" name="Oval 273">
                  <a:extLst>
                    <a:ext uri="{FF2B5EF4-FFF2-40B4-BE49-F238E27FC236}">
                      <a16:creationId xmlns:a16="http://schemas.microsoft.com/office/drawing/2014/main" id="{AA1ADCD3-9206-C446-A6A4-7506B0AFA85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18" name="Oval 274">
                  <a:extLst>
                    <a:ext uri="{FF2B5EF4-FFF2-40B4-BE49-F238E27FC236}">
                      <a16:creationId xmlns:a16="http://schemas.microsoft.com/office/drawing/2014/main" id="{6CC618F1-7BBC-C34B-9FBE-515A7730631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19" name="Oval 275">
                  <a:extLst>
                    <a:ext uri="{FF2B5EF4-FFF2-40B4-BE49-F238E27FC236}">
                      <a16:creationId xmlns:a16="http://schemas.microsoft.com/office/drawing/2014/main" id="{35C1B0C0-BE55-7F40-B3CC-A1AC24E5930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0" name="Oval 276">
                  <a:extLst>
                    <a:ext uri="{FF2B5EF4-FFF2-40B4-BE49-F238E27FC236}">
                      <a16:creationId xmlns:a16="http://schemas.microsoft.com/office/drawing/2014/main" id="{4363D6C4-2F06-404B-BBF6-78C32B5873E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1" name="Oval 277">
                  <a:extLst>
                    <a:ext uri="{FF2B5EF4-FFF2-40B4-BE49-F238E27FC236}">
                      <a16:creationId xmlns:a16="http://schemas.microsoft.com/office/drawing/2014/main" id="{B8FF697F-14B6-8748-9D90-AE729880AAD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2" name="Oval 278">
                  <a:extLst>
                    <a:ext uri="{FF2B5EF4-FFF2-40B4-BE49-F238E27FC236}">
                      <a16:creationId xmlns:a16="http://schemas.microsoft.com/office/drawing/2014/main" id="{DE1F5395-1521-DC47-8E31-54EACFFBCC3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3" name="Oval 279">
                  <a:extLst>
                    <a:ext uri="{FF2B5EF4-FFF2-40B4-BE49-F238E27FC236}">
                      <a16:creationId xmlns:a16="http://schemas.microsoft.com/office/drawing/2014/main" id="{A767AB78-B642-ED40-8BF9-73FED976134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4" name="Oval 280">
                  <a:extLst>
                    <a:ext uri="{FF2B5EF4-FFF2-40B4-BE49-F238E27FC236}">
                      <a16:creationId xmlns:a16="http://schemas.microsoft.com/office/drawing/2014/main" id="{40CDCAAC-5B3C-CE48-96CB-63668AA2D2C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5" name="Oval 281">
                  <a:extLst>
                    <a:ext uri="{FF2B5EF4-FFF2-40B4-BE49-F238E27FC236}">
                      <a16:creationId xmlns:a16="http://schemas.microsoft.com/office/drawing/2014/main" id="{4D771FFB-2BC9-624D-885A-DF7C0A5A840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6" name="Oval 282">
                  <a:extLst>
                    <a:ext uri="{FF2B5EF4-FFF2-40B4-BE49-F238E27FC236}">
                      <a16:creationId xmlns:a16="http://schemas.microsoft.com/office/drawing/2014/main" id="{98B73F5D-9A44-724B-BE07-9EDD7A23A40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7" name="Oval 283">
                  <a:extLst>
                    <a:ext uri="{FF2B5EF4-FFF2-40B4-BE49-F238E27FC236}">
                      <a16:creationId xmlns:a16="http://schemas.microsoft.com/office/drawing/2014/main" id="{B1E5BB00-4D9B-2C45-9CD1-EE087EA1707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8" name="Oval 284">
                  <a:extLst>
                    <a:ext uri="{FF2B5EF4-FFF2-40B4-BE49-F238E27FC236}">
                      <a16:creationId xmlns:a16="http://schemas.microsoft.com/office/drawing/2014/main" id="{B182B58B-5C53-2B42-8564-EDCD9027748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9" name="Oval 285">
                  <a:extLst>
                    <a:ext uri="{FF2B5EF4-FFF2-40B4-BE49-F238E27FC236}">
                      <a16:creationId xmlns:a16="http://schemas.microsoft.com/office/drawing/2014/main" id="{123B1B65-F04B-1040-AFEE-7C2EDC57C56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030" name="Group 286">
                <a:extLst>
                  <a:ext uri="{FF2B5EF4-FFF2-40B4-BE49-F238E27FC236}">
                    <a16:creationId xmlns:a16="http://schemas.microsoft.com/office/drawing/2014/main" id="{9DF6C178-EDDE-A046-A410-BE0D940A18E6}"/>
                  </a:ext>
                </a:extLst>
              </p:cNvPr>
              <p:cNvGrpSpPr>
                <a:grpSpLocks/>
              </p:cNvGrpSpPr>
              <p:nvPr/>
            </p:nvGrpSpPr>
            <p:grpSpPr bwMode="auto">
              <a:xfrm>
                <a:off x="2267" y="2757"/>
                <a:ext cx="346" cy="304"/>
                <a:chOff x="3098" y="2084"/>
                <a:chExt cx="346" cy="304"/>
              </a:xfrm>
            </p:grpSpPr>
            <p:sp>
              <p:nvSpPr>
                <p:cNvPr id="672031" name="Oval 287">
                  <a:extLst>
                    <a:ext uri="{FF2B5EF4-FFF2-40B4-BE49-F238E27FC236}">
                      <a16:creationId xmlns:a16="http://schemas.microsoft.com/office/drawing/2014/main" id="{F2ACC784-A4B0-FA40-B971-EC04EE28360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2" name="Oval 288">
                  <a:extLst>
                    <a:ext uri="{FF2B5EF4-FFF2-40B4-BE49-F238E27FC236}">
                      <a16:creationId xmlns:a16="http://schemas.microsoft.com/office/drawing/2014/main" id="{EC461881-788A-1A4E-B1D7-3C75D5F147E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3" name="Oval 289">
                  <a:extLst>
                    <a:ext uri="{FF2B5EF4-FFF2-40B4-BE49-F238E27FC236}">
                      <a16:creationId xmlns:a16="http://schemas.microsoft.com/office/drawing/2014/main" id="{48B6559F-6DE2-4C4B-AAB6-6451C4FB749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4" name="Oval 290">
                  <a:extLst>
                    <a:ext uri="{FF2B5EF4-FFF2-40B4-BE49-F238E27FC236}">
                      <a16:creationId xmlns:a16="http://schemas.microsoft.com/office/drawing/2014/main" id="{160D9CAD-DEE6-8C4C-BF48-494D24C758D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5" name="Oval 291">
                  <a:extLst>
                    <a:ext uri="{FF2B5EF4-FFF2-40B4-BE49-F238E27FC236}">
                      <a16:creationId xmlns:a16="http://schemas.microsoft.com/office/drawing/2014/main" id="{A5063694-1235-0842-A536-25B29EFA8A8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6" name="Oval 292">
                  <a:extLst>
                    <a:ext uri="{FF2B5EF4-FFF2-40B4-BE49-F238E27FC236}">
                      <a16:creationId xmlns:a16="http://schemas.microsoft.com/office/drawing/2014/main" id="{A3C0875D-C7F6-624E-A3F3-FE824C81CC3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7" name="Oval 293">
                  <a:extLst>
                    <a:ext uri="{FF2B5EF4-FFF2-40B4-BE49-F238E27FC236}">
                      <a16:creationId xmlns:a16="http://schemas.microsoft.com/office/drawing/2014/main" id="{80F4CF03-CB5A-3A40-9C35-F0C7A5FC605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8" name="Oval 294">
                  <a:extLst>
                    <a:ext uri="{FF2B5EF4-FFF2-40B4-BE49-F238E27FC236}">
                      <a16:creationId xmlns:a16="http://schemas.microsoft.com/office/drawing/2014/main" id="{C6FBABD3-0275-EC4A-88A7-8368D6D6503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9" name="Oval 295">
                  <a:extLst>
                    <a:ext uri="{FF2B5EF4-FFF2-40B4-BE49-F238E27FC236}">
                      <a16:creationId xmlns:a16="http://schemas.microsoft.com/office/drawing/2014/main" id="{B2BA48DB-A948-8943-9342-821DAB9728A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40" name="Oval 296">
                  <a:extLst>
                    <a:ext uri="{FF2B5EF4-FFF2-40B4-BE49-F238E27FC236}">
                      <a16:creationId xmlns:a16="http://schemas.microsoft.com/office/drawing/2014/main" id="{D7BD26D1-3107-E34D-A748-DE8104C9A11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41" name="Oval 297">
                  <a:extLst>
                    <a:ext uri="{FF2B5EF4-FFF2-40B4-BE49-F238E27FC236}">
                      <a16:creationId xmlns:a16="http://schemas.microsoft.com/office/drawing/2014/main" id="{691C378B-C410-A24F-A146-F4B5433D450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42" name="Oval 298">
                  <a:extLst>
                    <a:ext uri="{FF2B5EF4-FFF2-40B4-BE49-F238E27FC236}">
                      <a16:creationId xmlns:a16="http://schemas.microsoft.com/office/drawing/2014/main" id="{D14C31B4-AFD3-5241-8058-8756F13483D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43" name="Oval 299">
                  <a:extLst>
                    <a:ext uri="{FF2B5EF4-FFF2-40B4-BE49-F238E27FC236}">
                      <a16:creationId xmlns:a16="http://schemas.microsoft.com/office/drawing/2014/main" id="{E62E0D7A-984F-FC4D-830C-4FEB1188CFE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44" name="Oval 300">
                  <a:extLst>
                    <a:ext uri="{FF2B5EF4-FFF2-40B4-BE49-F238E27FC236}">
                      <a16:creationId xmlns:a16="http://schemas.microsoft.com/office/drawing/2014/main" id="{9AEDDE48-FEB0-C24E-97C4-4095B228131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045" name="Group 301">
              <a:extLst>
                <a:ext uri="{FF2B5EF4-FFF2-40B4-BE49-F238E27FC236}">
                  <a16:creationId xmlns:a16="http://schemas.microsoft.com/office/drawing/2014/main" id="{7933082D-1F93-E848-935A-1FB86524C545}"/>
                </a:ext>
              </a:extLst>
            </p:cNvPr>
            <p:cNvGrpSpPr>
              <a:grpSpLocks/>
            </p:cNvGrpSpPr>
            <p:nvPr/>
          </p:nvGrpSpPr>
          <p:grpSpPr bwMode="auto">
            <a:xfrm>
              <a:off x="3094" y="2440"/>
              <a:ext cx="1189" cy="937"/>
              <a:chOff x="2998" y="2344"/>
              <a:chExt cx="1189" cy="937"/>
            </a:xfrm>
          </p:grpSpPr>
          <p:grpSp>
            <p:nvGrpSpPr>
              <p:cNvPr id="672046" name="Group 302">
                <a:extLst>
                  <a:ext uri="{FF2B5EF4-FFF2-40B4-BE49-F238E27FC236}">
                    <a16:creationId xmlns:a16="http://schemas.microsoft.com/office/drawing/2014/main" id="{2334967A-DF05-FD4D-97D1-F480D0B15605}"/>
                  </a:ext>
                </a:extLst>
              </p:cNvPr>
              <p:cNvGrpSpPr>
                <a:grpSpLocks/>
              </p:cNvGrpSpPr>
              <p:nvPr/>
            </p:nvGrpSpPr>
            <p:grpSpPr bwMode="auto">
              <a:xfrm>
                <a:off x="2998" y="2977"/>
                <a:ext cx="346" cy="304"/>
                <a:chOff x="3098" y="2084"/>
                <a:chExt cx="346" cy="304"/>
              </a:xfrm>
            </p:grpSpPr>
            <p:sp>
              <p:nvSpPr>
                <p:cNvPr id="672047" name="Oval 303">
                  <a:extLst>
                    <a:ext uri="{FF2B5EF4-FFF2-40B4-BE49-F238E27FC236}">
                      <a16:creationId xmlns:a16="http://schemas.microsoft.com/office/drawing/2014/main" id="{1C301FC8-DE17-304B-87DE-C7B90E4306F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48" name="Oval 304">
                  <a:extLst>
                    <a:ext uri="{FF2B5EF4-FFF2-40B4-BE49-F238E27FC236}">
                      <a16:creationId xmlns:a16="http://schemas.microsoft.com/office/drawing/2014/main" id="{2C15FF66-C19D-F44A-8067-B47C3C1FF30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49" name="Oval 305">
                  <a:extLst>
                    <a:ext uri="{FF2B5EF4-FFF2-40B4-BE49-F238E27FC236}">
                      <a16:creationId xmlns:a16="http://schemas.microsoft.com/office/drawing/2014/main" id="{59264E39-4DEA-FC4E-93C0-998ABAABD24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0" name="Oval 306">
                  <a:extLst>
                    <a:ext uri="{FF2B5EF4-FFF2-40B4-BE49-F238E27FC236}">
                      <a16:creationId xmlns:a16="http://schemas.microsoft.com/office/drawing/2014/main" id="{EF8CAE5B-7609-3F49-B6D1-6CD12D4D808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1" name="Oval 307">
                  <a:extLst>
                    <a:ext uri="{FF2B5EF4-FFF2-40B4-BE49-F238E27FC236}">
                      <a16:creationId xmlns:a16="http://schemas.microsoft.com/office/drawing/2014/main" id="{AA9E2D0C-C57F-5C4C-B881-D541D95156D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2" name="Oval 308">
                  <a:extLst>
                    <a:ext uri="{FF2B5EF4-FFF2-40B4-BE49-F238E27FC236}">
                      <a16:creationId xmlns:a16="http://schemas.microsoft.com/office/drawing/2014/main" id="{50F221FC-180C-FC45-8616-1340E70FB74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3" name="Oval 309">
                  <a:extLst>
                    <a:ext uri="{FF2B5EF4-FFF2-40B4-BE49-F238E27FC236}">
                      <a16:creationId xmlns:a16="http://schemas.microsoft.com/office/drawing/2014/main" id="{5F1F40F5-DB07-3B49-A1C6-988A5D497EA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4" name="Oval 310">
                  <a:extLst>
                    <a:ext uri="{FF2B5EF4-FFF2-40B4-BE49-F238E27FC236}">
                      <a16:creationId xmlns:a16="http://schemas.microsoft.com/office/drawing/2014/main" id="{E53A8ED3-39F1-1543-901A-FBB9CD7EF12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5" name="Oval 311">
                  <a:extLst>
                    <a:ext uri="{FF2B5EF4-FFF2-40B4-BE49-F238E27FC236}">
                      <a16:creationId xmlns:a16="http://schemas.microsoft.com/office/drawing/2014/main" id="{D129C63A-BCFB-BE45-97D6-D29C4BD5219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6" name="Oval 312">
                  <a:extLst>
                    <a:ext uri="{FF2B5EF4-FFF2-40B4-BE49-F238E27FC236}">
                      <a16:creationId xmlns:a16="http://schemas.microsoft.com/office/drawing/2014/main" id="{0F8775CA-2F3B-D64C-9E24-F80E8B7CFC4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7" name="Oval 313">
                  <a:extLst>
                    <a:ext uri="{FF2B5EF4-FFF2-40B4-BE49-F238E27FC236}">
                      <a16:creationId xmlns:a16="http://schemas.microsoft.com/office/drawing/2014/main" id="{9F6544BD-029B-2347-88D3-1298D7A6933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8" name="Oval 314">
                  <a:extLst>
                    <a:ext uri="{FF2B5EF4-FFF2-40B4-BE49-F238E27FC236}">
                      <a16:creationId xmlns:a16="http://schemas.microsoft.com/office/drawing/2014/main" id="{D44F2D45-4FDA-5443-873B-D4DE45B6EA1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9" name="Oval 315">
                  <a:extLst>
                    <a:ext uri="{FF2B5EF4-FFF2-40B4-BE49-F238E27FC236}">
                      <a16:creationId xmlns:a16="http://schemas.microsoft.com/office/drawing/2014/main" id="{238D8462-F449-E94A-91BF-7CBD47A2014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0" name="Oval 316">
                  <a:extLst>
                    <a:ext uri="{FF2B5EF4-FFF2-40B4-BE49-F238E27FC236}">
                      <a16:creationId xmlns:a16="http://schemas.microsoft.com/office/drawing/2014/main" id="{A3824B96-69EC-8A44-A0ED-B6F5F387688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061" name="Group 317">
                <a:extLst>
                  <a:ext uri="{FF2B5EF4-FFF2-40B4-BE49-F238E27FC236}">
                    <a16:creationId xmlns:a16="http://schemas.microsoft.com/office/drawing/2014/main" id="{7C666706-BB41-3146-9B87-D4B489605DD1}"/>
                  </a:ext>
                </a:extLst>
              </p:cNvPr>
              <p:cNvGrpSpPr>
                <a:grpSpLocks/>
              </p:cNvGrpSpPr>
              <p:nvPr/>
            </p:nvGrpSpPr>
            <p:grpSpPr bwMode="auto">
              <a:xfrm>
                <a:off x="3841" y="2344"/>
                <a:ext cx="346" cy="304"/>
                <a:chOff x="3098" y="2084"/>
                <a:chExt cx="346" cy="304"/>
              </a:xfrm>
            </p:grpSpPr>
            <p:sp>
              <p:nvSpPr>
                <p:cNvPr id="672062" name="Oval 318">
                  <a:extLst>
                    <a:ext uri="{FF2B5EF4-FFF2-40B4-BE49-F238E27FC236}">
                      <a16:creationId xmlns:a16="http://schemas.microsoft.com/office/drawing/2014/main" id="{11B5674E-931E-EA46-BAD8-CEA0CE4B175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3" name="Oval 319">
                  <a:extLst>
                    <a:ext uri="{FF2B5EF4-FFF2-40B4-BE49-F238E27FC236}">
                      <a16:creationId xmlns:a16="http://schemas.microsoft.com/office/drawing/2014/main" id="{4641CBAD-5D01-464F-B8C6-790BB847523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4" name="Oval 320">
                  <a:extLst>
                    <a:ext uri="{FF2B5EF4-FFF2-40B4-BE49-F238E27FC236}">
                      <a16:creationId xmlns:a16="http://schemas.microsoft.com/office/drawing/2014/main" id="{FB9B8ACB-CE14-ED48-B4B8-39FC2FE844E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5" name="Oval 321">
                  <a:extLst>
                    <a:ext uri="{FF2B5EF4-FFF2-40B4-BE49-F238E27FC236}">
                      <a16:creationId xmlns:a16="http://schemas.microsoft.com/office/drawing/2014/main" id="{DF327F7B-EB38-7D40-A1D6-B9B9BFD3F70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6" name="Oval 322">
                  <a:extLst>
                    <a:ext uri="{FF2B5EF4-FFF2-40B4-BE49-F238E27FC236}">
                      <a16:creationId xmlns:a16="http://schemas.microsoft.com/office/drawing/2014/main" id="{5CF0D0A5-040A-C344-959E-8D2B39FEB9D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7" name="Oval 323">
                  <a:extLst>
                    <a:ext uri="{FF2B5EF4-FFF2-40B4-BE49-F238E27FC236}">
                      <a16:creationId xmlns:a16="http://schemas.microsoft.com/office/drawing/2014/main" id="{38627D4E-AFD2-5B43-B8E7-B62D6C81E70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8" name="Oval 324">
                  <a:extLst>
                    <a:ext uri="{FF2B5EF4-FFF2-40B4-BE49-F238E27FC236}">
                      <a16:creationId xmlns:a16="http://schemas.microsoft.com/office/drawing/2014/main" id="{9129CA0A-6FC9-0843-A97C-5E305CE22E7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9" name="Oval 325">
                  <a:extLst>
                    <a:ext uri="{FF2B5EF4-FFF2-40B4-BE49-F238E27FC236}">
                      <a16:creationId xmlns:a16="http://schemas.microsoft.com/office/drawing/2014/main" id="{3E182759-6117-9E41-91FA-876400DB315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70" name="Oval 326">
                  <a:extLst>
                    <a:ext uri="{FF2B5EF4-FFF2-40B4-BE49-F238E27FC236}">
                      <a16:creationId xmlns:a16="http://schemas.microsoft.com/office/drawing/2014/main" id="{4F95916A-22E5-1C4E-A7EA-A8A589B52C5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71" name="Oval 327">
                  <a:extLst>
                    <a:ext uri="{FF2B5EF4-FFF2-40B4-BE49-F238E27FC236}">
                      <a16:creationId xmlns:a16="http://schemas.microsoft.com/office/drawing/2014/main" id="{3999F096-4F5F-BE41-999D-3359CA1730E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72" name="Oval 328">
                  <a:extLst>
                    <a:ext uri="{FF2B5EF4-FFF2-40B4-BE49-F238E27FC236}">
                      <a16:creationId xmlns:a16="http://schemas.microsoft.com/office/drawing/2014/main" id="{585CC414-CC76-7547-9DF6-DC57F3596D4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73" name="Oval 329">
                  <a:extLst>
                    <a:ext uri="{FF2B5EF4-FFF2-40B4-BE49-F238E27FC236}">
                      <a16:creationId xmlns:a16="http://schemas.microsoft.com/office/drawing/2014/main" id="{417C3C96-04C6-0C4A-8312-1705008A8F6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74" name="Oval 330">
                  <a:extLst>
                    <a:ext uri="{FF2B5EF4-FFF2-40B4-BE49-F238E27FC236}">
                      <a16:creationId xmlns:a16="http://schemas.microsoft.com/office/drawing/2014/main" id="{77519BF6-7451-B347-B9C9-13C209DC5AA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75" name="Oval 331">
                  <a:extLst>
                    <a:ext uri="{FF2B5EF4-FFF2-40B4-BE49-F238E27FC236}">
                      <a16:creationId xmlns:a16="http://schemas.microsoft.com/office/drawing/2014/main" id="{B55D74D8-6022-5243-A53D-E7C6A0358D6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076" name="Group 332">
              <a:extLst>
                <a:ext uri="{FF2B5EF4-FFF2-40B4-BE49-F238E27FC236}">
                  <a16:creationId xmlns:a16="http://schemas.microsoft.com/office/drawing/2014/main" id="{EEF49AA7-F39C-F047-9EBD-B2CCC95DC753}"/>
                </a:ext>
              </a:extLst>
            </p:cNvPr>
            <p:cNvGrpSpPr>
              <a:grpSpLocks/>
            </p:cNvGrpSpPr>
            <p:nvPr/>
          </p:nvGrpSpPr>
          <p:grpSpPr bwMode="auto">
            <a:xfrm>
              <a:off x="3665" y="2899"/>
              <a:ext cx="884" cy="539"/>
              <a:chOff x="3569" y="2803"/>
              <a:chExt cx="884" cy="539"/>
            </a:xfrm>
          </p:grpSpPr>
          <p:grpSp>
            <p:nvGrpSpPr>
              <p:cNvPr id="672077" name="Group 333">
                <a:extLst>
                  <a:ext uri="{FF2B5EF4-FFF2-40B4-BE49-F238E27FC236}">
                    <a16:creationId xmlns:a16="http://schemas.microsoft.com/office/drawing/2014/main" id="{70AFC7C2-4C3C-9349-A9E0-ACAAD4338354}"/>
                  </a:ext>
                </a:extLst>
              </p:cNvPr>
              <p:cNvGrpSpPr>
                <a:grpSpLocks/>
              </p:cNvGrpSpPr>
              <p:nvPr/>
            </p:nvGrpSpPr>
            <p:grpSpPr bwMode="auto">
              <a:xfrm>
                <a:off x="4107" y="2803"/>
                <a:ext cx="346" cy="304"/>
                <a:chOff x="3098" y="2084"/>
                <a:chExt cx="346" cy="304"/>
              </a:xfrm>
            </p:grpSpPr>
            <p:sp>
              <p:nvSpPr>
                <p:cNvPr id="672078" name="Oval 334">
                  <a:extLst>
                    <a:ext uri="{FF2B5EF4-FFF2-40B4-BE49-F238E27FC236}">
                      <a16:creationId xmlns:a16="http://schemas.microsoft.com/office/drawing/2014/main" id="{00EE0420-81E4-0640-B61C-6CE12FA5718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79" name="Oval 335">
                  <a:extLst>
                    <a:ext uri="{FF2B5EF4-FFF2-40B4-BE49-F238E27FC236}">
                      <a16:creationId xmlns:a16="http://schemas.microsoft.com/office/drawing/2014/main" id="{F83752BB-7620-ED4B-9C79-BDFF21D36F3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0" name="Oval 336">
                  <a:extLst>
                    <a:ext uri="{FF2B5EF4-FFF2-40B4-BE49-F238E27FC236}">
                      <a16:creationId xmlns:a16="http://schemas.microsoft.com/office/drawing/2014/main" id="{76797F27-7332-754A-9422-DE2E1FFB3AE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1" name="Oval 337">
                  <a:extLst>
                    <a:ext uri="{FF2B5EF4-FFF2-40B4-BE49-F238E27FC236}">
                      <a16:creationId xmlns:a16="http://schemas.microsoft.com/office/drawing/2014/main" id="{6939DB07-0DD5-704E-AEEE-8112D83DF0B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2" name="Oval 338">
                  <a:extLst>
                    <a:ext uri="{FF2B5EF4-FFF2-40B4-BE49-F238E27FC236}">
                      <a16:creationId xmlns:a16="http://schemas.microsoft.com/office/drawing/2014/main" id="{C43ED452-A363-E342-9FE5-B1F41A509E6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3" name="Oval 339">
                  <a:extLst>
                    <a:ext uri="{FF2B5EF4-FFF2-40B4-BE49-F238E27FC236}">
                      <a16:creationId xmlns:a16="http://schemas.microsoft.com/office/drawing/2014/main" id="{83A60388-D9E1-0A4F-AEB9-AC9090504CA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4" name="Oval 340">
                  <a:extLst>
                    <a:ext uri="{FF2B5EF4-FFF2-40B4-BE49-F238E27FC236}">
                      <a16:creationId xmlns:a16="http://schemas.microsoft.com/office/drawing/2014/main" id="{F9947E4F-3D0B-654E-A962-72ED0A21FE2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5" name="Oval 341">
                  <a:extLst>
                    <a:ext uri="{FF2B5EF4-FFF2-40B4-BE49-F238E27FC236}">
                      <a16:creationId xmlns:a16="http://schemas.microsoft.com/office/drawing/2014/main" id="{BF3A8073-B1FC-C842-AAC7-CAB59A26335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6" name="Oval 342">
                  <a:extLst>
                    <a:ext uri="{FF2B5EF4-FFF2-40B4-BE49-F238E27FC236}">
                      <a16:creationId xmlns:a16="http://schemas.microsoft.com/office/drawing/2014/main" id="{7B31368A-B38D-CF46-A02D-3678CF0CAF3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7" name="Oval 343">
                  <a:extLst>
                    <a:ext uri="{FF2B5EF4-FFF2-40B4-BE49-F238E27FC236}">
                      <a16:creationId xmlns:a16="http://schemas.microsoft.com/office/drawing/2014/main" id="{C95DC131-7B01-994B-9F5D-37C2C118A45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8" name="Oval 344">
                  <a:extLst>
                    <a:ext uri="{FF2B5EF4-FFF2-40B4-BE49-F238E27FC236}">
                      <a16:creationId xmlns:a16="http://schemas.microsoft.com/office/drawing/2014/main" id="{69588881-7C0F-CB44-98E6-E26871E6FFD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9" name="Oval 345">
                  <a:extLst>
                    <a:ext uri="{FF2B5EF4-FFF2-40B4-BE49-F238E27FC236}">
                      <a16:creationId xmlns:a16="http://schemas.microsoft.com/office/drawing/2014/main" id="{3C6EDB4D-B128-3245-B06C-34022FCF6E5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0" name="Oval 346">
                  <a:extLst>
                    <a:ext uri="{FF2B5EF4-FFF2-40B4-BE49-F238E27FC236}">
                      <a16:creationId xmlns:a16="http://schemas.microsoft.com/office/drawing/2014/main" id="{EAD863A7-0A6E-F043-B68B-03CC3A2A222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1" name="Oval 347">
                  <a:extLst>
                    <a:ext uri="{FF2B5EF4-FFF2-40B4-BE49-F238E27FC236}">
                      <a16:creationId xmlns:a16="http://schemas.microsoft.com/office/drawing/2014/main" id="{A9AD31AB-B012-634B-8F3D-D175F4E8F72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092" name="Group 348">
                <a:extLst>
                  <a:ext uri="{FF2B5EF4-FFF2-40B4-BE49-F238E27FC236}">
                    <a16:creationId xmlns:a16="http://schemas.microsoft.com/office/drawing/2014/main" id="{CC0D43F9-CE97-3D4A-9315-D6D3FCA937AA}"/>
                  </a:ext>
                </a:extLst>
              </p:cNvPr>
              <p:cNvGrpSpPr>
                <a:grpSpLocks/>
              </p:cNvGrpSpPr>
              <p:nvPr/>
            </p:nvGrpSpPr>
            <p:grpSpPr bwMode="auto">
              <a:xfrm>
                <a:off x="3569" y="3038"/>
                <a:ext cx="346" cy="304"/>
                <a:chOff x="3098" y="2084"/>
                <a:chExt cx="346" cy="304"/>
              </a:xfrm>
            </p:grpSpPr>
            <p:sp>
              <p:nvSpPr>
                <p:cNvPr id="672093" name="Oval 349">
                  <a:extLst>
                    <a:ext uri="{FF2B5EF4-FFF2-40B4-BE49-F238E27FC236}">
                      <a16:creationId xmlns:a16="http://schemas.microsoft.com/office/drawing/2014/main" id="{970F5BF2-1CCB-7D45-AF3F-680CC239629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4" name="Oval 350">
                  <a:extLst>
                    <a:ext uri="{FF2B5EF4-FFF2-40B4-BE49-F238E27FC236}">
                      <a16:creationId xmlns:a16="http://schemas.microsoft.com/office/drawing/2014/main" id="{0643149C-B912-8243-A701-34E2A54BEF5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5" name="Oval 351">
                  <a:extLst>
                    <a:ext uri="{FF2B5EF4-FFF2-40B4-BE49-F238E27FC236}">
                      <a16:creationId xmlns:a16="http://schemas.microsoft.com/office/drawing/2014/main" id="{3F095C4A-71B3-5742-943B-02D61BD046E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6" name="Oval 352">
                  <a:extLst>
                    <a:ext uri="{FF2B5EF4-FFF2-40B4-BE49-F238E27FC236}">
                      <a16:creationId xmlns:a16="http://schemas.microsoft.com/office/drawing/2014/main" id="{303D0393-D073-8145-A23A-E50A554F1A2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7" name="Oval 353">
                  <a:extLst>
                    <a:ext uri="{FF2B5EF4-FFF2-40B4-BE49-F238E27FC236}">
                      <a16:creationId xmlns:a16="http://schemas.microsoft.com/office/drawing/2014/main" id="{428CA156-F2AD-104A-B752-CB7403A465C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8" name="Oval 354">
                  <a:extLst>
                    <a:ext uri="{FF2B5EF4-FFF2-40B4-BE49-F238E27FC236}">
                      <a16:creationId xmlns:a16="http://schemas.microsoft.com/office/drawing/2014/main" id="{38C65407-E3F7-E14C-8AF2-241750BCFD9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9" name="Oval 355">
                  <a:extLst>
                    <a:ext uri="{FF2B5EF4-FFF2-40B4-BE49-F238E27FC236}">
                      <a16:creationId xmlns:a16="http://schemas.microsoft.com/office/drawing/2014/main" id="{74EA6BFD-AAB1-164C-B4D3-298DD901D77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00" name="Oval 356">
                  <a:extLst>
                    <a:ext uri="{FF2B5EF4-FFF2-40B4-BE49-F238E27FC236}">
                      <a16:creationId xmlns:a16="http://schemas.microsoft.com/office/drawing/2014/main" id="{1ABC803F-4678-584F-B09F-3AFFA90444D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01" name="Oval 357">
                  <a:extLst>
                    <a:ext uri="{FF2B5EF4-FFF2-40B4-BE49-F238E27FC236}">
                      <a16:creationId xmlns:a16="http://schemas.microsoft.com/office/drawing/2014/main" id="{ED53892A-D6D4-C54C-A605-3DE96456212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02" name="Oval 358">
                  <a:extLst>
                    <a:ext uri="{FF2B5EF4-FFF2-40B4-BE49-F238E27FC236}">
                      <a16:creationId xmlns:a16="http://schemas.microsoft.com/office/drawing/2014/main" id="{48867262-AC2A-4940-BB0E-70C26AE8866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03" name="Oval 359">
                  <a:extLst>
                    <a:ext uri="{FF2B5EF4-FFF2-40B4-BE49-F238E27FC236}">
                      <a16:creationId xmlns:a16="http://schemas.microsoft.com/office/drawing/2014/main" id="{F7AB2539-B752-D344-A964-F160082FEA1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04" name="Oval 360">
                  <a:extLst>
                    <a:ext uri="{FF2B5EF4-FFF2-40B4-BE49-F238E27FC236}">
                      <a16:creationId xmlns:a16="http://schemas.microsoft.com/office/drawing/2014/main" id="{03DC9DDE-BA8A-0D47-A170-6933B14C006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05" name="Oval 361">
                  <a:extLst>
                    <a:ext uri="{FF2B5EF4-FFF2-40B4-BE49-F238E27FC236}">
                      <a16:creationId xmlns:a16="http://schemas.microsoft.com/office/drawing/2014/main" id="{66FF1F2F-F10E-7642-8FDB-1743E1BB302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06" name="Oval 362">
                  <a:extLst>
                    <a:ext uri="{FF2B5EF4-FFF2-40B4-BE49-F238E27FC236}">
                      <a16:creationId xmlns:a16="http://schemas.microsoft.com/office/drawing/2014/main" id="{2D97A002-37C3-3E4E-B604-AD034A55EB2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107" name="Group 363">
              <a:extLst>
                <a:ext uri="{FF2B5EF4-FFF2-40B4-BE49-F238E27FC236}">
                  <a16:creationId xmlns:a16="http://schemas.microsoft.com/office/drawing/2014/main" id="{199F2DAC-18D9-384D-9317-2FAA67229C37}"/>
                </a:ext>
              </a:extLst>
            </p:cNvPr>
            <p:cNvGrpSpPr>
              <a:grpSpLocks/>
            </p:cNvGrpSpPr>
            <p:nvPr/>
          </p:nvGrpSpPr>
          <p:grpSpPr bwMode="auto">
            <a:xfrm>
              <a:off x="3465" y="2712"/>
              <a:ext cx="1088" cy="816"/>
              <a:chOff x="3369" y="2616"/>
              <a:chExt cx="1088" cy="816"/>
            </a:xfrm>
          </p:grpSpPr>
          <p:grpSp>
            <p:nvGrpSpPr>
              <p:cNvPr id="672108" name="Group 364">
                <a:extLst>
                  <a:ext uri="{FF2B5EF4-FFF2-40B4-BE49-F238E27FC236}">
                    <a16:creationId xmlns:a16="http://schemas.microsoft.com/office/drawing/2014/main" id="{B96F48E8-C14E-D84A-95AE-7DFDDE768627}"/>
                  </a:ext>
                </a:extLst>
              </p:cNvPr>
              <p:cNvGrpSpPr>
                <a:grpSpLocks/>
              </p:cNvGrpSpPr>
              <p:nvPr/>
            </p:nvGrpSpPr>
            <p:grpSpPr bwMode="auto">
              <a:xfrm>
                <a:off x="3369" y="3128"/>
                <a:ext cx="346" cy="304"/>
                <a:chOff x="3098" y="2084"/>
                <a:chExt cx="346" cy="304"/>
              </a:xfrm>
            </p:grpSpPr>
            <p:sp>
              <p:nvSpPr>
                <p:cNvPr id="672109" name="Oval 365">
                  <a:extLst>
                    <a:ext uri="{FF2B5EF4-FFF2-40B4-BE49-F238E27FC236}">
                      <a16:creationId xmlns:a16="http://schemas.microsoft.com/office/drawing/2014/main" id="{E2156DDF-1C57-3841-B3B4-F1E85F62514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0" name="Oval 366">
                  <a:extLst>
                    <a:ext uri="{FF2B5EF4-FFF2-40B4-BE49-F238E27FC236}">
                      <a16:creationId xmlns:a16="http://schemas.microsoft.com/office/drawing/2014/main" id="{1BE05137-442F-6843-A09B-C95553B2142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1" name="Oval 367">
                  <a:extLst>
                    <a:ext uri="{FF2B5EF4-FFF2-40B4-BE49-F238E27FC236}">
                      <a16:creationId xmlns:a16="http://schemas.microsoft.com/office/drawing/2014/main" id="{48ABA9A3-41F8-0349-B415-2C3C7545541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2" name="Oval 368">
                  <a:extLst>
                    <a:ext uri="{FF2B5EF4-FFF2-40B4-BE49-F238E27FC236}">
                      <a16:creationId xmlns:a16="http://schemas.microsoft.com/office/drawing/2014/main" id="{2E98A099-BEC7-0A4F-A752-30AABD93F55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3" name="Oval 369">
                  <a:extLst>
                    <a:ext uri="{FF2B5EF4-FFF2-40B4-BE49-F238E27FC236}">
                      <a16:creationId xmlns:a16="http://schemas.microsoft.com/office/drawing/2014/main" id="{BE55C7BB-E66D-4A47-B44A-2B0FAFBDE8E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4" name="Oval 370">
                  <a:extLst>
                    <a:ext uri="{FF2B5EF4-FFF2-40B4-BE49-F238E27FC236}">
                      <a16:creationId xmlns:a16="http://schemas.microsoft.com/office/drawing/2014/main" id="{7C952E85-F728-7045-BF00-BE9C9128D8D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5" name="Oval 371">
                  <a:extLst>
                    <a:ext uri="{FF2B5EF4-FFF2-40B4-BE49-F238E27FC236}">
                      <a16:creationId xmlns:a16="http://schemas.microsoft.com/office/drawing/2014/main" id="{9B611E2C-583B-5246-B4D9-59A4946C0FD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6" name="Oval 372">
                  <a:extLst>
                    <a:ext uri="{FF2B5EF4-FFF2-40B4-BE49-F238E27FC236}">
                      <a16:creationId xmlns:a16="http://schemas.microsoft.com/office/drawing/2014/main" id="{0CDB6F3E-B421-D048-A605-7E4E9842810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7" name="Oval 373">
                  <a:extLst>
                    <a:ext uri="{FF2B5EF4-FFF2-40B4-BE49-F238E27FC236}">
                      <a16:creationId xmlns:a16="http://schemas.microsoft.com/office/drawing/2014/main" id="{F5EC4091-E862-5F43-AD15-3ADAA13E807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8" name="Oval 374">
                  <a:extLst>
                    <a:ext uri="{FF2B5EF4-FFF2-40B4-BE49-F238E27FC236}">
                      <a16:creationId xmlns:a16="http://schemas.microsoft.com/office/drawing/2014/main" id="{A073EB4F-91AB-CA43-B924-38EF27F1F2E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9" name="Oval 375">
                  <a:extLst>
                    <a:ext uri="{FF2B5EF4-FFF2-40B4-BE49-F238E27FC236}">
                      <a16:creationId xmlns:a16="http://schemas.microsoft.com/office/drawing/2014/main" id="{875C9982-C30D-7C46-B42F-16F3B584273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0" name="Oval 376">
                  <a:extLst>
                    <a:ext uri="{FF2B5EF4-FFF2-40B4-BE49-F238E27FC236}">
                      <a16:creationId xmlns:a16="http://schemas.microsoft.com/office/drawing/2014/main" id="{789177BA-3358-DD4E-9DD6-B3590444011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1" name="Oval 377">
                  <a:extLst>
                    <a:ext uri="{FF2B5EF4-FFF2-40B4-BE49-F238E27FC236}">
                      <a16:creationId xmlns:a16="http://schemas.microsoft.com/office/drawing/2014/main" id="{7D68B56C-5AED-F742-B5E3-06B48E33FAE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2" name="Oval 378">
                  <a:extLst>
                    <a:ext uri="{FF2B5EF4-FFF2-40B4-BE49-F238E27FC236}">
                      <a16:creationId xmlns:a16="http://schemas.microsoft.com/office/drawing/2014/main" id="{57A32F1C-88FA-F44B-9F0C-01444BC045D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123" name="Group 379">
                <a:extLst>
                  <a:ext uri="{FF2B5EF4-FFF2-40B4-BE49-F238E27FC236}">
                    <a16:creationId xmlns:a16="http://schemas.microsoft.com/office/drawing/2014/main" id="{29955278-E115-9F41-B4C2-239F2CAA19F0}"/>
                  </a:ext>
                </a:extLst>
              </p:cNvPr>
              <p:cNvGrpSpPr>
                <a:grpSpLocks/>
              </p:cNvGrpSpPr>
              <p:nvPr/>
            </p:nvGrpSpPr>
            <p:grpSpPr bwMode="auto">
              <a:xfrm>
                <a:off x="4111" y="2616"/>
                <a:ext cx="346" cy="304"/>
                <a:chOff x="3098" y="2084"/>
                <a:chExt cx="346" cy="304"/>
              </a:xfrm>
            </p:grpSpPr>
            <p:sp>
              <p:nvSpPr>
                <p:cNvPr id="672124" name="Oval 380">
                  <a:extLst>
                    <a:ext uri="{FF2B5EF4-FFF2-40B4-BE49-F238E27FC236}">
                      <a16:creationId xmlns:a16="http://schemas.microsoft.com/office/drawing/2014/main" id="{167301BF-3EBC-6442-85DF-6CB1B301921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5" name="Oval 381">
                  <a:extLst>
                    <a:ext uri="{FF2B5EF4-FFF2-40B4-BE49-F238E27FC236}">
                      <a16:creationId xmlns:a16="http://schemas.microsoft.com/office/drawing/2014/main" id="{8F766E1F-04FA-404E-9A8E-168CEA8B030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6" name="Oval 382">
                  <a:extLst>
                    <a:ext uri="{FF2B5EF4-FFF2-40B4-BE49-F238E27FC236}">
                      <a16:creationId xmlns:a16="http://schemas.microsoft.com/office/drawing/2014/main" id="{C995F54B-63D9-5A40-846C-9E19B152BC6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7" name="Oval 383">
                  <a:extLst>
                    <a:ext uri="{FF2B5EF4-FFF2-40B4-BE49-F238E27FC236}">
                      <a16:creationId xmlns:a16="http://schemas.microsoft.com/office/drawing/2014/main" id="{070E8E55-ABEE-F44C-86F3-E523D16A125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8" name="Oval 384">
                  <a:extLst>
                    <a:ext uri="{FF2B5EF4-FFF2-40B4-BE49-F238E27FC236}">
                      <a16:creationId xmlns:a16="http://schemas.microsoft.com/office/drawing/2014/main" id="{A7DB827B-51B3-D54C-A81A-724D0BF9CAF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9" name="Oval 385">
                  <a:extLst>
                    <a:ext uri="{FF2B5EF4-FFF2-40B4-BE49-F238E27FC236}">
                      <a16:creationId xmlns:a16="http://schemas.microsoft.com/office/drawing/2014/main" id="{DAD2D239-9EAF-5D40-B717-256AB7C75C3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0" name="Oval 386">
                  <a:extLst>
                    <a:ext uri="{FF2B5EF4-FFF2-40B4-BE49-F238E27FC236}">
                      <a16:creationId xmlns:a16="http://schemas.microsoft.com/office/drawing/2014/main" id="{28B59817-6FA8-F34C-AA31-F3A42622CCB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1" name="Oval 387">
                  <a:extLst>
                    <a:ext uri="{FF2B5EF4-FFF2-40B4-BE49-F238E27FC236}">
                      <a16:creationId xmlns:a16="http://schemas.microsoft.com/office/drawing/2014/main" id="{3F537105-A3F0-FF4F-9233-6B9EB7A2DAA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2" name="Oval 388">
                  <a:extLst>
                    <a:ext uri="{FF2B5EF4-FFF2-40B4-BE49-F238E27FC236}">
                      <a16:creationId xmlns:a16="http://schemas.microsoft.com/office/drawing/2014/main" id="{F88E1CBA-3935-1349-A326-B7F63308916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3" name="Oval 389">
                  <a:extLst>
                    <a:ext uri="{FF2B5EF4-FFF2-40B4-BE49-F238E27FC236}">
                      <a16:creationId xmlns:a16="http://schemas.microsoft.com/office/drawing/2014/main" id="{C36ED5F5-24B6-B541-AD97-45C81A544BD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4" name="Oval 390">
                  <a:extLst>
                    <a:ext uri="{FF2B5EF4-FFF2-40B4-BE49-F238E27FC236}">
                      <a16:creationId xmlns:a16="http://schemas.microsoft.com/office/drawing/2014/main" id="{76335C7E-1236-B94D-909F-3C23783E03B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5" name="Oval 391">
                  <a:extLst>
                    <a:ext uri="{FF2B5EF4-FFF2-40B4-BE49-F238E27FC236}">
                      <a16:creationId xmlns:a16="http://schemas.microsoft.com/office/drawing/2014/main" id="{F2D5541D-1588-6643-92B8-B099761EFEE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6" name="Oval 392">
                  <a:extLst>
                    <a:ext uri="{FF2B5EF4-FFF2-40B4-BE49-F238E27FC236}">
                      <a16:creationId xmlns:a16="http://schemas.microsoft.com/office/drawing/2014/main" id="{F1BB8EAC-1650-0146-9AC2-E6CEC5190A2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7" name="Oval 393">
                  <a:extLst>
                    <a:ext uri="{FF2B5EF4-FFF2-40B4-BE49-F238E27FC236}">
                      <a16:creationId xmlns:a16="http://schemas.microsoft.com/office/drawing/2014/main" id="{D77465FC-911E-684F-A708-ABA20D3DCFB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138" name="Group 394">
              <a:extLst>
                <a:ext uri="{FF2B5EF4-FFF2-40B4-BE49-F238E27FC236}">
                  <a16:creationId xmlns:a16="http://schemas.microsoft.com/office/drawing/2014/main" id="{55543CCC-1A4C-194C-89F6-60FBC039AF17}"/>
                </a:ext>
              </a:extLst>
            </p:cNvPr>
            <p:cNvGrpSpPr>
              <a:grpSpLocks/>
            </p:cNvGrpSpPr>
            <p:nvPr/>
          </p:nvGrpSpPr>
          <p:grpSpPr bwMode="auto">
            <a:xfrm>
              <a:off x="4326" y="2407"/>
              <a:ext cx="457" cy="899"/>
              <a:chOff x="4230" y="2311"/>
              <a:chExt cx="457" cy="899"/>
            </a:xfrm>
          </p:grpSpPr>
          <p:grpSp>
            <p:nvGrpSpPr>
              <p:cNvPr id="672139" name="Group 395">
                <a:extLst>
                  <a:ext uri="{FF2B5EF4-FFF2-40B4-BE49-F238E27FC236}">
                    <a16:creationId xmlns:a16="http://schemas.microsoft.com/office/drawing/2014/main" id="{A06E5D50-6EC6-8343-905B-43DE70254971}"/>
                  </a:ext>
                </a:extLst>
              </p:cNvPr>
              <p:cNvGrpSpPr>
                <a:grpSpLocks/>
              </p:cNvGrpSpPr>
              <p:nvPr/>
            </p:nvGrpSpPr>
            <p:grpSpPr bwMode="auto">
              <a:xfrm>
                <a:off x="4230" y="2311"/>
                <a:ext cx="346" cy="304"/>
                <a:chOff x="3098" y="2084"/>
                <a:chExt cx="346" cy="304"/>
              </a:xfrm>
            </p:grpSpPr>
            <p:sp>
              <p:nvSpPr>
                <p:cNvPr id="672140" name="Oval 396">
                  <a:extLst>
                    <a:ext uri="{FF2B5EF4-FFF2-40B4-BE49-F238E27FC236}">
                      <a16:creationId xmlns:a16="http://schemas.microsoft.com/office/drawing/2014/main" id="{51972B3C-CFAB-1646-9986-C48ADDBAAEF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1" name="Oval 397">
                  <a:extLst>
                    <a:ext uri="{FF2B5EF4-FFF2-40B4-BE49-F238E27FC236}">
                      <a16:creationId xmlns:a16="http://schemas.microsoft.com/office/drawing/2014/main" id="{554A6D03-9B7D-9F41-9C4D-D450797DCE6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2" name="Oval 398">
                  <a:extLst>
                    <a:ext uri="{FF2B5EF4-FFF2-40B4-BE49-F238E27FC236}">
                      <a16:creationId xmlns:a16="http://schemas.microsoft.com/office/drawing/2014/main" id="{69A0B93F-321C-B247-94F2-76348BCD930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3" name="Oval 399">
                  <a:extLst>
                    <a:ext uri="{FF2B5EF4-FFF2-40B4-BE49-F238E27FC236}">
                      <a16:creationId xmlns:a16="http://schemas.microsoft.com/office/drawing/2014/main" id="{17AE4AA0-5BAA-3245-82D7-F1F8A94C451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4" name="Oval 400">
                  <a:extLst>
                    <a:ext uri="{FF2B5EF4-FFF2-40B4-BE49-F238E27FC236}">
                      <a16:creationId xmlns:a16="http://schemas.microsoft.com/office/drawing/2014/main" id="{CF4648E9-1546-D449-B823-5FCC7F42F7B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5" name="Oval 401">
                  <a:extLst>
                    <a:ext uri="{FF2B5EF4-FFF2-40B4-BE49-F238E27FC236}">
                      <a16:creationId xmlns:a16="http://schemas.microsoft.com/office/drawing/2014/main" id="{5671B377-18A1-E04A-8941-54A971CBC3D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6" name="Oval 402">
                  <a:extLst>
                    <a:ext uri="{FF2B5EF4-FFF2-40B4-BE49-F238E27FC236}">
                      <a16:creationId xmlns:a16="http://schemas.microsoft.com/office/drawing/2014/main" id="{735CD2E8-5AB1-CE44-8CCB-DF054C13A70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7" name="Oval 403">
                  <a:extLst>
                    <a:ext uri="{FF2B5EF4-FFF2-40B4-BE49-F238E27FC236}">
                      <a16:creationId xmlns:a16="http://schemas.microsoft.com/office/drawing/2014/main" id="{17116C51-64B8-6A45-92E2-F7D7F38D9EF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8" name="Oval 404">
                  <a:extLst>
                    <a:ext uri="{FF2B5EF4-FFF2-40B4-BE49-F238E27FC236}">
                      <a16:creationId xmlns:a16="http://schemas.microsoft.com/office/drawing/2014/main" id="{E5B643A9-AE1B-1D49-901C-3B06591EDD1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9" name="Oval 405">
                  <a:extLst>
                    <a:ext uri="{FF2B5EF4-FFF2-40B4-BE49-F238E27FC236}">
                      <a16:creationId xmlns:a16="http://schemas.microsoft.com/office/drawing/2014/main" id="{8EB8CBD4-CFC7-584F-AE4B-94F9622CDD9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0" name="Oval 406">
                  <a:extLst>
                    <a:ext uri="{FF2B5EF4-FFF2-40B4-BE49-F238E27FC236}">
                      <a16:creationId xmlns:a16="http://schemas.microsoft.com/office/drawing/2014/main" id="{0FADF0BA-5702-3C42-8956-AD23AF57813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1" name="Oval 407">
                  <a:extLst>
                    <a:ext uri="{FF2B5EF4-FFF2-40B4-BE49-F238E27FC236}">
                      <a16:creationId xmlns:a16="http://schemas.microsoft.com/office/drawing/2014/main" id="{CF864321-1635-DD45-A102-D9737452324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2" name="Oval 408">
                  <a:extLst>
                    <a:ext uri="{FF2B5EF4-FFF2-40B4-BE49-F238E27FC236}">
                      <a16:creationId xmlns:a16="http://schemas.microsoft.com/office/drawing/2014/main" id="{AB891B6D-4FD2-E54B-A68D-C480A079078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3" name="Oval 409">
                  <a:extLst>
                    <a:ext uri="{FF2B5EF4-FFF2-40B4-BE49-F238E27FC236}">
                      <a16:creationId xmlns:a16="http://schemas.microsoft.com/office/drawing/2014/main" id="{B54530A6-AC1C-B240-BCA6-9100BBB1D4E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154" name="Group 410">
                <a:extLst>
                  <a:ext uri="{FF2B5EF4-FFF2-40B4-BE49-F238E27FC236}">
                    <a16:creationId xmlns:a16="http://schemas.microsoft.com/office/drawing/2014/main" id="{A9542B25-380E-C640-BEAB-301D8568D716}"/>
                  </a:ext>
                </a:extLst>
              </p:cNvPr>
              <p:cNvGrpSpPr>
                <a:grpSpLocks/>
              </p:cNvGrpSpPr>
              <p:nvPr/>
            </p:nvGrpSpPr>
            <p:grpSpPr bwMode="auto">
              <a:xfrm>
                <a:off x="4341" y="2906"/>
                <a:ext cx="346" cy="304"/>
                <a:chOff x="3098" y="2084"/>
                <a:chExt cx="346" cy="304"/>
              </a:xfrm>
            </p:grpSpPr>
            <p:sp>
              <p:nvSpPr>
                <p:cNvPr id="672155" name="Oval 411">
                  <a:extLst>
                    <a:ext uri="{FF2B5EF4-FFF2-40B4-BE49-F238E27FC236}">
                      <a16:creationId xmlns:a16="http://schemas.microsoft.com/office/drawing/2014/main" id="{95947285-4083-ED47-B91F-C438B6B5B66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6" name="Oval 412">
                  <a:extLst>
                    <a:ext uri="{FF2B5EF4-FFF2-40B4-BE49-F238E27FC236}">
                      <a16:creationId xmlns:a16="http://schemas.microsoft.com/office/drawing/2014/main" id="{EDE43B3F-5C3D-6644-BE56-E38149B53E7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7" name="Oval 413">
                  <a:extLst>
                    <a:ext uri="{FF2B5EF4-FFF2-40B4-BE49-F238E27FC236}">
                      <a16:creationId xmlns:a16="http://schemas.microsoft.com/office/drawing/2014/main" id="{1488FA68-0C3E-5F48-BEE1-326A9F452C2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8" name="Oval 414">
                  <a:extLst>
                    <a:ext uri="{FF2B5EF4-FFF2-40B4-BE49-F238E27FC236}">
                      <a16:creationId xmlns:a16="http://schemas.microsoft.com/office/drawing/2014/main" id="{46C4DA0C-C0D8-E24E-8BB8-3E2A7836959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9" name="Oval 415">
                  <a:extLst>
                    <a:ext uri="{FF2B5EF4-FFF2-40B4-BE49-F238E27FC236}">
                      <a16:creationId xmlns:a16="http://schemas.microsoft.com/office/drawing/2014/main" id="{AE607A5E-5BAB-A546-B249-338DE17259A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0" name="Oval 416">
                  <a:extLst>
                    <a:ext uri="{FF2B5EF4-FFF2-40B4-BE49-F238E27FC236}">
                      <a16:creationId xmlns:a16="http://schemas.microsoft.com/office/drawing/2014/main" id="{17EE5D80-4595-3546-8E2D-503F3B1072A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1" name="Oval 417">
                  <a:extLst>
                    <a:ext uri="{FF2B5EF4-FFF2-40B4-BE49-F238E27FC236}">
                      <a16:creationId xmlns:a16="http://schemas.microsoft.com/office/drawing/2014/main" id="{2BA110F5-D271-554C-8F93-62B2698F56F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2" name="Oval 418">
                  <a:extLst>
                    <a:ext uri="{FF2B5EF4-FFF2-40B4-BE49-F238E27FC236}">
                      <a16:creationId xmlns:a16="http://schemas.microsoft.com/office/drawing/2014/main" id="{8CABF6D4-0D12-104D-8B02-22DA0177A94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3" name="Oval 419">
                  <a:extLst>
                    <a:ext uri="{FF2B5EF4-FFF2-40B4-BE49-F238E27FC236}">
                      <a16:creationId xmlns:a16="http://schemas.microsoft.com/office/drawing/2014/main" id="{AFA84E92-EE44-E846-ACC7-9FAED9E33FC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4" name="Oval 420">
                  <a:extLst>
                    <a:ext uri="{FF2B5EF4-FFF2-40B4-BE49-F238E27FC236}">
                      <a16:creationId xmlns:a16="http://schemas.microsoft.com/office/drawing/2014/main" id="{0C9017C4-A446-044E-AC6E-B3CCFB7C523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5" name="Oval 421">
                  <a:extLst>
                    <a:ext uri="{FF2B5EF4-FFF2-40B4-BE49-F238E27FC236}">
                      <a16:creationId xmlns:a16="http://schemas.microsoft.com/office/drawing/2014/main" id="{9B9249AA-1A7F-8E4F-BF91-7D0C5C3C1FA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6" name="Oval 422">
                  <a:extLst>
                    <a:ext uri="{FF2B5EF4-FFF2-40B4-BE49-F238E27FC236}">
                      <a16:creationId xmlns:a16="http://schemas.microsoft.com/office/drawing/2014/main" id="{E436FA44-765B-4B49-A01B-D2861875477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7" name="Oval 423">
                  <a:extLst>
                    <a:ext uri="{FF2B5EF4-FFF2-40B4-BE49-F238E27FC236}">
                      <a16:creationId xmlns:a16="http://schemas.microsoft.com/office/drawing/2014/main" id="{4D6C4950-0257-6D42-8AE6-4A3D453B12A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8" name="Oval 424">
                  <a:extLst>
                    <a:ext uri="{FF2B5EF4-FFF2-40B4-BE49-F238E27FC236}">
                      <a16:creationId xmlns:a16="http://schemas.microsoft.com/office/drawing/2014/main" id="{9CCDFD2A-746E-4F43-BB35-A15531DA159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169" name="Group 425">
              <a:extLst>
                <a:ext uri="{FF2B5EF4-FFF2-40B4-BE49-F238E27FC236}">
                  <a16:creationId xmlns:a16="http://schemas.microsoft.com/office/drawing/2014/main" id="{E63ADFFA-140F-B748-9181-348C29BA5369}"/>
                </a:ext>
              </a:extLst>
            </p:cNvPr>
            <p:cNvGrpSpPr>
              <a:grpSpLocks/>
            </p:cNvGrpSpPr>
            <p:nvPr/>
          </p:nvGrpSpPr>
          <p:grpSpPr bwMode="auto">
            <a:xfrm>
              <a:off x="2771" y="2841"/>
              <a:ext cx="1246" cy="598"/>
              <a:chOff x="2675" y="2745"/>
              <a:chExt cx="1246" cy="598"/>
            </a:xfrm>
          </p:grpSpPr>
          <p:grpSp>
            <p:nvGrpSpPr>
              <p:cNvPr id="672170" name="Group 426">
                <a:extLst>
                  <a:ext uri="{FF2B5EF4-FFF2-40B4-BE49-F238E27FC236}">
                    <a16:creationId xmlns:a16="http://schemas.microsoft.com/office/drawing/2014/main" id="{E9CBC982-8A3F-8149-A8C4-4BE2F12B94E9}"/>
                  </a:ext>
                </a:extLst>
              </p:cNvPr>
              <p:cNvGrpSpPr>
                <a:grpSpLocks/>
              </p:cNvGrpSpPr>
              <p:nvPr/>
            </p:nvGrpSpPr>
            <p:grpSpPr bwMode="auto">
              <a:xfrm>
                <a:off x="2675" y="3039"/>
                <a:ext cx="346" cy="304"/>
                <a:chOff x="3098" y="2084"/>
                <a:chExt cx="346" cy="304"/>
              </a:xfrm>
            </p:grpSpPr>
            <p:sp>
              <p:nvSpPr>
                <p:cNvPr id="672171" name="Oval 427">
                  <a:extLst>
                    <a:ext uri="{FF2B5EF4-FFF2-40B4-BE49-F238E27FC236}">
                      <a16:creationId xmlns:a16="http://schemas.microsoft.com/office/drawing/2014/main" id="{8836824A-8FE7-E648-A44F-76469FB077A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2" name="Oval 428">
                  <a:extLst>
                    <a:ext uri="{FF2B5EF4-FFF2-40B4-BE49-F238E27FC236}">
                      <a16:creationId xmlns:a16="http://schemas.microsoft.com/office/drawing/2014/main" id="{CA4B25FF-6FF7-2C4C-BCE9-72B3EC59764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3" name="Oval 429">
                  <a:extLst>
                    <a:ext uri="{FF2B5EF4-FFF2-40B4-BE49-F238E27FC236}">
                      <a16:creationId xmlns:a16="http://schemas.microsoft.com/office/drawing/2014/main" id="{31005838-7A64-CA4C-8797-99805416005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4" name="Oval 430">
                  <a:extLst>
                    <a:ext uri="{FF2B5EF4-FFF2-40B4-BE49-F238E27FC236}">
                      <a16:creationId xmlns:a16="http://schemas.microsoft.com/office/drawing/2014/main" id="{E20E4EFD-179A-504E-926F-6F4D02416F4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5" name="Oval 431">
                  <a:extLst>
                    <a:ext uri="{FF2B5EF4-FFF2-40B4-BE49-F238E27FC236}">
                      <a16:creationId xmlns:a16="http://schemas.microsoft.com/office/drawing/2014/main" id="{14F6F3B7-D9C9-684A-BC39-6FFF1C21B8A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6" name="Oval 432">
                  <a:extLst>
                    <a:ext uri="{FF2B5EF4-FFF2-40B4-BE49-F238E27FC236}">
                      <a16:creationId xmlns:a16="http://schemas.microsoft.com/office/drawing/2014/main" id="{30DA3FD1-FB14-2442-9F33-45689EB9BB4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7" name="Oval 433">
                  <a:extLst>
                    <a:ext uri="{FF2B5EF4-FFF2-40B4-BE49-F238E27FC236}">
                      <a16:creationId xmlns:a16="http://schemas.microsoft.com/office/drawing/2014/main" id="{C103A5D6-3260-0F4E-9DBB-0EFBF4EFEB1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8" name="Oval 434">
                  <a:extLst>
                    <a:ext uri="{FF2B5EF4-FFF2-40B4-BE49-F238E27FC236}">
                      <a16:creationId xmlns:a16="http://schemas.microsoft.com/office/drawing/2014/main" id="{B7D4AB43-7C85-734B-A9AD-5E92C9F7BED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9" name="Oval 435">
                  <a:extLst>
                    <a:ext uri="{FF2B5EF4-FFF2-40B4-BE49-F238E27FC236}">
                      <a16:creationId xmlns:a16="http://schemas.microsoft.com/office/drawing/2014/main" id="{E965216D-91C0-3147-8E4F-AD7E55097D1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0" name="Oval 436">
                  <a:extLst>
                    <a:ext uri="{FF2B5EF4-FFF2-40B4-BE49-F238E27FC236}">
                      <a16:creationId xmlns:a16="http://schemas.microsoft.com/office/drawing/2014/main" id="{C6172AF3-263A-054B-A2FC-A6CB64808A8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1" name="Oval 437">
                  <a:extLst>
                    <a:ext uri="{FF2B5EF4-FFF2-40B4-BE49-F238E27FC236}">
                      <a16:creationId xmlns:a16="http://schemas.microsoft.com/office/drawing/2014/main" id="{063F7ACC-A56F-6448-97F3-83BB965B7BF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2" name="Oval 438">
                  <a:extLst>
                    <a:ext uri="{FF2B5EF4-FFF2-40B4-BE49-F238E27FC236}">
                      <a16:creationId xmlns:a16="http://schemas.microsoft.com/office/drawing/2014/main" id="{2B0F89E2-1DE8-4E46-805B-C1642EB16E1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3" name="Oval 439">
                  <a:extLst>
                    <a:ext uri="{FF2B5EF4-FFF2-40B4-BE49-F238E27FC236}">
                      <a16:creationId xmlns:a16="http://schemas.microsoft.com/office/drawing/2014/main" id="{5C69164F-656E-AF44-9F0E-5B9A50EA712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4" name="Oval 440">
                  <a:extLst>
                    <a:ext uri="{FF2B5EF4-FFF2-40B4-BE49-F238E27FC236}">
                      <a16:creationId xmlns:a16="http://schemas.microsoft.com/office/drawing/2014/main" id="{9D07D852-DD72-854E-AB8F-45CFC8DF358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185" name="Group 441">
                <a:extLst>
                  <a:ext uri="{FF2B5EF4-FFF2-40B4-BE49-F238E27FC236}">
                    <a16:creationId xmlns:a16="http://schemas.microsoft.com/office/drawing/2014/main" id="{916373D4-2599-F546-8B1C-5F7ADDD2ACAF}"/>
                  </a:ext>
                </a:extLst>
              </p:cNvPr>
              <p:cNvGrpSpPr>
                <a:grpSpLocks/>
              </p:cNvGrpSpPr>
              <p:nvPr/>
            </p:nvGrpSpPr>
            <p:grpSpPr bwMode="auto">
              <a:xfrm>
                <a:off x="3575" y="2745"/>
                <a:ext cx="346" cy="304"/>
                <a:chOff x="3098" y="2084"/>
                <a:chExt cx="346" cy="304"/>
              </a:xfrm>
            </p:grpSpPr>
            <p:sp>
              <p:nvSpPr>
                <p:cNvPr id="672186" name="Oval 442">
                  <a:extLst>
                    <a:ext uri="{FF2B5EF4-FFF2-40B4-BE49-F238E27FC236}">
                      <a16:creationId xmlns:a16="http://schemas.microsoft.com/office/drawing/2014/main" id="{C4C7ADB2-1A4A-064F-BC89-89F94E6BA1D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7" name="Oval 443">
                  <a:extLst>
                    <a:ext uri="{FF2B5EF4-FFF2-40B4-BE49-F238E27FC236}">
                      <a16:creationId xmlns:a16="http://schemas.microsoft.com/office/drawing/2014/main" id="{A08EF469-EF7B-0041-83CC-827C2C57614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8" name="Oval 444">
                  <a:extLst>
                    <a:ext uri="{FF2B5EF4-FFF2-40B4-BE49-F238E27FC236}">
                      <a16:creationId xmlns:a16="http://schemas.microsoft.com/office/drawing/2014/main" id="{C592277B-0B68-764A-997B-FC0D113861B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9" name="Oval 445">
                  <a:extLst>
                    <a:ext uri="{FF2B5EF4-FFF2-40B4-BE49-F238E27FC236}">
                      <a16:creationId xmlns:a16="http://schemas.microsoft.com/office/drawing/2014/main" id="{1B325002-728F-7840-9628-31245406F9C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0" name="Oval 446">
                  <a:extLst>
                    <a:ext uri="{FF2B5EF4-FFF2-40B4-BE49-F238E27FC236}">
                      <a16:creationId xmlns:a16="http://schemas.microsoft.com/office/drawing/2014/main" id="{F6D2BFA9-246B-764E-AAE4-C27DD73A3B2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1" name="Oval 447">
                  <a:extLst>
                    <a:ext uri="{FF2B5EF4-FFF2-40B4-BE49-F238E27FC236}">
                      <a16:creationId xmlns:a16="http://schemas.microsoft.com/office/drawing/2014/main" id="{1540BBC9-1724-B145-A2DE-8E82F408513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2" name="Oval 448">
                  <a:extLst>
                    <a:ext uri="{FF2B5EF4-FFF2-40B4-BE49-F238E27FC236}">
                      <a16:creationId xmlns:a16="http://schemas.microsoft.com/office/drawing/2014/main" id="{A193F6A1-F5EE-A048-A4BE-37AEDE8523D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3" name="Oval 449">
                  <a:extLst>
                    <a:ext uri="{FF2B5EF4-FFF2-40B4-BE49-F238E27FC236}">
                      <a16:creationId xmlns:a16="http://schemas.microsoft.com/office/drawing/2014/main" id="{F7848F36-ACC4-5540-9EDC-99C8A60EE6F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4" name="Oval 450">
                  <a:extLst>
                    <a:ext uri="{FF2B5EF4-FFF2-40B4-BE49-F238E27FC236}">
                      <a16:creationId xmlns:a16="http://schemas.microsoft.com/office/drawing/2014/main" id="{966B6E0B-7B0A-3F45-857C-A8A4365CD17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5" name="Oval 451">
                  <a:extLst>
                    <a:ext uri="{FF2B5EF4-FFF2-40B4-BE49-F238E27FC236}">
                      <a16:creationId xmlns:a16="http://schemas.microsoft.com/office/drawing/2014/main" id="{188416C1-F616-D843-8DD4-896EF041F12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6" name="Oval 452">
                  <a:extLst>
                    <a:ext uri="{FF2B5EF4-FFF2-40B4-BE49-F238E27FC236}">
                      <a16:creationId xmlns:a16="http://schemas.microsoft.com/office/drawing/2014/main" id="{65446BE9-C555-384F-81C4-AFE41E4453D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7" name="Oval 453">
                  <a:extLst>
                    <a:ext uri="{FF2B5EF4-FFF2-40B4-BE49-F238E27FC236}">
                      <a16:creationId xmlns:a16="http://schemas.microsoft.com/office/drawing/2014/main" id="{2D39D59F-6291-E547-80F8-663D5E7AECF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8" name="Oval 454">
                  <a:extLst>
                    <a:ext uri="{FF2B5EF4-FFF2-40B4-BE49-F238E27FC236}">
                      <a16:creationId xmlns:a16="http://schemas.microsoft.com/office/drawing/2014/main" id="{6AADE127-27F2-514D-9EB1-78A1A4193B2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9" name="Oval 455">
                  <a:extLst>
                    <a:ext uri="{FF2B5EF4-FFF2-40B4-BE49-F238E27FC236}">
                      <a16:creationId xmlns:a16="http://schemas.microsoft.com/office/drawing/2014/main" id="{340A60A7-5B59-6D49-A856-50419E4D339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200" name="Group 456">
              <a:extLst>
                <a:ext uri="{FF2B5EF4-FFF2-40B4-BE49-F238E27FC236}">
                  <a16:creationId xmlns:a16="http://schemas.microsoft.com/office/drawing/2014/main" id="{03B30797-5F96-564A-81F2-CBD3EC896969}"/>
                </a:ext>
              </a:extLst>
            </p:cNvPr>
            <p:cNvGrpSpPr>
              <a:grpSpLocks/>
            </p:cNvGrpSpPr>
            <p:nvPr/>
          </p:nvGrpSpPr>
          <p:grpSpPr bwMode="auto">
            <a:xfrm>
              <a:off x="2772" y="2585"/>
              <a:ext cx="1437" cy="648"/>
              <a:chOff x="2676" y="2489"/>
              <a:chExt cx="1437" cy="648"/>
            </a:xfrm>
          </p:grpSpPr>
          <p:grpSp>
            <p:nvGrpSpPr>
              <p:cNvPr id="672201" name="Group 457">
                <a:extLst>
                  <a:ext uri="{FF2B5EF4-FFF2-40B4-BE49-F238E27FC236}">
                    <a16:creationId xmlns:a16="http://schemas.microsoft.com/office/drawing/2014/main" id="{B24F3D3A-8F41-ED4A-BC04-04F15369555C}"/>
                  </a:ext>
                </a:extLst>
              </p:cNvPr>
              <p:cNvGrpSpPr>
                <a:grpSpLocks/>
              </p:cNvGrpSpPr>
              <p:nvPr/>
            </p:nvGrpSpPr>
            <p:grpSpPr bwMode="auto">
              <a:xfrm>
                <a:off x="2676" y="2489"/>
                <a:ext cx="346" cy="304"/>
                <a:chOff x="3098" y="2084"/>
                <a:chExt cx="346" cy="304"/>
              </a:xfrm>
            </p:grpSpPr>
            <p:sp>
              <p:nvSpPr>
                <p:cNvPr id="672202" name="Oval 458">
                  <a:extLst>
                    <a:ext uri="{FF2B5EF4-FFF2-40B4-BE49-F238E27FC236}">
                      <a16:creationId xmlns:a16="http://schemas.microsoft.com/office/drawing/2014/main" id="{D734FE0E-0516-AE4E-A9A4-4666C574E41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03" name="Oval 459">
                  <a:extLst>
                    <a:ext uri="{FF2B5EF4-FFF2-40B4-BE49-F238E27FC236}">
                      <a16:creationId xmlns:a16="http://schemas.microsoft.com/office/drawing/2014/main" id="{DC070690-4F94-134A-9C2D-D425160C106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04" name="Oval 460">
                  <a:extLst>
                    <a:ext uri="{FF2B5EF4-FFF2-40B4-BE49-F238E27FC236}">
                      <a16:creationId xmlns:a16="http://schemas.microsoft.com/office/drawing/2014/main" id="{3C88E798-0C73-9D4E-A733-3BC5C24DDD6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05" name="Oval 461">
                  <a:extLst>
                    <a:ext uri="{FF2B5EF4-FFF2-40B4-BE49-F238E27FC236}">
                      <a16:creationId xmlns:a16="http://schemas.microsoft.com/office/drawing/2014/main" id="{79F037CE-C761-414B-A499-AFB413A6764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06" name="Oval 462">
                  <a:extLst>
                    <a:ext uri="{FF2B5EF4-FFF2-40B4-BE49-F238E27FC236}">
                      <a16:creationId xmlns:a16="http://schemas.microsoft.com/office/drawing/2014/main" id="{176411A8-42A4-AF4F-A8CF-97D3EFEC6B2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07" name="Oval 463">
                  <a:extLst>
                    <a:ext uri="{FF2B5EF4-FFF2-40B4-BE49-F238E27FC236}">
                      <a16:creationId xmlns:a16="http://schemas.microsoft.com/office/drawing/2014/main" id="{65F8D09D-A015-EB4C-9E63-2908717C5BA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08" name="Oval 464">
                  <a:extLst>
                    <a:ext uri="{FF2B5EF4-FFF2-40B4-BE49-F238E27FC236}">
                      <a16:creationId xmlns:a16="http://schemas.microsoft.com/office/drawing/2014/main" id="{9D89BD6F-6F96-704D-8230-35172383E45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09" name="Oval 465">
                  <a:extLst>
                    <a:ext uri="{FF2B5EF4-FFF2-40B4-BE49-F238E27FC236}">
                      <a16:creationId xmlns:a16="http://schemas.microsoft.com/office/drawing/2014/main" id="{95450539-F493-BB4F-8EE9-8AF48174DED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0" name="Oval 466">
                  <a:extLst>
                    <a:ext uri="{FF2B5EF4-FFF2-40B4-BE49-F238E27FC236}">
                      <a16:creationId xmlns:a16="http://schemas.microsoft.com/office/drawing/2014/main" id="{8259B4A5-541F-854C-8DA6-6B0CCA4D97B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1" name="Oval 467">
                  <a:extLst>
                    <a:ext uri="{FF2B5EF4-FFF2-40B4-BE49-F238E27FC236}">
                      <a16:creationId xmlns:a16="http://schemas.microsoft.com/office/drawing/2014/main" id="{68D2CFEC-6A0E-0C47-B359-10CF5B3E367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2" name="Oval 468">
                  <a:extLst>
                    <a:ext uri="{FF2B5EF4-FFF2-40B4-BE49-F238E27FC236}">
                      <a16:creationId xmlns:a16="http://schemas.microsoft.com/office/drawing/2014/main" id="{99786532-AFB8-D149-BA8D-655FE90381E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3" name="Oval 469">
                  <a:extLst>
                    <a:ext uri="{FF2B5EF4-FFF2-40B4-BE49-F238E27FC236}">
                      <a16:creationId xmlns:a16="http://schemas.microsoft.com/office/drawing/2014/main" id="{678A4C3A-E62F-0542-8759-EF433694AB1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4" name="Oval 470">
                  <a:extLst>
                    <a:ext uri="{FF2B5EF4-FFF2-40B4-BE49-F238E27FC236}">
                      <a16:creationId xmlns:a16="http://schemas.microsoft.com/office/drawing/2014/main" id="{D5EB272A-FF02-4E44-B799-51143B36F56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5" name="Oval 471">
                  <a:extLst>
                    <a:ext uri="{FF2B5EF4-FFF2-40B4-BE49-F238E27FC236}">
                      <a16:creationId xmlns:a16="http://schemas.microsoft.com/office/drawing/2014/main" id="{12791C71-1A8E-BF43-B08F-0CF01DB6C4C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216" name="Group 472">
                <a:extLst>
                  <a:ext uri="{FF2B5EF4-FFF2-40B4-BE49-F238E27FC236}">
                    <a16:creationId xmlns:a16="http://schemas.microsoft.com/office/drawing/2014/main" id="{054C7762-9EE4-C349-A4CB-64A7787192DD}"/>
                  </a:ext>
                </a:extLst>
              </p:cNvPr>
              <p:cNvGrpSpPr>
                <a:grpSpLocks/>
              </p:cNvGrpSpPr>
              <p:nvPr/>
            </p:nvGrpSpPr>
            <p:grpSpPr bwMode="auto">
              <a:xfrm>
                <a:off x="3767" y="2833"/>
                <a:ext cx="346" cy="304"/>
                <a:chOff x="3098" y="2084"/>
                <a:chExt cx="346" cy="304"/>
              </a:xfrm>
            </p:grpSpPr>
            <p:sp>
              <p:nvSpPr>
                <p:cNvPr id="672217" name="Oval 473">
                  <a:extLst>
                    <a:ext uri="{FF2B5EF4-FFF2-40B4-BE49-F238E27FC236}">
                      <a16:creationId xmlns:a16="http://schemas.microsoft.com/office/drawing/2014/main" id="{BD2C0893-C647-C94D-8850-3806693AC93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8" name="Oval 474">
                  <a:extLst>
                    <a:ext uri="{FF2B5EF4-FFF2-40B4-BE49-F238E27FC236}">
                      <a16:creationId xmlns:a16="http://schemas.microsoft.com/office/drawing/2014/main" id="{2722208E-4E0B-194D-9382-64178D51D66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9" name="Oval 475">
                  <a:extLst>
                    <a:ext uri="{FF2B5EF4-FFF2-40B4-BE49-F238E27FC236}">
                      <a16:creationId xmlns:a16="http://schemas.microsoft.com/office/drawing/2014/main" id="{4FB2951F-127B-D64A-A03D-4F9A7E89922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0" name="Oval 476">
                  <a:extLst>
                    <a:ext uri="{FF2B5EF4-FFF2-40B4-BE49-F238E27FC236}">
                      <a16:creationId xmlns:a16="http://schemas.microsoft.com/office/drawing/2014/main" id="{866DE0B1-71D4-5D49-B1AC-BDD76709495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1" name="Oval 477">
                  <a:extLst>
                    <a:ext uri="{FF2B5EF4-FFF2-40B4-BE49-F238E27FC236}">
                      <a16:creationId xmlns:a16="http://schemas.microsoft.com/office/drawing/2014/main" id="{1BEF3CC4-2310-3542-B25A-41370E38EDE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2" name="Oval 478">
                  <a:extLst>
                    <a:ext uri="{FF2B5EF4-FFF2-40B4-BE49-F238E27FC236}">
                      <a16:creationId xmlns:a16="http://schemas.microsoft.com/office/drawing/2014/main" id="{820125E5-E37A-DF43-A9E0-087CD64D2F8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3" name="Oval 479">
                  <a:extLst>
                    <a:ext uri="{FF2B5EF4-FFF2-40B4-BE49-F238E27FC236}">
                      <a16:creationId xmlns:a16="http://schemas.microsoft.com/office/drawing/2014/main" id="{13AE9F03-66BA-0A4D-9E7E-512E3265731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4" name="Oval 480">
                  <a:extLst>
                    <a:ext uri="{FF2B5EF4-FFF2-40B4-BE49-F238E27FC236}">
                      <a16:creationId xmlns:a16="http://schemas.microsoft.com/office/drawing/2014/main" id="{18836EB8-746D-754B-A50D-DAE5C879569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5" name="Oval 481">
                  <a:extLst>
                    <a:ext uri="{FF2B5EF4-FFF2-40B4-BE49-F238E27FC236}">
                      <a16:creationId xmlns:a16="http://schemas.microsoft.com/office/drawing/2014/main" id="{34DACA6F-B7D5-EE40-8808-A8808FA0990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6" name="Oval 482">
                  <a:extLst>
                    <a:ext uri="{FF2B5EF4-FFF2-40B4-BE49-F238E27FC236}">
                      <a16:creationId xmlns:a16="http://schemas.microsoft.com/office/drawing/2014/main" id="{DADCDAAB-7E5B-DC45-BB03-A0C79F3F701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7" name="Oval 483">
                  <a:extLst>
                    <a:ext uri="{FF2B5EF4-FFF2-40B4-BE49-F238E27FC236}">
                      <a16:creationId xmlns:a16="http://schemas.microsoft.com/office/drawing/2014/main" id="{9B129637-8FC3-5E43-B20E-FFBB5712124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8" name="Oval 484">
                  <a:extLst>
                    <a:ext uri="{FF2B5EF4-FFF2-40B4-BE49-F238E27FC236}">
                      <a16:creationId xmlns:a16="http://schemas.microsoft.com/office/drawing/2014/main" id="{5CBF1301-5694-FE42-955C-BA77E8B4C78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9" name="Oval 485">
                  <a:extLst>
                    <a:ext uri="{FF2B5EF4-FFF2-40B4-BE49-F238E27FC236}">
                      <a16:creationId xmlns:a16="http://schemas.microsoft.com/office/drawing/2014/main" id="{DB993F32-67FE-B549-9474-4FC21B03ABF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30" name="Oval 486">
                  <a:extLst>
                    <a:ext uri="{FF2B5EF4-FFF2-40B4-BE49-F238E27FC236}">
                      <a16:creationId xmlns:a16="http://schemas.microsoft.com/office/drawing/2014/main" id="{CAE703BE-FBFD-3B4E-B09C-023D4349AAD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231" name="Group 487">
              <a:extLst>
                <a:ext uri="{FF2B5EF4-FFF2-40B4-BE49-F238E27FC236}">
                  <a16:creationId xmlns:a16="http://schemas.microsoft.com/office/drawing/2014/main" id="{B6B6A46A-F3F2-B345-B599-3D7CA54D6FA6}"/>
                </a:ext>
              </a:extLst>
            </p:cNvPr>
            <p:cNvGrpSpPr>
              <a:grpSpLocks/>
            </p:cNvGrpSpPr>
            <p:nvPr/>
          </p:nvGrpSpPr>
          <p:grpSpPr bwMode="auto">
            <a:xfrm>
              <a:off x="2367" y="2454"/>
              <a:ext cx="1005" cy="1172"/>
              <a:chOff x="2271" y="2358"/>
              <a:chExt cx="1005" cy="1172"/>
            </a:xfrm>
          </p:grpSpPr>
          <p:grpSp>
            <p:nvGrpSpPr>
              <p:cNvPr id="672232" name="Group 488">
                <a:extLst>
                  <a:ext uri="{FF2B5EF4-FFF2-40B4-BE49-F238E27FC236}">
                    <a16:creationId xmlns:a16="http://schemas.microsoft.com/office/drawing/2014/main" id="{11B8265B-4AAB-5A44-BF78-B893D6A5C215}"/>
                  </a:ext>
                </a:extLst>
              </p:cNvPr>
              <p:cNvGrpSpPr>
                <a:grpSpLocks/>
              </p:cNvGrpSpPr>
              <p:nvPr/>
            </p:nvGrpSpPr>
            <p:grpSpPr bwMode="auto">
              <a:xfrm>
                <a:off x="2930" y="3226"/>
                <a:ext cx="346" cy="304"/>
                <a:chOff x="3098" y="2084"/>
                <a:chExt cx="346" cy="304"/>
              </a:xfrm>
            </p:grpSpPr>
            <p:sp>
              <p:nvSpPr>
                <p:cNvPr id="672233" name="Oval 489">
                  <a:extLst>
                    <a:ext uri="{FF2B5EF4-FFF2-40B4-BE49-F238E27FC236}">
                      <a16:creationId xmlns:a16="http://schemas.microsoft.com/office/drawing/2014/main" id="{97817728-D84B-1941-B7DD-BC57D8FDE46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34" name="Oval 490">
                  <a:extLst>
                    <a:ext uri="{FF2B5EF4-FFF2-40B4-BE49-F238E27FC236}">
                      <a16:creationId xmlns:a16="http://schemas.microsoft.com/office/drawing/2014/main" id="{5AA8B6D0-D544-0247-A7A9-04C6579B4CD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35" name="Oval 491">
                  <a:extLst>
                    <a:ext uri="{FF2B5EF4-FFF2-40B4-BE49-F238E27FC236}">
                      <a16:creationId xmlns:a16="http://schemas.microsoft.com/office/drawing/2014/main" id="{F2FAE655-9C72-B14F-A148-53E24EF5D8E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36" name="Oval 492">
                  <a:extLst>
                    <a:ext uri="{FF2B5EF4-FFF2-40B4-BE49-F238E27FC236}">
                      <a16:creationId xmlns:a16="http://schemas.microsoft.com/office/drawing/2014/main" id="{E295B955-4108-8945-9D74-555C0E3F02C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37" name="Oval 493">
                  <a:extLst>
                    <a:ext uri="{FF2B5EF4-FFF2-40B4-BE49-F238E27FC236}">
                      <a16:creationId xmlns:a16="http://schemas.microsoft.com/office/drawing/2014/main" id="{F9EA73E1-1BA0-1047-9927-CD83CD1179D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38" name="Oval 494">
                  <a:extLst>
                    <a:ext uri="{FF2B5EF4-FFF2-40B4-BE49-F238E27FC236}">
                      <a16:creationId xmlns:a16="http://schemas.microsoft.com/office/drawing/2014/main" id="{AC8DF94A-BF83-D542-99E4-0D9245F9F9A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39" name="Oval 495">
                  <a:extLst>
                    <a:ext uri="{FF2B5EF4-FFF2-40B4-BE49-F238E27FC236}">
                      <a16:creationId xmlns:a16="http://schemas.microsoft.com/office/drawing/2014/main" id="{76242BF8-162C-DC4E-A0A0-1518F1C066D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0" name="Oval 496">
                  <a:extLst>
                    <a:ext uri="{FF2B5EF4-FFF2-40B4-BE49-F238E27FC236}">
                      <a16:creationId xmlns:a16="http://schemas.microsoft.com/office/drawing/2014/main" id="{B146BCBE-0B19-6847-8B97-54776E1DEFE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1" name="Oval 497">
                  <a:extLst>
                    <a:ext uri="{FF2B5EF4-FFF2-40B4-BE49-F238E27FC236}">
                      <a16:creationId xmlns:a16="http://schemas.microsoft.com/office/drawing/2014/main" id="{9B57B156-50C5-104E-A1D2-9F5C4C3065E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2" name="Oval 498">
                  <a:extLst>
                    <a:ext uri="{FF2B5EF4-FFF2-40B4-BE49-F238E27FC236}">
                      <a16:creationId xmlns:a16="http://schemas.microsoft.com/office/drawing/2014/main" id="{36A6C621-327E-1E4B-87CC-B71C6A02006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3" name="Oval 499">
                  <a:extLst>
                    <a:ext uri="{FF2B5EF4-FFF2-40B4-BE49-F238E27FC236}">
                      <a16:creationId xmlns:a16="http://schemas.microsoft.com/office/drawing/2014/main" id="{188D31F9-6ADA-3D45-974F-E89832E57D2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4" name="Oval 500">
                  <a:extLst>
                    <a:ext uri="{FF2B5EF4-FFF2-40B4-BE49-F238E27FC236}">
                      <a16:creationId xmlns:a16="http://schemas.microsoft.com/office/drawing/2014/main" id="{7EC2B75A-C473-E34B-8975-4139EB7852A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5" name="Oval 501">
                  <a:extLst>
                    <a:ext uri="{FF2B5EF4-FFF2-40B4-BE49-F238E27FC236}">
                      <a16:creationId xmlns:a16="http://schemas.microsoft.com/office/drawing/2014/main" id="{640DBAE7-F6A7-7B43-A8C5-ADD186EB41E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6" name="Oval 502">
                  <a:extLst>
                    <a:ext uri="{FF2B5EF4-FFF2-40B4-BE49-F238E27FC236}">
                      <a16:creationId xmlns:a16="http://schemas.microsoft.com/office/drawing/2014/main" id="{D215D187-AC57-0947-A5B7-621B9909CC4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247" name="Group 503">
                <a:extLst>
                  <a:ext uri="{FF2B5EF4-FFF2-40B4-BE49-F238E27FC236}">
                    <a16:creationId xmlns:a16="http://schemas.microsoft.com/office/drawing/2014/main" id="{A39C57B9-A6B7-0D4F-B57A-1A91E0C46933}"/>
                  </a:ext>
                </a:extLst>
              </p:cNvPr>
              <p:cNvGrpSpPr>
                <a:grpSpLocks/>
              </p:cNvGrpSpPr>
              <p:nvPr/>
            </p:nvGrpSpPr>
            <p:grpSpPr bwMode="auto">
              <a:xfrm>
                <a:off x="2271" y="2358"/>
                <a:ext cx="346" cy="304"/>
                <a:chOff x="3098" y="2084"/>
                <a:chExt cx="346" cy="304"/>
              </a:xfrm>
            </p:grpSpPr>
            <p:sp>
              <p:nvSpPr>
                <p:cNvPr id="672248" name="Oval 504">
                  <a:extLst>
                    <a:ext uri="{FF2B5EF4-FFF2-40B4-BE49-F238E27FC236}">
                      <a16:creationId xmlns:a16="http://schemas.microsoft.com/office/drawing/2014/main" id="{6446EDAB-72A1-FE4A-854F-562E933E798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9" name="Oval 505">
                  <a:extLst>
                    <a:ext uri="{FF2B5EF4-FFF2-40B4-BE49-F238E27FC236}">
                      <a16:creationId xmlns:a16="http://schemas.microsoft.com/office/drawing/2014/main" id="{64CD7A2C-86BD-1340-B4B8-7F9AC8D3A39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0" name="Oval 506">
                  <a:extLst>
                    <a:ext uri="{FF2B5EF4-FFF2-40B4-BE49-F238E27FC236}">
                      <a16:creationId xmlns:a16="http://schemas.microsoft.com/office/drawing/2014/main" id="{ABD2BA1B-BE46-3241-8663-FA1EEB7AECF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1" name="Oval 507">
                  <a:extLst>
                    <a:ext uri="{FF2B5EF4-FFF2-40B4-BE49-F238E27FC236}">
                      <a16:creationId xmlns:a16="http://schemas.microsoft.com/office/drawing/2014/main" id="{7730D955-58A3-CB4C-97EF-529255FD5F4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2" name="Oval 508">
                  <a:extLst>
                    <a:ext uri="{FF2B5EF4-FFF2-40B4-BE49-F238E27FC236}">
                      <a16:creationId xmlns:a16="http://schemas.microsoft.com/office/drawing/2014/main" id="{1E2CEC06-36B3-B24B-9694-7E7F24C4EBF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3" name="Oval 509">
                  <a:extLst>
                    <a:ext uri="{FF2B5EF4-FFF2-40B4-BE49-F238E27FC236}">
                      <a16:creationId xmlns:a16="http://schemas.microsoft.com/office/drawing/2014/main" id="{A9267E77-C2BC-1142-BE30-343E6409948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4" name="Oval 510">
                  <a:extLst>
                    <a:ext uri="{FF2B5EF4-FFF2-40B4-BE49-F238E27FC236}">
                      <a16:creationId xmlns:a16="http://schemas.microsoft.com/office/drawing/2014/main" id="{862D6BF9-0CC1-E041-841E-AC8409B97E5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5" name="Oval 511">
                  <a:extLst>
                    <a:ext uri="{FF2B5EF4-FFF2-40B4-BE49-F238E27FC236}">
                      <a16:creationId xmlns:a16="http://schemas.microsoft.com/office/drawing/2014/main" id="{D82C6186-A6EB-E748-AE74-B5F0989C931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6" name="Oval 512">
                  <a:extLst>
                    <a:ext uri="{FF2B5EF4-FFF2-40B4-BE49-F238E27FC236}">
                      <a16:creationId xmlns:a16="http://schemas.microsoft.com/office/drawing/2014/main" id="{039B8264-A703-C84D-AD55-A14AA6AA45D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7" name="Oval 513">
                  <a:extLst>
                    <a:ext uri="{FF2B5EF4-FFF2-40B4-BE49-F238E27FC236}">
                      <a16:creationId xmlns:a16="http://schemas.microsoft.com/office/drawing/2014/main" id="{E4D450C7-1366-874E-AFB0-2512D791AE0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8" name="Oval 514">
                  <a:extLst>
                    <a:ext uri="{FF2B5EF4-FFF2-40B4-BE49-F238E27FC236}">
                      <a16:creationId xmlns:a16="http://schemas.microsoft.com/office/drawing/2014/main" id="{F095640C-D073-2643-A373-518D1C7A302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9" name="Oval 515">
                  <a:extLst>
                    <a:ext uri="{FF2B5EF4-FFF2-40B4-BE49-F238E27FC236}">
                      <a16:creationId xmlns:a16="http://schemas.microsoft.com/office/drawing/2014/main" id="{57D2AC33-1BA2-A04C-9319-4545D75B4B3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60" name="Oval 516">
                  <a:extLst>
                    <a:ext uri="{FF2B5EF4-FFF2-40B4-BE49-F238E27FC236}">
                      <a16:creationId xmlns:a16="http://schemas.microsoft.com/office/drawing/2014/main" id="{F05C543C-574B-3C44-8FA8-09ABB3C9337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61" name="Oval 517">
                  <a:extLst>
                    <a:ext uri="{FF2B5EF4-FFF2-40B4-BE49-F238E27FC236}">
                      <a16:creationId xmlns:a16="http://schemas.microsoft.com/office/drawing/2014/main" id="{2DFBB972-61C5-7E4F-B449-7A64BCB4F57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673532" name="Freeform 764">
            <a:extLst>
              <a:ext uri="{FF2B5EF4-FFF2-40B4-BE49-F238E27FC236}">
                <a16:creationId xmlns:a16="http://schemas.microsoft.com/office/drawing/2014/main" id="{BD2017A4-6159-884A-9AE7-161CC27FBCF1}"/>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533" name="Rectangle 765">
            <a:extLst>
              <a:ext uri="{FF2B5EF4-FFF2-40B4-BE49-F238E27FC236}">
                <a16:creationId xmlns:a16="http://schemas.microsoft.com/office/drawing/2014/main" id="{7F1B76BF-F616-5644-AF94-FA4CC555393B}"/>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34" name="Freeform 766">
            <a:extLst>
              <a:ext uri="{FF2B5EF4-FFF2-40B4-BE49-F238E27FC236}">
                <a16:creationId xmlns:a16="http://schemas.microsoft.com/office/drawing/2014/main" id="{A509F411-8891-DE4A-9B67-88FEAC74D738}"/>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535" name="AutoShape 767">
            <a:extLst>
              <a:ext uri="{FF2B5EF4-FFF2-40B4-BE49-F238E27FC236}">
                <a16:creationId xmlns:a16="http://schemas.microsoft.com/office/drawing/2014/main" id="{E15A24D5-8C1F-4F42-99BC-1C04E982F45A}"/>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36" name="Rectangle 768">
            <a:extLst>
              <a:ext uri="{FF2B5EF4-FFF2-40B4-BE49-F238E27FC236}">
                <a16:creationId xmlns:a16="http://schemas.microsoft.com/office/drawing/2014/main" id="{FF810DBE-B544-E949-9372-3EEE50AC3201}"/>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37" name="Rectangle 769">
            <a:extLst>
              <a:ext uri="{FF2B5EF4-FFF2-40B4-BE49-F238E27FC236}">
                <a16:creationId xmlns:a16="http://schemas.microsoft.com/office/drawing/2014/main" id="{C74D5A3D-9F61-324E-9610-4A860473D7F9}"/>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38" name="AutoShape 770">
            <a:extLst>
              <a:ext uri="{FF2B5EF4-FFF2-40B4-BE49-F238E27FC236}">
                <a16:creationId xmlns:a16="http://schemas.microsoft.com/office/drawing/2014/main" id="{43AD5B29-F32B-AD4D-8704-9F1C21DA63B8}"/>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39" name="Line 771">
            <a:extLst>
              <a:ext uri="{FF2B5EF4-FFF2-40B4-BE49-F238E27FC236}">
                <a16:creationId xmlns:a16="http://schemas.microsoft.com/office/drawing/2014/main" id="{839CF9FC-ECB8-C64F-82AA-19487C08FE69}"/>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40" name="Line 772">
            <a:extLst>
              <a:ext uri="{FF2B5EF4-FFF2-40B4-BE49-F238E27FC236}">
                <a16:creationId xmlns:a16="http://schemas.microsoft.com/office/drawing/2014/main" id="{C1BEB61B-19FA-9B4F-91DC-D9A456F3F8B2}"/>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41" name="Rectangle 773">
            <a:extLst>
              <a:ext uri="{FF2B5EF4-FFF2-40B4-BE49-F238E27FC236}">
                <a16:creationId xmlns:a16="http://schemas.microsoft.com/office/drawing/2014/main" id="{DDEA90CA-9C25-2144-92EF-21252525DA77}"/>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673542" name="Rectangle 774">
            <a:extLst>
              <a:ext uri="{FF2B5EF4-FFF2-40B4-BE49-F238E27FC236}">
                <a16:creationId xmlns:a16="http://schemas.microsoft.com/office/drawing/2014/main" id="{551C0EAC-14AA-1146-BF62-BEB148FD8C96}"/>
              </a:ext>
            </a:extLst>
          </p:cNvPr>
          <p:cNvSpPr>
            <a:spLocks noChangeArrowheads="1"/>
          </p:cNvSpPr>
          <p:nvPr/>
        </p:nvSpPr>
        <p:spPr bwMode="auto">
          <a:xfrm>
            <a:off x="8070850" y="3665538"/>
            <a:ext cx="835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Perbudakan</a:t>
            </a:r>
          </a:p>
        </p:txBody>
      </p:sp>
      <p:sp>
        <p:nvSpPr>
          <p:cNvPr id="673543" name="Rectangle 775">
            <a:extLst>
              <a:ext uri="{FF2B5EF4-FFF2-40B4-BE49-F238E27FC236}">
                <a16:creationId xmlns:a16="http://schemas.microsoft.com/office/drawing/2014/main" id="{FB4F4E2F-10A3-1740-A4AE-A140F6874AAB}"/>
              </a:ext>
            </a:extLst>
          </p:cNvPr>
          <p:cNvSpPr>
            <a:spLocks noChangeArrowheads="1"/>
          </p:cNvSpPr>
          <p:nvPr/>
        </p:nvSpPr>
        <p:spPr bwMode="auto">
          <a:xfrm>
            <a:off x="8280400" y="3854450"/>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430</a:t>
            </a:r>
          </a:p>
        </p:txBody>
      </p:sp>
      <p:sp>
        <p:nvSpPr>
          <p:cNvPr id="673547" name="Rectangle 779">
            <a:extLst>
              <a:ext uri="{FF2B5EF4-FFF2-40B4-BE49-F238E27FC236}">
                <a16:creationId xmlns:a16="http://schemas.microsoft.com/office/drawing/2014/main" id="{E10F997C-C938-FC41-AC48-56B473488F2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61</a:t>
            </a:r>
          </a:p>
        </p:txBody>
      </p:sp>
      <p:grpSp>
        <p:nvGrpSpPr>
          <p:cNvPr id="673548" name="Group 780">
            <a:extLst>
              <a:ext uri="{FF2B5EF4-FFF2-40B4-BE49-F238E27FC236}">
                <a16:creationId xmlns:a16="http://schemas.microsoft.com/office/drawing/2014/main" id="{11FC9148-333F-1B4C-A8CC-C50CFF81BAA2}"/>
              </a:ext>
            </a:extLst>
          </p:cNvPr>
          <p:cNvGrpSpPr>
            <a:grpSpLocks/>
          </p:cNvGrpSpPr>
          <p:nvPr/>
        </p:nvGrpSpPr>
        <p:grpSpPr bwMode="auto">
          <a:xfrm>
            <a:off x="292100" y="3817938"/>
            <a:ext cx="4062413" cy="2838450"/>
            <a:chOff x="2363" y="2032"/>
            <a:chExt cx="2559" cy="1788"/>
          </a:xfrm>
        </p:grpSpPr>
        <p:grpSp>
          <p:nvGrpSpPr>
            <p:cNvPr id="673549" name="Group 781">
              <a:extLst>
                <a:ext uri="{FF2B5EF4-FFF2-40B4-BE49-F238E27FC236}">
                  <a16:creationId xmlns:a16="http://schemas.microsoft.com/office/drawing/2014/main" id="{C10A07C8-CDBF-3A41-81E3-DEE4D00996DD}"/>
                </a:ext>
              </a:extLst>
            </p:cNvPr>
            <p:cNvGrpSpPr>
              <a:grpSpLocks/>
            </p:cNvGrpSpPr>
            <p:nvPr/>
          </p:nvGrpSpPr>
          <p:grpSpPr bwMode="auto">
            <a:xfrm>
              <a:off x="3361" y="2338"/>
              <a:ext cx="346" cy="304"/>
              <a:chOff x="3098" y="2084"/>
              <a:chExt cx="346" cy="304"/>
            </a:xfrm>
          </p:grpSpPr>
          <p:sp>
            <p:nvSpPr>
              <p:cNvPr id="673550" name="Oval 782">
                <a:extLst>
                  <a:ext uri="{FF2B5EF4-FFF2-40B4-BE49-F238E27FC236}">
                    <a16:creationId xmlns:a16="http://schemas.microsoft.com/office/drawing/2014/main" id="{5F778DF7-399E-9A4A-A81A-F062AAD3A7A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1" name="Oval 783">
                <a:extLst>
                  <a:ext uri="{FF2B5EF4-FFF2-40B4-BE49-F238E27FC236}">
                    <a16:creationId xmlns:a16="http://schemas.microsoft.com/office/drawing/2014/main" id="{124C1B56-E15B-D84B-826D-FD66FCE8F49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2" name="Oval 784">
                <a:extLst>
                  <a:ext uri="{FF2B5EF4-FFF2-40B4-BE49-F238E27FC236}">
                    <a16:creationId xmlns:a16="http://schemas.microsoft.com/office/drawing/2014/main" id="{F6E2498C-23AC-4346-893F-C95464A55B9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3" name="Oval 785">
                <a:extLst>
                  <a:ext uri="{FF2B5EF4-FFF2-40B4-BE49-F238E27FC236}">
                    <a16:creationId xmlns:a16="http://schemas.microsoft.com/office/drawing/2014/main" id="{AC1DFAAD-5154-134C-9509-51D0D1281ED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4" name="Oval 786">
                <a:extLst>
                  <a:ext uri="{FF2B5EF4-FFF2-40B4-BE49-F238E27FC236}">
                    <a16:creationId xmlns:a16="http://schemas.microsoft.com/office/drawing/2014/main" id="{23D5F6B2-F3BE-EB41-890E-DBEB191ADD0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5" name="Oval 787">
                <a:extLst>
                  <a:ext uri="{FF2B5EF4-FFF2-40B4-BE49-F238E27FC236}">
                    <a16:creationId xmlns:a16="http://schemas.microsoft.com/office/drawing/2014/main" id="{37E73821-2A7F-7546-8295-231CB1A4C1E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6" name="Oval 788">
                <a:extLst>
                  <a:ext uri="{FF2B5EF4-FFF2-40B4-BE49-F238E27FC236}">
                    <a16:creationId xmlns:a16="http://schemas.microsoft.com/office/drawing/2014/main" id="{F33D8FDE-AB95-334F-87BF-187E8617DC0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7" name="Oval 789">
                <a:extLst>
                  <a:ext uri="{FF2B5EF4-FFF2-40B4-BE49-F238E27FC236}">
                    <a16:creationId xmlns:a16="http://schemas.microsoft.com/office/drawing/2014/main" id="{E0CF2DF8-10A2-2B4D-BEB6-66B29F7C741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8" name="Oval 790">
                <a:extLst>
                  <a:ext uri="{FF2B5EF4-FFF2-40B4-BE49-F238E27FC236}">
                    <a16:creationId xmlns:a16="http://schemas.microsoft.com/office/drawing/2014/main" id="{757B6284-14C9-5044-A644-48D77FBF089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9" name="Oval 791">
                <a:extLst>
                  <a:ext uri="{FF2B5EF4-FFF2-40B4-BE49-F238E27FC236}">
                    <a16:creationId xmlns:a16="http://schemas.microsoft.com/office/drawing/2014/main" id="{1A45236E-05BE-504B-B986-FE77FF460B0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0" name="Oval 792">
                <a:extLst>
                  <a:ext uri="{FF2B5EF4-FFF2-40B4-BE49-F238E27FC236}">
                    <a16:creationId xmlns:a16="http://schemas.microsoft.com/office/drawing/2014/main" id="{40958517-43BD-C248-BA1D-A716416D8D8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1" name="Oval 793">
                <a:extLst>
                  <a:ext uri="{FF2B5EF4-FFF2-40B4-BE49-F238E27FC236}">
                    <a16:creationId xmlns:a16="http://schemas.microsoft.com/office/drawing/2014/main" id="{FA2C9FE2-22D9-EB46-BBA2-731B195979E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2" name="Oval 794">
                <a:extLst>
                  <a:ext uri="{FF2B5EF4-FFF2-40B4-BE49-F238E27FC236}">
                    <a16:creationId xmlns:a16="http://schemas.microsoft.com/office/drawing/2014/main" id="{CCF7EAC5-FCE4-0E46-BA62-8CF80B16349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3" name="Oval 795">
                <a:extLst>
                  <a:ext uri="{FF2B5EF4-FFF2-40B4-BE49-F238E27FC236}">
                    <a16:creationId xmlns:a16="http://schemas.microsoft.com/office/drawing/2014/main" id="{CE8F4744-0626-1347-A66C-AC9633C8A82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564" name="Group 796">
              <a:extLst>
                <a:ext uri="{FF2B5EF4-FFF2-40B4-BE49-F238E27FC236}">
                  <a16:creationId xmlns:a16="http://schemas.microsoft.com/office/drawing/2014/main" id="{E263E062-3DBC-A94D-96D1-AEA001BFF0CB}"/>
                </a:ext>
              </a:extLst>
            </p:cNvPr>
            <p:cNvGrpSpPr>
              <a:grpSpLocks/>
            </p:cNvGrpSpPr>
            <p:nvPr/>
          </p:nvGrpSpPr>
          <p:grpSpPr bwMode="auto">
            <a:xfrm>
              <a:off x="3768" y="2252"/>
              <a:ext cx="346" cy="304"/>
              <a:chOff x="3098" y="2084"/>
              <a:chExt cx="346" cy="304"/>
            </a:xfrm>
          </p:grpSpPr>
          <p:sp>
            <p:nvSpPr>
              <p:cNvPr id="673565" name="Oval 797">
                <a:extLst>
                  <a:ext uri="{FF2B5EF4-FFF2-40B4-BE49-F238E27FC236}">
                    <a16:creationId xmlns:a16="http://schemas.microsoft.com/office/drawing/2014/main" id="{E299E894-97FE-7B4C-85F3-635EDD65C2F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6" name="Oval 798">
                <a:extLst>
                  <a:ext uri="{FF2B5EF4-FFF2-40B4-BE49-F238E27FC236}">
                    <a16:creationId xmlns:a16="http://schemas.microsoft.com/office/drawing/2014/main" id="{EC9380DF-BCAD-124C-BF56-340E4058349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7" name="Oval 799">
                <a:extLst>
                  <a:ext uri="{FF2B5EF4-FFF2-40B4-BE49-F238E27FC236}">
                    <a16:creationId xmlns:a16="http://schemas.microsoft.com/office/drawing/2014/main" id="{E3D68B08-8464-E64B-A5FE-681973962D3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8" name="Oval 800">
                <a:extLst>
                  <a:ext uri="{FF2B5EF4-FFF2-40B4-BE49-F238E27FC236}">
                    <a16:creationId xmlns:a16="http://schemas.microsoft.com/office/drawing/2014/main" id="{177B41B4-5C4E-0F49-A21F-319A5B439B3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9" name="Oval 801">
                <a:extLst>
                  <a:ext uri="{FF2B5EF4-FFF2-40B4-BE49-F238E27FC236}">
                    <a16:creationId xmlns:a16="http://schemas.microsoft.com/office/drawing/2014/main" id="{47BCAD86-F921-EF40-A3AB-C6BBBC824C2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0" name="Oval 802">
                <a:extLst>
                  <a:ext uri="{FF2B5EF4-FFF2-40B4-BE49-F238E27FC236}">
                    <a16:creationId xmlns:a16="http://schemas.microsoft.com/office/drawing/2014/main" id="{5953DB53-AC20-F34D-96BA-666C8CB252A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1" name="Oval 803">
                <a:extLst>
                  <a:ext uri="{FF2B5EF4-FFF2-40B4-BE49-F238E27FC236}">
                    <a16:creationId xmlns:a16="http://schemas.microsoft.com/office/drawing/2014/main" id="{856AEAFF-C853-514E-BEFA-986D667C25A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2" name="Oval 804">
                <a:extLst>
                  <a:ext uri="{FF2B5EF4-FFF2-40B4-BE49-F238E27FC236}">
                    <a16:creationId xmlns:a16="http://schemas.microsoft.com/office/drawing/2014/main" id="{2D93AC29-C7C5-E84E-80AE-4DDA15DE13D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3" name="Oval 805">
                <a:extLst>
                  <a:ext uri="{FF2B5EF4-FFF2-40B4-BE49-F238E27FC236}">
                    <a16:creationId xmlns:a16="http://schemas.microsoft.com/office/drawing/2014/main" id="{D85CD642-C879-744F-801E-ADD95DDDFAA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4" name="Oval 806">
                <a:extLst>
                  <a:ext uri="{FF2B5EF4-FFF2-40B4-BE49-F238E27FC236}">
                    <a16:creationId xmlns:a16="http://schemas.microsoft.com/office/drawing/2014/main" id="{08350410-3EEB-9840-BA9B-A0384CA7906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5" name="Oval 807">
                <a:extLst>
                  <a:ext uri="{FF2B5EF4-FFF2-40B4-BE49-F238E27FC236}">
                    <a16:creationId xmlns:a16="http://schemas.microsoft.com/office/drawing/2014/main" id="{22B72691-1AFB-564D-8D3A-3E29814190A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6" name="Oval 808">
                <a:extLst>
                  <a:ext uri="{FF2B5EF4-FFF2-40B4-BE49-F238E27FC236}">
                    <a16:creationId xmlns:a16="http://schemas.microsoft.com/office/drawing/2014/main" id="{9D9562F5-1002-C24B-B606-089EDD09C96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7" name="Oval 809">
                <a:extLst>
                  <a:ext uri="{FF2B5EF4-FFF2-40B4-BE49-F238E27FC236}">
                    <a16:creationId xmlns:a16="http://schemas.microsoft.com/office/drawing/2014/main" id="{837F1CD1-BEB7-A546-B374-7E126EC1EDC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8" name="Oval 810">
                <a:extLst>
                  <a:ext uri="{FF2B5EF4-FFF2-40B4-BE49-F238E27FC236}">
                    <a16:creationId xmlns:a16="http://schemas.microsoft.com/office/drawing/2014/main" id="{EC87759E-F36B-F04E-953A-45A2B1AB4B7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579" name="Group 811">
              <a:extLst>
                <a:ext uri="{FF2B5EF4-FFF2-40B4-BE49-F238E27FC236}">
                  <a16:creationId xmlns:a16="http://schemas.microsoft.com/office/drawing/2014/main" id="{E59888F3-8C8C-5B44-BA99-7594C0A12804}"/>
                </a:ext>
              </a:extLst>
            </p:cNvPr>
            <p:cNvGrpSpPr>
              <a:grpSpLocks/>
            </p:cNvGrpSpPr>
            <p:nvPr/>
          </p:nvGrpSpPr>
          <p:grpSpPr bwMode="auto">
            <a:xfrm>
              <a:off x="2948" y="2795"/>
              <a:ext cx="346" cy="304"/>
              <a:chOff x="3098" y="2084"/>
              <a:chExt cx="346" cy="304"/>
            </a:xfrm>
          </p:grpSpPr>
          <p:sp>
            <p:nvSpPr>
              <p:cNvPr id="673580" name="Oval 812">
                <a:extLst>
                  <a:ext uri="{FF2B5EF4-FFF2-40B4-BE49-F238E27FC236}">
                    <a16:creationId xmlns:a16="http://schemas.microsoft.com/office/drawing/2014/main" id="{DE2C53BC-6AE9-6643-8F84-B1D824F55C0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1" name="Oval 813">
                <a:extLst>
                  <a:ext uri="{FF2B5EF4-FFF2-40B4-BE49-F238E27FC236}">
                    <a16:creationId xmlns:a16="http://schemas.microsoft.com/office/drawing/2014/main" id="{4FF0F99C-8800-E740-9F8E-6B879357E1F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2" name="Oval 814">
                <a:extLst>
                  <a:ext uri="{FF2B5EF4-FFF2-40B4-BE49-F238E27FC236}">
                    <a16:creationId xmlns:a16="http://schemas.microsoft.com/office/drawing/2014/main" id="{6F5391E5-7CEB-1845-97AF-A7B87482839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3" name="Oval 815">
                <a:extLst>
                  <a:ext uri="{FF2B5EF4-FFF2-40B4-BE49-F238E27FC236}">
                    <a16:creationId xmlns:a16="http://schemas.microsoft.com/office/drawing/2014/main" id="{A0EC735E-7269-D34E-88A3-AD7D246E51A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4" name="Oval 816">
                <a:extLst>
                  <a:ext uri="{FF2B5EF4-FFF2-40B4-BE49-F238E27FC236}">
                    <a16:creationId xmlns:a16="http://schemas.microsoft.com/office/drawing/2014/main" id="{29878B23-22B7-104B-BCAB-DFC1F9D894A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5" name="Oval 817">
                <a:extLst>
                  <a:ext uri="{FF2B5EF4-FFF2-40B4-BE49-F238E27FC236}">
                    <a16:creationId xmlns:a16="http://schemas.microsoft.com/office/drawing/2014/main" id="{4AA69CB6-1C78-734D-B21D-7FF4B7D25F4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6" name="Oval 818">
                <a:extLst>
                  <a:ext uri="{FF2B5EF4-FFF2-40B4-BE49-F238E27FC236}">
                    <a16:creationId xmlns:a16="http://schemas.microsoft.com/office/drawing/2014/main" id="{10B63DC9-D99F-FD41-BABC-482C4F4F830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7" name="Oval 819">
                <a:extLst>
                  <a:ext uri="{FF2B5EF4-FFF2-40B4-BE49-F238E27FC236}">
                    <a16:creationId xmlns:a16="http://schemas.microsoft.com/office/drawing/2014/main" id="{A0CDBC8E-C65B-C640-B973-C5550A04C7A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8" name="Oval 820">
                <a:extLst>
                  <a:ext uri="{FF2B5EF4-FFF2-40B4-BE49-F238E27FC236}">
                    <a16:creationId xmlns:a16="http://schemas.microsoft.com/office/drawing/2014/main" id="{D037CBE1-8045-CE49-A5CE-12262A208E7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9" name="Oval 821">
                <a:extLst>
                  <a:ext uri="{FF2B5EF4-FFF2-40B4-BE49-F238E27FC236}">
                    <a16:creationId xmlns:a16="http://schemas.microsoft.com/office/drawing/2014/main" id="{8F1D542D-0431-E145-8233-C9C9BD83762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90" name="Oval 822">
                <a:extLst>
                  <a:ext uri="{FF2B5EF4-FFF2-40B4-BE49-F238E27FC236}">
                    <a16:creationId xmlns:a16="http://schemas.microsoft.com/office/drawing/2014/main" id="{0E5E4CB8-168E-664E-B6AC-33BD04A913B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91" name="Oval 823">
                <a:extLst>
                  <a:ext uri="{FF2B5EF4-FFF2-40B4-BE49-F238E27FC236}">
                    <a16:creationId xmlns:a16="http://schemas.microsoft.com/office/drawing/2014/main" id="{BA6028D9-5AEF-2041-975D-C18F5B2F0A9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92" name="Oval 824">
                <a:extLst>
                  <a:ext uri="{FF2B5EF4-FFF2-40B4-BE49-F238E27FC236}">
                    <a16:creationId xmlns:a16="http://schemas.microsoft.com/office/drawing/2014/main" id="{A4158FF1-77BE-3E4A-AB21-1F0814A5E8C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93" name="Oval 825">
                <a:extLst>
                  <a:ext uri="{FF2B5EF4-FFF2-40B4-BE49-F238E27FC236}">
                    <a16:creationId xmlns:a16="http://schemas.microsoft.com/office/drawing/2014/main" id="{9F713608-E3BC-2444-A372-B5A18903379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594" name="Group 826">
              <a:extLst>
                <a:ext uri="{FF2B5EF4-FFF2-40B4-BE49-F238E27FC236}">
                  <a16:creationId xmlns:a16="http://schemas.microsoft.com/office/drawing/2014/main" id="{764B5619-FCF9-4448-AB7C-1C43EE7BED39}"/>
                </a:ext>
              </a:extLst>
            </p:cNvPr>
            <p:cNvGrpSpPr>
              <a:grpSpLocks/>
            </p:cNvGrpSpPr>
            <p:nvPr/>
          </p:nvGrpSpPr>
          <p:grpSpPr bwMode="auto">
            <a:xfrm>
              <a:off x="2527" y="2695"/>
              <a:ext cx="1106" cy="319"/>
              <a:chOff x="2431" y="2599"/>
              <a:chExt cx="1106" cy="319"/>
            </a:xfrm>
          </p:grpSpPr>
          <p:grpSp>
            <p:nvGrpSpPr>
              <p:cNvPr id="673595" name="Group 827">
                <a:extLst>
                  <a:ext uri="{FF2B5EF4-FFF2-40B4-BE49-F238E27FC236}">
                    <a16:creationId xmlns:a16="http://schemas.microsoft.com/office/drawing/2014/main" id="{FDF18666-BA07-DA4A-A676-D169A4FB5A56}"/>
                  </a:ext>
                </a:extLst>
              </p:cNvPr>
              <p:cNvGrpSpPr>
                <a:grpSpLocks/>
              </p:cNvGrpSpPr>
              <p:nvPr/>
            </p:nvGrpSpPr>
            <p:grpSpPr bwMode="auto">
              <a:xfrm>
                <a:off x="3191" y="2599"/>
                <a:ext cx="346" cy="304"/>
                <a:chOff x="3098" y="2084"/>
                <a:chExt cx="346" cy="304"/>
              </a:xfrm>
            </p:grpSpPr>
            <p:sp>
              <p:nvSpPr>
                <p:cNvPr id="673596" name="Oval 828">
                  <a:extLst>
                    <a:ext uri="{FF2B5EF4-FFF2-40B4-BE49-F238E27FC236}">
                      <a16:creationId xmlns:a16="http://schemas.microsoft.com/office/drawing/2014/main" id="{6194B16E-83BE-8544-958B-D4E110026CC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97" name="Oval 829">
                  <a:extLst>
                    <a:ext uri="{FF2B5EF4-FFF2-40B4-BE49-F238E27FC236}">
                      <a16:creationId xmlns:a16="http://schemas.microsoft.com/office/drawing/2014/main" id="{AB2279CA-2BC2-9449-B9F8-FB66F5E2421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98" name="Oval 830">
                  <a:extLst>
                    <a:ext uri="{FF2B5EF4-FFF2-40B4-BE49-F238E27FC236}">
                      <a16:creationId xmlns:a16="http://schemas.microsoft.com/office/drawing/2014/main" id="{5DBBB990-32CA-DD44-B01C-45C31CD1314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99" name="Oval 831">
                  <a:extLst>
                    <a:ext uri="{FF2B5EF4-FFF2-40B4-BE49-F238E27FC236}">
                      <a16:creationId xmlns:a16="http://schemas.microsoft.com/office/drawing/2014/main" id="{09230D10-4EEF-3E42-A8AC-0C110F81D3D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0" name="Oval 832">
                  <a:extLst>
                    <a:ext uri="{FF2B5EF4-FFF2-40B4-BE49-F238E27FC236}">
                      <a16:creationId xmlns:a16="http://schemas.microsoft.com/office/drawing/2014/main" id="{ED8BF60F-809C-5248-AE6C-84F1C934EA6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1" name="Oval 833">
                  <a:extLst>
                    <a:ext uri="{FF2B5EF4-FFF2-40B4-BE49-F238E27FC236}">
                      <a16:creationId xmlns:a16="http://schemas.microsoft.com/office/drawing/2014/main" id="{FA366414-6792-DC40-9567-7E86C23607B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2" name="Oval 834">
                  <a:extLst>
                    <a:ext uri="{FF2B5EF4-FFF2-40B4-BE49-F238E27FC236}">
                      <a16:creationId xmlns:a16="http://schemas.microsoft.com/office/drawing/2014/main" id="{FB7226EC-492F-BE41-A94D-32E0EC6AC6E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3" name="Oval 835">
                  <a:extLst>
                    <a:ext uri="{FF2B5EF4-FFF2-40B4-BE49-F238E27FC236}">
                      <a16:creationId xmlns:a16="http://schemas.microsoft.com/office/drawing/2014/main" id="{806EE3EC-1103-194A-9D92-881CCCFE0DF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4" name="Oval 836">
                  <a:extLst>
                    <a:ext uri="{FF2B5EF4-FFF2-40B4-BE49-F238E27FC236}">
                      <a16:creationId xmlns:a16="http://schemas.microsoft.com/office/drawing/2014/main" id="{356901BC-F415-274C-A13B-38B29AD2B63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5" name="Oval 837">
                  <a:extLst>
                    <a:ext uri="{FF2B5EF4-FFF2-40B4-BE49-F238E27FC236}">
                      <a16:creationId xmlns:a16="http://schemas.microsoft.com/office/drawing/2014/main" id="{5DE93298-6497-4349-816D-14138AA4137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6" name="Oval 838">
                  <a:extLst>
                    <a:ext uri="{FF2B5EF4-FFF2-40B4-BE49-F238E27FC236}">
                      <a16:creationId xmlns:a16="http://schemas.microsoft.com/office/drawing/2014/main" id="{160EF088-40B4-7748-9180-6721F46D7D2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7" name="Oval 839">
                  <a:extLst>
                    <a:ext uri="{FF2B5EF4-FFF2-40B4-BE49-F238E27FC236}">
                      <a16:creationId xmlns:a16="http://schemas.microsoft.com/office/drawing/2014/main" id="{9F37AF15-5F7E-6C4B-A2FC-A020FE7ACC1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8" name="Oval 840">
                  <a:extLst>
                    <a:ext uri="{FF2B5EF4-FFF2-40B4-BE49-F238E27FC236}">
                      <a16:creationId xmlns:a16="http://schemas.microsoft.com/office/drawing/2014/main" id="{47C5C0D9-CE61-5D40-B61F-E4314386939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9" name="Oval 841">
                  <a:extLst>
                    <a:ext uri="{FF2B5EF4-FFF2-40B4-BE49-F238E27FC236}">
                      <a16:creationId xmlns:a16="http://schemas.microsoft.com/office/drawing/2014/main" id="{9DEFC7F4-6F71-574C-BC55-0708E6EB6F8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610" name="Group 842">
                <a:extLst>
                  <a:ext uri="{FF2B5EF4-FFF2-40B4-BE49-F238E27FC236}">
                    <a16:creationId xmlns:a16="http://schemas.microsoft.com/office/drawing/2014/main" id="{1B6B4A31-5033-1B41-93DA-55FB443EDB0A}"/>
                  </a:ext>
                </a:extLst>
              </p:cNvPr>
              <p:cNvGrpSpPr>
                <a:grpSpLocks/>
              </p:cNvGrpSpPr>
              <p:nvPr/>
            </p:nvGrpSpPr>
            <p:grpSpPr bwMode="auto">
              <a:xfrm>
                <a:off x="2431" y="2614"/>
                <a:ext cx="346" cy="304"/>
                <a:chOff x="3098" y="2084"/>
                <a:chExt cx="346" cy="304"/>
              </a:xfrm>
            </p:grpSpPr>
            <p:sp>
              <p:nvSpPr>
                <p:cNvPr id="673611" name="Oval 843">
                  <a:extLst>
                    <a:ext uri="{FF2B5EF4-FFF2-40B4-BE49-F238E27FC236}">
                      <a16:creationId xmlns:a16="http://schemas.microsoft.com/office/drawing/2014/main" id="{F3DEB2F8-07DC-E146-BBD7-E0D818A2C31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2" name="Oval 844">
                  <a:extLst>
                    <a:ext uri="{FF2B5EF4-FFF2-40B4-BE49-F238E27FC236}">
                      <a16:creationId xmlns:a16="http://schemas.microsoft.com/office/drawing/2014/main" id="{A7083B40-3414-9848-B863-02D810B5B75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3" name="Oval 845">
                  <a:extLst>
                    <a:ext uri="{FF2B5EF4-FFF2-40B4-BE49-F238E27FC236}">
                      <a16:creationId xmlns:a16="http://schemas.microsoft.com/office/drawing/2014/main" id="{AE49DB3C-782A-7540-861B-E9C64AEDFA5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4" name="Oval 846">
                  <a:extLst>
                    <a:ext uri="{FF2B5EF4-FFF2-40B4-BE49-F238E27FC236}">
                      <a16:creationId xmlns:a16="http://schemas.microsoft.com/office/drawing/2014/main" id="{2B577693-536E-F64F-85D0-C83E0EE943B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5" name="Oval 847">
                  <a:extLst>
                    <a:ext uri="{FF2B5EF4-FFF2-40B4-BE49-F238E27FC236}">
                      <a16:creationId xmlns:a16="http://schemas.microsoft.com/office/drawing/2014/main" id="{6539BE03-2B37-D640-AEF7-3FF1CB711E2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6" name="Oval 848">
                  <a:extLst>
                    <a:ext uri="{FF2B5EF4-FFF2-40B4-BE49-F238E27FC236}">
                      <a16:creationId xmlns:a16="http://schemas.microsoft.com/office/drawing/2014/main" id="{4B1D83A9-7786-5A4D-8D04-6BD3660F7F1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7" name="Oval 849">
                  <a:extLst>
                    <a:ext uri="{FF2B5EF4-FFF2-40B4-BE49-F238E27FC236}">
                      <a16:creationId xmlns:a16="http://schemas.microsoft.com/office/drawing/2014/main" id="{CF6FB767-0B56-3843-AA25-5265C2FE180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8" name="Oval 850">
                  <a:extLst>
                    <a:ext uri="{FF2B5EF4-FFF2-40B4-BE49-F238E27FC236}">
                      <a16:creationId xmlns:a16="http://schemas.microsoft.com/office/drawing/2014/main" id="{90C66040-A00F-764B-841E-3B3EA8D68D4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9" name="Oval 851">
                  <a:extLst>
                    <a:ext uri="{FF2B5EF4-FFF2-40B4-BE49-F238E27FC236}">
                      <a16:creationId xmlns:a16="http://schemas.microsoft.com/office/drawing/2014/main" id="{D0FFACD1-2908-AF42-9ECD-A3B1DCE3DE3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20" name="Oval 852">
                  <a:extLst>
                    <a:ext uri="{FF2B5EF4-FFF2-40B4-BE49-F238E27FC236}">
                      <a16:creationId xmlns:a16="http://schemas.microsoft.com/office/drawing/2014/main" id="{AED9C7C3-81FE-4C48-B668-F828B815A14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21" name="Oval 853">
                  <a:extLst>
                    <a:ext uri="{FF2B5EF4-FFF2-40B4-BE49-F238E27FC236}">
                      <a16:creationId xmlns:a16="http://schemas.microsoft.com/office/drawing/2014/main" id="{1EBD25B6-FA72-A844-84CA-F328373122D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22" name="Oval 854">
                  <a:extLst>
                    <a:ext uri="{FF2B5EF4-FFF2-40B4-BE49-F238E27FC236}">
                      <a16:creationId xmlns:a16="http://schemas.microsoft.com/office/drawing/2014/main" id="{BC0F723F-D9C3-BC4D-A145-379CF791F39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23" name="Oval 855">
                  <a:extLst>
                    <a:ext uri="{FF2B5EF4-FFF2-40B4-BE49-F238E27FC236}">
                      <a16:creationId xmlns:a16="http://schemas.microsoft.com/office/drawing/2014/main" id="{4438E5AF-0A88-B647-879A-E905E7C2AFC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24" name="Oval 856">
                  <a:extLst>
                    <a:ext uri="{FF2B5EF4-FFF2-40B4-BE49-F238E27FC236}">
                      <a16:creationId xmlns:a16="http://schemas.microsoft.com/office/drawing/2014/main" id="{AB5B5631-1A15-9F45-B34A-3052302F511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3625" name="Group 857">
              <a:extLst>
                <a:ext uri="{FF2B5EF4-FFF2-40B4-BE49-F238E27FC236}">
                  <a16:creationId xmlns:a16="http://schemas.microsoft.com/office/drawing/2014/main" id="{4DBBB167-37E4-4E47-A26E-E52651A7DE89}"/>
                </a:ext>
              </a:extLst>
            </p:cNvPr>
            <p:cNvGrpSpPr>
              <a:grpSpLocks/>
            </p:cNvGrpSpPr>
            <p:nvPr/>
          </p:nvGrpSpPr>
          <p:grpSpPr bwMode="auto">
            <a:xfrm>
              <a:off x="2880" y="2112"/>
              <a:ext cx="1664" cy="593"/>
              <a:chOff x="2784" y="2016"/>
              <a:chExt cx="1664" cy="593"/>
            </a:xfrm>
          </p:grpSpPr>
          <p:grpSp>
            <p:nvGrpSpPr>
              <p:cNvPr id="673626" name="Group 858">
                <a:extLst>
                  <a:ext uri="{FF2B5EF4-FFF2-40B4-BE49-F238E27FC236}">
                    <a16:creationId xmlns:a16="http://schemas.microsoft.com/office/drawing/2014/main" id="{60119433-27CF-4441-8724-FD7E18A6C5FC}"/>
                  </a:ext>
                </a:extLst>
              </p:cNvPr>
              <p:cNvGrpSpPr>
                <a:grpSpLocks/>
              </p:cNvGrpSpPr>
              <p:nvPr/>
            </p:nvGrpSpPr>
            <p:grpSpPr bwMode="auto">
              <a:xfrm>
                <a:off x="4102" y="2016"/>
                <a:ext cx="346" cy="304"/>
                <a:chOff x="3098" y="2084"/>
                <a:chExt cx="346" cy="304"/>
              </a:xfrm>
            </p:grpSpPr>
            <p:sp>
              <p:nvSpPr>
                <p:cNvPr id="673627" name="Oval 859">
                  <a:extLst>
                    <a:ext uri="{FF2B5EF4-FFF2-40B4-BE49-F238E27FC236}">
                      <a16:creationId xmlns:a16="http://schemas.microsoft.com/office/drawing/2014/main" id="{1BFFFEFF-43BB-1F42-BEE1-91F40A5499D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28" name="Oval 860">
                  <a:extLst>
                    <a:ext uri="{FF2B5EF4-FFF2-40B4-BE49-F238E27FC236}">
                      <a16:creationId xmlns:a16="http://schemas.microsoft.com/office/drawing/2014/main" id="{D71D7D7E-405F-6C43-915D-51DEFCCAA20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29" name="Oval 861">
                  <a:extLst>
                    <a:ext uri="{FF2B5EF4-FFF2-40B4-BE49-F238E27FC236}">
                      <a16:creationId xmlns:a16="http://schemas.microsoft.com/office/drawing/2014/main" id="{4F9E2F8F-8A56-0F4C-A11F-9683947BB3A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0" name="Oval 862">
                  <a:extLst>
                    <a:ext uri="{FF2B5EF4-FFF2-40B4-BE49-F238E27FC236}">
                      <a16:creationId xmlns:a16="http://schemas.microsoft.com/office/drawing/2014/main" id="{F5E8BC6F-7131-DE48-8487-7709A7B1B82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1" name="Oval 863">
                  <a:extLst>
                    <a:ext uri="{FF2B5EF4-FFF2-40B4-BE49-F238E27FC236}">
                      <a16:creationId xmlns:a16="http://schemas.microsoft.com/office/drawing/2014/main" id="{5627FE70-F539-9E4C-BBBE-88AA8E528EB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2" name="Oval 864">
                  <a:extLst>
                    <a:ext uri="{FF2B5EF4-FFF2-40B4-BE49-F238E27FC236}">
                      <a16:creationId xmlns:a16="http://schemas.microsoft.com/office/drawing/2014/main" id="{FCE23679-6958-824D-9D64-BEAD48C4A24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3" name="Oval 865">
                  <a:extLst>
                    <a:ext uri="{FF2B5EF4-FFF2-40B4-BE49-F238E27FC236}">
                      <a16:creationId xmlns:a16="http://schemas.microsoft.com/office/drawing/2014/main" id="{21544670-8237-EC49-921E-B854918C873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4" name="Oval 866">
                  <a:extLst>
                    <a:ext uri="{FF2B5EF4-FFF2-40B4-BE49-F238E27FC236}">
                      <a16:creationId xmlns:a16="http://schemas.microsoft.com/office/drawing/2014/main" id="{0968825F-251A-DA4E-A0AB-90571D5077C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5" name="Oval 867">
                  <a:extLst>
                    <a:ext uri="{FF2B5EF4-FFF2-40B4-BE49-F238E27FC236}">
                      <a16:creationId xmlns:a16="http://schemas.microsoft.com/office/drawing/2014/main" id="{8C12A19D-BEA3-3C4A-8455-E3F6053BF36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6" name="Oval 868">
                  <a:extLst>
                    <a:ext uri="{FF2B5EF4-FFF2-40B4-BE49-F238E27FC236}">
                      <a16:creationId xmlns:a16="http://schemas.microsoft.com/office/drawing/2014/main" id="{8663C86F-3B90-E643-9C7A-6783B08B288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7" name="Oval 869">
                  <a:extLst>
                    <a:ext uri="{FF2B5EF4-FFF2-40B4-BE49-F238E27FC236}">
                      <a16:creationId xmlns:a16="http://schemas.microsoft.com/office/drawing/2014/main" id="{9C831EB8-D1AD-1748-BA98-E0953F29324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8" name="Oval 870">
                  <a:extLst>
                    <a:ext uri="{FF2B5EF4-FFF2-40B4-BE49-F238E27FC236}">
                      <a16:creationId xmlns:a16="http://schemas.microsoft.com/office/drawing/2014/main" id="{A2B75A9B-A586-7E4F-ADDE-8E9889ECA07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9" name="Oval 871">
                  <a:extLst>
                    <a:ext uri="{FF2B5EF4-FFF2-40B4-BE49-F238E27FC236}">
                      <a16:creationId xmlns:a16="http://schemas.microsoft.com/office/drawing/2014/main" id="{ADC6B745-5DCB-864D-8792-E3619CF61F7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0" name="Oval 872">
                  <a:extLst>
                    <a:ext uri="{FF2B5EF4-FFF2-40B4-BE49-F238E27FC236}">
                      <a16:creationId xmlns:a16="http://schemas.microsoft.com/office/drawing/2014/main" id="{32B3A3AF-D271-2647-95A9-E4F2C4E40F2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641" name="Group 873">
                <a:extLst>
                  <a:ext uri="{FF2B5EF4-FFF2-40B4-BE49-F238E27FC236}">
                    <a16:creationId xmlns:a16="http://schemas.microsoft.com/office/drawing/2014/main" id="{9081B0EA-3FC5-BA4A-9544-87920DC49E04}"/>
                  </a:ext>
                </a:extLst>
              </p:cNvPr>
              <p:cNvGrpSpPr>
                <a:grpSpLocks/>
              </p:cNvGrpSpPr>
              <p:nvPr/>
            </p:nvGrpSpPr>
            <p:grpSpPr bwMode="auto">
              <a:xfrm>
                <a:off x="2784" y="2305"/>
                <a:ext cx="346" cy="304"/>
                <a:chOff x="3098" y="2084"/>
                <a:chExt cx="346" cy="304"/>
              </a:xfrm>
            </p:grpSpPr>
            <p:sp>
              <p:nvSpPr>
                <p:cNvPr id="673642" name="Oval 874">
                  <a:extLst>
                    <a:ext uri="{FF2B5EF4-FFF2-40B4-BE49-F238E27FC236}">
                      <a16:creationId xmlns:a16="http://schemas.microsoft.com/office/drawing/2014/main" id="{DBA6AD79-FB97-AD48-B39E-F721AD13F12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3" name="Oval 875">
                  <a:extLst>
                    <a:ext uri="{FF2B5EF4-FFF2-40B4-BE49-F238E27FC236}">
                      <a16:creationId xmlns:a16="http://schemas.microsoft.com/office/drawing/2014/main" id="{4A19EF53-812A-DE42-A1EE-C7D59DF97AA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4" name="Oval 876">
                  <a:extLst>
                    <a:ext uri="{FF2B5EF4-FFF2-40B4-BE49-F238E27FC236}">
                      <a16:creationId xmlns:a16="http://schemas.microsoft.com/office/drawing/2014/main" id="{E3218416-DA88-4241-B95C-3D86F2147C4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5" name="Oval 877">
                  <a:extLst>
                    <a:ext uri="{FF2B5EF4-FFF2-40B4-BE49-F238E27FC236}">
                      <a16:creationId xmlns:a16="http://schemas.microsoft.com/office/drawing/2014/main" id="{AF1FB473-A2BF-9B40-9689-6D713496D86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6" name="Oval 878">
                  <a:extLst>
                    <a:ext uri="{FF2B5EF4-FFF2-40B4-BE49-F238E27FC236}">
                      <a16:creationId xmlns:a16="http://schemas.microsoft.com/office/drawing/2014/main" id="{E95CD530-1EDC-D840-BE3F-60F4110DDF0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7" name="Oval 879">
                  <a:extLst>
                    <a:ext uri="{FF2B5EF4-FFF2-40B4-BE49-F238E27FC236}">
                      <a16:creationId xmlns:a16="http://schemas.microsoft.com/office/drawing/2014/main" id="{DEFD0B8B-0E59-8B47-A1B2-6414DE4B04A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8" name="Oval 880">
                  <a:extLst>
                    <a:ext uri="{FF2B5EF4-FFF2-40B4-BE49-F238E27FC236}">
                      <a16:creationId xmlns:a16="http://schemas.microsoft.com/office/drawing/2014/main" id="{9BBA7396-158D-C447-8E97-4DD584918E2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9" name="Oval 881">
                  <a:extLst>
                    <a:ext uri="{FF2B5EF4-FFF2-40B4-BE49-F238E27FC236}">
                      <a16:creationId xmlns:a16="http://schemas.microsoft.com/office/drawing/2014/main" id="{7B01F32A-FD11-644D-84A2-3582A418407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50" name="Oval 882">
                  <a:extLst>
                    <a:ext uri="{FF2B5EF4-FFF2-40B4-BE49-F238E27FC236}">
                      <a16:creationId xmlns:a16="http://schemas.microsoft.com/office/drawing/2014/main" id="{A13E6347-11FD-DC41-91A9-22E0DB21BA6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51" name="Oval 883">
                  <a:extLst>
                    <a:ext uri="{FF2B5EF4-FFF2-40B4-BE49-F238E27FC236}">
                      <a16:creationId xmlns:a16="http://schemas.microsoft.com/office/drawing/2014/main" id="{B1C38F1A-CD6F-914D-B4B0-AC3A647CED2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52" name="Oval 884">
                  <a:extLst>
                    <a:ext uri="{FF2B5EF4-FFF2-40B4-BE49-F238E27FC236}">
                      <a16:creationId xmlns:a16="http://schemas.microsoft.com/office/drawing/2014/main" id="{5EB56B90-0C5D-5044-8B7F-23B6C678257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53" name="Oval 885">
                  <a:extLst>
                    <a:ext uri="{FF2B5EF4-FFF2-40B4-BE49-F238E27FC236}">
                      <a16:creationId xmlns:a16="http://schemas.microsoft.com/office/drawing/2014/main" id="{099D88C5-30FB-CF4F-ACFF-25C31D8AC95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54" name="Oval 886">
                  <a:extLst>
                    <a:ext uri="{FF2B5EF4-FFF2-40B4-BE49-F238E27FC236}">
                      <a16:creationId xmlns:a16="http://schemas.microsoft.com/office/drawing/2014/main" id="{ED2B2C1F-EE74-A64E-BC9E-B0006495F0A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55" name="Oval 887">
                  <a:extLst>
                    <a:ext uri="{FF2B5EF4-FFF2-40B4-BE49-F238E27FC236}">
                      <a16:creationId xmlns:a16="http://schemas.microsoft.com/office/drawing/2014/main" id="{8EA18313-74C0-3645-BE25-BA460937B97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3656" name="Group 888">
              <a:extLst>
                <a:ext uri="{FF2B5EF4-FFF2-40B4-BE49-F238E27FC236}">
                  <a16:creationId xmlns:a16="http://schemas.microsoft.com/office/drawing/2014/main" id="{F02CA29D-8A28-FE48-B6B3-55BC6645CAE9}"/>
                </a:ext>
              </a:extLst>
            </p:cNvPr>
            <p:cNvGrpSpPr>
              <a:grpSpLocks/>
            </p:cNvGrpSpPr>
            <p:nvPr/>
          </p:nvGrpSpPr>
          <p:grpSpPr bwMode="auto">
            <a:xfrm>
              <a:off x="3906" y="2655"/>
              <a:ext cx="631" cy="1062"/>
              <a:chOff x="3810" y="2559"/>
              <a:chExt cx="631" cy="1062"/>
            </a:xfrm>
          </p:grpSpPr>
          <p:grpSp>
            <p:nvGrpSpPr>
              <p:cNvPr id="673657" name="Group 889">
                <a:extLst>
                  <a:ext uri="{FF2B5EF4-FFF2-40B4-BE49-F238E27FC236}">
                    <a16:creationId xmlns:a16="http://schemas.microsoft.com/office/drawing/2014/main" id="{9997510B-E9D1-E244-8DAE-C89F319CC551}"/>
                  </a:ext>
                </a:extLst>
              </p:cNvPr>
              <p:cNvGrpSpPr>
                <a:grpSpLocks/>
              </p:cNvGrpSpPr>
              <p:nvPr/>
            </p:nvGrpSpPr>
            <p:grpSpPr bwMode="auto">
              <a:xfrm>
                <a:off x="4095" y="3317"/>
                <a:ext cx="346" cy="304"/>
                <a:chOff x="3098" y="2084"/>
                <a:chExt cx="346" cy="304"/>
              </a:xfrm>
            </p:grpSpPr>
            <p:sp>
              <p:nvSpPr>
                <p:cNvPr id="673658" name="Oval 890">
                  <a:extLst>
                    <a:ext uri="{FF2B5EF4-FFF2-40B4-BE49-F238E27FC236}">
                      <a16:creationId xmlns:a16="http://schemas.microsoft.com/office/drawing/2014/main" id="{278F438A-2ECB-F148-B2AC-0B5EAFE3B78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59" name="Oval 891">
                  <a:extLst>
                    <a:ext uri="{FF2B5EF4-FFF2-40B4-BE49-F238E27FC236}">
                      <a16:creationId xmlns:a16="http://schemas.microsoft.com/office/drawing/2014/main" id="{DAABB39B-E991-A546-AC66-2BF577EF6F5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0" name="Oval 892">
                  <a:extLst>
                    <a:ext uri="{FF2B5EF4-FFF2-40B4-BE49-F238E27FC236}">
                      <a16:creationId xmlns:a16="http://schemas.microsoft.com/office/drawing/2014/main" id="{4A88AA82-F57B-5540-867A-FEFC739DFAB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1" name="Oval 893">
                  <a:extLst>
                    <a:ext uri="{FF2B5EF4-FFF2-40B4-BE49-F238E27FC236}">
                      <a16:creationId xmlns:a16="http://schemas.microsoft.com/office/drawing/2014/main" id="{B97ADC5E-2DF4-744E-B9B3-E65E3F53D26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2" name="Oval 894">
                  <a:extLst>
                    <a:ext uri="{FF2B5EF4-FFF2-40B4-BE49-F238E27FC236}">
                      <a16:creationId xmlns:a16="http://schemas.microsoft.com/office/drawing/2014/main" id="{5F1C59B6-CC49-934D-A0A5-74E46B7BBA8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3" name="Oval 895">
                  <a:extLst>
                    <a:ext uri="{FF2B5EF4-FFF2-40B4-BE49-F238E27FC236}">
                      <a16:creationId xmlns:a16="http://schemas.microsoft.com/office/drawing/2014/main" id="{CAAAEC5C-B860-4A4A-A5B3-9C7E0B95B84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4" name="Oval 896">
                  <a:extLst>
                    <a:ext uri="{FF2B5EF4-FFF2-40B4-BE49-F238E27FC236}">
                      <a16:creationId xmlns:a16="http://schemas.microsoft.com/office/drawing/2014/main" id="{41EE06CB-DE3F-9543-9DD6-845AD34E40B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5" name="Oval 897">
                  <a:extLst>
                    <a:ext uri="{FF2B5EF4-FFF2-40B4-BE49-F238E27FC236}">
                      <a16:creationId xmlns:a16="http://schemas.microsoft.com/office/drawing/2014/main" id="{D7288468-8592-8D4A-8C23-9859C084BFB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6" name="Oval 898">
                  <a:extLst>
                    <a:ext uri="{FF2B5EF4-FFF2-40B4-BE49-F238E27FC236}">
                      <a16:creationId xmlns:a16="http://schemas.microsoft.com/office/drawing/2014/main" id="{A80BDC53-69AE-624F-B1E4-95CBBA83491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7" name="Oval 899">
                  <a:extLst>
                    <a:ext uri="{FF2B5EF4-FFF2-40B4-BE49-F238E27FC236}">
                      <a16:creationId xmlns:a16="http://schemas.microsoft.com/office/drawing/2014/main" id="{B192BCFC-504D-B44F-8A71-53821E417F8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8" name="Oval 900">
                  <a:extLst>
                    <a:ext uri="{FF2B5EF4-FFF2-40B4-BE49-F238E27FC236}">
                      <a16:creationId xmlns:a16="http://schemas.microsoft.com/office/drawing/2014/main" id="{64110D77-AA6C-144F-8041-BB3571BABC6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9" name="Oval 901">
                  <a:extLst>
                    <a:ext uri="{FF2B5EF4-FFF2-40B4-BE49-F238E27FC236}">
                      <a16:creationId xmlns:a16="http://schemas.microsoft.com/office/drawing/2014/main" id="{08DBDA8E-0F61-414F-8867-7C025F9A608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0" name="Oval 902">
                  <a:extLst>
                    <a:ext uri="{FF2B5EF4-FFF2-40B4-BE49-F238E27FC236}">
                      <a16:creationId xmlns:a16="http://schemas.microsoft.com/office/drawing/2014/main" id="{62CC8CFE-EB68-9B46-84CC-4BCCEAFE647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1" name="Oval 903">
                  <a:extLst>
                    <a:ext uri="{FF2B5EF4-FFF2-40B4-BE49-F238E27FC236}">
                      <a16:creationId xmlns:a16="http://schemas.microsoft.com/office/drawing/2014/main" id="{598B94F8-DC7A-1B48-A74C-C7CA9A926E8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672" name="Group 904">
                <a:extLst>
                  <a:ext uri="{FF2B5EF4-FFF2-40B4-BE49-F238E27FC236}">
                    <a16:creationId xmlns:a16="http://schemas.microsoft.com/office/drawing/2014/main" id="{F76F159B-79E5-5244-A062-19AA6D48B050}"/>
                  </a:ext>
                </a:extLst>
              </p:cNvPr>
              <p:cNvGrpSpPr>
                <a:grpSpLocks/>
              </p:cNvGrpSpPr>
              <p:nvPr/>
            </p:nvGrpSpPr>
            <p:grpSpPr bwMode="auto">
              <a:xfrm>
                <a:off x="3810" y="2559"/>
                <a:ext cx="346" cy="304"/>
                <a:chOff x="3098" y="2084"/>
                <a:chExt cx="346" cy="304"/>
              </a:xfrm>
            </p:grpSpPr>
            <p:sp>
              <p:nvSpPr>
                <p:cNvPr id="673673" name="Oval 905">
                  <a:extLst>
                    <a:ext uri="{FF2B5EF4-FFF2-40B4-BE49-F238E27FC236}">
                      <a16:creationId xmlns:a16="http://schemas.microsoft.com/office/drawing/2014/main" id="{D99847CA-9DB8-CC43-BF31-53A632AD0B6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4" name="Oval 906">
                  <a:extLst>
                    <a:ext uri="{FF2B5EF4-FFF2-40B4-BE49-F238E27FC236}">
                      <a16:creationId xmlns:a16="http://schemas.microsoft.com/office/drawing/2014/main" id="{5FD7119E-5013-8345-995F-5A7A969FD16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5" name="Oval 907">
                  <a:extLst>
                    <a:ext uri="{FF2B5EF4-FFF2-40B4-BE49-F238E27FC236}">
                      <a16:creationId xmlns:a16="http://schemas.microsoft.com/office/drawing/2014/main" id="{D73A9AA3-A9D5-3548-836E-E0440D1D07A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6" name="Oval 908">
                  <a:extLst>
                    <a:ext uri="{FF2B5EF4-FFF2-40B4-BE49-F238E27FC236}">
                      <a16:creationId xmlns:a16="http://schemas.microsoft.com/office/drawing/2014/main" id="{288F5FC4-38E4-164F-8E3E-0C4F803098B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7" name="Oval 909">
                  <a:extLst>
                    <a:ext uri="{FF2B5EF4-FFF2-40B4-BE49-F238E27FC236}">
                      <a16:creationId xmlns:a16="http://schemas.microsoft.com/office/drawing/2014/main" id="{1EF0324E-C719-5842-94D0-33EEE661900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8" name="Oval 910">
                  <a:extLst>
                    <a:ext uri="{FF2B5EF4-FFF2-40B4-BE49-F238E27FC236}">
                      <a16:creationId xmlns:a16="http://schemas.microsoft.com/office/drawing/2014/main" id="{B77B6E1A-34C8-BC47-9B38-751C12095B7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9" name="Oval 911">
                  <a:extLst>
                    <a:ext uri="{FF2B5EF4-FFF2-40B4-BE49-F238E27FC236}">
                      <a16:creationId xmlns:a16="http://schemas.microsoft.com/office/drawing/2014/main" id="{185E4980-E609-9D44-BD8D-FF933D21076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80" name="Oval 912">
                  <a:extLst>
                    <a:ext uri="{FF2B5EF4-FFF2-40B4-BE49-F238E27FC236}">
                      <a16:creationId xmlns:a16="http://schemas.microsoft.com/office/drawing/2014/main" id="{A3A985C8-B7AA-E548-98FC-F64E618190B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81" name="Oval 913">
                  <a:extLst>
                    <a:ext uri="{FF2B5EF4-FFF2-40B4-BE49-F238E27FC236}">
                      <a16:creationId xmlns:a16="http://schemas.microsoft.com/office/drawing/2014/main" id="{1BAD112B-2ED1-7A41-B4B0-5BE937720D6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82" name="Oval 914">
                  <a:extLst>
                    <a:ext uri="{FF2B5EF4-FFF2-40B4-BE49-F238E27FC236}">
                      <a16:creationId xmlns:a16="http://schemas.microsoft.com/office/drawing/2014/main" id="{E272F0BE-18B9-C84B-9337-FAEE0D1A7DF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83" name="Oval 915">
                  <a:extLst>
                    <a:ext uri="{FF2B5EF4-FFF2-40B4-BE49-F238E27FC236}">
                      <a16:creationId xmlns:a16="http://schemas.microsoft.com/office/drawing/2014/main" id="{884702A1-D6A1-D848-BBC0-879C77D15CA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84" name="Oval 916">
                  <a:extLst>
                    <a:ext uri="{FF2B5EF4-FFF2-40B4-BE49-F238E27FC236}">
                      <a16:creationId xmlns:a16="http://schemas.microsoft.com/office/drawing/2014/main" id="{43EC43C9-ED3B-7A42-B6D5-A8B91EC8E09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85" name="Oval 917">
                  <a:extLst>
                    <a:ext uri="{FF2B5EF4-FFF2-40B4-BE49-F238E27FC236}">
                      <a16:creationId xmlns:a16="http://schemas.microsoft.com/office/drawing/2014/main" id="{469BE338-76E8-1149-934A-57EA9039A5A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86" name="Oval 918">
                  <a:extLst>
                    <a:ext uri="{FF2B5EF4-FFF2-40B4-BE49-F238E27FC236}">
                      <a16:creationId xmlns:a16="http://schemas.microsoft.com/office/drawing/2014/main" id="{D4EAB07A-EFAA-994C-AF85-544AE4B509A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3687" name="Group 919">
              <a:extLst>
                <a:ext uri="{FF2B5EF4-FFF2-40B4-BE49-F238E27FC236}">
                  <a16:creationId xmlns:a16="http://schemas.microsoft.com/office/drawing/2014/main" id="{A6AA5678-55B4-134D-B10A-D324BBEA4614}"/>
                </a:ext>
              </a:extLst>
            </p:cNvPr>
            <p:cNvGrpSpPr>
              <a:grpSpLocks/>
            </p:cNvGrpSpPr>
            <p:nvPr/>
          </p:nvGrpSpPr>
          <p:grpSpPr bwMode="auto">
            <a:xfrm>
              <a:off x="3619" y="2032"/>
              <a:ext cx="1303" cy="973"/>
              <a:chOff x="3523" y="1936"/>
              <a:chExt cx="1303" cy="973"/>
            </a:xfrm>
          </p:grpSpPr>
          <p:grpSp>
            <p:nvGrpSpPr>
              <p:cNvPr id="673688" name="Group 920">
                <a:extLst>
                  <a:ext uri="{FF2B5EF4-FFF2-40B4-BE49-F238E27FC236}">
                    <a16:creationId xmlns:a16="http://schemas.microsoft.com/office/drawing/2014/main" id="{14A42A8E-3871-E74D-BF86-2430D8D1429F}"/>
                  </a:ext>
                </a:extLst>
              </p:cNvPr>
              <p:cNvGrpSpPr>
                <a:grpSpLocks/>
              </p:cNvGrpSpPr>
              <p:nvPr/>
            </p:nvGrpSpPr>
            <p:grpSpPr bwMode="auto">
              <a:xfrm>
                <a:off x="4480" y="2605"/>
                <a:ext cx="346" cy="304"/>
                <a:chOff x="3098" y="2084"/>
                <a:chExt cx="346" cy="304"/>
              </a:xfrm>
            </p:grpSpPr>
            <p:sp>
              <p:nvSpPr>
                <p:cNvPr id="673689" name="Oval 921">
                  <a:extLst>
                    <a:ext uri="{FF2B5EF4-FFF2-40B4-BE49-F238E27FC236}">
                      <a16:creationId xmlns:a16="http://schemas.microsoft.com/office/drawing/2014/main" id="{F91AAEAD-4134-6D4F-9172-50167439C81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0" name="Oval 922">
                  <a:extLst>
                    <a:ext uri="{FF2B5EF4-FFF2-40B4-BE49-F238E27FC236}">
                      <a16:creationId xmlns:a16="http://schemas.microsoft.com/office/drawing/2014/main" id="{7BEA068F-674E-DF41-B017-DED3ACC868A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1" name="Oval 923">
                  <a:extLst>
                    <a:ext uri="{FF2B5EF4-FFF2-40B4-BE49-F238E27FC236}">
                      <a16:creationId xmlns:a16="http://schemas.microsoft.com/office/drawing/2014/main" id="{E16645D6-5974-7042-9CF4-6F54B1A3E2B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2" name="Oval 924">
                  <a:extLst>
                    <a:ext uri="{FF2B5EF4-FFF2-40B4-BE49-F238E27FC236}">
                      <a16:creationId xmlns:a16="http://schemas.microsoft.com/office/drawing/2014/main" id="{8568BD75-5FAF-864A-AAC1-3A98E72A68F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3" name="Oval 925">
                  <a:extLst>
                    <a:ext uri="{FF2B5EF4-FFF2-40B4-BE49-F238E27FC236}">
                      <a16:creationId xmlns:a16="http://schemas.microsoft.com/office/drawing/2014/main" id="{F7EFE042-6215-C64B-A614-9F80F130291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4" name="Oval 926">
                  <a:extLst>
                    <a:ext uri="{FF2B5EF4-FFF2-40B4-BE49-F238E27FC236}">
                      <a16:creationId xmlns:a16="http://schemas.microsoft.com/office/drawing/2014/main" id="{6738582A-8016-734C-A459-22E0D8EF845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5" name="Oval 927">
                  <a:extLst>
                    <a:ext uri="{FF2B5EF4-FFF2-40B4-BE49-F238E27FC236}">
                      <a16:creationId xmlns:a16="http://schemas.microsoft.com/office/drawing/2014/main" id="{6BE9B27D-A80F-8549-A15B-7FACC398BD2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6" name="Oval 928">
                  <a:extLst>
                    <a:ext uri="{FF2B5EF4-FFF2-40B4-BE49-F238E27FC236}">
                      <a16:creationId xmlns:a16="http://schemas.microsoft.com/office/drawing/2014/main" id="{44EAD186-9CFA-3E4B-960C-104012D4496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7" name="Oval 929">
                  <a:extLst>
                    <a:ext uri="{FF2B5EF4-FFF2-40B4-BE49-F238E27FC236}">
                      <a16:creationId xmlns:a16="http://schemas.microsoft.com/office/drawing/2014/main" id="{2097F3AC-6C51-B84C-B95C-CEC24D6CCE7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8" name="Oval 930">
                  <a:extLst>
                    <a:ext uri="{FF2B5EF4-FFF2-40B4-BE49-F238E27FC236}">
                      <a16:creationId xmlns:a16="http://schemas.microsoft.com/office/drawing/2014/main" id="{4DEE9093-C94B-E745-B99A-1C745ABD147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9" name="Oval 931">
                  <a:extLst>
                    <a:ext uri="{FF2B5EF4-FFF2-40B4-BE49-F238E27FC236}">
                      <a16:creationId xmlns:a16="http://schemas.microsoft.com/office/drawing/2014/main" id="{55A73615-C7B1-3543-879F-4AAF19FCC5E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0" name="Oval 932">
                  <a:extLst>
                    <a:ext uri="{FF2B5EF4-FFF2-40B4-BE49-F238E27FC236}">
                      <a16:creationId xmlns:a16="http://schemas.microsoft.com/office/drawing/2014/main" id="{24E62851-E330-6943-A992-966A1A30781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1" name="Oval 933">
                  <a:extLst>
                    <a:ext uri="{FF2B5EF4-FFF2-40B4-BE49-F238E27FC236}">
                      <a16:creationId xmlns:a16="http://schemas.microsoft.com/office/drawing/2014/main" id="{F2276ABE-820D-0445-B894-8B360CA5F05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2" name="Oval 934">
                  <a:extLst>
                    <a:ext uri="{FF2B5EF4-FFF2-40B4-BE49-F238E27FC236}">
                      <a16:creationId xmlns:a16="http://schemas.microsoft.com/office/drawing/2014/main" id="{0987F84A-D7B2-DE41-B2AD-A20913F061C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703" name="Group 935">
                <a:extLst>
                  <a:ext uri="{FF2B5EF4-FFF2-40B4-BE49-F238E27FC236}">
                    <a16:creationId xmlns:a16="http://schemas.microsoft.com/office/drawing/2014/main" id="{CE18C324-CE30-6240-B0F2-EE14623C89BB}"/>
                  </a:ext>
                </a:extLst>
              </p:cNvPr>
              <p:cNvGrpSpPr>
                <a:grpSpLocks/>
              </p:cNvGrpSpPr>
              <p:nvPr/>
            </p:nvGrpSpPr>
            <p:grpSpPr bwMode="auto">
              <a:xfrm>
                <a:off x="3523" y="1936"/>
                <a:ext cx="346" cy="304"/>
                <a:chOff x="3098" y="2084"/>
                <a:chExt cx="346" cy="304"/>
              </a:xfrm>
            </p:grpSpPr>
            <p:sp>
              <p:nvSpPr>
                <p:cNvPr id="673704" name="Oval 936">
                  <a:extLst>
                    <a:ext uri="{FF2B5EF4-FFF2-40B4-BE49-F238E27FC236}">
                      <a16:creationId xmlns:a16="http://schemas.microsoft.com/office/drawing/2014/main" id="{E7DAD909-A8AB-B341-A56E-AC9BB1F5933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5" name="Oval 937">
                  <a:extLst>
                    <a:ext uri="{FF2B5EF4-FFF2-40B4-BE49-F238E27FC236}">
                      <a16:creationId xmlns:a16="http://schemas.microsoft.com/office/drawing/2014/main" id="{A38C333B-E629-6D4E-B2D2-343E3BDC3DC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6" name="Oval 938">
                  <a:extLst>
                    <a:ext uri="{FF2B5EF4-FFF2-40B4-BE49-F238E27FC236}">
                      <a16:creationId xmlns:a16="http://schemas.microsoft.com/office/drawing/2014/main" id="{80669076-B23D-3246-8901-B8BB570F07A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7" name="Oval 939">
                  <a:extLst>
                    <a:ext uri="{FF2B5EF4-FFF2-40B4-BE49-F238E27FC236}">
                      <a16:creationId xmlns:a16="http://schemas.microsoft.com/office/drawing/2014/main" id="{6759A663-0211-3F4A-8607-0CCE0454097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8" name="Oval 940">
                  <a:extLst>
                    <a:ext uri="{FF2B5EF4-FFF2-40B4-BE49-F238E27FC236}">
                      <a16:creationId xmlns:a16="http://schemas.microsoft.com/office/drawing/2014/main" id="{29E2A0F9-DB10-4E4F-A364-140317208DD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9" name="Oval 941">
                  <a:extLst>
                    <a:ext uri="{FF2B5EF4-FFF2-40B4-BE49-F238E27FC236}">
                      <a16:creationId xmlns:a16="http://schemas.microsoft.com/office/drawing/2014/main" id="{B87F8A9A-564E-AF4D-B2BE-D36168E2D80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0" name="Oval 942">
                  <a:extLst>
                    <a:ext uri="{FF2B5EF4-FFF2-40B4-BE49-F238E27FC236}">
                      <a16:creationId xmlns:a16="http://schemas.microsoft.com/office/drawing/2014/main" id="{C33D5A81-5BFA-704E-894B-4D62AAD7865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1" name="Oval 943">
                  <a:extLst>
                    <a:ext uri="{FF2B5EF4-FFF2-40B4-BE49-F238E27FC236}">
                      <a16:creationId xmlns:a16="http://schemas.microsoft.com/office/drawing/2014/main" id="{27DAB8CE-4378-2244-95D3-5206A098246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2" name="Oval 944">
                  <a:extLst>
                    <a:ext uri="{FF2B5EF4-FFF2-40B4-BE49-F238E27FC236}">
                      <a16:creationId xmlns:a16="http://schemas.microsoft.com/office/drawing/2014/main" id="{54C13E69-67C8-BD4F-973F-0272102C98B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3" name="Oval 945">
                  <a:extLst>
                    <a:ext uri="{FF2B5EF4-FFF2-40B4-BE49-F238E27FC236}">
                      <a16:creationId xmlns:a16="http://schemas.microsoft.com/office/drawing/2014/main" id="{46676C02-286B-F64A-AB4C-B7C1C09568E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4" name="Oval 946">
                  <a:extLst>
                    <a:ext uri="{FF2B5EF4-FFF2-40B4-BE49-F238E27FC236}">
                      <a16:creationId xmlns:a16="http://schemas.microsoft.com/office/drawing/2014/main" id="{FF8FF9BA-C7B5-BD47-BAFB-BAF08CD12A0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5" name="Oval 947">
                  <a:extLst>
                    <a:ext uri="{FF2B5EF4-FFF2-40B4-BE49-F238E27FC236}">
                      <a16:creationId xmlns:a16="http://schemas.microsoft.com/office/drawing/2014/main" id="{6BDA66BF-E46A-964C-A067-B93F95A2FC2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6" name="Oval 948">
                  <a:extLst>
                    <a:ext uri="{FF2B5EF4-FFF2-40B4-BE49-F238E27FC236}">
                      <a16:creationId xmlns:a16="http://schemas.microsoft.com/office/drawing/2014/main" id="{D88FE634-AEF6-B84E-9770-FF69546FB7F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7" name="Oval 949">
                  <a:extLst>
                    <a:ext uri="{FF2B5EF4-FFF2-40B4-BE49-F238E27FC236}">
                      <a16:creationId xmlns:a16="http://schemas.microsoft.com/office/drawing/2014/main" id="{C7E7DE3C-FE43-2944-AA68-F345C48DCD5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3718" name="Group 950">
              <a:extLst>
                <a:ext uri="{FF2B5EF4-FFF2-40B4-BE49-F238E27FC236}">
                  <a16:creationId xmlns:a16="http://schemas.microsoft.com/office/drawing/2014/main" id="{138FC126-8327-A344-AC9B-04299A28B3BC}"/>
                </a:ext>
              </a:extLst>
            </p:cNvPr>
            <p:cNvGrpSpPr>
              <a:grpSpLocks/>
            </p:cNvGrpSpPr>
            <p:nvPr/>
          </p:nvGrpSpPr>
          <p:grpSpPr bwMode="auto">
            <a:xfrm>
              <a:off x="2624" y="2100"/>
              <a:ext cx="986" cy="508"/>
              <a:chOff x="2528" y="2004"/>
              <a:chExt cx="986" cy="508"/>
            </a:xfrm>
          </p:grpSpPr>
          <p:grpSp>
            <p:nvGrpSpPr>
              <p:cNvPr id="673719" name="Group 951">
                <a:extLst>
                  <a:ext uri="{FF2B5EF4-FFF2-40B4-BE49-F238E27FC236}">
                    <a16:creationId xmlns:a16="http://schemas.microsoft.com/office/drawing/2014/main" id="{A1401D76-1D80-6842-86C3-1C36D90358C5}"/>
                  </a:ext>
                </a:extLst>
              </p:cNvPr>
              <p:cNvGrpSpPr>
                <a:grpSpLocks/>
              </p:cNvGrpSpPr>
              <p:nvPr/>
            </p:nvGrpSpPr>
            <p:grpSpPr bwMode="auto">
              <a:xfrm>
                <a:off x="3168" y="2004"/>
                <a:ext cx="346" cy="304"/>
                <a:chOff x="3098" y="2084"/>
                <a:chExt cx="346" cy="304"/>
              </a:xfrm>
            </p:grpSpPr>
            <p:sp>
              <p:nvSpPr>
                <p:cNvPr id="673720" name="Oval 952">
                  <a:extLst>
                    <a:ext uri="{FF2B5EF4-FFF2-40B4-BE49-F238E27FC236}">
                      <a16:creationId xmlns:a16="http://schemas.microsoft.com/office/drawing/2014/main" id="{E07A2595-082D-0B46-BCED-0F8F7720A76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1" name="Oval 953">
                  <a:extLst>
                    <a:ext uri="{FF2B5EF4-FFF2-40B4-BE49-F238E27FC236}">
                      <a16:creationId xmlns:a16="http://schemas.microsoft.com/office/drawing/2014/main" id="{FE1CA2A6-8119-524F-A941-0EB59B1F303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2" name="Oval 954">
                  <a:extLst>
                    <a:ext uri="{FF2B5EF4-FFF2-40B4-BE49-F238E27FC236}">
                      <a16:creationId xmlns:a16="http://schemas.microsoft.com/office/drawing/2014/main" id="{8F6F37F9-9C1B-FE4B-8E5A-BA767358250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3" name="Oval 955">
                  <a:extLst>
                    <a:ext uri="{FF2B5EF4-FFF2-40B4-BE49-F238E27FC236}">
                      <a16:creationId xmlns:a16="http://schemas.microsoft.com/office/drawing/2014/main" id="{CA433AC5-9625-DE49-9C92-2510CB6FCCB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4" name="Oval 956">
                  <a:extLst>
                    <a:ext uri="{FF2B5EF4-FFF2-40B4-BE49-F238E27FC236}">
                      <a16:creationId xmlns:a16="http://schemas.microsoft.com/office/drawing/2014/main" id="{CE12A6E7-732D-BD46-A6C5-5E4752090A8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5" name="Oval 957">
                  <a:extLst>
                    <a:ext uri="{FF2B5EF4-FFF2-40B4-BE49-F238E27FC236}">
                      <a16:creationId xmlns:a16="http://schemas.microsoft.com/office/drawing/2014/main" id="{CE4F1FE1-6FCA-A447-8396-9968F2BEFD5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6" name="Oval 958">
                  <a:extLst>
                    <a:ext uri="{FF2B5EF4-FFF2-40B4-BE49-F238E27FC236}">
                      <a16:creationId xmlns:a16="http://schemas.microsoft.com/office/drawing/2014/main" id="{C29462D9-0298-3047-A816-62EA2BBF6A9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7" name="Oval 959">
                  <a:extLst>
                    <a:ext uri="{FF2B5EF4-FFF2-40B4-BE49-F238E27FC236}">
                      <a16:creationId xmlns:a16="http://schemas.microsoft.com/office/drawing/2014/main" id="{A1E2ADBD-2DFE-4C49-92EF-6D166F46EF2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8" name="Oval 960">
                  <a:extLst>
                    <a:ext uri="{FF2B5EF4-FFF2-40B4-BE49-F238E27FC236}">
                      <a16:creationId xmlns:a16="http://schemas.microsoft.com/office/drawing/2014/main" id="{6F195DE9-0EC0-6142-AC2D-501A3AC7365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9" name="Oval 961">
                  <a:extLst>
                    <a:ext uri="{FF2B5EF4-FFF2-40B4-BE49-F238E27FC236}">
                      <a16:creationId xmlns:a16="http://schemas.microsoft.com/office/drawing/2014/main" id="{7489CE25-7852-C34A-B51E-82FD0D85C20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0" name="Oval 962">
                  <a:extLst>
                    <a:ext uri="{FF2B5EF4-FFF2-40B4-BE49-F238E27FC236}">
                      <a16:creationId xmlns:a16="http://schemas.microsoft.com/office/drawing/2014/main" id="{D8748BED-C1E6-8740-95D7-188B03A7A8B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1" name="Oval 963">
                  <a:extLst>
                    <a:ext uri="{FF2B5EF4-FFF2-40B4-BE49-F238E27FC236}">
                      <a16:creationId xmlns:a16="http://schemas.microsoft.com/office/drawing/2014/main" id="{DCCB6CAD-12AC-C943-84A6-19830FE0AC6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2" name="Oval 964">
                  <a:extLst>
                    <a:ext uri="{FF2B5EF4-FFF2-40B4-BE49-F238E27FC236}">
                      <a16:creationId xmlns:a16="http://schemas.microsoft.com/office/drawing/2014/main" id="{509D7DC1-D2A3-DC42-AE13-BC8C0CC24E6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3" name="Oval 965">
                  <a:extLst>
                    <a:ext uri="{FF2B5EF4-FFF2-40B4-BE49-F238E27FC236}">
                      <a16:creationId xmlns:a16="http://schemas.microsoft.com/office/drawing/2014/main" id="{54B7DDBD-77D5-D147-A07E-D93FCA9E468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734" name="Group 966">
                <a:extLst>
                  <a:ext uri="{FF2B5EF4-FFF2-40B4-BE49-F238E27FC236}">
                    <a16:creationId xmlns:a16="http://schemas.microsoft.com/office/drawing/2014/main" id="{E13EB9AA-553E-A844-A74D-1DAC9936E738}"/>
                  </a:ext>
                </a:extLst>
              </p:cNvPr>
              <p:cNvGrpSpPr>
                <a:grpSpLocks/>
              </p:cNvGrpSpPr>
              <p:nvPr/>
            </p:nvGrpSpPr>
            <p:grpSpPr bwMode="auto">
              <a:xfrm>
                <a:off x="2528" y="2208"/>
                <a:ext cx="346" cy="304"/>
                <a:chOff x="3098" y="2084"/>
                <a:chExt cx="346" cy="304"/>
              </a:xfrm>
            </p:grpSpPr>
            <p:sp>
              <p:nvSpPr>
                <p:cNvPr id="673735" name="Oval 967">
                  <a:extLst>
                    <a:ext uri="{FF2B5EF4-FFF2-40B4-BE49-F238E27FC236}">
                      <a16:creationId xmlns:a16="http://schemas.microsoft.com/office/drawing/2014/main" id="{B6E743D6-855D-A443-9FBD-9416F13E691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6" name="Oval 968">
                  <a:extLst>
                    <a:ext uri="{FF2B5EF4-FFF2-40B4-BE49-F238E27FC236}">
                      <a16:creationId xmlns:a16="http://schemas.microsoft.com/office/drawing/2014/main" id="{34B73514-DF27-8B41-BF74-4A5FB8613F4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7" name="Oval 969">
                  <a:extLst>
                    <a:ext uri="{FF2B5EF4-FFF2-40B4-BE49-F238E27FC236}">
                      <a16:creationId xmlns:a16="http://schemas.microsoft.com/office/drawing/2014/main" id="{DF88FE18-B888-0645-BD54-C551500F3C6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8" name="Oval 970">
                  <a:extLst>
                    <a:ext uri="{FF2B5EF4-FFF2-40B4-BE49-F238E27FC236}">
                      <a16:creationId xmlns:a16="http://schemas.microsoft.com/office/drawing/2014/main" id="{045B570B-7657-BF43-85E7-1CBDE2B7A56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9" name="Oval 971">
                  <a:extLst>
                    <a:ext uri="{FF2B5EF4-FFF2-40B4-BE49-F238E27FC236}">
                      <a16:creationId xmlns:a16="http://schemas.microsoft.com/office/drawing/2014/main" id="{8AA4D27F-DBC2-D14C-966E-B89295A1FDE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0" name="Oval 972">
                  <a:extLst>
                    <a:ext uri="{FF2B5EF4-FFF2-40B4-BE49-F238E27FC236}">
                      <a16:creationId xmlns:a16="http://schemas.microsoft.com/office/drawing/2014/main" id="{052EB226-552A-E649-8555-CBA17D902CA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1" name="Oval 973">
                  <a:extLst>
                    <a:ext uri="{FF2B5EF4-FFF2-40B4-BE49-F238E27FC236}">
                      <a16:creationId xmlns:a16="http://schemas.microsoft.com/office/drawing/2014/main" id="{86B86081-7A55-744F-8D7A-9FC96DF9EEB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2" name="Oval 974">
                  <a:extLst>
                    <a:ext uri="{FF2B5EF4-FFF2-40B4-BE49-F238E27FC236}">
                      <a16:creationId xmlns:a16="http://schemas.microsoft.com/office/drawing/2014/main" id="{C12A8717-F087-5E45-AA7B-484C6985DB4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3" name="Oval 975">
                  <a:extLst>
                    <a:ext uri="{FF2B5EF4-FFF2-40B4-BE49-F238E27FC236}">
                      <a16:creationId xmlns:a16="http://schemas.microsoft.com/office/drawing/2014/main" id="{8AE47DFE-2098-4141-978E-66DCE74F669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4" name="Oval 976">
                  <a:extLst>
                    <a:ext uri="{FF2B5EF4-FFF2-40B4-BE49-F238E27FC236}">
                      <a16:creationId xmlns:a16="http://schemas.microsoft.com/office/drawing/2014/main" id="{2675BBD8-3647-2C4A-9ACE-F3D22DCCE61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5" name="Oval 977">
                  <a:extLst>
                    <a:ext uri="{FF2B5EF4-FFF2-40B4-BE49-F238E27FC236}">
                      <a16:creationId xmlns:a16="http://schemas.microsoft.com/office/drawing/2014/main" id="{0A721128-26A4-3247-B122-34B4D4015E6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6" name="Oval 978">
                  <a:extLst>
                    <a:ext uri="{FF2B5EF4-FFF2-40B4-BE49-F238E27FC236}">
                      <a16:creationId xmlns:a16="http://schemas.microsoft.com/office/drawing/2014/main" id="{F93597C1-FD9A-3E49-8A56-3788D4A528D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7" name="Oval 979">
                  <a:extLst>
                    <a:ext uri="{FF2B5EF4-FFF2-40B4-BE49-F238E27FC236}">
                      <a16:creationId xmlns:a16="http://schemas.microsoft.com/office/drawing/2014/main" id="{B6AC6BDA-AC16-4943-AAE2-31BE515CC6A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8" name="Oval 980">
                  <a:extLst>
                    <a:ext uri="{FF2B5EF4-FFF2-40B4-BE49-F238E27FC236}">
                      <a16:creationId xmlns:a16="http://schemas.microsoft.com/office/drawing/2014/main" id="{C350FE71-2D94-BE47-8E1D-6E13DB0938C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3749" name="Group 981">
              <a:extLst>
                <a:ext uri="{FF2B5EF4-FFF2-40B4-BE49-F238E27FC236}">
                  <a16:creationId xmlns:a16="http://schemas.microsoft.com/office/drawing/2014/main" id="{7251178D-F7B0-E543-BF02-0B2DAE04BC42}"/>
                </a:ext>
              </a:extLst>
            </p:cNvPr>
            <p:cNvGrpSpPr>
              <a:grpSpLocks/>
            </p:cNvGrpSpPr>
            <p:nvPr/>
          </p:nvGrpSpPr>
          <p:grpSpPr bwMode="auto">
            <a:xfrm>
              <a:off x="2954" y="2152"/>
              <a:ext cx="904" cy="429"/>
              <a:chOff x="2858" y="2056"/>
              <a:chExt cx="904" cy="429"/>
            </a:xfrm>
          </p:grpSpPr>
          <p:grpSp>
            <p:nvGrpSpPr>
              <p:cNvPr id="673750" name="Group 982">
                <a:extLst>
                  <a:ext uri="{FF2B5EF4-FFF2-40B4-BE49-F238E27FC236}">
                    <a16:creationId xmlns:a16="http://schemas.microsoft.com/office/drawing/2014/main" id="{9E51FA44-0C4F-4347-B524-427814851BC2}"/>
                  </a:ext>
                </a:extLst>
              </p:cNvPr>
              <p:cNvGrpSpPr>
                <a:grpSpLocks/>
              </p:cNvGrpSpPr>
              <p:nvPr/>
            </p:nvGrpSpPr>
            <p:grpSpPr bwMode="auto">
              <a:xfrm>
                <a:off x="2858" y="2056"/>
                <a:ext cx="346" cy="304"/>
                <a:chOff x="3098" y="2084"/>
                <a:chExt cx="346" cy="304"/>
              </a:xfrm>
            </p:grpSpPr>
            <p:sp>
              <p:nvSpPr>
                <p:cNvPr id="673751" name="Oval 983">
                  <a:extLst>
                    <a:ext uri="{FF2B5EF4-FFF2-40B4-BE49-F238E27FC236}">
                      <a16:creationId xmlns:a16="http://schemas.microsoft.com/office/drawing/2014/main" id="{AEB7F7D1-0B4B-244D-9716-1C85FA22C58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2" name="Oval 984">
                  <a:extLst>
                    <a:ext uri="{FF2B5EF4-FFF2-40B4-BE49-F238E27FC236}">
                      <a16:creationId xmlns:a16="http://schemas.microsoft.com/office/drawing/2014/main" id="{E8037021-E869-5C43-9893-5A5FEE9E60B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3" name="Oval 985">
                  <a:extLst>
                    <a:ext uri="{FF2B5EF4-FFF2-40B4-BE49-F238E27FC236}">
                      <a16:creationId xmlns:a16="http://schemas.microsoft.com/office/drawing/2014/main" id="{8F7B58E7-0D37-824F-8DA1-455EC4AD1FC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4" name="Oval 986">
                  <a:extLst>
                    <a:ext uri="{FF2B5EF4-FFF2-40B4-BE49-F238E27FC236}">
                      <a16:creationId xmlns:a16="http://schemas.microsoft.com/office/drawing/2014/main" id="{A4ACEB1A-F433-CE45-90A5-133A5352D4A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5" name="Oval 987">
                  <a:extLst>
                    <a:ext uri="{FF2B5EF4-FFF2-40B4-BE49-F238E27FC236}">
                      <a16:creationId xmlns:a16="http://schemas.microsoft.com/office/drawing/2014/main" id="{7296E434-2C07-EE4C-BA5D-4D5E957B093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6" name="Oval 988">
                  <a:extLst>
                    <a:ext uri="{FF2B5EF4-FFF2-40B4-BE49-F238E27FC236}">
                      <a16:creationId xmlns:a16="http://schemas.microsoft.com/office/drawing/2014/main" id="{1F6879FF-1C2E-4241-8433-0E3372E6137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7" name="Oval 989">
                  <a:extLst>
                    <a:ext uri="{FF2B5EF4-FFF2-40B4-BE49-F238E27FC236}">
                      <a16:creationId xmlns:a16="http://schemas.microsoft.com/office/drawing/2014/main" id="{77EFD1BB-B4DB-0E4F-BB88-6C0FDF951FF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8" name="Oval 990">
                  <a:extLst>
                    <a:ext uri="{FF2B5EF4-FFF2-40B4-BE49-F238E27FC236}">
                      <a16:creationId xmlns:a16="http://schemas.microsoft.com/office/drawing/2014/main" id="{F8574553-402F-1143-AA74-191563471F1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9" name="Oval 991">
                  <a:extLst>
                    <a:ext uri="{FF2B5EF4-FFF2-40B4-BE49-F238E27FC236}">
                      <a16:creationId xmlns:a16="http://schemas.microsoft.com/office/drawing/2014/main" id="{48145A17-927C-1144-BF11-5BB5DCBBB4F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0" name="Oval 992">
                  <a:extLst>
                    <a:ext uri="{FF2B5EF4-FFF2-40B4-BE49-F238E27FC236}">
                      <a16:creationId xmlns:a16="http://schemas.microsoft.com/office/drawing/2014/main" id="{3B7EC462-A0D6-3041-9727-49876BC1CD1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1" name="Oval 993">
                  <a:extLst>
                    <a:ext uri="{FF2B5EF4-FFF2-40B4-BE49-F238E27FC236}">
                      <a16:creationId xmlns:a16="http://schemas.microsoft.com/office/drawing/2014/main" id="{F040FE36-5A60-ED44-8F36-4E6D2A4A250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2" name="Oval 994">
                  <a:extLst>
                    <a:ext uri="{FF2B5EF4-FFF2-40B4-BE49-F238E27FC236}">
                      <a16:creationId xmlns:a16="http://schemas.microsoft.com/office/drawing/2014/main" id="{2EC2BD5F-8A11-CF48-BEB5-B6ED3FCE659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3" name="Oval 995">
                  <a:extLst>
                    <a:ext uri="{FF2B5EF4-FFF2-40B4-BE49-F238E27FC236}">
                      <a16:creationId xmlns:a16="http://schemas.microsoft.com/office/drawing/2014/main" id="{27BCD3DB-F4E9-F343-9613-E24687AF96A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4" name="Oval 996">
                  <a:extLst>
                    <a:ext uri="{FF2B5EF4-FFF2-40B4-BE49-F238E27FC236}">
                      <a16:creationId xmlns:a16="http://schemas.microsoft.com/office/drawing/2014/main" id="{31819942-C22B-E14B-895F-1338A7DBFB1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765" name="Group 997">
                <a:extLst>
                  <a:ext uri="{FF2B5EF4-FFF2-40B4-BE49-F238E27FC236}">
                    <a16:creationId xmlns:a16="http://schemas.microsoft.com/office/drawing/2014/main" id="{8C86E4AC-A21E-C647-B782-882219BAE10A}"/>
                  </a:ext>
                </a:extLst>
              </p:cNvPr>
              <p:cNvGrpSpPr>
                <a:grpSpLocks/>
              </p:cNvGrpSpPr>
              <p:nvPr/>
            </p:nvGrpSpPr>
            <p:grpSpPr bwMode="auto">
              <a:xfrm>
                <a:off x="3416" y="2181"/>
                <a:ext cx="346" cy="304"/>
                <a:chOff x="3098" y="2084"/>
                <a:chExt cx="346" cy="304"/>
              </a:xfrm>
            </p:grpSpPr>
            <p:sp>
              <p:nvSpPr>
                <p:cNvPr id="673766" name="Oval 998">
                  <a:extLst>
                    <a:ext uri="{FF2B5EF4-FFF2-40B4-BE49-F238E27FC236}">
                      <a16:creationId xmlns:a16="http://schemas.microsoft.com/office/drawing/2014/main" id="{3A4C93CD-A7A0-0D4F-882C-211CBD40B01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7" name="Oval 999">
                  <a:extLst>
                    <a:ext uri="{FF2B5EF4-FFF2-40B4-BE49-F238E27FC236}">
                      <a16:creationId xmlns:a16="http://schemas.microsoft.com/office/drawing/2014/main" id="{DBF0817C-F24A-2B46-8F94-099C0D84F2C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8" name="Oval 1000">
                  <a:extLst>
                    <a:ext uri="{FF2B5EF4-FFF2-40B4-BE49-F238E27FC236}">
                      <a16:creationId xmlns:a16="http://schemas.microsoft.com/office/drawing/2014/main" id="{5265A0A5-C43F-3647-A807-043BC140DB4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9" name="Oval 1001">
                  <a:extLst>
                    <a:ext uri="{FF2B5EF4-FFF2-40B4-BE49-F238E27FC236}">
                      <a16:creationId xmlns:a16="http://schemas.microsoft.com/office/drawing/2014/main" id="{634013E7-1DA7-B445-BA20-0E47DFE99FF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0" name="Oval 1002">
                  <a:extLst>
                    <a:ext uri="{FF2B5EF4-FFF2-40B4-BE49-F238E27FC236}">
                      <a16:creationId xmlns:a16="http://schemas.microsoft.com/office/drawing/2014/main" id="{9B4D3EA5-2A40-9640-8713-65C6DCBD355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1" name="Oval 1003">
                  <a:extLst>
                    <a:ext uri="{FF2B5EF4-FFF2-40B4-BE49-F238E27FC236}">
                      <a16:creationId xmlns:a16="http://schemas.microsoft.com/office/drawing/2014/main" id="{2B651ED8-6184-B247-B67B-5BFD7F0419E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2" name="Oval 1004">
                  <a:extLst>
                    <a:ext uri="{FF2B5EF4-FFF2-40B4-BE49-F238E27FC236}">
                      <a16:creationId xmlns:a16="http://schemas.microsoft.com/office/drawing/2014/main" id="{535B0A16-1571-9847-848D-00AA91AB088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3" name="Oval 1005">
                  <a:extLst>
                    <a:ext uri="{FF2B5EF4-FFF2-40B4-BE49-F238E27FC236}">
                      <a16:creationId xmlns:a16="http://schemas.microsoft.com/office/drawing/2014/main" id="{329A4AD8-5892-C947-A4A7-8B6431A4CAD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4" name="Oval 1006">
                  <a:extLst>
                    <a:ext uri="{FF2B5EF4-FFF2-40B4-BE49-F238E27FC236}">
                      <a16:creationId xmlns:a16="http://schemas.microsoft.com/office/drawing/2014/main" id="{750E673D-0865-0A47-9819-D38AA2A8024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5" name="Oval 1007">
                  <a:extLst>
                    <a:ext uri="{FF2B5EF4-FFF2-40B4-BE49-F238E27FC236}">
                      <a16:creationId xmlns:a16="http://schemas.microsoft.com/office/drawing/2014/main" id="{AD268FC6-0C2C-E649-A6D3-8B7DC4E5BB7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6" name="Oval 1008">
                  <a:extLst>
                    <a:ext uri="{FF2B5EF4-FFF2-40B4-BE49-F238E27FC236}">
                      <a16:creationId xmlns:a16="http://schemas.microsoft.com/office/drawing/2014/main" id="{2A18950D-C415-A744-8832-714D0462DB1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7" name="Oval 1009">
                  <a:extLst>
                    <a:ext uri="{FF2B5EF4-FFF2-40B4-BE49-F238E27FC236}">
                      <a16:creationId xmlns:a16="http://schemas.microsoft.com/office/drawing/2014/main" id="{071857D8-55A6-7044-A15D-513B624A108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8" name="Oval 1010">
                  <a:extLst>
                    <a:ext uri="{FF2B5EF4-FFF2-40B4-BE49-F238E27FC236}">
                      <a16:creationId xmlns:a16="http://schemas.microsoft.com/office/drawing/2014/main" id="{28F53780-F9C2-C549-A946-2E40FEBCEF6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9" name="Oval 1011">
                  <a:extLst>
                    <a:ext uri="{FF2B5EF4-FFF2-40B4-BE49-F238E27FC236}">
                      <a16:creationId xmlns:a16="http://schemas.microsoft.com/office/drawing/2014/main" id="{06AA3B93-B6CD-D147-ABDE-AFDFC57F698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3780" name="Group 1012">
              <a:extLst>
                <a:ext uri="{FF2B5EF4-FFF2-40B4-BE49-F238E27FC236}">
                  <a16:creationId xmlns:a16="http://schemas.microsoft.com/office/drawing/2014/main" id="{44F02FFF-1E6D-8F4F-B92B-BF8CD61984A8}"/>
                </a:ext>
              </a:extLst>
            </p:cNvPr>
            <p:cNvGrpSpPr>
              <a:grpSpLocks/>
            </p:cNvGrpSpPr>
            <p:nvPr/>
          </p:nvGrpSpPr>
          <p:grpSpPr bwMode="auto">
            <a:xfrm>
              <a:off x="3151" y="2435"/>
              <a:ext cx="661" cy="752"/>
              <a:chOff x="3055" y="2339"/>
              <a:chExt cx="661" cy="752"/>
            </a:xfrm>
          </p:grpSpPr>
          <p:grpSp>
            <p:nvGrpSpPr>
              <p:cNvPr id="673781" name="Group 1013">
                <a:extLst>
                  <a:ext uri="{FF2B5EF4-FFF2-40B4-BE49-F238E27FC236}">
                    <a16:creationId xmlns:a16="http://schemas.microsoft.com/office/drawing/2014/main" id="{0B85884B-00B9-7943-8F36-81DB7600F008}"/>
                  </a:ext>
                </a:extLst>
              </p:cNvPr>
              <p:cNvGrpSpPr>
                <a:grpSpLocks/>
              </p:cNvGrpSpPr>
              <p:nvPr/>
            </p:nvGrpSpPr>
            <p:grpSpPr bwMode="auto">
              <a:xfrm>
                <a:off x="3055" y="2339"/>
                <a:ext cx="346" cy="304"/>
                <a:chOff x="3098" y="2084"/>
                <a:chExt cx="346" cy="304"/>
              </a:xfrm>
            </p:grpSpPr>
            <p:sp>
              <p:nvSpPr>
                <p:cNvPr id="673782" name="Oval 1014">
                  <a:extLst>
                    <a:ext uri="{FF2B5EF4-FFF2-40B4-BE49-F238E27FC236}">
                      <a16:creationId xmlns:a16="http://schemas.microsoft.com/office/drawing/2014/main" id="{7FCF07B6-3CC3-4F4A-8F4F-E76EE81B8E8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83" name="Oval 1015">
                  <a:extLst>
                    <a:ext uri="{FF2B5EF4-FFF2-40B4-BE49-F238E27FC236}">
                      <a16:creationId xmlns:a16="http://schemas.microsoft.com/office/drawing/2014/main" id="{23AA6CB0-1D23-8646-B83C-E2F6E7C2C94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84" name="Oval 1016">
                  <a:extLst>
                    <a:ext uri="{FF2B5EF4-FFF2-40B4-BE49-F238E27FC236}">
                      <a16:creationId xmlns:a16="http://schemas.microsoft.com/office/drawing/2014/main" id="{595B7B68-019A-7C4C-A81B-A6EA39F5F06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85" name="Oval 1017">
                  <a:extLst>
                    <a:ext uri="{FF2B5EF4-FFF2-40B4-BE49-F238E27FC236}">
                      <a16:creationId xmlns:a16="http://schemas.microsoft.com/office/drawing/2014/main" id="{4E6C9C0B-E5E6-4D44-9DE1-A45C48BCCB9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86" name="Oval 1018">
                  <a:extLst>
                    <a:ext uri="{FF2B5EF4-FFF2-40B4-BE49-F238E27FC236}">
                      <a16:creationId xmlns:a16="http://schemas.microsoft.com/office/drawing/2014/main" id="{640B6D49-606B-CE4D-83FE-BEE14BB0776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87" name="Oval 1019">
                  <a:extLst>
                    <a:ext uri="{FF2B5EF4-FFF2-40B4-BE49-F238E27FC236}">
                      <a16:creationId xmlns:a16="http://schemas.microsoft.com/office/drawing/2014/main" id="{36C82112-22FC-C946-81BD-BD99CFDDAE9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88" name="Oval 1020">
                  <a:extLst>
                    <a:ext uri="{FF2B5EF4-FFF2-40B4-BE49-F238E27FC236}">
                      <a16:creationId xmlns:a16="http://schemas.microsoft.com/office/drawing/2014/main" id="{D3487A20-0775-AF47-8C99-FE8110B9731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89" name="Oval 1021">
                  <a:extLst>
                    <a:ext uri="{FF2B5EF4-FFF2-40B4-BE49-F238E27FC236}">
                      <a16:creationId xmlns:a16="http://schemas.microsoft.com/office/drawing/2014/main" id="{B33DA516-210F-8D40-84AB-5B8AE5D0769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90" name="Oval 1022">
                  <a:extLst>
                    <a:ext uri="{FF2B5EF4-FFF2-40B4-BE49-F238E27FC236}">
                      <a16:creationId xmlns:a16="http://schemas.microsoft.com/office/drawing/2014/main" id="{9579B02E-8988-2E4E-B714-D749566C44E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91" name="Oval 1023">
                  <a:extLst>
                    <a:ext uri="{FF2B5EF4-FFF2-40B4-BE49-F238E27FC236}">
                      <a16:creationId xmlns:a16="http://schemas.microsoft.com/office/drawing/2014/main" id="{86D3CB4D-D713-364C-8B72-2C3735E2093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12" name="Oval 0">
                  <a:extLst>
                    <a:ext uri="{FF2B5EF4-FFF2-40B4-BE49-F238E27FC236}">
                      <a16:creationId xmlns:a16="http://schemas.microsoft.com/office/drawing/2014/main" id="{9E38C251-DAFD-A946-9B7A-61FA6F59D19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13" name="Oval 1">
                  <a:extLst>
                    <a:ext uri="{FF2B5EF4-FFF2-40B4-BE49-F238E27FC236}">
                      <a16:creationId xmlns:a16="http://schemas.microsoft.com/office/drawing/2014/main" id="{F9928066-C9BD-9C4B-8B2C-B561A55FC71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14" name="Oval 2">
                  <a:extLst>
                    <a:ext uri="{FF2B5EF4-FFF2-40B4-BE49-F238E27FC236}">
                      <a16:creationId xmlns:a16="http://schemas.microsoft.com/office/drawing/2014/main" id="{097C2A93-D847-C24A-B6BA-B851D57447C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15" name="Oval 3">
                  <a:extLst>
                    <a:ext uri="{FF2B5EF4-FFF2-40B4-BE49-F238E27FC236}">
                      <a16:creationId xmlns:a16="http://schemas.microsoft.com/office/drawing/2014/main" id="{EC957A0C-C702-D24A-BC9B-7B13DACE459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716" name="Group 4">
                <a:extLst>
                  <a:ext uri="{FF2B5EF4-FFF2-40B4-BE49-F238E27FC236}">
                    <a16:creationId xmlns:a16="http://schemas.microsoft.com/office/drawing/2014/main" id="{729BCACC-3275-7940-AF73-3DAF076A9112}"/>
                  </a:ext>
                </a:extLst>
              </p:cNvPr>
              <p:cNvGrpSpPr>
                <a:grpSpLocks/>
              </p:cNvGrpSpPr>
              <p:nvPr/>
            </p:nvGrpSpPr>
            <p:grpSpPr bwMode="auto">
              <a:xfrm>
                <a:off x="3370" y="2787"/>
                <a:ext cx="346" cy="304"/>
                <a:chOff x="3098" y="2084"/>
                <a:chExt cx="346" cy="304"/>
              </a:xfrm>
            </p:grpSpPr>
            <p:sp>
              <p:nvSpPr>
                <p:cNvPr id="755717" name="Oval 5">
                  <a:extLst>
                    <a:ext uri="{FF2B5EF4-FFF2-40B4-BE49-F238E27FC236}">
                      <a16:creationId xmlns:a16="http://schemas.microsoft.com/office/drawing/2014/main" id="{39D07998-E2F1-6342-934A-1597FCE699B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18" name="Oval 6">
                  <a:extLst>
                    <a:ext uri="{FF2B5EF4-FFF2-40B4-BE49-F238E27FC236}">
                      <a16:creationId xmlns:a16="http://schemas.microsoft.com/office/drawing/2014/main" id="{406B7C70-A8F4-D744-B45D-30B5067C6F4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19" name="Oval 7">
                  <a:extLst>
                    <a:ext uri="{FF2B5EF4-FFF2-40B4-BE49-F238E27FC236}">
                      <a16:creationId xmlns:a16="http://schemas.microsoft.com/office/drawing/2014/main" id="{96E4FEA5-E059-A645-81B7-81CE7532E66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0" name="Oval 8">
                  <a:extLst>
                    <a:ext uri="{FF2B5EF4-FFF2-40B4-BE49-F238E27FC236}">
                      <a16:creationId xmlns:a16="http://schemas.microsoft.com/office/drawing/2014/main" id="{14BD282E-EB07-8E45-90B1-42693F1F1F9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1" name="Oval 9">
                  <a:extLst>
                    <a:ext uri="{FF2B5EF4-FFF2-40B4-BE49-F238E27FC236}">
                      <a16:creationId xmlns:a16="http://schemas.microsoft.com/office/drawing/2014/main" id="{C132717B-E04B-6148-89A9-A062729D590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2" name="Oval 10">
                  <a:extLst>
                    <a:ext uri="{FF2B5EF4-FFF2-40B4-BE49-F238E27FC236}">
                      <a16:creationId xmlns:a16="http://schemas.microsoft.com/office/drawing/2014/main" id="{B330B044-D0B9-1A4C-8AF7-1B01320E86F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3" name="Oval 11">
                  <a:extLst>
                    <a:ext uri="{FF2B5EF4-FFF2-40B4-BE49-F238E27FC236}">
                      <a16:creationId xmlns:a16="http://schemas.microsoft.com/office/drawing/2014/main" id="{D588E98F-7672-5945-9B3D-1514D6F8FB5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4" name="Oval 12">
                  <a:extLst>
                    <a:ext uri="{FF2B5EF4-FFF2-40B4-BE49-F238E27FC236}">
                      <a16:creationId xmlns:a16="http://schemas.microsoft.com/office/drawing/2014/main" id="{AD8B29B3-2B85-C547-8074-FC1316F9EC7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5" name="Oval 13">
                  <a:extLst>
                    <a:ext uri="{FF2B5EF4-FFF2-40B4-BE49-F238E27FC236}">
                      <a16:creationId xmlns:a16="http://schemas.microsoft.com/office/drawing/2014/main" id="{A32B08C9-2821-904F-99C6-D1C96889719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6" name="Oval 14">
                  <a:extLst>
                    <a:ext uri="{FF2B5EF4-FFF2-40B4-BE49-F238E27FC236}">
                      <a16:creationId xmlns:a16="http://schemas.microsoft.com/office/drawing/2014/main" id="{963A1922-AFA7-0948-B801-65ACD578F26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7" name="Oval 15">
                  <a:extLst>
                    <a:ext uri="{FF2B5EF4-FFF2-40B4-BE49-F238E27FC236}">
                      <a16:creationId xmlns:a16="http://schemas.microsoft.com/office/drawing/2014/main" id="{1075BE47-36C0-E449-A7B5-CAF03AA2E04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8" name="Oval 16">
                  <a:extLst>
                    <a:ext uri="{FF2B5EF4-FFF2-40B4-BE49-F238E27FC236}">
                      <a16:creationId xmlns:a16="http://schemas.microsoft.com/office/drawing/2014/main" id="{0168F59A-770E-AF4C-B8A0-A3B3DF6557A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9" name="Oval 17">
                  <a:extLst>
                    <a:ext uri="{FF2B5EF4-FFF2-40B4-BE49-F238E27FC236}">
                      <a16:creationId xmlns:a16="http://schemas.microsoft.com/office/drawing/2014/main" id="{B09DE585-6A3D-C943-A1CF-8BE07E60471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30" name="Oval 18">
                  <a:extLst>
                    <a:ext uri="{FF2B5EF4-FFF2-40B4-BE49-F238E27FC236}">
                      <a16:creationId xmlns:a16="http://schemas.microsoft.com/office/drawing/2014/main" id="{87E7778D-D25A-1644-8A6C-7F263ADB7D0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731" name="Group 19">
              <a:extLst>
                <a:ext uri="{FF2B5EF4-FFF2-40B4-BE49-F238E27FC236}">
                  <a16:creationId xmlns:a16="http://schemas.microsoft.com/office/drawing/2014/main" id="{06491C2F-A2F9-1F4B-A5E4-44B2B64258BD}"/>
                </a:ext>
              </a:extLst>
            </p:cNvPr>
            <p:cNvGrpSpPr>
              <a:grpSpLocks/>
            </p:cNvGrpSpPr>
            <p:nvPr/>
          </p:nvGrpSpPr>
          <p:grpSpPr bwMode="auto">
            <a:xfrm>
              <a:off x="2710" y="2080"/>
              <a:ext cx="1487" cy="1132"/>
              <a:chOff x="2614" y="1984"/>
              <a:chExt cx="1487" cy="1132"/>
            </a:xfrm>
          </p:grpSpPr>
          <p:grpSp>
            <p:nvGrpSpPr>
              <p:cNvPr id="755732" name="Group 20">
                <a:extLst>
                  <a:ext uri="{FF2B5EF4-FFF2-40B4-BE49-F238E27FC236}">
                    <a16:creationId xmlns:a16="http://schemas.microsoft.com/office/drawing/2014/main" id="{A0EEA462-52D8-DF45-8F06-AF6284EB02BE}"/>
                  </a:ext>
                </a:extLst>
              </p:cNvPr>
              <p:cNvGrpSpPr>
                <a:grpSpLocks/>
              </p:cNvGrpSpPr>
              <p:nvPr/>
            </p:nvGrpSpPr>
            <p:grpSpPr bwMode="auto">
              <a:xfrm>
                <a:off x="2614" y="2812"/>
                <a:ext cx="346" cy="304"/>
                <a:chOff x="3098" y="2084"/>
                <a:chExt cx="346" cy="304"/>
              </a:xfrm>
            </p:grpSpPr>
            <p:sp>
              <p:nvSpPr>
                <p:cNvPr id="755733" name="Oval 21">
                  <a:extLst>
                    <a:ext uri="{FF2B5EF4-FFF2-40B4-BE49-F238E27FC236}">
                      <a16:creationId xmlns:a16="http://schemas.microsoft.com/office/drawing/2014/main" id="{4F8F291A-9FEE-9D4D-97F3-7776C07D5F7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34" name="Oval 22">
                  <a:extLst>
                    <a:ext uri="{FF2B5EF4-FFF2-40B4-BE49-F238E27FC236}">
                      <a16:creationId xmlns:a16="http://schemas.microsoft.com/office/drawing/2014/main" id="{BFD68DA1-E96D-1542-974D-F320F10ECCC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35" name="Oval 23">
                  <a:extLst>
                    <a:ext uri="{FF2B5EF4-FFF2-40B4-BE49-F238E27FC236}">
                      <a16:creationId xmlns:a16="http://schemas.microsoft.com/office/drawing/2014/main" id="{B2065A2B-04FC-1345-8F2D-9C0EE7D15D7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36" name="Oval 24">
                  <a:extLst>
                    <a:ext uri="{FF2B5EF4-FFF2-40B4-BE49-F238E27FC236}">
                      <a16:creationId xmlns:a16="http://schemas.microsoft.com/office/drawing/2014/main" id="{AE7183BC-6190-AD4C-B688-8402776A725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37" name="Oval 25">
                  <a:extLst>
                    <a:ext uri="{FF2B5EF4-FFF2-40B4-BE49-F238E27FC236}">
                      <a16:creationId xmlns:a16="http://schemas.microsoft.com/office/drawing/2014/main" id="{13E13C0F-BFFB-5F4C-B7F2-C4683DAB2F1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38" name="Oval 26">
                  <a:extLst>
                    <a:ext uri="{FF2B5EF4-FFF2-40B4-BE49-F238E27FC236}">
                      <a16:creationId xmlns:a16="http://schemas.microsoft.com/office/drawing/2014/main" id="{7EAE4530-0B6A-E349-879E-487178BB116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39" name="Oval 27">
                  <a:extLst>
                    <a:ext uri="{FF2B5EF4-FFF2-40B4-BE49-F238E27FC236}">
                      <a16:creationId xmlns:a16="http://schemas.microsoft.com/office/drawing/2014/main" id="{23998D1C-5B96-3845-A29E-75C7A8D4972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0" name="Oval 28">
                  <a:extLst>
                    <a:ext uri="{FF2B5EF4-FFF2-40B4-BE49-F238E27FC236}">
                      <a16:creationId xmlns:a16="http://schemas.microsoft.com/office/drawing/2014/main" id="{0909E0BC-EEDC-2A42-8DA3-67114105E1B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1" name="Oval 29">
                  <a:extLst>
                    <a:ext uri="{FF2B5EF4-FFF2-40B4-BE49-F238E27FC236}">
                      <a16:creationId xmlns:a16="http://schemas.microsoft.com/office/drawing/2014/main" id="{AC361791-E8D1-684A-A82A-A29C9416393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2" name="Oval 30">
                  <a:extLst>
                    <a:ext uri="{FF2B5EF4-FFF2-40B4-BE49-F238E27FC236}">
                      <a16:creationId xmlns:a16="http://schemas.microsoft.com/office/drawing/2014/main" id="{AA6A369B-F3ED-544A-BB87-1AA6AC0C881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3" name="Oval 31">
                  <a:extLst>
                    <a:ext uri="{FF2B5EF4-FFF2-40B4-BE49-F238E27FC236}">
                      <a16:creationId xmlns:a16="http://schemas.microsoft.com/office/drawing/2014/main" id="{2450453D-037B-E54A-A7F3-4CB75B91E61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4" name="Oval 32">
                  <a:extLst>
                    <a:ext uri="{FF2B5EF4-FFF2-40B4-BE49-F238E27FC236}">
                      <a16:creationId xmlns:a16="http://schemas.microsoft.com/office/drawing/2014/main" id="{6063FAF2-BCA0-C643-86A4-02F259C6A16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5" name="Oval 33">
                  <a:extLst>
                    <a:ext uri="{FF2B5EF4-FFF2-40B4-BE49-F238E27FC236}">
                      <a16:creationId xmlns:a16="http://schemas.microsoft.com/office/drawing/2014/main" id="{AAB8B406-5DB3-9B4E-9E55-9A850C5D912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6" name="Oval 34">
                  <a:extLst>
                    <a:ext uri="{FF2B5EF4-FFF2-40B4-BE49-F238E27FC236}">
                      <a16:creationId xmlns:a16="http://schemas.microsoft.com/office/drawing/2014/main" id="{464081D6-E62A-1547-8ED8-2BEA248E1BB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747" name="Group 35">
                <a:extLst>
                  <a:ext uri="{FF2B5EF4-FFF2-40B4-BE49-F238E27FC236}">
                    <a16:creationId xmlns:a16="http://schemas.microsoft.com/office/drawing/2014/main" id="{6CD3CC29-87F1-8F45-82A0-DF3D08FC74AF}"/>
                  </a:ext>
                </a:extLst>
              </p:cNvPr>
              <p:cNvGrpSpPr>
                <a:grpSpLocks/>
              </p:cNvGrpSpPr>
              <p:nvPr/>
            </p:nvGrpSpPr>
            <p:grpSpPr bwMode="auto">
              <a:xfrm>
                <a:off x="3755" y="1984"/>
                <a:ext cx="346" cy="304"/>
                <a:chOff x="3098" y="2084"/>
                <a:chExt cx="346" cy="304"/>
              </a:xfrm>
            </p:grpSpPr>
            <p:sp>
              <p:nvSpPr>
                <p:cNvPr id="755748" name="Oval 36">
                  <a:extLst>
                    <a:ext uri="{FF2B5EF4-FFF2-40B4-BE49-F238E27FC236}">
                      <a16:creationId xmlns:a16="http://schemas.microsoft.com/office/drawing/2014/main" id="{D88D764C-165E-F445-AFE6-37E2C326F4C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9" name="Oval 37">
                  <a:extLst>
                    <a:ext uri="{FF2B5EF4-FFF2-40B4-BE49-F238E27FC236}">
                      <a16:creationId xmlns:a16="http://schemas.microsoft.com/office/drawing/2014/main" id="{0FC0AAA2-D7F6-6E4F-A7A3-8F2C9B97AA8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0" name="Oval 38">
                  <a:extLst>
                    <a:ext uri="{FF2B5EF4-FFF2-40B4-BE49-F238E27FC236}">
                      <a16:creationId xmlns:a16="http://schemas.microsoft.com/office/drawing/2014/main" id="{10094D88-413C-7242-8808-08014A87D6F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1" name="Oval 39">
                  <a:extLst>
                    <a:ext uri="{FF2B5EF4-FFF2-40B4-BE49-F238E27FC236}">
                      <a16:creationId xmlns:a16="http://schemas.microsoft.com/office/drawing/2014/main" id="{696EEBC4-9B73-7C4A-83A8-2FF58AE2367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2" name="Oval 40">
                  <a:extLst>
                    <a:ext uri="{FF2B5EF4-FFF2-40B4-BE49-F238E27FC236}">
                      <a16:creationId xmlns:a16="http://schemas.microsoft.com/office/drawing/2014/main" id="{3D5C7EDE-1F10-D944-A658-23310AE1BDD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3" name="Oval 41">
                  <a:extLst>
                    <a:ext uri="{FF2B5EF4-FFF2-40B4-BE49-F238E27FC236}">
                      <a16:creationId xmlns:a16="http://schemas.microsoft.com/office/drawing/2014/main" id="{06380480-23DB-FF4E-A02D-985C3A57866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4" name="Oval 42">
                  <a:extLst>
                    <a:ext uri="{FF2B5EF4-FFF2-40B4-BE49-F238E27FC236}">
                      <a16:creationId xmlns:a16="http://schemas.microsoft.com/office/drawing/2014/main" id="{1B1DB35C-8952-954A-8927-76C3CFACBD3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5" name="Oval 43">
                  <a:extLst>
                    <a:ext uri="{FF2B5EF4-FFF2-40B4-BE49-F238E27FC236}">
                      <a16:creationId xmlns:a16="http://schemas.microsoft.com/office/drawing/2014/main" id="{07F5E2D4-B897-4840-99D8-1E6E7F70676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6" name="Oval 44">
                  <a:extLst>
                    <a:ext uri="{FF2B5EF4-FFF2-40B4-BE49-F238E27FC236}">
                      <a16:creationId xmlns:a16="http://schemas.microsoft.com/office/drawing/2014/main" id="{3DECD798-A00D-1640-B996-41627B9211E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7" name="Oval 45">
                  <a:extLst>
                    <a:ext uri="{FF2B5EF4-FFF2-40B4-BE49-F238E27FC236}">
                      <a16:creationId xmlns:a16="http://schemas.microsoft.com/office/drawing/2014/main" id="{2A3E0E16-474D-1648-B5BD-FA3789C8F20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8" name="Oval 46">
                  <a:extLst>
                    <a:ext uri="{FF2B5EF4-FFF2-40B4-BE49-F238E27FC236}">
                      <a16:creationId xmlns:a16="http://schemas.microsoft.com/office/drawing/2014/main" id="{E9EF7BD7-B5C6-734B-B608-D175BAFABBE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9" name="Oval 47">
                  <a:extLst>
                    <a:ext uri="{FF2B5EF4-FFF2-40B4-BE49-F238E27FC236}">
                      <a16:creationId xmlns:a16="http://schemas.microsoft.com/office/drawing/2014/main" id="{832F29E2-33F6-9945-984B-83FA8875E55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60" name="Oval 48">
                  <a:extLst>
                    <a:ext uri="{FF2B5EF4-FFF2-40B4-BE49-F238E27FC236}">
                      <a16:creationId xmlns:a16="http://schemas.microsoft.com/office/drawing/2014/main" id="{207E8C43-25EF-B841-AB59-E4EFF8CEB7C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61" name="Oval 49">
                  <a:extLst>
                    <a:ext uri="{FF2B5EF4-FFF2-40B4-BE49-F238E27FC236}">
                      <a16:creationId xmlns:a16="http://schemas.microsoft.com/office/drawing/2014/main" id="{2CCA754E-D894-9243-9734-82D31A4529E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762" name="Group 50">
              <a:extLst>
                <a:ext uri="{FF2B5EF4-FFF2-40B4-BE49-F238E27FC236}">
                  <a16:creationId xmlns:a16="http://schemas.microsoft.com/office/drawing/2014/main" id="{E2CEF5DC-B74A-E94F-B57B-3090E194ED15}"/>
                </a:ext>
              </a:extLst>
            </p:cNvPr>
            <p:cNvGrpSpPr>
              <a:grpSpLocks/>
            </p:cNvGrpSpPr>
            <p:nvPr/>
          </p:nvGrpSpPr>
          <p:grpSpPr bwMode="auto">
            <a:xfrm>
              <a:off x="3130" y="2584"/>
              <a:ext cx="788" cy="488"/>
              <a:chOff x="3034" y="2488"/>
              <a:chExt cx="788" cy="488"/>
            </a:xfrm>
          </p:grpSpPr>
          <p:grpSp>
            <p:nvGrpSpPr>
              <p:cNvPr id="755763" name="Group 51">
                <a:extLst>
                  <a:ext uri="{FF2B5EF4-FFF2-40B4-BE49-F238E27FC236}">
                    <a16:creationId xmlns:a16="http://schemas.microsoft.com/office/drawing/2014/main" id="{F79075AA-3D39-8F4E-91AB-C742A1C05887}"/>
                  </a:ext>
                </a:extLst>
              </p:cNvPr>
              <p:cNvGrpSpPr>
                <a:grpSpLocks/>
              </p:cNvGrpSpPr>
              <p:nvPr/>
            </p:nvGrpSpPr>
            <p:grpSpPr bwMode="auto">
              <a:xfrm>
                <a:off x="3034" y="2672"/>
                <a:ext cx="346" cy="304"/>
                <a:chOff x="3098" y="2084"/>
                <a:chExt cx="346" cy="304"/>
              </a:xfrm>
            </p:grpSpPr>
            <p:sp>
              <p:nvSpPr>
                <p:cNvPr id="755764" name="Oval 52">
                  <a:extLst>
                    <a:ext uri="{FF2B5EF4-FFF2-40B4-BE49-F238E27FC236}">
                      <a16:creationId xmlns:a16="http://schemas.microsoft.com/office/drawing/2014/main" id="{8438C00F-60BD-E343-A1FB-C5FD07358F6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65" name="Oval 53">
                  <a:extLst>
                    <a:ext uri="{FF2B5EF4-FFF2-40B4-BE49-F238E27FC236}">
                      <a16:creationId xmlns:a16="http://schemas.microsoft.com/office/drawing/2014/main" id="{39ADCF12-CEF1-754E-B431-C18D786BFDF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66" name="Oval 54">
                  <a:extLst>
                    <a:ext uri="{FF2B5EF4-FFF2-40B4-BE49-F238E27FC236}">
                      <a16:creationId xmlns:a16="http://schemas.microsoft.com/office/drawing/2014/main" id="{EAB0061B-38FE-814A-845D-2D376D5CD51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67" name="Oval 55">
                  <a:extLst>
                    <a:ext uri="{FF2B5EF4-FFF2-40B4-BE49-F238E27FC236}">
                      <a16:creationId xmlns:a16="http://schemas.microsoft.com/office/drawing/2014/main" id="{A79603C8-B322-D749-97C8-8A431265BFB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68" name="Oval 56">
                  <a:extLst>
                    <a:ext uri="{FF2B5EF4-FFF2-40B4-BE49-F238E27FC236}">
                      <a16:creationId xmlns:a16="http://schemas.microsoft.com/office/drawing/2014/main" id="{58E73B34-899C-9C4A-8AE3-852DD6DA498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69" name="Oval 57">
                  <a:extLst>
                    <a:ext uri="{FF2B5EF4-FFF2-40B4-BE49-F238E27FC236}">
                      <a16:creationId xmlns:a16="http://schemas.microsoft.com/office/drawing/2014/main" id="{BBF90295-5445-2441-B73B-654055E8569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0" name="Oval 58">
                  <a:extLst>
                    <a:ext uri="{FF2B5EF4-FFF2-40B4-BE49-F238E27FC236}">
                      <a16:creationId xmlns:a16="http://schemas.microsoft.com/office/drawing/2014/main" id="{1D9B905F-9725-CA40-B1F9-9409F9AA87B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1" name="Oval 59">
                  <a:extLst>
                    <a:ext uri="{FF2B5EF4-FFF2-40B4-BE49-F238E27FC236}">
                      <a16:creationId xmlns:a16="http://schemas.microsoft.com/office/drawing/2014/main" id="{7FABFD7B-9BDA-4D40-ACEF-FE0B9A47459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2" name="Oval 60">
                  <a:extLst>
                    <a:ext uri="{FF2B5EF4-FFF2-40B4-BE49-F238E27FC236}">
                      <a16:creationId xmlns:a16="http://schemas.microsoft.com/office/drawing/2014/main" id="{DE5CCE63-B6A7-2042-9E0A-ACA8160D74F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3" name="Oval 61">
                  <a:extLst>
                    <a:ext uri="{FF2B5EF4-FFF2-40B4-BE49-F238E27FC236}">
                      <a16:creationId xmlns:a16="http://schemas.microsoft.com/office/drawing/2014/main" id="{78E23BD4-DF02-4D44-847D-53700B19CB2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4" name="Oval 62">
                  <a:extLst>
                    <a:ext uri="{FF2B5EF4-FFF2-40B4-BE49-F238E27FC236}">
                      <a16:creationId xmlns:a16="http://schemas.microsoft.com/office/drawing/2014/main" id="{3ECE48E0-76E8-E843-AAEB-B7CF4D7FDF9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5" name="Oval 63">
                  <a:extLst>
                    <a:ext uri="{FF2B5EF4-FFF2-40B4-BE49-F238E27FC236}">
                      <a16:creationId xmlns:a16="http://schemas.microsoft.com/office/drawing/2014/main" id="{D5CC6C94-A010-BE49-96E7-5F3045F1E86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6" name="Oval 64">
                  <a:extLst>
                    <a:ext uri="{FF2B5EF4-FFF2-40B4-BE49-F238E27FC236}">
                      <a16:creationId xmlns:a16="http://schemas.microsoft.com/office/drawing/2014/main" id="{8FD4B18E-572D-0F4B-B578-80B779318BB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7" name="Oval 65">
                  <a:extLst>
                    <a:ext uri="{FF2B5EF4-FFF2-40B4-BE49-F238E27FC236}">
                      <a16:creationId xmlns:a16="http://schemas.microsoft.com/office/drawing/2014/main" id="{A4F3F00F-8D4B-6345-9E8D-F54D02F8C21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778" name="Group 66">
                <a:extLst>
                  <a:ext uri="{FF2B5EF4-FFF2-40B4-BE49-F238E27FC236}">
                    <a16:creationId xmlns:a16="http://schemas.microsoft.com/office/drawing/2014/main" id="{F748C05F-2FD0-8F43-BFB6-77858E8E2F8F}"/>
                  </a:ext>
                </a:extLst>
              </p:cNvPr>
              <p:cNvGrpSpPr>
                <a:grpSpLocks/>
              </p:cNvGrpSpPr>
              <p:nvPr/>
            </p:nvGrpSpPr>
            <p:grpSpPr bwMode="auto">
              <a:xfrm>
                <a:off x="3476" y="2488"/>
                <a:ext cx="346" cy="304"/>
                <a:chOff x="3098" y="2084"/>
                <a:chExt cx="346" cy="304"/>
              </a:xfrm>
            </p:grpSpPr>
            <p:sp>
              <p:nvSpPr>
                <p:cNvPr id="755779" name="Oval 67">
                  <a:extLst>
                    <a:ext uri="{FF2B5EF4-FFF2-40B4-BE49-F238E27FC236}">
                      <a16:creationId xmlns:a16="http://schemas.microsoft.com/office/drawing/2014/main" id="{F23237A3-43E9-2F45-9871-9F3E82CD16C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0" name="Oval 68">
                  <a:extLst>
                    <a:ext uri="{FF2B5EF4-FFF2-40B4-BE49-F238E27FC236}">
                      <a16:creationId xmlns:a16="http://schemas.microsoft.com/office/drawing/2014/main" id="{CF2B0EB6-BD0A-284C-858D-4020C5D8FF2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1" name="Oval 69">
                  <a:extLst>
                    <a:ext uri="{FF2B5EF4-FFF2-40B4-BE49-F238E27FC236}">
                      <a16:creationId xmlns:a16="http://schemas.microsoft.com/office/drawing/2014/main" id="{837B46C2-47BA-474B-9614-5DB433FDA89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2" name="Oval 70">
                  <a:extLst>
                    <a:ext uri="{FF2B5EF4-FFF2-40B4-BE49-F238E27FC236}">
                      <a16:creationId xmlns:a16="http://schemas.microsoft.com/office/drawing/2014/main" id="{9B51354A-A980-B844-86B0-1CA95651C51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3" name="Oval 71">
                  <a:extLst>
                    <a:ext uri="{FF2B5EF4-FFF2-40B4-BE49-F238E27FC236}">
                      <a16:creationId xmlns:a16="http://schemas.microsoft.com/office/drawing/2014/main" id="{D0B164A6-BAE8-4645-93FE-F86CE058D36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4" name="Oval 72">
                  <a:extLst>
                    <a:ext uri="{FF2B5EF4-FFF2-40B4-BE49-F238E27FC236}">
                      <a16:creationId xmlns:a16="http://schemas.microsoft.com/office/drawing/2014/main" id="{D5C5D098-2C68-5C45-9A56-0433860C99A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5" name="Oval 73">
                  <a:extLst>
                    <a:ext uri="{FF2B5EF4-FFF2-40B4-BE49-F238E27FC236}">
                      <a16:creationId xmlns:a16="http://schemas.microsoft.com/office/drawing/2014/main" id="{6674A284-7CFB-4F4D-8EAC-935C91002B6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6" name="Oval 74">
                  <a:extLst>
                    <a:ext uri="{FF2B5EF4-FFF2-40B4-BE49-F238E27FC236}">
                      <a16:creationId xmlns:a16="http://schemas.microsoft.com/office/drawing/2014/main" id="{96DEC541-CB8B-EB4B-8386-42EA5AB92E5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7" name="Oval 75">
                  <a:extLst>
                    <a:ext uri="{FF2B5EF4-FFF2-40B4-BE49-F238E27FC236}">
                      <a16:creationId xmlns:a16="http://schemas.microsoft.com/office/drawing/2014/main" id="{A39BBCFE-D396-4349-8FBA-7F614EBCDFC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8" name="Oval 76">
                  <a:extLst>
                    <a:ext uri="{FF2B5EF4-FFF2-40B4-BE49-F238E27FC236}">
                      <a16:creationId xmlns:a16="http://schemas.microsoft.com/office/drawing/2014/main" id="{ACEDDF7E-E50B-3040-BCF7-E7F2501A034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9" name="Oval 77">
                  <a:extLst>
                    <a:ext uri="{FF2B5EF4-FFF2-40B4-BE49-F238E27FC236}">
                      <a16:creationId xmlns:a16="http://schemas.microsoft.com/office/drawing/2014/main" id="{D3722F3A-EF3B-C142-8944-8CCDB76C43B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90" name="Oval 78">
                  <a:extLst>
                    <a:ext uri="{FF2B5EF4-FFF2-40B4-BE49-F238E27FC236}">
                      <a16:creationId xmlns:a16="http://schemas.microsoft.com/office/drawing/2014/main" id="{2CA1B3EE-D2A3-304F-912D-7F41ADFF775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91" name="Oval 79">
                  <a:extLst>
                    <a:ext uri="{FF2B5EF4-FFF2-40B4-BE49-F238E27FC236}">
                      <a16:creationId xmlns:a16="http://schemas.microsoft.com/office/drawing/2014/main" id="{4B62CAA6-EEC5-DD4A-89AF-E0E970B4488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92" name="Oval 80">
                  <a:extLst>
                    <a:ext uri="{FF2B5EF4-FFF2-40B4-BE49-F238E27FC236}">
                      <a16:creationId xmlns:a16="http://schemas.microsoft.com/office/drawing/2014/main" id="{555D3DCF-219B-354E-B622-42E9EBCC7A3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793" name="Group 81">
              <a:extLst>
                <a:ext uri="{FF2B5EF4-FFF2-40B4-BE49-F238E27FC236}">
                  <a16:creationId xmlns:a16="http://schemas.microsoft.com/office/drawing/2014/main" id="{B6F70CB5-3186-BB49-9A1E-94468E4A2ABA}"/>
                </a:ext>
              </a:extLst>
            </p:cNvPr>
            <p:cNvGrpSpPr>
              <a:grpSpLocks/>
            </p:cNvGrpSpPr>
            <p:nvPr/>
          </p:nvGrpSpPr>
          <p:grpSpPr bwMode="auto">
            <a:xfrm>
              <a:off x="3869" y="3143"/>
              <a:ext cx="650" cy="402"/>
              <a:chOff x="3773" y="3047"/>
              <a:chExt cx="650" cy="402"/>
            </a:xfrm>
          </p:grpSpPr>
          <p:grpSp>
            <p:nvGrpSpPr>
              <p:cNvPr id="755794" name="Group 82">
                <a:extLst>
                  <a:ext uri="{FF2B5EF4-FFF2-40B4-BE49-F238E27FC236}">
                    <a16:creationId xmlns:a16="http://schemas.microsoft.com/office/drawing/2014/main" id="{8316839B-2EF6-E246-B665-106D198D21FE}"/>
                  </a:ext>
                </a:extLst>
              </p:cNvPr>
              <p:cNvGrpSpPr>
                <a:grpSpLocks/>
              </p:cNvGrpSpPr>
              <p:nvPr/>
            </p:nvGrpSpPr>
            <p:grpSpPr bwMode="auto">
              <a:xfrm>
                <a:off x="4077" y="3047"/>
                <a:ext cx="346" cy="304"/>
                <a:chOff x="3098" y="2084"/>
                <a:chExt cx="346" cy="304"/>
              </a:xfrm>
            </p:grpSpPr>
            <p:sp>
              <p:nvSpPr>
                <p:cNvPr id="755795" name="Oval 83">
                  <a:extLst>
                    <a:ext uri="{FF2B5EF4-FFF2-40B4-BE49-F238E27FC236}">
                      <a16:creationId xmlns:a16="http://schemas.microsoft.com/office/drawing/2014/main" id="{F6486986-6037-3D47-9966-FA58D3C27C6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96" name="Oval 84">
                  <a:extLst>
                    <a:ext uri="{FF2B5EF4-FFF2-40B4-BE49-F238E27FC236}">
                      <a16:creationId xmlns:a16="http://schemas.microsoft.com/office/drawing/2014/main" id="{5D519729-53E8-F742-B7C1-2654C952552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97" name="Oval 85">
                  <a:extLst>
                    <a:ext uri="{FF2B5EF4-FFF2-40B4-BE49-F238E27FC236}">
                      <a16:creationId xmlns:a16="http://schemas.microsoft.com/office/drawing/2014/main" id="{E2FBB7C0-07B0-514A-98C4-45EDB620E48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98" name="Oval 86">
                  <a:extLst>
                    <a:ext uri="{FF2B5EF4-FFF2-40B4-BE49-F238E27FC236}">
                      <a16:creationId xmlns:a16="http://schemas.microsoft.com/office/drawing/2014/main" id="{C74142F1-EFC4-AB41-92C7-6CCE9DCE8BB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99" name="Oval 87">
                  <a:extLst>
                    <a:ext uri="{FF2B5EF4-FFF2-40B4-BE49-F238E27FC236}">
                      <a16:creationId xmlns:a16="http://schemas.microsoft.com/office/drawing/2014/main" id="{734EADEE-74DB-8247-9586-AB8F7FD5D1E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0" name="Oval 88">
                  <a:extLst>
                    <a:ext uri="{FF2B5EF4-FFF2-40B4-BE49-F238E27FC236}">
                      <a16:creationId xmlns:a16="http://schemas.microsoft.com/office/drawing/2014/main" id="{685CF350-ABB6-3246-9152-A54B420EDE8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1" name="Oval 89">
                  <a:extLst>
                    <a:ext uri="{FF2B5EF4-FFF2-40B4-BE49-F238E27FC236}">
                      <a16:creationId xmlns:a16="http://schemas.microsoft.com/office/drawing/2014/main" id="{31E97928-1253-C14E-BC05-5B7DB7F099A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2" name="Oval 90">
                  <a:extLst>
                    <a:ext uri="{FF2B5EF4-FFF2-40B4-BE49-F238E27FC236}">
                      <a16:creationId xmlns:a16="http://schemas.microsoft.com/office/drawing/2014/main" id="{76B3580D-5557-AD4A-BBAB-F9643504CCA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3" name="Oval 91">
                  <a:extLst>
                    <a:ext uri="{FF2B5EF4-FFF2-40B4-BE49-F238E27FC236}">
                      <a16:creationId xmlns:a16="http://schemas.microsoft.com/office/drawing/2014/main" id="{233B5C48-EA95-8642-A33D-B902CAF5824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4" name="Oval 92">
                  <a:extLst>
                    <a:ext uri="{FF2B5EF4-FFF2-40B4-BE49-F238E27FC236}">
                      <a16:creationId xmlns:a16="http://schemas.microsoft.com/office/drawing/2014/main" id="{51AA9CDC-27A2-2B40-9567-F4C8FAE5A5B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5" name="Oval 93">
                  <a:extLst>
                    <a:ext uri="{FF2B5EF4-FFF2-40B4-BE49-F238E27FC236}">
                      <a16:creationId xmlns:a16="http://schemas.microsoft.com/office/drawing/2014/main" id="{93538A65-3C27-2542-B2EB-4BD12BBCAA8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6" name="Oval 94">
                  <a:extLst>
                    <a:ext uri="{FF2B5EF4-FFF2-40B4-BE49-F238E27FC236}">
                      <a16:creationId xmlns:a16="http://schemas.microsoft.com/office/drawing/2014/main" id="{83BD6A67-C4FD-C942-A3D4-3B286B12948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7" name="Oval 95">
                  <a:extLst>
                    <a:ext uri="{FF2B5EF4-FFF2-40B4-BE49-F238E27FC236}">
                      <a16:creationId xmlns:a16="http://schemas.microsoft.com/office/drawing/2014/main" id="{E3F1D493-6A60-2040-B34A-C66997108A1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8" name="Oval 96">
                  <a:extLst>
                    <a:ext uri="{FF2B5EF4-FFF2-40B4-BE49-F238E27FC236}">
                      <a16:creationId xmlns:a16="http://schemas.microsoft.com/office/drawing/2014/main" id="{EA5F8431-3247-BD46-A9E4-B2E8BD3B4D6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809" name="Group 97">
                <a:extLst>
                  <a:ext uri="{FF2B5EF4-FFF2-40B4-BE49-F238E27FC236}">
                    <a16:creationId xmlns:a16="http://schemas.microsoft.com/office/drawing/2014/main" id="{40277F38-1C9F-414E-8047-A5E30F76B570}"/>
                  </a:ext>
                </a:extLst>
              </p:cNvPr>
              <p:cNvGrpSpPr>
                <a:grpSpLocks/>
              </p:cNvGrpSpPr>
              <p:nvPr/>
            </p:nvGrpSpPr>
            <p:grpSpPr bwMode="auto">
              <a:xfrm>
                <a:off x="3773" y="3145"/>
                <a:ext cx="346" cy="304"/>
                <a:chOff x="3098" y="2084"/>
                <a:chExt cx="346" cy="304"/>
              </a:xfrm>
            </p:grpSpPr>
            <p:sp>
              <p:nvSpPr>
                <p:cNvPr id="755810" name="Oval 98">
                  <a:extLst>
                    <a:ext uri="{FF2B5EF4-FFF2-40B4-BE49-F238E27FC236}">
                      <a16:creationId xmlns:a16="http://schemas.microsoft.com/office/drawing/2014/main" id="{6B8A6F5E-0EBA-E24C-A54D-A57D2CCEF94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1" name="Oval 99">
                  <a:extLst>
                    <a:ext uri="{FF2B5EF4-FFF2-40B4-BE49-F238E27FC236}">
                      <a16:creationId xmlns:a16="http://schemas.microsoft.com/office/drawing/2014/main" id="{AB9AE4CA-8198-5041-AB48-81AB0526C42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2" name="Oval 100">
                  <a:extLst>
                    <a:ext uri="{FF2B5EF4-FFF2-40B4-BE49-F238E27FC236}">
                      <a16:creationId xmlns:a16="http://schemas.microsoft.com/office/drawing/2014/main" id="{09E9A3B7-AE28-5B44-BB4F-04DA7222898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3" name="Oval 101">
                  <a:extLst>
                    <a:ext uri="{FF2B5EF4-FFF2-40B4-BE49-F238E27FC236}">
                      <a16:creationId xmlns:a16="http://schemas.microsoft.com/office/drawing/2014/main" id="{41F32967-3370-DA4E-9F0F-7643F8D06D1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4" name="Oval 102">
                  <a:extLst>
                    <a:ext uri="{FF2B5EF4-FFF2-40B4-BE49-F238E27FC236}">
                      <a16:creationId xmlns:a16="http://schemas.microsoft.com/office/drawing/2014/main" id="{E690B76A-6242-A04A-A4AE-35AA8464668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5" name="Oval 103">
                  <a:extLst>
                    <a:ext uri="{FF2B5EF4-FFF2-40B4-BE49-F238E27FC236}">
                      <a16:creationId xmlns:a16="http://schemas.microsoft.com/office/drawing/2014/main" id="{B1EDD4FA-AFB9-F943-93EA-8C52AA22756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6" name="Oval 104">
                  <a:extLst>
                    <a:ext uri="{FF2B5EF4-FFF2-40B4-BE49-F238E27FC236}">
                      <a16:creationId xmlns:a16="http://schemas.microsoft.com/office/drawing/2014/main" id="{65AB112E-94DE-0A4E-98E8-05007C9BF04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7" name="Oval 105">
                  <a:extLst>
                    <a:ext uri="{FF2B5EF4-FFF2-40B4-BE49-F238E27FC236}">
                      <a16:creationId xmlns:a16="http://schemas.microsoft.com/office/drawing/2014/main" id="{8D44C57F-C094-0443-BD4B-9AAF27C3663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8" name="Oval 106">
                  <a:extLst>
                    <a:ext uri="{FF2B5EF4-FFF2-40B4-BE49-F238E27FC236}">
                      <a16:creationId xmlns:a16="http://schemas.microsoft.com/office/drawing/2014/main" id="{BDD7306A-7AA1-2C4E-BDC8-F087C3A1E6B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9" name="Oval 107">
                  <a:extLst>
                    <a:ext uri="{FF2B5EF4-FFF2-40B4-BE49-F238E27FC236}">
                      <a16:creationId xmlns:a16="http://schemas.microsoft.com/office/drawing/2014/main" id="{69FDD9E9-F530-1742-BAAB-7EA262F5DCC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20" name="Oval 108">
                  <a:extLst>
                    <a:ext uri="{FF2B5EF4-FFF2-40B4-BE49-F238E27FC236}">
                      <a16:creationId xmlns:a16="http://schemas.microsoft.com/office/drawing/2014/main" id="{A94C2B81-1061-FB44-81F8-7CBECCAB868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21" name="Oval 109">
                  <a:extLst>
                    <a:ext uri="{FF2B5EF4-FFF2-40B4-BE49-F238E27FC236}">
                      <a16:creationId xmlns:a16="http://schemas.microsoft.com/office/drawing/2014/main" id="{2452C2DE-078C-264F-8BC7-93EFDA4B19A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22" name="Oval 110">
                  <a:extLst>
                    <a:ext uri="{FF2B5EF4-FFF2-40B4-BE49-F238E27FC236}">
                      <a16:creationId xmlns:a16="http://schemas.microsoft.com/office/drawing/2014/main" id="{95A6275A-52EB-AA47-B021-FF9095D96C9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23" name="Oval 111">
                  <a:extLst>
                    <a:ext uri="{FF2B5EF4-FFF2-40B4-BE49-F238E27FC236}">
                      <a16:creationId xmlns:a16="http://schemas.microsoft.com/office/drawing/2014/main" id="{47A18046-A27C-A442-A76C-53DAE07859B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824" name="Group 112">
              <a:extLst>
                <a:ext uri="{FF2B5EF4-FFF2-40B4-BE49-F238E27FC236}">
                  <a16:creationId xmlns:a16="http://schemas.microsoft.com/office/drawing/2014/main" id="{93806E9A-CF77-1342-8E7C-70EA759E91FF}"/>
                </a:ext>
              </a:extLst>
            </p:cNvPr>
            <p:cNvGrpSpPr>
              <a:grpSpLocks/>
            </p:cNvGrpSpPr>
            <p:nvPr/>
          </p:nvGrpSpPr>
          <p:grpSpPr bwMode="auto">
            <a:xfrm>
              <a:off x="2585" y="3197"/>
              <a:ext cx="1569" cy="622"/>
              <a:chOff x="2489" y="3101"/>
              <a:chExt cx="1569" cy="622"/>
            </a:xfrm>
          </p:grpSpPr>
          <p:grpSp>
            <p:nvGrpSpPr>
              <p:cNvPr id="755825" name="Group 113">
                <a:extLst>
                  <a:ext uri="{FF2B5EF4-FFF2-40B4-BE49-F238E27FC236}">
                    <a16:creationId xmlns:a16="http://schemas.microsoft.com/office/drawing/2014/main" id="{B679F00D-5625-FC48-BD76-A6F6614F872F}"/>
                  </a:ext>
                </a:extLst>
              </p:cNvPr>
              <p:cNvGrpSpPr>
                <a:grpSpLocks/>
              </p:cNvGrpSpPr>
              <p:nvPr/>
            </p:nvGrpSpPr>
            <p:grpSpPr bwMode="auto">
              <a:xfrm>
                <a:off x="3712" y="3419"/>
                <a:ext cx="346" cy="304"/>
                <a:chOff x="3098" y="2084"/>
                <a:chExt cx="346" cy="304"/>
              </a:xfrm>
            </p:grpSpPr>
            <p:sp>
              <p:nvSpPr>
                <p:cNvPr id="755826" name="Oval 114">
                  <a:extLst>
                    <a:ext uri="{FF2B5EF4-FFF2-40B4-BE49-F238E27FC236}">
                      <a16:creationId xmlns:a16="http://schemas.microsoft.com/office/drawing/2014/main" id="{740A19DC-2AD6-E64F-8AE0-4E59E6866AF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27" name="Oval 115">
                  <a:extLst>
                    <a:ext uri="{FF2B5EF4-FFF2-40B4-BE49-F238E27FC236}">
                      <a16:creationId xmlns:a16="http://schemas.microsoft.com/office/drawing/2014/main" id="{0FA0A6D0-DB50-F446-90B3-87C901AE728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28" name="Oval 116">
                  <a:extLst>
                    <a:ext uri="{FF2B5EF4-FFF2-40B4-BE49-F238E27FC236}">
                      <a16:creationId xmlns:a16="http://schemas.microsoft.com/office/drawing/2014/main" id="{4934FF0D-5E86-FA4F-A003-333F0EF4D45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29" name="Oval 117">
                  <a:extLst>
                    <a:ext uri="{FF2B5EF4-FFF2-40B4-BE49-F238E27FC236}">
                      <a16:creationId xmlns:a16="http://schemas.microsoft.com/office/drawing/2014/main" id="{66B9C463-2213-8444-B85F-8F4A23D7ED7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0" name="Oval 118">
                  <a:extLst>
                    <a:ext uri="{FF2B5EF4-FFF2-40B4-BE49-F238E27FC236}">
                      <a16:creationId xmlns:a16="http://schemas.microsoft.com/office/drawing/2014/main" id="{97DA5940-8704-DB4B-B654-0310EE6FDF2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1" name="Oval 119">
                  <a:extLst>
                    <a:ext uri="{FF2B5EF4-FFF2-40B4-BE49-F238E27FC236}">
                      <a16:creationId xmlns:a16="http://schemas.microsoft.com/office/drawing/2014/main" id="{A9AE8151-D57C-614A-81C2-DDA3D0EBCBF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2" name="Oval 120">
                  <a:extLst>
                    <a:ext uri="{FF2B5EF4-FFF2-40B4-BE49-F238E27FC236}">
                      <a16:creationId xmlns:a16="http://schemas.microsoft.com/office/drawing/2014/main" id="{C51139A2-6305-8743-8A3B-4A325853184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3" name="Oval 121">
                  <a:extLst>
                    <a:ext uri="{FF2B5EF4-FFF2-40B4-BE49-F238E27FC236}">
                      <a16:creationId xmlns:a16="http://schemas.microsoft.com/office/drawing/2014/main" id="{CDD94DF6-327C-8E43-9AC3-4175E3C15F8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4" name="Oval 122">
                  <a:extLst>
                    <a:ext uri="{FF2B5EF4-FFF2-40B4-BE49-F238E27FC236}">
                      <a16:creationId xmlns:a16="http://schemas.microsoft.com/office/drawing/2014/main" id="{FE32A1FA-1357-374F-A06B-B70D95BA8C3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5" name="Oval 123">
                  <a:extLst>
                    <a:ext uri="{FF2B5EF4-FFF2-40B4-BE49-F238E27FC236}">
                      <a16:creationId xmlns:a16="http://schemas.microsoft.com/office/drawing/2014/main" id="{41C87374-B094-D44B-B2EC-8CE1FB2116D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6" name="Oval 124">
                  <a:extLst>
                    <a:ext uri="{FF2B5EF4-FFF2-40B4-BE49-F238E27FC236}">
                      <a16:creationId xmlns:a16="http://schemas.microsoft.com/office/drawing/2014/main" id="{4026FF8D-D998-CB47-B79B-44702C11940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7" name="Oval 125">
                  <a:extLst>
                    <a:ext uri="{FF2B5EF4-FFF2-40B4-BE49-F238E27FC236}">
                      <a16:creationId xmlns:a16="http://schemas.microsoft.com/office/drawing/2014/main" id="{FFAD8267-42DF-FF49-B6A8-570DCBC5A65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8" name="Oval 126">
                  <a:extLst>
                    <a:ext uri="{FF2B5EF4-FFF2-40B4-BE49-F238E27FC236}">
                      <a16:creationId xmlns:a16="http://schemas.microsoft.com/office/drawing/2014/main" id="{7D087E69-8390-CB41-A391-743691D5FEB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9" name="Oval 127">
                  <a:extLst>
                    <a:ext uri="{FF2B5EF4-FFF2-40B4-BE49-F238E27FC236}">
                      <a16:creationId xmlns:a16="http://schemas.microsoft.com/office/drawing/2014/main" id="{A40EEAE2-B3DB-924A-9488-1967CC0553D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840" name="Group 128">
                <a:extLst>
                  <a:ext uri="{FF2B5EF4-FFF2-40B4-BE49-F238E27FC236}">
                    <a16:creationId xmlns:a16="http://schemas.microsoft.com/office/drawing/2014/main" id="{E395027F-6A43-004F-9177-667F2EC14AA6}"/>
                  </a:ext>
                </a:extLst>
              </p:cNvPr>
              <p:cNvGrpSpPr>
                <a:grpSpLocks/>
              </p:cNvGrpSpPr>
              <p:nvPr/>
            </p:nvGrpSpPr>
            <p:grpSpPr bwMode="auto">
              <a:xfrm>
                <a:off x="2489" y="3101"/>
                <a:ext cx="346" cy="304"/>
                <a:chOff x="3098" y="2084"/>
                <a:chExt cx="346" cy="304"/>
              </a:xfrm>
            </p:grpSpPr>
            <p:sp>
              <p:nvSpPr>
                <p:cNvPr id="755841" name="Oval 129">
                  <a:extLst>
                    <a:ext uri="{FF2B5EF4-FFF2-40B4-BE49-F238E27FC236}">
                      <a16:creationId xmlns:a16="http://schemas.microsoft.com/office/drawing/2014/main" id="{0728441A-95F9-D149-AE53-42831B7895C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2" name="Oval 130">
                  <a:extLst>
                    <a:ext uri="{FF2B5EF4-FFF2-40B4-BE49-F238E27FC236}">
                      <a16:creationId xmlns:a16="http://schemas.microsoft.com/office/drawing/2014/main" id="{66E338CA-0826-1449-9F47-4FFBFB86D8D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3" name="Oval 131">
                  <a:extLst>
                    <a:ext uri="{FF2B5EF4-FFF2-40B4-BE49-F238E27FC236}">
                      <a16:creationId xmlns:a16="http://schemas.microsoft.com/office/drawing/2014/main" id="{A2D696D4-0701-5245-9BEE-D386958A2E7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4" name="Oval 132">
                  <a:extLst>
                    <a:ext uri="{FF2B5EF4-FFF2-40B4-BE49-F238E27FC236}">
                      <a16:creationId xmlns:a16="http://schemas.microsoft.com/office/drawing/2014/main" id="{EAA06505-BF21-984E-9097-4B25556F498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5" name="Oval 133">
                  <a:extLst>
                    <a:ext uri="{FF2B5EF4-FFF2-40B4-BE49-F238E27FC236}">
                      <a16:creationId xmlns:a16="http://schemas.microsoft.com/office/drawing/2014/main" id="{08B8FB34-09CD-3D4D-896B-83F6162EE55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6" name="Oval 134">
                  <a:extLst>
                    <a:ext uri="{FF2B5EF4-FFF2-40B4-BE49-F238E27FC236}">
                      <a16:creationId xmlns:a16="http://schemas.microsoft.com/office/drawing/2014/main" id="{A2854DD7-3356-F242-A8BF-81975CDAC89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7" name="Oval 135">
                  <a:extLst>
                    <a:ext uri="{FF2B5EF4-FFF2-40B4-BE49-F238E27FC236}">
                      <a16:creationId xmlns:a16="http://schemas.microsoft.com/office/drawing/2014/main" id="{0499A14A-F967-304A-953D-3F8D88C2335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8" name="Oval 136">
                  <a:extLst>
                    <a:ext uri="{FF2B5EF4-FFF2-40B4-BE49-F238E27FC236}">
                      <a16:creationId xmlns:a16="http://schemas.microsoft.com/office/drawing/2014/main" id="{F4B08471-F08F-9544-ABEA-DF9BFB8C84A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9" name="Oval 137">
                  <a:extLst>
                    <a:ext uri="{FF2B5EF4-FFF2-40B4-BE49-F238E27FC236}">
                      <a16:creationId xmlns:a16="http://schemas.microsoft.com/office/drawing/2014/main" id="{5E3E721A-2AB6-E541-91F5-685456BFC61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50" name="Oval 138">
                  <a:extLst>
                    <a:ext uri="{FF2B5EF4-FFF2-40B4-BE49-F238E27FC236}">
                      <a16:creationId xmlns:a16="http://schemas.microsoft.com/office/drawing/2014/main" id="{27B92934-FDCE-B54C-B65B-A6FD677BB31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51" name="Oval 139">
                  <a:extLst>
                    <a:ext uri="{FF2B5EF4-FFF2-40B4-BE49-F238E27FC236}">
                      <a16:creationId xmlns:a16="http://schemas.microsoft.com/office/drawing/2014/main" id="{81277C8D-2249-8F43-B491-445A74D0D38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52" name="Oval 140">
                  <a:extLst>
                    <a:ext uri="{FF2B5EF4-FFF2-40B4-BE49-F238E27FC236}">
                      <a16:creationId xmlns:a16="http://schemas.microsoft.com/office/drawing/2014/main" id="{F64AB3CF-5664-D647-A035-51C7CF23213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53" name="Oval 141">
                  <a:extLst>
                    <a:ext uri="{FF2B5EF4-FFF2-40B4-BE49-F238E27FC236}">
                      <a16:creationId xmlns:a16="http://schemas.microsoft.com/office/drawing/2014/main" id="{46379B1E-4595-CF42-A5B7-BADB48F3F3C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54" name="Oval 142">
                  <a:extLst>
                    <a:ext uri="{FF2B5EF4-FFF2-40B4-BE49-F238E27FC236}">
                      <a16:creationId xmlns:a16="http://schemas.microsoft.com/office/drawing/2014/main" id="{15801F88-7AC1-4A46-AB1A-1ECDF0D8D11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855" name="Group 143">
              <a:extLst>
                <a:ext uri="{FF2B5EF4-FFF2-40B4-BE49-F238E27FC236}">
                  <a16:creationId xmlns:a16="http://schemas.microsoft.com/office/drawing/2014/main" id="{5D3F038A-389C-7C49-803A-CFCBD914F783}"/>
                </a:ext>
              </a:extLst>
            </p:cNvPr>
            <p:cNvGrpSpPr>
              <a:grpSpLocks/>
            </p:cNvGrpSpPr>
            <p:nvPr/>
          </p:nvGrpSpPr>
          <p:grpSpPr bwMode="auto">
            <a:xfrm>
              <a:off x="2363" y="2853"/>
              <a:ext cx="1414" cy="967"/>
              <a:chOff x="2267" y="2757"/>
              <a:chExt cx="1414" cy="967"/>
            </a:xfrm>
          </p:grpSpPr>
          <p:grpSp>
            <p:nvGrpSpPr>
              <p:cNvPr id="755856" name="Group 144">
                <a:extLst>
                  <a:ext uri="{FF2B5EF4-FFF2-40B4-BE49-F238E27FC236}">
                    <a16:creationId xmlns:a16="http://schemas.microsoft.com/office/drawing/2014/main" id="{1DB6E24C-B0FB-874D-B817-05BD4F412D10}"/>
                  </a:ext>
                </a:extLst>
              </p:cNvPr>
              <p:cNvGrpSpPr>
                <a:grpSpLocks/>
              </p:cNvGrpSpPr>
              <p:nvPr/>
            </p:nvGrpSpPr>
            <p:grpSpPr bwMode="auto">
              <a:xfrm>
                <a:off x="3335" y="3420"/>
                <a:ext cx="346" cy="304"/>
                <a:chOff x="3098" y="2084"/>
                <a:chExt cx="346" cy="304"/>
              </a:xfrm>
            </p:grpSpPr>
            <p:sp>
              <p:nvSpPr>
                <p:cNvPr id="755857" name="Oval 145">
                  <a:extLst>
                    <a:ext uri="{FF2B5EF4-FFF2-40B4-BE49-F238E27FC236}">
                      <a16:creationId xmlns:a16="http://schemas.microsoft.com/office/drawing/2014/main" id="{050B1A6E-39F1-FD4C-8518-6E0BB08888E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58" name="Oval 146">
                  <a:extLst>
                    <a:ext uri="{FF2B5EF4-FFF2-40B4-BE49-F238E27FC236}">
                      <a16:creationId xmlns:a16="http://schemas.microsoft.com/office/drawing/2014/main" id="{E4B757FD-A902-E541-A1D1-ED4A01D78A5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59" name="Oval 147">
                  <a:extLst>
                    <a:ext uri="{FF2B5EF4-FFF2-40B4-BE49-F238E27FC236}">
                      <a16:creationId xmlns:a16="http://schemas.microsoft.com/office/drawing/2014/main" id="{2921F888-770A-3541-B2F5-638E37CAC81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0" name="Oval 148">
                  <a:extLst>
                    <a:ext uri="{FF2B5EF4-FFF2-40B4-BE49-F238E27FC236}">
                      <a16:creationId xmlns:a16="http://schemas.microsoft.com/office/drawing/2014/main" id="{CE4B7F5D-2796-2440-A2D4-DE46A8B3D0B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1" name="Oval 149">
                  <a:extLst>
                    <a:ext uri="{FF2B5EF4-FFF2-40B4-BE49-F238E27FC236}">
                      <a16:creationId xmlns:a16="http://schemas.microsoft.com/office/drawing/2014/main" id="{7280B1DF-CAC4-124B-8A0A-47467AD3B7F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2" name="Oval 150">
                  <a:extLst>
                    <a:ext uri="{FF2B5EF4-FFF2-40B4-BE49-F238E27FC236}">
                      <a16:creationId xmlns:a16="http://schemas.microsoft.com/office/drawing/2014/main" id="{88C47E23-4337-DD46-9DF1-CDBB6E1DEC8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3" name="Oval 151">
                  <a:extLst>
                    <a:ext uri="{FF2B5EF4-FFF2-40B4-BE49-F238E27FC236}">
                      <a16:creationId xmlns:a16="http://schemas.microsoft.com/office/drawing/2014/main" id="{6A540DD8-2106-A84B-AA9D-BB5A2B8A84C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4" name="Oval 152">
                  <a:extLst>
                    <a:ext uri="{FF2B5EF4-FFF2-40B4-BE49-F238E27FC236}">
                      <a16:creationId xmlns:a16="http://schemas.microsoft.com/office/drawing/2014/main" id="{A3397F7A-19B0-6A45-B7AF-FCA6C087E51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5" name="Oval 153">
                  <a:extLst>
                    <a:ext uri="{FF2B5EF4-FFF2-40B4-BE49-F238E27FC236}">
                      <a16:creationId xmlns:a16="http://schemas.microsoft.com/office/drawing/2014/main" id="{92B6898B-6910-7F49-A2AD-90D39360864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6" name="Oval 154">
                  <a:extLst>
                    <a:ext uri="{FF2B5EF4-FFF2-40B4-BE49-F238E27FC236}">
                      <a16:creationId xmlns:a16="http://schemas.microsoft.com/office/drawing/2014/main" id="{7052F8EF-7B86-794E-881B-3D6CC5B64E9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7" name="Oval 155">
                  <a:extLst>
                    <a:ext uri="{FF2B5EF4-FFF2-40B4-BE49-F238E27FC236}">
                      <a16:creationId xmlns:a16="http://schemas.microsoft.com/office/drawing/2014/main" id="{6BB95F88-75CD-124C-912A-8BBF1DB7C0C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8" name="Oval 156">
                  <a:extLst>
                    <a:ext uri="{FF2B5EF4-FFF2-40B4-BE49-F238E27FC236}">
                      <a16:creationId xmlns:a16="http://schemas.microsoft.com/office/drawing/2014/main" id="{832B0BD5-CC21-664C-B131-2FBE050FC01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9" name="Oval 157">
                  <a:extLst>
                    <a:ext uri="{FF2B5EF4-FFF2-40B4-BE49-F238E27FC236}">
                      <a16:creationId xmlns:a16="http://schemas.microsoft.com/office/drawing/2014/main" id="{EC15EB2D-59B3-614B-852D-6FE49A7653E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0" name="Oval 158">
                  <a:extLst>
                    <a:ext uri="{FF2B5EF4-FFF2-40B4-BE49-F238E27FC236}">
                      <a16:creationId xmlns:a16="http://schemas.microsoft.com/office/drawing/2014/main" id="{FEC3CCC0-E2DA-CD44-BEA9-63DD9230F03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871" name="Group 159">
                <a:extLst>
                  <a:ext uri="{FF2B5EF4-FFF2-40B4-BE49-F238E27FC236}">
                    <a16:creationId xmlns:a16="http://schemas.microsoft.com/office/drawing/2014/main" id="{B5E7DC04-CCBD-AA4F-971B-3CF9DE29BBDE}"/>
                  </a:ext>
                </a:extLst>
              </p:cNvPr>
              <p:cNvGrpSpPr>
                <a:grpSpLocks/>
              </p:cNvGrpSpPr>
              <p:nvPr/>
            </p:nvGrpSpPr>
            <p:grpSpPr bwMode="auto">
              <a:xfrm>
                <a:off x="2267" y="2757"/>
                <a:ext cx="346" cy="304"/>
                <a:chOff x="3098" y="2084"/>
                <a:chExt cx="346" cy="304"/>
              </a:xfrm>
            </p:grpSpPr>
            <p:sp>
              <p:nvSpPr>
                <p:cNvPr id="755872" name="Oval 160">
                  <a:extLst>
                    <a:ext uri="{FF2B5EF4-FFF2-40B4-BE49-F238E27FC236}">
                      <a16:creationId xmlns:a16="http://schemas.microsoft.com/office/drawing/2014/main" id="{21F93535-8A6A-B042-949B-347527682BA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3" name="Oval 161">
                  <a:extLst>
                    <a:ext uri="{FF2B5EF4-FFF2-40B4-BE49-F238E27FC236}">
                      <a16:creationId xmlns:a16="http://schemas.microsoft.com/office/drawing/2014/main" id="{03848756-005D-D748-BE69-AF3DD5EAE32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4" name="Oval 162">
                  <a:extLst>
                    <a:ext uri="{FF2B5EF4-FFF2-40B4-BE49-F238E27FC236}">
                      <a16:creationId xmlns:a16="http://schemas.microsoft.com/office/drawing/2014/main" id="{86B08FD9-0D4F-4442-88B6-D95A0DB074D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5" name="Oval 163">
                  <a:extLst>
                    <a:ext uri="{FF2B5EF4-FFF2-40B4-BE49-F238E27FC236}">
                      <a16:creationId xmlns:a16="http://schemas.microsoft.com/office/drawing/2014/main" id="{E1C03917-2FB4-EC4C-9093-D73FCB8B017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6" name="Oval 164">
                  <a:extLst>
                    <a:ext uri="{FF2B5EF4-FFF2-40B4-BE49-F238E27FC236}">
                      <a16:creationId xmlns:a16="http://schemas.microsoft.com/office/drawing/2014/main" id="{D9216A33-7F0C-544A-983A-A906D45CF55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7" name="Oval 165">
                  <a:extLst>
                    <a:ext uri="{FF2B5EF4-FFF2-40B4-BE49-F238E27FC236}">
                      <a16:creationId xmlns:a16="http://schemas.microsoft.com/office/drawing/2014/main" id="{A2175B23-9042-6F42-8717-DE805630F7D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8" name="Oval 166">
                  <a:extLst>
                    <a:ext uri="{FF2B5EF4-FFF2-40B4-BE49-F238E27FC236}">
                      <a16:creationId xmlns:a16="http://schemas.microsoft.com/office/drawing/2014/main" id="{99B292B1-7BB0-7B48-9FA0-D3A87B402D9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9" name="Oval 167">
                  <a:extLst>
                    <a:ext uri="{FF2B5EF4-FFF2-40B4-BE49-F238E27FC236}">
                      <a16:creationId xmlns:a16="http://schemas.microsoft.com/office/drawing/2014/main" id="{F74F7C14-6A72-E449-890F-22830074F02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80" name="Oval 168">
                  <a:extLst>
                    <a:ext uri="{FF2B5EF4-FFF2-40B4-BE49-F238E27FC236}">
                      <a16:creationId xmlns:a16="http://schemas.microsoft.com/office/drawing/2014/main" id="{5851AC7D-6B65-4C4C-9975-8A0071BFBFA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81" name="Oval 169">
                  <a:extLst>
                    <a:ext uri="{FF2B5EF4-FFF2-40B4-BE49-F238E27FC236}">
                      <a16:creationId xmlns:a16="http://schemas.microsoft.com/office/drawing/2014/main" id="{F074C7FD-7FAD-1E4D-B212-E9E8B608231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82" name="Oval 170">
                  <a:extLst>
                    <a:ext uri="{FF2B5EF4-FFF2-40B4-BE49-F238E27FC236}">
                      <a16:creationId xmlns:a16="http://schemas.microsoft.com/office/drawing/2014/main" id="{AB1947E4-35D7-5947-90A4-C6695F037D7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83" name="Oval 171">
                  <a:extLst>
                    <a:ext uri="{FF2B5EF4-FFF2-40B4-BE49-F238E27FC236}">
                      <a16:creationId xmlns:a16="http://schemas.microsoft.com/office/drawing/2014/main" id="{E4F997DE-039E-2349-935D-99F11A195BB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84" name="Oval 172">
                  <a:extLst>
                    <a:ext uri="{FF2B5EF4-FFF2-40B4-BE49-F238E27FC236}">
                      <a16:creationId xmlns:a16="http://schemas.microsoft.com/office/drawing/2014/main" id="{5D1C15B1-8659-CE4C-9086-B06FFD3F1A1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85" name="Oval 173">
                  <a:extLst>
                    <a:ext uri="{FF2B5EF4-FFF2-40B4-BE49-F238E27FC236}">
                      <a16:creationId xmlns:a16="http://schemas.microsoft.com/office/drawing/2014/main" id="{81B83AFF-609A-4D4A-BBB3-CD7BF5DAEE9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886" name="Group 174">
              <a:extLst>
                <a:ext uri="{FF2B5EF4-FFF2-40B4-BE49-F238E27FC236}">
                  <a16:creationId xmlns:a16="http://schemas.microsoft.com/office/drawing/2014/main" id="{4939DFD7-23DB-FD4B-8E54-E74F6D9EF9B2}"/>
                </a:ext>
              </a:extLst>
            </p:cNvPr>
            <p:cNvGrpSpPr>
              <a:grpSpLocks/>
            </p:cNvGrpSpPr>
            <p:nvPr/>
          </p:nvGrpSpPr>
          <p:grpSpPr bwMode="auto">
            <a:xfrm>
              <a:off x="3094" y="2440"/>
              <a:ext cx="1189" cy="937"/>
              <a:chOff x="2998" y="2344"/>
              <a:chExt cx="1189" cy="937"/>
            </a:xfrm>
          </p:grpSpPr>
          <p:grpSp>
            <p:nvGrpSpPr>
              <p:cNvPr id="755887" name="Group 175">
                <a:extLst>
                  <a:ext uri="{FF2B5EF4-FFF2-40B4-BE49-F238E27FC236}">
                    <a16:creationId xmlns:a16="http://schemas.microsoft.com/office/drawing/2014/main" id="{ED8182D7-DFDE-5946-AB6E-E74759A7DB33}"/>
                  </a:ext>
                </a:extLst>
              </p:cNvPr>
              <p:cNvGrpSpPr>
                <a:grpSpLocks/>
              </p:cNvGrpSpPr>
              <p:nvPr/>
            </p:nvGrpSpPr>
            <p:grpSpPr bwMode="auto">
              <a:xfrm>
                <a:off x="2998" y="2977"/>
                <a:ext cx="346" cy="304"/>
                <a:chOff x="3098" y="2084"/>
                <a:chExt cx="346" cy="304"/>
              </a:xfrm>
            </p:grpSpPr>
            <p:sp>
              <p:nvSpPr>
                <p:cNvPr id="755888" name="Oval 176">
                  <a:extLst>
                    <a:ext uri="{FF2B5EF4-FFF2-40B4-BE49-F238E27FC236}">
                      <a16:creationId xmlns:a16="http://schemas.microsoft.com/office/drawing/2014/main" id="{6D94974F-D436-A942-9A18-D8EB9D39CC8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89" name="Oval 177">
                  <a:extLst>
                    <a:ext uri="{FF2B5EF4-FFF2-40B4-BE49-F238E27FC236}">
                      <a16:creationId xmlns:a16="http://schemas.microsoft.com/office/drawing/2014/main" id="{95E505A0-C7EF-704A-BFD4-138872DBA1B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0" name="Oval 178">
                  <a:extLst>
                    <a:ext uri="{FF2B5EF4-FFF2-40B4-BE49-F238E27FC236}">
                      <a16:creationId xmlns:a16="http://schemas.microsoft.com/office/drawing/2014/main" id="{37C33F4A-6DF3-D745-B64C-F8F8874CBFC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1" name="Oval 179">
                  <a:extLst>
                    <a:ext uri="{FF2B5EF4-FFF2-40B4-BE49-F238E27FC236}">
                      <a16:creationId xmlns:a16="http://schemas.microsoft.com/office/drawing/2014/main" id="{766FCFF4-FA1D-7040-BE4B-E4BD6907A7E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2" name="Oval 180">
                  <a:extLst>
                    <a:ext uri="{FF2B5EF4-FFF2-40B4-BE49-F238E27FC236}">
                      <a16:creationId xmlns:a16="http://schemas.microsoft.com/office/drawing/2014/main" id="{7EECFC4F-D029-1F41-B0BD-CDB66837384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3" name="Oval 181">
                  <a:extLst>
                    <a:ext uri="{FF2B5EF4-FFF2-40B4-BE49-F238E27FC236}">
                      <a16:creationId xmlns:a16="http://schemas.microsoft.com/office/drawing/2014/main" id="{3847187E-3144-6C43-845D-9DCBC2AF4F0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4" name="Oval 182">
                  <a:extLst>
                    <a:ext uri="{FF2B5EF4-FFF2-40B4-BE49-F238E27FC236}">
                      <a16:creationId xmlns:a16="http://schemas.microsoft.com/office/drawing/2014/main" id="{6643DF81-635F-4F4F-B367-7F5204BD9E6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5" name="Oval 183">
                  <a:extLst>
                    <a:ext uri="{FF2B5EF4-FFF2-40B4-BE49-F238E27FC236}">
                      <a16:creationId xmlns:a16="http://schemas.microsoft.com/office/drawing/2014/main" id="{7449AEFE-691A-104B-B5C3-4943149FF2F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6" name="Oval 184">
                  <a:extLst>
                    <a:ext uri="{FF2B5EF4-FFF2-40B4-BE49-F238E27FC236}">
                      <a16:creationId xmlns:a16="http://schemas.microsoft.com/office/drawing/2014/main" id="{8B923797-5A16-0D47-B019-C62066DE5E8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7" name="Oval 185">
                  <a:extLst>
                    <a:ext uri="{FF2B5EF4-FFF2-40B4-BE49-F238E27FC236}">
                      <a16:creationId xmlns:a16="http://schemas.microsoft.com/office/drawing/2014/main" id="{0D4EBD29-6447-9045-9945-2C79C1151F0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8" name="Oval 186">
                  <a:extLst>
                    <a:ext uri="{FF2B5EF4-FFF2-40B4-BE49-F238E27FC236}">
                      <a16:creationId xmlns:a16="http://schemas.microsoft.com/office/drawing/2014/main" id="{E73617AB-2E63-6F45-B38F-6DA56FC878D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9" name="Oval 187">
                  <a:extLst>
                    <a:ext uri="{FF2B5EF4-FFF2-40B4-BE49-F238E27FC236}">
                      <a16:creationId xmlns:a16="http://schemas.microsoft.com/office/drawing/2014/main" id="{ABDFDA3E-5FA3-E647-8446-B851A969915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0" name="Oval 188">
                  <a:extLst>
                    <a:ext uri="{FF2B5EF4-FFF2-40B4-BE49-F238E27FC236}">
                      <a16:creationId xmlns:a16="http://schemas.microsoft.com/office/drawing/2014/main" id="{378949C4-96F7-AC4D-A827-472FC9E21B9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1" name="Oval 189">
                  <a:extLst>
                    <a:ext uri="{FF2B5EF4-FFF2-40B4-BE49-F238E27FC236}">
                      <a16:creationId xmlns:a16="http://schemas.microsoft.com/office/drawing/2014/main" id="{296AF3D1-08FA-0C47-BAAD-5F8BC60CCD3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902" name="Group 190">
                <a:extLst>
                  <a:ext uri="{FF2B5EF4-FFF2-40B4-BE49-F238E27FC236}">
                    <a16:creationId xmlns:a16="http://schemas.microsoft.com/office/drawing/2014/main" id="{3F7831DF-CFF1-E742-A93E-359910A212D8}"/>
                  </a:ext>
                </a:extLst>
              </p:cNvPr>
              <p:cNvGrpSpPr>
                <a:grpSpLocks/>
              </p:cNvGrpSpPr>
              <p:nvPr/>
            </p:nvGrpSpPr>
            <p:grpSpPr bwMode="auto">
              <a:xfrm>
                <a:off x="3841" y="2344"/>
                <a:ext cx="346" cy="304"/>
                <a:chOff x="3098" y="2084"/>
                <a:chExt cx="346" cy="304"/>
              </a:xfrm>
            </p:grpSpPr>
            <p:sp>
              <p:nvSpPr>
                <p:cNvPr id="755903" name="Oval 191">
                  <a:extLst>
                    <a:ext uri="{FF2B5EF4-FFF2-40B4-BE49-F238E27FC236}">
                      <a16:creationId xmlns:a16="http://schemas.microsoft.com/office/drawing/2014/main" id="{3EE2320F-14BC-1149-B180-EFC9633C700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4" name="Oval 192">
                  <a:extLst>
                    <a:ext uri="{FF2B5EF4-FFF2-40B4-BE49-F238E27FC236}">
                      <a16:creationId xmlns:a16="http://schemas.microsoft.com/office/drawing/2014/main" id="{64962E06-6B89-EF4D-8495-DA13BEA4467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5" name="Oval 193">
                  <a:extLst>
                    <a:ext uri="{FF2B5EF4-FFF2-40B4-BE49-F238E27FC236}">
                      <a16:creationId xmlns:a16="http://schemas.microsoft.com/office/drawing/2014/main" id="{F03A71E5-38BD-1B49-8521-CE70408CC70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6" name="Oval 194">
                  <a:extLst>
                    <a:ext uri="{FF2B5EF4-FFF2-40B4-BE49-F238E27FC236}">
                      <a16:creationId xmlns:a16="http://schemas.microsoft.com/office/drawing/2014/main" id="{13DC6366-0AF8-454B-9E4E-4BAF66A0EC9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7" name="Oval 195">
                  <a:extLst>
                    <a:ext uri="{FF2B5EF4-FFF2-40B4-BE49-F238E27FC236}">
                      <a16:creationId xmlns:a16="http://schemas.microsoft.com/office/drawing/2014/main" id="{44BE2737-F969-CE4A-B0A2-80A1CFEE534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8" name="Oval 196">
                  <a:extLst>
                    <a:ext uri="{FF2B5EF4-FFF2-40B4-BE49-F238E27FC236}">
                      <a16:creationId xmlns:a16="http://schemas.microsoft.com/office/drawing/2014/main" id="{C775BDB6-8327-8D4E-B929-F523CE3B523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9" name="Oval 197">
                  <a:extLst>
                    <a:ext uri="{FF2B5EF4-FFF2-40B4-BE49-F238E27FC236}">
                      <a16:creationId xmlns:a16="http://schemas.microsoft.com/office/drawing/2014/main" id="{19FE4989-AC06-6545-934B-0F2A245610B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10" name="Oval 198">
                  <a:extLst>
                    <a:ext uri="{FF2B5EF4-FFF2-40B4-BE49-F238E27FC236}">
                      <a16:creationId xmlns:a16="http://schemas.microsoft.com/office/drawing/2014/main" id="{57321D59-50E0-C04A-AE83-3973809DD06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11" name="Oval 199">
                  <a:extLst>
                    <a:ext uri="{FF2B5EF4-FFF2-40B4-BE49-F238E27FC236}">
                      <a16:creationId xmlns:a16="http://schemas.microsoft.com/office/drawing/2014/main" id="{4151D880-43BF-DD4D-A534-D50F2F01BE0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12" name="Oval 200">
                  <a:extLst>
                    <a:ext uri="{FF2B5EF4-FFF2-40B4-BE49-F238E27FC236}">
                      <a16:creationId xmlns:a16="http://schemas.microsoft.com/office/drawing/2014/main" id="{7F6D1EE1-0DBE-5C43-909E-210BE50A243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13" name="Oval 201">
                  <a:extLst>
                    <a:ext uri="{FF2B5EF4-FFF2-40B4-BE49-F238E27FC236}">
                      <a16:creationId xmlns:a16="http://schemas.microsoft.com/office/drawing/2014/main" id="{D77E7B1A-1904-AC49-A618-DF7EDBBE604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14" name="Oval 202">
                  <a:extLst>
                    <a:ext uri="{FF2B5EF4-FFF2-40B4-BE49-F238E27FC236}">
                      <a16:creationId xmlns:a16="http://schemas.microsoft.com/office/drawing/2014/main" id="{7C032BCF-CC56-9A42-BF63-300054DC39E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15" name="Oval 203">
                  <a:extLst>
                    <a:ext uri="{FF2B5EF4-FFF2-40B4-BE49-F238E27FC236}">
                      <a16:creationId xmlns:a16="http://schemas.microsoft.com/office/drawing/2014/main" id="{CA57F8D5-6807-6C4B-A239-E0C18043C37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16" name="Oval 204">
                  <a:extLst>
                    <a:ext uri="{FF2B5EF4-FFF2-40B4-BE49-F238E27FC236}">
                      <a16:creationId xmlns:a16="http://schemas.microsoft.com/office/drawing/2014/main" id="{6B972C4A-2286-3740-A0E3-F150E3DCB65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917" name="Group 205">
              <a:extLst>
                <a:ext uri="{FF2B5EF4-FFF2-40B4-BE49-F238E27FC236}">
                  <a16:creationId xmlns:a16="http://schemas.microsoft.com/office/drawing/2014/main" id="{F6FE1103-9A21-C042-9BE8-89B8CD1EABE0}"/>
                </a:ext>
              </a:extLst>
            </p:cNvPr>
            <p:cNvGrpSpPr>
              <a:grpSpLocks/>
            </p:cNvGrpSpPr>
            <p:nvPr/>
          </p:nvGrpSpPr>
          <p:grpSpPr bwMode="auto">
            <a:xfrm>
              <a:off x="3665" y="2899"/>
              <a:ext cx="884" cy="539"/>
              <a:chOff x="3569" y="2803"/>
              <a:chExt cx="884" cy="539"/>
            </a:xfrm>
          </p:grpSpPr>
          <p:grpSp>
            <p:nvGrpSpPr>
              <p:cNvPr id="755918" name="Group 206">
                <a:extLst>
                  <a:ext uri="{FF2B5EF4-FFF2-40B4-BE49-F238E27FC236}">
                    <a16:creationId xmlns:a16="http://schemas.microsoft.com/office/drawing/2014/main" id="{BFC7A92F-E06C-454D-855D-35845E68F57D}"/>
                  </a:ext>
                </a:extLst>
              </p:cNvPr>
              <p:cNvGrpSpPr>
                <a:grpSpLocks/>
              </p:cNvGrpSpPr>
              <p:nvPr/>
            </p:nvGrpSpPr>
            <p:grpSpPr bwMode="auto">
              <a:xfrm>
                <a:off x="4107" y="2803"/>
                <a:ext cx="346" cy="304"/>
                <a:chOff x="3098" y="2084"/>
                <a:chExt cx="346" cy="304"/>
              </a:xfrm>
            </p:grpSpPr>
            <p:sp>
              <p:nvSpPr>
                <p:cNvPr id="755919" name="Oval 207">
                  <a:extLst>
                    <a:ext uri="{FF2B5EF4-FFF2-40B4-BE49-F238E27FC236}">
                      <a16:creationId xmlns:a16="http://schemas.microsoft.com/office/drawing/2014/main" id="{7A15E7C6-9AD5-2A49-9D5D-B0D45AA710B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0" name="Oval 208">
                  <a:extLst>
                    <a:ext uri="{FF2B5EF4-FFF2-40B4-BE49-F238E27FC236}">
                      <a16:creationId xmlns:a16="http://schemas.microsoft.com/office/drawing/2014/main" id="{618610CD-F127-834B-AB1C-8DC4DED4F7F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1" name="Oval 209">
                  <a:extLst>
                    <a:ext uri="{FF2B5EF4-FFF2-40B4-BE49-F238E27FC236}">
                      <a16:creationId xmlns:a16="http://schemas.microsoft.com/office/drawing/2014/main" id="{27975C2E-5787-1243-BAB0-3EAB9D29CEA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2" name="Oval 210">
                  <a:extLst>
                    <a:ext uri="{FF2B5EF4-FFF2-40B4-BE49-F238E27FC236}">
                      <a16:creationId xmlns:a16="http://schemas.microsoft.com/office/drawing/2014/main" id="{806C1A51-F075-2A4D-8035-B4E528FB72E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3" name="Oval 211">
                  <a:extLst>
                    <a:ext uri="{FF2B5EF4-FFF2-40B4-BE49-F238E27FC236}">
                      <a16:creationId xmlns:a16="http://schemas.microsoft.com/office/drawing/2014/main" id="{999B1552-7252-1A44-8044-1A30E991A6A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4" name="Oval 212">
                  <a:extLst>
                    <a:ext uri="{FF2B5EF4-FFF2-40B4-BE49-F238E27FC236}">
                      <a16:creationId xmlns:a16="http://schemas.microsoft.com/office/drawing/2014/main" id="{2DA885DC-155B-CF41-9DC5-32003698070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5" name="Oval 213">
                  <a:extLst>
                    <a:ext uri="{FF2B5EF4-FFF2-40B4-BE49-F238E27FC236}">
                      <a16:creationId xmlns:a16="http://schemas.microsoft.com/office/drawing/2014/main" id="{E6371C84-9E30-B74D-9BA8-209BA146E73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6" name="Oval 214">
                  <a:extLst>
                    <a:ext uri="{FF2B5EF4-FFF2-40B4-BE49-F238E27FC236}">
                      <a16:creationId xmlns:a16="http://schemas.microsoft.com/office/drawing/2014/main" id="{707A1D57-36BA-DC46-9087-BFD41CFC806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7" name="Oval 215">
                  <a:extLst>
                    <a:ext uri="{FF2B5EF4-FFF2-40B4-BE49-F238E27FC236}">
                      <a16:creationId xmlns:a16="http://schemas.microsoft.com/office/drawing/2014/main" id="{D87C8448-EA1B-D844-B99B-C54C555EE83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8" name="Oval 216">
                  <a:extLst>
                    <a:ext uri="{FF2B5EF4-FFF2-40B4-BE49-F238E27FC236}">
                      <a16:creationId xmlns:a16="http://schemas.microsoft.com/office/drawing/2014/main" id="{7CE7685D-9A1A-564E-9DB0-A8EC7B02409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9" name="Oval 217">
                  <a:extLst>
                    <a:ext uri="{FF2B5EF4-FFF2-40B4-BE49-F238E27FC236}">
                      <a16:creationId xmlns:a16="http://schemas.microsoft.com/office/drawing/2014/main" id="{BEEB1F54-B729-C840-93F4-F6468CDC50E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0" name="Oval 218">
                  <a:extLst>
                    <a:ext uri="{FF2B5EF4-FFF2-40B4-BE49-F238E27FC236}">
                      <a16:creationId xmlns:a16="http://schemas.microsoft.com/office/drawing/2014/main" id="{14C185F5-CA78-0940-9FA7-DEA1A1A10BF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1" name="Oval 219">
                  <a:extLst>
                    <a:ext uri="{FF2B5EF4-FFF2-40B4-BE49-F238E27FC236}">
                      <a16:creationId xmlns:a16="http://schemas.microsoft.com/office/drawing/2014/main" id="{EA4E0F3D-5DFE-7D4C-A78A-89977E70E63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2" name="Oval 220">
                  <a:extLst>
                    <a:ext uri="{FF2B5EF4-FFF2-40B4-BE49-F238E27FC236}">
                      <a16:creationId xmlns:a16="http://schemas.microsoft.com/office/drawing/2014/main" id="{858F302E-D6FA-7540-894A-600FADC6C54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933" name="Group 221">
                <a:extLst>
                  <a:ext uri="{FF2B5EF4-FFF2-40B4-BE49-F238E27FC236}">
                    <a16:creationId xmlns:a16="http://schemas.microsoft.com/office/drawing/2014/main" id="{BABF8D1F-B98B-B640-8C7E-096F4CF4866B}"/>
                  </a:ext>
                </a:extLst>
              </p:cNvPr>
              <p:cNvGrpSpPr>
                <a:grpSpLocks/>
              </p:cNvGrpSpPr>
              <p:nvPr/>
            </p:nvGrpSpPr>
            <p:grpSpPr bwMode="auto">
              <a:xfrm>
                <a:off x="3569" y="3038"/>
                <a:ext cx="346" cy="304"/>
                <a:chOff x="3098" y="2084"/>
                <a:chExt cx="346" cy="304"/>
              </a:xfrm>
            </p:grpSpPr>
            <p:sp>
              <p:nvSpPr>
                <p:cNvPr id="755934" name="Oval 222">
                  <a:extLst>
                    <a:ext uri="{FF2B5EF4-FFF2-40B4-BE49-F238E27FC236}">
                      <a16:creationId xmlns:a16="http://schemas.microsoft.com/office/drawing/2014/main" id="{E5EC9367-8962-094A-A6FC-74B1C2087D5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5" name="Oval 223">
                  <a:extLst>
                    <a:ext uri="{FF2B5EF4-FFF2-40B4-BE49-F238E27FC236}">
                      <a16:creationId xmlns:a16="http://schemas.microsoft.com/office/drawing/2014/main" id="{CDF8C3F1-E2E6-F845-9826-517303425B7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6" name="Oval 224">
                  <a:extLst>
                    <a:ext uri="{FF2B5EF4-FFF2-40B4-BE49-F238E27FC236}">
                      <a16:creationId xmlns:a16="http://schemas.microsoft.com/office/drawing/2014/main" id="{044E8392-7BA9-D544-B27A-FCE34D7A654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7" name="Oval 225">
                  <a:extLst>
                    <a:ext uri="{FF2B5EF4-FFF2-40B4-BE49-F238E27FC236}">
                      <a16:creationId xmlns:a16="http://schemas.microsoft.com/office/drawing/2014/main" id="{09C0FCB2-8175-8248-975E-4FF5A33248A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8" name="Oval 226">
                  <a:extLst>
                    <a:ext uri="{FF2B5EF4-FFF2-40B4-BE49-F238E27FC236}">
                      <a16:creationId xmlns:a16="http://schemas.microsoft.com/office/drawing/2014/main" id="{E1E6F987-8185-B442-B901-997084AA54B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9" name="Oval 227">
                  <a:extLst>
                    <a:ext uri="{FF2B5EF4-FFF2-40B4-BE49-F238E27FC236}">
                      <a16:creationId xmlns:a16="http://schemas.microsoft.com/office/drawing/2014/main" id="{049779E9-DD08-004C-8B7B-8596C3594DE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0" name="Oval 228">
                  <a:extLst>
                    <a:ext uri="{FF2B5EF4-FFF2-40B4-BE49-F238E27FC236}">
                      <a16:creationId xmlns:a16="http://schemas.microsoft.com/office/drawing/2014/main" id="{99DEF8C1-2C76-0B4C-8536-60689EA5A6C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1" name="Oval 229">
                  <a:extLst>
                    <a:ext uri="{FF2B5EF4-FFF2-40B4-BE49-F238E27FC236}">
                      <a16:creationId xmlns:a16="http://schemas.microsoft.com/office/drawing/2014/main" id="{7175A640-EB53-CF40-8DB8-E31A06A7B05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2" name="Oval 230">
                  <a:extLst>
                    <a:ext uri="{FF2B5EF4-FFF2-40B4-BE49-F238E27FC236}">
                      <a16:creationId xmlns:a16="http://schemas.microsoft.com/office/drawing/2014/main" id="{2805E9DC-1DC6-7744-87D0-4211D6BF26D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3" name="Oval 231">
                  <a:extLst>
                    <a:ext uri="{FF2B5EF4-FFF2-40B4-BE49-F238E27FC236}">
                      <a16:creationId xmlns:a16="http://schemas.microsoft.com/office/drawing/2014/main" id="{8F253754-6DC2-9E42-B9CF-9A4F6225D2C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4" name="Oval 232">
                  <a:extLst>
                    <a:ext uri="{FF2B5EF4-FFF2-40B4-BE49-F238E27FC236}">
                      <a16:creationId xmlns:a16="http://schemas.microsoft.com/office/drawing/2014/main" id="{F428789C-4D33-A343-89E5-A23CA8085C2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5" name="Oval 233">
                  <a:extLst>
                    <a:ext uri="{FF2B5EF4-FFF2-40B4-BE49-F238E27FC236}">
                      <a16:creationId xmlns:a16="http://schemas.microsoft.com/office/drawing/2014/main" id="{E6B35C4B-D289-F342-8F15-43C4DF76B6B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6" name="Oval 234">
                  <a:extLst>
                    <a:ext uri="{FF2B5EF4-FFF2-40B4-BE49-F238E27FC236}">
                      <a16:creationId xmlns:a16="http://schemas.microsoft.com/office/drawing/2014/main" id="{2C661789-8651-0449-A43E-5B11B1929EA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7" name="Oval 235">
                  <a:extLst>
                    <a:ext uri="{FF2B5EF4-FFF2-40B4-BE49-F238E27FC236}">
                      <a16:creationId xmlns:a16="http://schemas.microsoft.com/office/drawing/2014/main" id="{843C8FAF-EF9A-8E42-91CE-BDC421D3CF5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948" name="Group 236">
              <a:extLst>
                <a:ext uri="{FF2B5EF4-FFF2-40B4-BE49-F238E27FC236}">
                  <a16:creationId xmlns:a16="http://schemas.microsoft.com/office/drawing/2014/main" id="{CA49B63C-1A2F-2341-A717-C3F8A517F84F}"/>
                </a:ext>
              </a:extLst>
            </p:cNvPr>
            <p:cNvGrpSpPr>
              <a:grpSpLocks/>
            </p:cNvGrpSpPr>
            <p:nvPr/>
          </p:nvGrpSpPr>
          <p:grpSpPr bwMode="auto">
            <a:xfrm>
              <a:off x="3465" y="2712"/>
              <a:ext cx="1088" cy="816"/>
              <a:chOff x="3369" y="2616"/>
              <a:chExt cx="1088" cy="816"/>
            </a:xfrm>
          </p:grpSpPr>
          <p:grpSp>
            <p:nvGrpSpPr>
              <p:cNvPr id="755949" name="Group 237">
                <a:extLst>
                  <a:ext uri="{FF2B5EF4-FFF2-40B4-BE49-F238E27FC236}">
                    <a16:creationId xmlns:a16="http://schemas.microsoft.com/office/drawing/2014/main" id="{C26C0932-A245-5348-B346-F73B1FAB8196}"/>
                  </a:ext>
                </a:extLst>
              </p:cNvPr>
              <p:cNvGrpSpPr>
                <a:grpSpLocks/>
              </p:cNvGrpSpPr>
              <p:nvPr/>
            </p:nvGrpSpPr>
            <p:grpSpPr bwMode="auto">
              <a:xfrm>
                <a:off x="3369" y="3128"/>
                <a:ext cx="346" cy="304"/>
                <a:chOff x="3098" y="2084"/>
                <a:chExt cx="346" cy="304"/>
              </a:xfrm>
            </p:grpSpPr>
            <p:sp>
              <p:nvSpPr>
                <p:cNvPr id="755950" name="Oval 238">
                  <a:extLst>
                    <a:ext uri="{FF2B5EF4-FFF2-40B4-BE49-F238E27FC236}">
                      <a16:creationId xmlns:a16="http://schemas.microsoft.com/office/drawing/2014/main" id="{C4CD92AF-3A5A-F141-8085-54C1DF66ADE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1" name="Oval 239">
                  <a:extLst>
                    <a:ext uri="{FF2B5EF4-FFF2-40B4-BE49-F238E27FC236}">
                      <a16:creationId xmlns:a16="http://schemas.microsoft.com/office/drawing/2014/main" id="{A3768FE9-7DF7-BE49-8132-F0F810E584E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2" name="Oval 240">
                  <a:extLst>
                    <a:ext uri="{FF2B5EF4-FFF2-40B4-BE49-F238E27FC236}">
                      <a16:creationId xmlns:a16="http://schemas.microsoft.com/office/drawing/2014/main" id="{DC4394C5-2A7A-1047-9F5C-FBC7745175D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3" name="Oval 241">
                  <a:extLst>
                    <a:ext uri="{FF2B5EF4-FFF2-40B4-BE49-F238E27FC236}">
                      <a16:creationId xmlns:a16="http://schemas.microsoft.com/office/drawing/2014/main" id="{B480C5CB-A5ED-DD4D-8EB8-5B213E55AE8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4" name="Oval 242">
                  <a:extLst>
                    <a:ext uri="{FF2B5EF4-FFF2-40B4-BE49-F238E27FC236}">
                      <a16:creationId xmlns:a16="http://schemas.microsoft.com/office/drawing/2014/main" id="{25F93D64-A9FA-1746-A2FF-47A1F169737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5" name="Oval 243">
                  <a:extLst>
                    <a:ext uri="{FF2B5EF4-FFF2-40B4-BE49-F238E27FC236}">
                      <a16:creationId xmlns:a16="http://schemas.microsoft.com/office/drawing/2014/main" id="{61295AF3-37AC-5F4A-B306-5377CB55FFD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6" name="Oval 244">
                  <a:extLst>
                    <a:ext uri="{FF2B5EF4-FFF2-40B4-BE49-F238E27FC236}">
                      <a16:creationId xmlns:a16="http://schemas.microsoft.com/office/drawing/2014/main" id="{F5E7081E-C5B1-EA48-948E-DE8BDBFA276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7" name="Oval 245">
                  <a:extLst>
                    <a:ext uri="{FF2B5EF4-FFF2-40B4-BE49-F238E27FC236}">
                      <a16:creationId xmlns:a16="http://schemas.microsoft.com/office/drawing/2014/main" id="{D0233C58-F9AA-CC43-820A-96FB0802A23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8" name="Oval 246">
                  <a:extLst>
                    <a:ext uri="{FF2B5EF4-FFF2-40B4-BE49-F238E27FC236}">
                      <a16:creationId xmlns:a16="http://schemas.microsoft.com/office/drawing/2014/main" id="{B163687F-E542-5F42-BF0B-0D736624F01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9" name="Oval 247">
                  <a:extLst>
                    <a:ext uri="{FF2B5EF4-FFF2-40B4-BE49-F238E27FC236}">
                      <a16:creationId xmlns:a16="http://schemas.microsoft.com/office/drawing/2014/main" id="{438F4969-0655-4349-9730-D19E6F40840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0" name="Oval 248">
                  <a:extLst>
                    <a:ext uri="{FF2B5EF4-FFF2-40B4-BE49-F238E27FC236}">
                      <a16:creationId xmlns:a16="http://schemas.microsoft.com/office/drawing/2014/main" id="{6DDD8C8D-DBE9-4148-895F-7B67B4254B0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1" name="Oval 249">
                  <a:extLst>
                    <a:ext uri="{FF2B5EF4-FFF2-40B4-BE49-F238E27FC236}">
                      <a16:creationId xmlns:a16="http://schemas.microsoft.com/office/drawing/2014/main" id="{DDF00BF6-D996-A245-AC1B-BFD78DF188C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2" name="Oval 250">
                  <a:extLst>
                    <a:ext uri="{FF2B5EF4-FFF2-40B4-BE49-F238E27FC236}">
                      <a16:creationId xmlns:a16="http://schemas.microsoft.com/office/drawing/2014/main" id="{364754A1-9E92-024A-BF56-86EBA52EE0D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3" name="Oval 251">
                  <a:extLst>
                    <a:ext uri="{FF2B5EF4-FFF2-40B4-BE49-F238E27FC236}">
                      <a16:creationId xmlns:a16="http://schemas.microsoft.com/office/drawing/2014/main" id="{C46F9C1F-1E5A-094E-9A37-5F58503B593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964" name="Group 252">
                <a:extLst>
                  <a:ext uri="{FF2B5EF4-FFF2-40B4-BE49-F238E27FC236}">
                    <a16:creationId xmlns:a16="http://schemas.microsoft.com/office/drawing/2014/main" id="{FC3ACCB6-2C02-9A47-8EBA-B4E1603F1C0D}"/>
                  </a:ext>
                </a:extLst>
              </p:cNvPr>
              <p:cNvGrpSpPr>
                <a:grpSpLocks/>
              </p:cNvGrpSpPr>
              <p:nvPr/>
            </p:nvGrpSpPr>
            <p:grpSpPr bwMode="auto">
              <a:xfrm>
                <a:off x="4111" y="2616"/>
                <a:ext cx="346" cy="304"/>
                <a:chOff x="3098" y="2084"/>
                <a:chExt cx="346" cy="304"/>
              </a:xfrm>
            </p:grpSpPr>
            <p:sp>
              <p:nvSpPr>
                <p:cNvPr id="755965" name="Oval 253">
                  <a:extLst>
                    <a:ext uri="{FF2B5EF4-FFF2-40B4-BE49-F238E27FC236}">
                      <a16:creationId xmlns:a16="http://schemas.microsoft.com/office/drawing/2014/main" id="{110F0481-24FF-5D4A-81A9-0D83C28AFAC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6" name="Oval 254">
                  <a:extLst>
                    <a:ext uri="{FF2B5EF4-FFF2-40B4-BE49-F238E27FC236}">
                      <a16:creationId xmlns:a16="http://schemas.microsoft.com/office/drawing/2014/main" id="{9F77DDB8-6871-7E47-9272-C597BC3DF3E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7" name="Oval 255">
                  <a:extLst>
                    <a:ext uri="{FF2B5EF4-FFF2-40B4-BE49-F238E27FC236}">
                      <a16:creationId xmlns:a16="http://schemas.microsoft.com/office/drawing/2014/main" id="{2F60AF07-18E5-664C-8E6F-8743D177604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8" name="Oval 256">
                  <a:extLst>
                    <a:ext uri="{FF2B5EF4-FFF2-40B4-BE49-F238E27FC236}">
                      <a16:creationId xmlns:a16="http://schemas.microsoft.com/office/drawing/2014/main" id="{0EC5AEA1-11E5-6D49-B6D9-C87BB34C266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9" name="Oval 257">
                  <a:extLst>
                    <a:ext uri="{FF2B5EF4-FFF2-40B4-BE49-F238E27FC236}">
                      <a16:creationId xmlns:a16="http://schemas.microsoft.com/office/drawing/2014/main" id="{3DFBA43C-C9EB-324C-82DF-A645D67B6FC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0" name="Oval 258">
                  <a:extLst>
                    <a:ext uri="{FF2B5EF4-FFF2-40B4-BE49-F238E27FC236}">
                      <a16:creationId xmlns:a16="http://schemas.microsoft.com/office/drawing/2014/main" id="{B97C1266-2866-BE45-9151-CB46E1BD997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1" name="Oval 259">
                  <a:extLst>
                    <a:ext uri="{FF2B5EF4-FFF2-40B4-BE49-F238E27FC236}">
                      <a16:creationId xmlns:a16="http://schemas.microsoft.com/office/drawing/2014/main" id="{DEC99AF2-9F63-6248-8BE0-2746952407E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2" name="Oval 260">
                  <a:extLst>
                    <a:ext uri="{FF2B5EF4-FFF2-40B4-BE49-F238E27FC236}">
                      <a16:creationId xmlns:a16="http://schemas.microsoft.com/office/drawing/2014/main" id="{CBAD7838-13DB-694F-8497-BEBDE4E665F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3" name="Oval 261">
                  <a:extLst>
                    <a:ext uri="{FF2B5EF4-FFF2-40B4-BE49-F238E27FC236}">
                      <a16:creationId xmlns:a16="http://schemas.microsoft.com/office/drawing/2014/main" id="{031B2807-BE60-3F41-BEC2-1365B6485E0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4" name="Oval 262">
                  <a:extLst>
                    <a:ext uri="{FF2B5EF4-FFF2-40B4-BE49-F238E27FC236}">
                      <a16:creationId xmlns:a16="http://schemas.microsoft.com/office/drawing/2014/main" id="{260ADA0D-EBBC-664A-A127-AF1C9EECB31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5" name="Oval 263">
                  <a:extLst>
                    <a:ext uri="{FF2B5EF4-FFF2-40B4-BE49-F238E27FC236}">
                      <a16:creationId xmlns:a16="http://schemas.microsoft.com/office/drawing/2014/main" id="{28F81200-79B6-5A42-9F85-609C97C35B3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6" name="Oval 264">
                  <a:extLst>
                    <a:ext uri="{FF2B5EF4-FFF2-40B4-BE49-F238E27FC236}">
                      <a16:creationId xmlns:a16="http://schemas.microsoft.com/office/drawing/2014/main" id="{8A67F209-6033-C14B-9537-4E5E419C058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7" name="Oval 265">
                  <a:extLst>
                    <a:ext uri="{FF2B5EF4-FFF2-40B4-BE49-F238E27FC236}">
                      <a16:creationId xmlns:a16="http://schemas.microsoft.com/office/drawing/2014/main" id="{C6259382-C442-EF42-B23C-A0852A755DE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8" name="Oval 266">
                  <a:extLst>
                    <a:ext uri="{FF2B5EF4-FFF2-40B4-BE49-F238E27FC236}">
                      <a16:creationId xmlns:a16="http://schemas.microsoft.com/office/drawing/2014/main" id="{C1B775E9-FB96-9B42-BC19-08DEE3D26F1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979" name="Group 267">
              <a:extLst>
                <a:ext uri="{FF2B5EF4-FFF2-40B4-BE49-F238E27FC236}">
                  <a16:creationId xmlns:a16="http://schemas.microsoft.com/office/drawing/2014/main" id="{F08866E8-E77F-7149-8C94-95B0D78D98F7}"/>
                </a:ext>
              </a:extLst>
            </p:cNvPr>
            <p:cNvGrpSpPr>
              <a:grpSpLocks/>
            </p:cNvGrpSpPr>
            <p:nvPr/>
          </p:nvGrpSpPr>
          <p:grpSpPr bwMode="auto">
            <a:xfrm>
              <a:off x="4326" y="2407"/>
              <a:ext cx="457" cy="899"/>
              <a:chOff x="4230" y="2311"/>
              <a:chExt cx="457" cy="899"/>
            </a:xfrm>
          </p:grpSpPr>
          <p:grpSp>
            <p:nvGrpSpPr>
              <p:cNvPr id="755980" name="Group 268">
                <a:extLst>
                  <a:ext uri="{FF2B5EF4-FFF2-40B4-BE49-F238E27FC236}">
                    <a16:creationId xmlns:a16="http://schemas.microsoft.com/office/drawing/2014/main" id="{701C05D9-B519-4041-81B8-0FAB43E0E981}"/>
                  </a:ext>
                </a:extLst>
              </p:cNvPr>
              <p:cNvGrpSpPr>
                <a:grpSpLocks/>
              </p:cNvGrpSpPr>
              <p:nvPr/>
            </p:nvGrpSpPr>
            <p:grpSpPr bwMode="auto">
              <a:xfrm>
                <a:off x="4230" y="2311"/>
                <a:ext cx="346" cy="304"/>
                <a:chOff x="3098" y="2084"/>
                <a:chExt cx="346" cy="304"/>
              </a:xfrm>
            </p:grpSpPr>
            <p:sp>
              <p:nvSpPr>
                <p:cNvPr id="755981" name="Oval 269">
                  <a:extLst>
                    <a:ext uri="{FF2B5EF4-FFF2-40B4-BE49-F238E27FC236}">
                      <a16:creationId xmlns:a16="http://schemas.microsoft.com/office/drawing/2014/main" id="{1F07BDAA-D437-6F4A-B765-C7A733154EF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2" name="Oval 270">
                  <a:extLst>
                    <a:ext uri="{FF2B5EF4-FFF2-40B4-BE49-F238E27FC236}">
                      <a16:creationId xmlns:a16="http://schemas.microsoft.com/office/drawing/2014/main" id="{5AE1ACC4-5C9C-B440-8BC4-70DF41BBE3D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3" name="Oval 271">
                  <a:extLst>
                    <a:ext uri="{FF2B5EF4-FFF2-40B4-BE49-F238E27FC236}">
                      <a16:creationId xmlns:a16="http://schemas.microsoft.com/office/drawing/2014/main" id="{40E32D8F-F504-4A4F-BCE3-4C10508D843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4" name="Oval 272">
                  <a:extLst>
                    <a:ext uri="{FF2B5EF4-FFF2-40B4-BE49-F238E27FC236}">
                      <a16:creationId xmlns:a16="http://schemas.microsoft.com/office/drawing/2014/main" id="{D5CFEA44-B49D-FF46-87E2-DDAD0131D36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5" name="Oval 273">
                  <a:extLst>
                    <a:ext uri="{FF2B5EF4-FFF2-40B4-BE49-F238E27FC236}">
                      <a16:creationId xmlns:a16="http://schemas.microsoft.com/office/drawing/2014/main" id="{1D1581C5-E4FF-5E49-A8DB-B6CFD1D31F8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6" name="Oval 274">
                  <a:extLst>
                    <a:ext uri="{FF2B5EF4-FFF2-40B4-BE49-F238E27FC236}">
                      <a16:creationId xmlns:a16="http://schemas.microsoft.com/office/drawing/2014/main" id="{0937263E-6FC1-8344-981C-1B122CA9937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7" name="Oval 275">
                  <a:extLst>
                    <a:ext uri="{FF2B5EF4-FFF2-40B4-BE49-F238E27FC236}">
                      <a16:creationId xmlns:a16="http://schemas.microsoft.com/office/drawing/2014/main" id="{DF014243-1D58-3D42-8A12-CD7F567856F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8" name="Oval 276">
                  <a:extLst>
                    <a:ext uri="{FF2B5EF4-FFF2-40B4-BE49-F238E27FC236}">
                      <a16:creationId xmlns:a16="http://schemas.microsoft.com/office/drawing/2014/main" id="{100348DF-2B56-1D44-8CAA-E75BE4CD98F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9" name="Oval 277">
                  <a:extLst>
                    <a:ext uri="{FF2B5EF4-FFF2-40B4-BE49-F238E27FC236}">
                      <a16:creationId xmlns:a16="http://schemas.microsoft.com/office/drawing/2014/main" id="{C8B040C4-44C6-2147-BAC8-BFD740FA326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0" name="Oval 278">
                  <a:extLst>
                    <a:ext uri="{FF2B5EF4-FFF2-40B4-BE49-F238E27FC236}">
                      <a16:creationId xmlns:a16="http://schemas.microsoft.com/office/drawing/2014/main" id="{1FE18D83-6FA4-9D49-9504-66888F88BD6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1" name="Oval 279">
                  <a:extLst>
                    <a:ext uri="{FF2B5EF4-FFF2-40B4-BE49-F238E27FC236}">
                      <a16:creationId xmlns:a16="http://schemas.microsoft.com/office/drawing/2014/main" id="{FB6E4F97-DF59-0C45-9E3A-75BF3F72626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2" name="Oval 280">
                  <a:extLst>
                    <a:ext uri="{FF2B5EF4-FFF2-40B4-BE49-F238E27FC236}">
                      <a16:creationId xmlns:a16="http://schemas.microsoft.com/office/drawing/2014/main" id="{B272D515-7C03-AD47-9452-5347B6DD2EA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3" name="Oval 281">
                  <a:extLst>
                    <a:ext uri="{FF2B5EF4-FFF2-40B4-BE49-F238E27FC236}">
                      <a16:creationId xmlns:a16="http://schemas.microsoft.com/office/drawing/2014/main" id="{B3A69F02-F774-FB43-A3FA-F9AE92AB805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4" name="Oval 282">
                  <a:extLst>
                    <a:ext uri="{FF2B5EF4-FFF2-40B4-BE49-F238E27FC236}">
                      <a16:creationId xmlns:a16="http://schemas.microsoft.com/office/drawing/2014/main" id="{562B69DB-CFCD-6847-B417-47A62ACE570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995" name="Group 283">
                <a:extLst>
                  <a:ext uri="{FF2B5EF4-FFF2-40B4-BE49-F238E27FC236}">
                    <a16:creationId xmlns:a16="http://schemas.microsoft.com/office/drawing/2014/main" id="{3DCC8271-EFDF-C24D-8611-F03D1CCABD0B}"/>
                  </a:ext>
                </a:extLst>
              </p:cNvPr>
              <p:cNvGrpSpPr>
                <a:grpSpLocks/>
              </p:cNvGrpSpPr>
              <p:nvPr/>
            </p:nvGrpSpPr>
            <p:grpSpPr bwMode="auto">
              <a:xfrm>
                <a:off x="4341" y="2906"/>
                <a:ext cx="346" cy="304"/>
                <a:chOff x="3098" y="2084"/>
                <a:chExt cx="346" cy="304"/>
              </a:xfrm>
            </p:grpSpPr>
            <p:sp>
              <p:nvSpPr>
                <p:cNvPr id="755996" name="Oval 284">
                  <a:extLst>
                    <a:ext uri="{FF2B5EF4-FFF2-40B4-BE49-F238E27FC236}">
                      <a16:creationId xmlns:a16="http://schemas.microsoft.com/office/drawing/2014/main" id="{C3A6EF08-B666-274C-B7AE-2781873916A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7" name="Oval 285">
                  <a:extLst>
                    <a:ext uri="{FF2B5EF4-FFF2-40B4-BE49-F238E27FC236}">
                      <a16:creationId xmlns:a16="http://schemas.microsoft.com/office/drawing/2014/main" id="{3FAD9A52-2E19-314C-A3C7-E3A8E8B141F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8" name="Oval 286">
                  <a:extLst>
                    <a:ext uri="{FF2B5EF4-FFF2-40B4-BE49-F238E27FC236}">
                      <a16:creationId xmlns:a16="http://schemas.microsoft.com/office/drawing/2014/main" id="{6528C667-F635-E641-86EA-36F0270722A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9" name="Oval 287">
                  <a:extLst>
                    <a:ext uri="{FF2B5EF4-FFF2-40B4-BE49-F238E27FC236}">
                      <a16:creationId xmlns:a16="http://schemas.microsoft.com/office/drawing/2014/main" id="{33DD60F8-090D-B041-95FC-035C81E4FBE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0" name="Oval 288">
                  <a:extLst>
                    <a:ext uri="{FF2B5EF4-FFF2-40B4-BE49-F238E27FC236}">
                      <a16:creationId xmlns:a16="http://schemas.microsoft.com/office/drawing/2014/main" id="{364E6F3F-E493-574D-83D2-AD04C2314CF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1" name="Oval 289">
                  <a:extLst>
                    <a:ext uri="{FF2B5EF4-FFF2-40B4-BE49-F238E27FC236}">
                      <a16:creationId xmlns:a16="http://schemas.microsoft.com/office/drawing/2014/main" id="{3771D8ED-E68A-3F44-8107-2C7ACF8A6BD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2" name="Oval 290">
                  <a:extLst>
                    <a:ext uri="{FF2B5EF4-FFF2-40B4-BE49-F238E27FC236}">
                      <a16:creationId xmlns:a16="http://schemas.microsoft.com/office/drawing/2014/main" id="{36BE6DF5-8277-BC48-B38F-69CA5944DD4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3" name="Oval 291">
                  <a:extLst>
                    <a:ext uri="{FF2B5EF4-FFF2-40B4-BE49-F238E27FC236}">
                      <a16:creationId xmlns:a16="http://schemas.microsoft.com/office/drawing/2014/main" id="{3A27B911-4A8B-CF47-B9D5-FF787422FED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4" name="Oval 292">
                  <a:extLst>
                    <a:ext uri="{FF2B5EF4-FFF2-40B4-BE49-F238E27FC236}">
                      <a16:creationId xmlns:a16="http://schemas.microsoft.com/office/drawing/2014/main" id="{FDEED9AD-EAAC-7D4A-B703-CD34C08D39D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5" name="Oval 293">
                  <a:extLst>
                    <a:ext uri="{FF2B5EF4-FFF2-40B4-BE49-F238E27FC236}">
                      <a16:creationId xmlns:a16="http://schemas.microsoft.com/office/drawing/2014/main" id="{A47AF086-0796-FC42-A2A8-D7C2E613931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6" name="Oval 294">
                  <a:extLst>
                    <a:ext uri="{FF2B5EF4-FFF2-40B4-BE49-F238E27FC236}">
                      <a16:creationId xmlns:a16="http://schemas.microsoft.com/office/drawing/2014/main" id="{F782E334-7446-0647-9396-11436F7F20E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7" name="Oval 295">
                  <a:extLst>
                    <a:ext uri="{FF2B5EF4-FFF2-40B4-BE49-F238E27FC236}">
                      <a16:creationId xmlns:a16="http://schemas.microsoft.com/office/drawing/2014/main" id="{A5B597AC-D09A-864A-82FD-36482748BC2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8" name="Oval 296">
                  <a:extLst>
                    <a:ext uri="{FF2B5EF4-FFF2-40B4-BE49-F238E27FC236}">
                      <a16:creationId xmlns:a16="http://schemas.microsoft.com/office/drawing/2014/main" id="{CD19E2D3-3974-7845-8326-91486923B5F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9" name="Oval 297">
                  <a:extLst>
                    <a:ext uri="{FF2B5EF4-FFF2-40B4-BE49-F238E27FC236}">
                      <a16:creationId xmlns:a16="http://schemas.microsoft.com/office/drawing/2014/main" id="{0DBDA184-5E71-0541-9F81-28D25DF56F7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010" name="Group 298">
              <a:extLst>
                <a:ext uri="{FF2B5EF4-FFF2-40B4-BE49-F238E27FC236}">
                  <a16:creationId xmlns:a16="http://schemas.microsoft.com/office/drawing/2014/main" id="{C3B8D76E-FC02-924A-B2A1-C55A55F936E9}"/>
                </a:ext>
              </a:extLst>
            </p:cNvPr>
            <p:cNvGrpSpPr>
              <a:grpSpLocks/>
            </p:cNvGrpSpPr>
            <p:nvPr/>
          </p:nvGrpSpPr>
          <p:grpSpPr bwMode="auto">
            <a:xfrm>
              <a:off x="2771" y="2841"/>
              <a:ext cx="1246" cy="598"/>
              <a:chOff x="2675" y="2745"/>
              <a:chExt cx="1246" cy="598"/>
            </a:xfrm>
          </p:grpSpPr>
          <p:grpSp>
            <p:nvGrpSpPr>
              <p:cNvPr id="756011" name="Group 299">
                <a:extLst>
                  <a:ext uri="{FF2B5EF4-FFF2-40B4-BE49-F238E27FC236}">
                    <a16:creationId xmlns:a16="http://schemas.microsoft.com/office/drawing/2014/main" id="{DB650104-F500-4A43-A020-4C182EB06F07}"/>
                  </a:ext>
                </a:extLst>
              </p:cNvPr>
              <p:cNvGrpSpPr>
                <a:grpSpLocks/>
              </p:cNvGrpSpPr>
              <p:nvPr/>
            </p:nvGrpSpPr>
            <p:grpSpPr bwMode="auto">
              <a:xfrm>
                <a:off x="2675" y="3039"/>
                <a:ext cx="346" cy="304"/>
                <a:chOff x="3098" y="2084"/>
                <a:chExt cx="346" cy="304"/>
              </a:xfrm>
            </p:grpSpPr>
            <p:sp>
              <p:nvSpPr>
                <p:cNvPr id="756012" name="Oval 300">
                  <a:extLst>
                    <a:ext uri="{FF2B5EF4-FFF2-40B4-BE49-F238E27FC236}">
                      <a16:creationId xmlns:a16="http://schemas.microsoft.com/office/drawing/2014/main" id="{DAD01E8B-3AF3-B644-AEDF-2C2B388CED9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13" name="Oval 301">
                  <a:extLst>
                    <a:ext uri="{FF2B5EF4-FFF2-40B4-BE49-F238E27FC236}">
                      <a16:creationId xmlns:a16="http://schemas.microsoft.com/office/drawing/2014/main" id="{B93726D1-BC90-6B46-8B27-E95A7884B3D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14" name="Oval 302">
                  <a:extLst>
                    <a:ext uri="{FF2B5EF4-FFF2-40B4-BE49-F238E27FC236}">
                      <a16:creationId xmlns:a16="http://schemas.microsoft.com/office/drawing/2014/main" id="{8C07BB43-46B7-9640-8765-B35AB69A413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15" name="Oval 303">
                  <a:extLst>
                    <a:ext uri="{FF2B5EF4-FFF2-40B4-BE49-F238E27FC236}">
                      <a16:creationId xmlns:a16="http://schemas.microsoft.com/office/drawing/2014/main" id="{3CDB2C4C-172E-A64C-A5F7-BA4FDED7098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16" name="Oval 304">
                  <a:extLst>
                    <a:ext uri="{FF2B5EF4-FFF2-40B4-BE49-F238E27FC236}">
                      <a16:creationId xmlns:a16="http://schemas.microsoft.com/office/drawing/2014/main" id="{C0B86309-A3EB-7C41-9D50-574534049A9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17" name="Oval 305">
                  <a:extLst>
                    <a:ext uri="{FF2B5EF4-FFF2-40B4-BE49-F238E27FC236}">
                      <a16:creationId xmlns:a16="http://schemas.microsoft.com/office/drawing/2014/main" id="{30FC4931-3E4A-7348-B64A-E0FED30EBE3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18" name="Oval 306">
                  <a:extLst>
                    <a:ext uri="{FF2B5EF4-FFF2-40B4-BE49-F238E27FC236}">
                      <a16:creationId xmlns:a16="http://schemas.microsoft.com/office/drawing/2014/main" id="{104278DF-6EED-BC4E-9778-C94EFC33CB4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19" name="Oval 307">
                  <a:extLst>
                    <a:ext uri="{FF2B5EF4-FFF2-40B4-BE49-F238E27FC236}">
                      <a16:creationId xmlns:a16="http://schemas.microsoft.com/office/drawing/2014/main" id="{B1C565BC-CC12-AE4B-B73C-7376AA5CD80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0" name="Oval 308">
                  <a:extLst>
                    <a:ext uri="{FF2B5EF4-FFF2-40B4-BE49-F238E27FC236}">
                      <a16:creationId xmlns:a16="http://schemas.microsoft.com/office/drawing/2014/main" id="{5D12F7B9-AD61-8649-8AE7-9824023C190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1" name="Oval 309">
                  <a:extLst>
                    <a:ext uri="{FF2B5EF4-FFF2-40B4-BE49-F238E27FC236}">
                      <a16:creationId xmlns:a16="http://schemas.microsoft.com/office/drawing/2014/main" id="{7B4931F9-B509-1141-AC7C-222FD551A06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2" name="Oval 310">
                  <a:extLst>
                    <a:ext uri="{FF2B5EF4-FFF2-40B4-BE49-F238E27FC236}">
                      <a16:creationId xmlns:a16="http://schemas.microsoft.com/office/drawing/2014/main" id="{F4752A88-C17B-BE41-8257-17B7C9C47C6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3" name="Oval 311">
                  <a:extLst>
                    <a:ext uri="{FF2B5EF4-FFF2-40B4-BE49-F238E27FC236}">
                      <a16:creationId xmlns:a16="http://schemas.microsoft.com/office/drawing/2014/main" id="{EE3DD712-0ADB-5646-83C2-83DD9DBFFF0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4" name="Oval 312">
                  <a:extLst>
                    <a:ext uri="{FF2B5EF4-FFF2-40B4-BE49-F238E27FC236}">
                      <a16:creationId xmlns:a16="http://schemas.microsoft.com/office/drawing/2014/main" id="{7C705991-12EF-B24E-B41F-5A414410299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5" name="Oval 313">
                  <a:extLst>
                    <a:ext uri="{FF2B5EF4-FFF2-40B4-BE49-F238E27FC236}">
                      <a16:creationId xmlns:a16="http://schemas.microsoft.com/office/drawing/2014/main" id="{757C978E-B474-A24A-8733-8337BC2A190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026" name="Group 314">
                <a:extLst>
                  <a:ext uri="{FF2B5EF4-FFF2-40B4-BE49-F238E27FC236}">
                    <a16:creationId xmlns:a16="http://schemas.microsoft.com/office/drawing/2014/main" id="{5950076E-E402-3241-9FB3-484841976099}"/>
                  </a:ext>
                </a:extLst>
              </p:cNvPr>
              <p:cNvGrpSpPr>
                <a:grpSpLocks/>
              </p:cNvGrpSpPr>
              <p:nvPr/>
            </p:nvGrpSpPr>
            <p:grpSpPr bwMode="auto">
              <a:xfrm>
                <a:off x="3575" y="2745"/>
                <a:ext cx="346" cy="304"/>
                <a:chOff x="3098" y="2084"/>
                <a:chExt cx="346" cy="304"/>
              </a:xfrm>
            </p:grpSpPr>
            <p:sp>
              <p:nvSpPr>
                <p:cNvPr id="756027" name="Oval 315">
                  <a:extLst>
                    <a:ext uri="{FF2B5EF4-FFF2-40B4-BE49-F238E27FC236}">
                      <a16:creationId xmlns:a16="http://schemas.microsoft.com/office/drawing/2014/main" id="{B9278E35-5A3F-4A42-9F0D-843EFAC520A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8" name="Oval 316">
                  <a:extLst>
                    <a:ext uri="{FF2B5EF4-FFF2-40B4-BE49-F238E27FC236}">
                      <a16:creationId xmlns:a16="http://schemas.microsoft.com/office/drawing/2014/main" id="{5CA8A24A-F3A5-EC48-8977-F5CC1CD0B17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9" name="Oval 317">
                  <a:extLst>
                    <a:ext uri="{FF2B5EF4-FFF2-40B4-BE49-F238E27FC236}">
                      <a16:creationId xmlns:a16="http://schemas.microsoft.com/office/drawing/2014/main" id="{DF3C7B90-5BCE-EE43-B62B-35B20CB6CE8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0" name="Oval 318">
                  <a:extLst>
                    <a:ext uri="{FF2B5EF4-FFF2-40B4-BE49-F238E27FC236}">
                      <a16:creationId xmlns:a16="http://schemas.microsoft.com/office/drawing/2014/main" id="{F711F0EB-D0A6-314C-9260-88108561546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1" name="Oval 319">
                  <a:extLst>
                    <a:ext uri="{FF2B5EF4-FFF2-40B4-BE49-F238E27FC236}">
                      <a16:creationId xmlns:a16="http://schemas.microsoft.com/office/drawing/2014/main" id="{D71A62D9-0969-4140-8B6D-4ADE188F6E2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2" name="Oval 320">
                  <a:extLst>
                    <a:ext uri="{FF2B5EF4-FFF2-40B4-BE49-F238E27FC236}">
                      <a16:creationId xmlns:a16="http://schemas.microsoft.com/office/drawing/2014/main" id="{3AB074C8-6136-BA43-AEFA-908A22224F5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3" name="Oval 321">
                  <a:extLst>
                    <a:ext uri="{FF2B5EF4-FFF2-40B4-BE49-F238E27FC236}">
                      <a16:creationId xmlns:a16="http://schemas.microsoft.com/office/drawing/2014/main" id="{B611FE70-CB4E-EA48-ACA5-0D2A1CC3271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4" name="Oval 322">
                  <a:extLst>
                    <a:ext uri="{FF2B5EF4-FFF2-40B4-BE49-F238E27FC236}">
                      <a16:creationId xmlns:a16="http://schemas.microsoft.com/office/drawing/2014/main" id="{C0D77E80-12CF-4947-975B-7CEA66CB2B3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5" name="Oval 323">
                  <a:extLst>
                    <a:ext uri="{FF2B5EF4-FFF2-40B4-BE49-F238E27FC236}">
                      <a16:creationId xmlns:a16="http://schemas.microsoft.com/office/drawing/2014/main" id="{AAA5BAAB-3456-764C-A72A-AEA3E1E8A77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6" name="Oval 324">
                  <a:extLst>
                    <a:ext uri="{FF2B5EF4-FFF2-40B4-BE49-F238E27FC236}">
                      <a16:creationId xmlns:a16="http://schemas.microsoft.com/office/drawing/2014/main" id="{A69F7950-4557-D346-9BB7-5031F05EFAE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7" name="Oval 325">
                  <a:extLst>
                    <a:ext uri="{FF2B5EF4-FFF2-40B4-BE49-F238E27FC236}">
                      <a16:creationId xmlns:a16="http://schemas.microsoft.com/office/drawing/2014/main" id="{F1789E46-18EA-6F4A-BDFB-36BA3195904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8" name="Oval 326">
                  <a:extLst>
                    <a:ext uri="{FF2B5EF4-FFF2-40B4-BE49-F238E27FC236}">
                      <a16:creationId xmlns:a16="http://schemas.microsoft.com/office/drawing/2014/main" id="{13F642CB-C6FB-134C-8A67-E8553563877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9" name="Oval 327">
                  <a:extLst>
                    <a:ext uri="{FF2B5EF4-FFF2-40B4-BE49-F238E27FC236}">
                      <a16:creationId xmlns:a16="http://schemas.microsoft.com/office/drawing/2014/main" id="{C180717A-D1FE-AF4B-8DB9-154FBE75714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40" name="Oval 328">
                  <a:extLst>
                    <a:ext uri="{FF2B5EF4-FFF2-40B4-BE49-F238E27FC236}">
                      <a16:creationId xmlns:a16="http://schemas.microsoft.com/office/drawing/2014/main" id="{F5CA024E-00DF-B746-A763-25C820AE4DA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041" name="Group 329">
              <a:extLst>
                <a:ext uri="{FF2B5EF4-FFF2-40B4-BE49-F238E27FC236}">
                  <a16:creationId xmlns:a16="http://schemas.microsoft.com/office/drawing/2014/main" id="{312CE009-6ECC-5649-8FAD-48FC5A710B18}"/>
                </a:ext>
              </a:extLst>
            </p:cNvPr>
            <p:cNvGrpSpPr>
              <a:grpSpLocks/>
            </p:cNvGrpSpPr>
            <p:nvPr/>
          </p:nvGrpSpPr>
          <p:grpSpPr bwMode="auto">
            <a:xfrm>
              <a:off x="2772" y="2585"/>
              <a:ext cx="1437" cy="648"/>
              <a:chOff x="2676" y="2489"/>
              <a:chExt cx="1437" cy="648"/>
            </a:xfrm>
          </p:grpSpPr>
          <p:grpSp>
            <p:nvGrpSpPr>
              <p:cNvPr id="756042" name="Group 330">
                <a:extLst>
                  <a:ext uri="{FF2B5EF4-FFF2-40B4-BE49-F238E27FC236}">
                    <a16:creationId xmlns:a16="http://schemas.microsoft.com/office/drawing/2014/main" id="{11A75CD2-C482-6C4C-8EBF-7AB4A733712E}"/>
                  </a:ext>
                </a:extLst>
              </p:cNvPr>
              <p:cNvGrpSpPr>
                <a:grpSpLocks/>
              </p:cNvGrpSpPr>
              <p:nvPr/>
            </p:nvGrpSpPr>
            <p:grpSpPr bwMode="auto">
              <a:xfrm>
                <a:off x="2676" y="2489"/>
                <a:ext cx="346" cy="304"/>
                <a:chOff x="3098" y="2084"/>
                <a:chExt cx="346" cy="304"/>
              </a:xfrm>
            </p:grpSpPr>
            <p:sp>
              <p:nvSpPr>
                <p:cNvPr id="756043" name="Oval 331">
                  <a:extLst>
                    <a:ext uri="{FF2B5EF4-FFF2-40B4-BE49-F238E27FC236}">
                      <a16:creationId xmlns:a16="http://schemas.microsoft.com/office/drawing/2014/main" id="{929F8B4B-86AB-C141-9B69-76BABDC4880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44" name="Oval 332">
                  <a:extLst>
                    <a:ext uri="{FF2B5EF4-FFF2-40B4-BE49-F238E27FC236}">
                      <a16:creationId xmlns:a16="http://schemas.microsoft.com/office/drawing/2014/main" id="{7BB65FB2-BA18-D14F-9FB1-672AC5A32EB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45" name="Oval 333">
                  <a:extLst>
                    <a:ext uri="{FF2B5EF4-FFF2-40B4-BE49-F238E27FC236}">
                      <a16:creationId xmlns:a16="http://schemas.microsoft.com/office/drawing/2014/main" id="{92A9BE78-6F75-3344-A88C-127C4B8EF47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46" name="Oval 334">
                  <a:extLst>
                    <a:ext uri="{FF2B5EF4-FFF2-40B4-BE49-F238E27FC236}">
                      <a16:creationId xmlns:a16="http://schemas.microsoft.com/office/drawing/2014/main" id="{925C1888-2F70-E741-A6EC-9919872814E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47" name="Oval 335">
                  <a:extLst>
                    <a:ext uri="{FF2B5EF4-FFF2-40B4-BE49-F238E27FC236}">
                      <a16:creationId xmlns:a16="http://schemas.microsoft.com/office/drawing/2014/main" id="{D5EC0AAB-23D7-8945-937E-A0441710478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48" name="Oval 336">
                  <a:extLst>
                    <a:ext uri="{FF2B5EF4-FFF2-40B4-BE49-F238E27FC236}">
                      <a16:creationId xmlns:a16="http://schemas.microsoft.com/office/drawing/2014/main" id="{68138C2E-D65B-804B-B3C7-A045671EA94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49" name="Oval 337">
                  <a:extLst>
                    <a:ext uri="{FF2B5EF4-FFF2-40B4-BE49-F238E27FC236}">
                      <a16:creationId xmlns:a16="http://schemas.microsoft.com/office/drawing/2014/main" id="{E842872B-71F6-8149-B61A-7632594D291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0" name="Oval 338">
                  <a:extLst>
                    <a:ext uri="{FF2B5EF4-FFF2-40B4-BE49-F238E27FC236}">
                      <a16:creationId xmlns:a16="http://schemas.microsoft.com/office/drawing/2014/main" id="{C94DD350-8BBF-564C-A728-52F85F58D51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1" name="Oval 339">
                  <a:extLst>
                    <a:ext uri="{FF2B5EF4-FFF2-40B4-BE49-F238E27FC236}">
                      <a16:creationId xmlns:a16="http://schemas.microsoft.com/office/drawing/2014/main" id="{802E53D0-6BD5-3049-B5B3-0511F0519E4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2" name="Oval 340">
                  <a:extLst>
                    <a:ext uri="{FF2B5EF4-FFF2-40B4-BE49-F238E27FC236}">
                      <a16:creationId xmlns:a16="http://schemas.microsoft.com/office/drawing/2014/main" id="{025510F6-1E30-0941-A13D-FACE83AF751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3" name="Oval 341">
                  <a:extLst>
                    <a:ext uri="{FF2B5EF4-FFF2-40B4-BE49-F238E27FC236}">
                      <a16:creationId xmlns:a16="http://schemas.microsoft.com/office/drawing/2014/main" id="{803E2152-A5FA-294A-B0B8-430A77BEFC7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4" name="Oval 342">
                  <a:extLst>
                    <a:ext uri="{FF2B5EF4-FFF2-40B4-BE49-F238E27FC236}">
                      <a16:creationId xmlns:a16="http://schemas.microsoft.com/office/drawing/2014/main" id="{2E5A1ED3-DAB3-1840-92BE-1FC7DB9E834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5" name="Oval 343">
                  <a:extLst>
                    <a:ext uri="{FF2B5EF4-FFF2-40B4-BE49-F238E27FC236}">
                      <a16:creationId xmlns:a16="http://schemas.microsoft.com/office/drawing/2014/main" id="{79C9A984-DC81-D34D-A126-A37C7DE3B5B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6" name="Oval 344">
                  <a:extLst>
                    <a:ext uri="{FF2B5EF4-FFF2-40B4-BE49-F238E27FC236}">
                      <a16:creationId xmlns:a16="http://schemas.microsoft.com/office/drawing/2014/main" id="{B0D7D577-74BA-DB48-9B97-4603CDD0496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057" name="Group 345">
                <a:extLst>
                  <a:ext uri="{FF2B5EF4-FFF2-40B4-BE49-F238E27FC236}">
                    <a16:creationId xmlns:a16="http://schemas.microsoft.com/office/drawing/2014/main" id="{E7D348B1-A6DB-C34D-A175-3DDD956B7245}"/>
                  </a:ext>
                </a:extLst>
              </p:cNvPr>
              <p:cNvGrpSpPr>
                <a:grpSpLocks/>
              </p:cNvGrpSpPr>
              <p:nvPr/>
            </p:nvGrpSpPr>
            <p:grpSpPr bwMode="auto">
              <a:xfrm>
                <a:off x="3767" y="2833"/>
                <a:ext cx="346" cy="304"/>
                <a:chOff x="3098" y="2084"/>
                <a:chExt cx="346" cy="304"/>
              </a:xfrm>
            </p:grpSpPr>
            <p:sp>
              <p:nvSpPr>
                <p:cNvPr id="756058" name="Oval 346">
                  <a:extLst>
                    <a:ext uri="{FF2B5EF4-FFF2-40B4-BE49-F238E27FC236}">
                      <a16:creationId xmlns:a16="http://schemas.microsoft.com/office/drawing/2014/main" id="{2F9089F0-86AF-D946-A477-182C6207B94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9" name="Oval 347">
                  <a:extLst>
                    <a:ext uri="{FF2B5EF4-FFF2-40B4-BE49-F238E27FC236}">
                      <a16:creationId xmlns:a16="http://schemas.microsoft.com/office/drawing/2014/main" id="{CA6FC61D-BDD0-BD4D-894C-A0AEA03844D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0" name="Oval 348">
                  <a:extLst>
                    <a:ext uri="{FF2B5EF4-FFF2-40B4-BE49-F238E27FC236}">
                      <a16:creationId xmlns:a16="http://schemas.microsoft.com/office/drawing/2014/main" id="{6C00BA24-715A-C540-B5E4-C381998627C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1" name="Oval 349">
                  <a:extLst>
                    <a:ext uri="{FF2B5EF4-FFF2-40B4-BE49-F238E27FC236}">
                      <a16:creationId xmlns:a16="http://schemas.microsoft.com/office/drawing/2014/main" id="{CCADAAD7-8393-4A4D-9524-2611A5037E7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2" name="Oval 350">
                  <a:extLst>
                    <a:ext uri="{FF2B5EF4-FFF2-40B4-BE49-F238E27FC236}">
                      <a16:creationId xmlns:a16="http://schemas.microsoft.com/office/drawing/2014/main" id="{1AAC68F4-E1A2-1445-859E-9EDAEEE1B61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3" name="Oval 351">
                  <a:extLst>
                    <a:ext uri="{FF2B5EF4-FFF2-40B4-BE49-F238E27FC236}">
                      <a16:creationId xmlns:a16="http://schemas.microsoft.com/office/drawing/2014/main" id="{6FE58F5A-D6DA-364B-B84E-382DD778294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4" name="Oval 352">
                  <a:extLst>
                    <a:ext uri="{FF2B5EF4-FFF2-40B4-BE49-F238E27FC236}">
                      <a16:creationId xmlns:a16="http://schemas.microsoft.com/office/drawing/2014/main" id="{E782A26E-2555-8F4D-81A1-E4CE4680AC3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5" name="Oval 353">
                  <a:extLst>
                    <a:ext uri="{FF2B5EF4-FFF2-40B4-BE49-F238E27FC236}">
                      <a16:creationId xmlns:a16="http://schemas.microsoft.com/office/drawing/2014/main" id="{1AC833CA-5A3D-0B4A-9BD7-1979FF2E19F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6" name="Oval 354">
                  <a:extLst>
                    <a:ext uri="{FF2B5EF4-FFF2-40B4-BE49-F238E27FC236}">
                      <a16:creationId xmlns:a16="http://schemas.microsoft.com/office/drawing/2014/main" id="{9F974E97-C7CC-1648-9228-39D0273ADC7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7" name="Oval 355">
                  <a:extLst>
                    <a:ext uri="{FF2B5EF4-FFF2-40B4-BE49-F238E27FC236}">
                      <a16:creationId xmlns:a16="http://schemas.microsoft.com/office/drawing/2014/main" id="{DDF3E741-3865-7B46-AEFE-AEC3D178B13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8" name="Oval 356">
                  <a:extLst>
                    <a:ext uri="{FF2B5EF4-FFF2-40B4-BE49-F238E27FC236}">
                      <a16:creationId xmlns:a16="http://schemas.microsoft.com/office/drawing/2014/main" id="{5FAE21EE-7ADA-3745-9197-865D05E2DFC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9" name="Oval 357">
                  <a:extLst>
                    <a:ext uri="{FF2B5EF4-FFF2-40B4-BE49-F238E27FC236}">
                      <a16:creationId xmlns:a16="http://schemas.microsoft.com/office/drawing/2014/main" id="{F0342D72-38B2-3C4D-876B-4BC43B23D7D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70" name="Oval 358">
                  <a:extLst>
                    <a:ext uri="{FF2B5EF4-FFF2-40B4-BE49-F238E27FC236}">
                      <a16:creationId xmlns:a16="http://schemas.microsoft.com/office/drawing/2014/main" id="{AE545E74-D2B3-2847-B868-1498087BAD1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71" name="Oval 359">
                  <a:extLst>
                    <a:ext uri="{FF2B5EF4-FFF2-40B4-BE49-F238E27FC236}">
                      <a16:creationId xmlns:a16="http://schemas.microsoft.com/office/drawing/2014/main" id="{F37086E9-D519-CA4D-B6FC-DAF51DC85F3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072" name="Group 360">
              <a:extLst>
                <a:ext uri="{FF2B5EF4-FFF2-40B4-BE49-F238E27FC236}">
                  <a16:creationId xmlns:a16="http://schemas.microsoft.com/office/drawing/2014/main" id="{3DF33DB5-E1E4-F847-B6C5-F9BE6BAB4B0C}"/>
                </a:ext>
              </a:extLst>
            </p:cNvPr>
            <p:cNvGrpSpPr>
              <a:grpSpLocks/>
            </p:cNvGrpSpPr>
            <p:nvPr/>
          </p:nvGrpSpPr>
          <p:grpSpPr bwMode="auto">
            <a:xfrm>
              <a:off x="2367" y="2454"/>
              <a:ext cx="1005" cy="1172"/>
              <a:chOff x="2271" y="2358"/>
              <a:chExt cx="1005" cy="1172"/>
            </a:xfrm>
          </p:grpSpPr>
          <p:grpSp>
            <p:nvGrpSpPr>
              <p:cNvPr id="756073" name="Group 361">
                <a:extLst>
                  <a:ext uri="{FF2B5EF4-FFF2-40B4-BE49-F238E27FC236}">
                    <a16:creationId xmlns:a16="http://schemas.microsoft.com/office/drawing/2014/main" id="{E5AC0076-952C-1B43-817F-074959AC545F}"/>
                  </a:ext>
                </a:extLst>
              </p:cNvPr>
              <p:cNvGrpSpPr>
                <a:grpSpLocks/>
              </p:cNvGrpSpPr>
              <p:nvPr/>
            </p:nvGrpSpPr>
            <p:grpSpPr bwMode="auto">
              <a:xfrm>
                <a:off x="2930" y="3226"/>
                <a:ext cx="346" cy="304"/>
                <a:chOff x="3098" y="2084"/>
                <a:chExt cx="346" cy="304"/>
              </a:xfrm>
            </p:grpSpPr>
            <p:sp>
              <p:nvSpPr>
                <p:cNvPr id="756074" name="Oval 362">
                  <a:extLst>
                    <a:ext uri="{FF2B5EF4-FFF2-40B4-BE49-F238E27FC236}">
                      <a16:creationId xmlns:a16="http://schemas.microsoft.com/office/drawing/2014/main" id="{D65F965D-6685-4541-8EDD-9B2CCEAF14E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75" name="Oval 363">
                  <a:extLst>
                    <a:ext uri="{FF2B5EF4-FFF2-40B4-BE49-F238E27FC236}">
                      <a16:creationId xmlns:a16="http://schemas.microsoft.com/office/drawing/2014/main" id="{34329723-C88C-044F-8B37-DABB9858339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76" name="Oval 364">
                  <a:extLst>
                    <a:ext uri="{FF2B5EF4-FFF2-40B4-BE49-F238E27FC236}">
                      <a16:creationId xmlns:a16="http://schemas.microsoft.com/office/drawing/2014/main" id="{73E82F57-B6FC-6647-B1FF-DD105E02293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77" name="Oval 365">
                  <a:extLst>
                    <a:ext uri="{FF2B5EF4-FFF2-40B4-BE49-F238E27FC236}">
                      <a16:creationId xmlns:a16="http://schemas.microsoft.com/office/drawing/2014/main" id="{926EE873-B5FA-FB40-9D74-7B86456D240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78" name="Oval 366">
                  <a:extLst>
                    <a:ext uri="{FF2B5EF4-FFF2-40B4-BE49-F238E27FC236}">
                      <a16:creationId xmlns:a16="http://schemas.microsoft.com/office/drawing/2014/main" id="{C247F614-AA70-E44E-8190-E0518519EA8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79" name="Oval 367">
                  <a:extLst>
                    <a:ext uri="{FF2B5EF4-FFF2-40B4-BE49-F238E27FC236}">
                      <a16:creationId xmlns:a16="http://schemas.microsoft.com/office/drawing/2014/main" id="{9EB4E816-94F4-AA45-AEBC-882E80A3CCB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0" name="Oval 368">
                  <a:extLst>
                    <a:ext uri="{FF2B5EF4-FFF2-40B4-BE49-F238E27FC236}">
                      <a16:creationId xmlns:a16="http://schemas.microsoft.com/office/drawing/2014/main" id="{7BA5CDCA-5BA9-4F45-9248-86F9147F164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1" name="Oval 369">
                  <a:extLst>
                    <a:ext uri="{FF2B5EF4-FFF2-40B4-BE49-F238E27FC236}">
                      <a16:creationId xmlns:a16="http://schemas.microsoft.com/office/drawing/2014/main" id="{08931316-AC54-7D4E-89B1-DA7DB8E2260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2" name="Oval 370">
                  <a:extLst>
                    <a:ext uri="{FF2B5EF4-FFF2-40B4-BE49-F238E27FC236}">
                      <a16:creationId xmlns:a16="http://schemas.microsoft.com/office/drawing/2014/main" id="{B2CCAF9D-E575-5C40-ACE0-DDB6251C4DB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3" name="Oval 371">
                  <a:extLst>
                    <a:ext uri="{FF2B5EF4-FFF2-40B4-BE49-F238E27FC236}">
                      <a16:creationId xmlns:a16="http://schemas.microsoft.com/office/drawing/2014/main" id="{4D35A57A-7D47-1C44-9E95-30DAE430343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4" name="Oval 372">
                  <a:extLst>
                    <a:ext uri="{FF2B5EF4-FFF2-40B4-BE49-F238E27FC236}">
                      <a16:creationId xmlns:a16="http://schemas.microsoft.com/office/drawing/2014/main" id="{581C2919-B618-E44B-88C6-6EF88282581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5" name="Oval 373">
                  <a:extLst>
                    <a:ext uri="{FF2B5EF4-FFF2-40B4-BE49-F238E27FC236}">
                      <a16:creationId xmlns:a16="http://schemas.microsoft.com/office/drawing/2014/main" id="{01D39E59-6E7D-CE44-BDA1-1A944DEB72F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6" name="Oval 374">
                  <a:extLst>
                    <a:ext uri="{FF2B5EF4-FFF2-40B4-BE49-F238E27FC236}">
                      <a16:creationId xmlns:a16="http://schemas.microsoft.com/office/drawing/2014/main" id="{BD6F3A5F-09DE-E343-823D-53D45EAE223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7" name="Oval 375">
                  <a:extLst>
                    <a:ext uri="{FF2B5EF4-FFF2-40B4-BE49-F238E27FC236}">
                      <a16:creationId xmlns:a16="http://schemas.microsoft.com/office/drawing/2014/main" id="{1C3123E6-7A6B-3343-AE41-6BB47728875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088" name="Group 376">
                <a:extLst>
                  <a:ext uri="{FF2B5EF4-FFF2-40B4-BE49-F238E27FC236}">
                    <a16:creationId xmlns:a16="http://schemas.microsoft.com/office/drawing/2014/main" id="{E538E9BF-7385-794B-98BC-ABE242FFA8F3}"/>
                  </a:ext>
                </a:extLst>
              </p:cNvPr>
              <p:cNvGrpSpPr>
                <a:grpSpLocks/>
              </p:cNvGrpSpPr>
              <p:nvPr/>
            </p:nvGrpSpPr>
            <p:grpSpPr bwMode="auto">
              <a:xfrm>
                <a:off x="2271" y="2358"/>
                <a:ext cx="346" cy="304"/>
                <a:chOff x="3098" y="2084"/>
                <a:chExt cx="346" cy="304"/>
              </a:xfrm>
            </p:grpSpPr>
            <p:sp>
              <p:nvSpPr>
                <p:cNvPr id="756089" name="Oval 377">
                  <a:extLst>
                    <a:ext uri="{FF2B5EF4-FFF2-40B4-BE49-F238E27FC236}">
                      <a16:creationId xmlns:a16="http://schemas.microsoft.com/office/drawing/2014/main" id="{BD7A4C2C-0A5F-0A44-A1C6-19778332202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0" name="Oval 378">
                  <a:extLst>
                    <a:ext uri="{FF2B5EF4-FFF2-40B4-BE49-F238E27FC236}">
                      <a16:creationId xmlns:a16="http://schemas.microsoft.com/office/drawing/2014/main" id="{503DE785-DD91-4E4F-ACD3-B05FE49AB06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1" name="Oval 379">
                  <a:extLst>
                    <a:ext uri="{FF2B5EF4-FFF2-40B4-BE49-F238E27FC236}">
                      <a16:creationId xmlns:a16="http://schemas.microsoft.com/office/drawing/2014/main" id="{3BBCF4ED-795E-EC40-BD9E-F2AA878DCD9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2" name="Oval 380">
                  <a:extLst>
                    <a:ext uri="{FF2B5EF4-FFF2-40B4-BE49-F238E27FC236}">
                      <a16:creationId xmlns:a16="http://schemas.microsoft.com/office/drawing/2014/main" id="{C0F095B1-02B0-FE47-9D0C-5B494D84768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3" name="Oval 381">
                  <a:extLst>
                    <a:ext uri="{FF2B5EF4-FFF2-40B4-BE49-F238E27FC236}">
                      <a16:creationId xmlns:a16="http://schemas.microsoft.com/office/drawing/2014/main" id="{D3F67117-DDCE-F844-9876-D617793C1A6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4" name="Oval 382">
                  <a:extLst>
                    <a:ext uri="{FF2B5EF4-FFF2-40B4-BE49-F238E27FC236}">
                      <a16:creationId xmlns:a16="http://schemas.microsoft.com/office/drawing/2014/main" id="{D9C5002F-30ED-9A4F-B762-E696935BB3B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5" name="Oval 383">
                  <a:extLst>
                    <a:ext uri="{FF2B5EF4-FFF2-40B4-BE49-F238E27FC236}">
                      <a16:creationId xmlns:a16="http://schemas.microsoft.com/office/drawing/2014/main" id="{51815D98-8A96-2143-B66E-457A4E07DE8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6" name="Oval 384">
                  <a:extLst>
                    <a:ext uri="{FF2B5EF4-FFF2-40B4-BE49-F238E27FC236}">
                      <a16:creationId xmlns:a16="http://schemas.microsoft.com/office/drawing/2014/main" id="{8B9D70AD-A4BE-914A-8E13-C2A88A7E52D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7" name="Oval 385">
                  <a:extLst>
                    <a:ext uri="{FF2B5EF4-FFF2-40B4-BE49-F238E27FC236}">
                      <a16:creationId xmlns:a16="http://schemas.microsoft.com/office/drawing/2014/main" id="{25AD2402-443E-9745-AB8F-B957010E5E9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8" name="Oval 386">
                  <a:extLst>
                    <a:ext uri="{FF2B5EF4-FFF2-40B4-BE49-F238E27FC236}">
                      <a16:creationId xmlns:a16="http://schemas.microsoft.com/office/drawing/2014/main" id="{94DD37AA-02E1-0440-B60F-92653E2E5B9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9" name="Oval 387">
                  <a:extLst>
                    <a:ext uri="{FF2B5EF4-FFF2-40B4-BE49-F238E27FC236}">
                      <a16:creationId xmlns:a16="http://schemas.microsoft.com/office/drawing/2014/main" id="{FB9D6FFB-03D2-BB4D-A725-1D4F5F491C3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00" name="Oval 388">
                  <a:extLst>
                    <a:ext uri="{FF2B5EF4-FFF2-40B4-BE49-F238E27FC236}">
                      <a16:creationId xmlns:a16="http://schemas.microsoft.com/office/drawing/2014/main" id="{3B5F0450-2F4C-D940-90D3-B46EA8F2A5F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01" name="Oval 389">
                  <a:extLst>
                    <a:ext uri="{FF2B5EF4-FFF2-40B4-BE49-F238E27FC236}">
                      <a16:creationId xmlns:a16="http://schemas.microsoft.com/office/drawing/2014/main" id="{FE007647-A9E6-5A41-81B9-8504512D2E5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02" name="Oval 390">
                  <a:extLst>
                    <a:ext uri="{FF2B5EF4-FFF2-40B4-BE49-F238E27FC236}">
                      <a16:creationId xmlns:a16="http://schemas.microsoft.com/office/drawing/2014/main" id="{03E74C19-6ECA-184B-9483-4B10675ABA5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756103" name="Group 391">
            <a:extLst>
              <a:ext uri="{FF2B5EF4-FFF2-40B4-BE49-F238E27FC236}">
                <a16:creationId xmlns:a16="http://schemas.microsoft.com/office/drawing/2014/main" id="{E5376F57-5563-B04F-888F-D9AAA7C43405}"/>
              </a:ext>
            </a:extLst>
          </p:cNvPr>
          <p:cNvGrpSpPr>
            <a:grpSpLocks/>
          </p:cNvGrpSpPr>
          <p:nvPr/>
        </p:nvGrpSpPr>
        <p:grpSpPr bwMode="auto">
          <a:xfrm>
            <a:off x="4676775" y="3902075"/>
            <a:ext cx="4062413" cy="2838450"/>
            <a:chOff x="2363" y="2032"/>
            <a:chExt cx="2559" cy="1788"/>
          </a:xfrm>
        </p:grpSpPr>
        <p:grpSp>
          <p:nvGrpSpPr>
            <p:cNvPr id="756104" name="Group 392">
              <a:extLst>
                <a:ext uri="{FF2B5EF4-FFF2-40B4-BE49-F238E27FC236}">
                  <a16:creationId xmlns:a16="http://schemas.microsoft.com/office/drawing/2014/main" id="{7F188FC5-E633-8548-9C29-89F81C9A05B6}"/>
                </a:ext>
              </a:extLst>
            </p:cNvPr>
            <p:cNvGrpSpPr>
              <a:grpSpLocks/>
            </p:cNvGrpSpPr>
            <p:nvPr/>
          </p:nvGrpSpPr>
          <p:grpSpPr bwMode="auto">
            <a:xfrm>
              <a:off x="3361" y="2338"/>
              <a:ext cx="346" cy="304"/>
              <a:chOff x="3098" y="2084"/>
              <a:chExt cx="346" cy="304"/>
            </a:xfrm>
          </p:grpSpPr>
          <p:sp>
            <p:nvSpPr>
              <p:cNvPr id="756105" name="Oval 393">
                <a:extLst>
                  <a:ext uri="{FF2B5EF4-FFF2-40B4-BE49-F238E27FC236}">
                    <a16:creationId xmlns:a16="http://schemas.microsoft.com/office/drawing/2014/main" id="{C1A0BDE6-AB51-4941-AD47-B03696F7B6A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06" name="Oval 394">
                <a:extLst>
                  <a:ext uri="{FF2B5EF4-FFF2-40B4-BE49-F238E27FC236}">
                    <a16:creationId xmlns:a16="http://schemas.microsoft.com/office/drawing/2014/main" id="{AC46D911-3226-D948-ADA4-1431EF28DD9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07" name="Oval 395">
                <a:extLst>
                  <a:ext uri="{FF2B5EF4-FFF2-40B4-BE49-F238E27FC236}">
                    <a16:creationId xmlns:a16="http://schemas.microsoft.com/office/drawing/2014/main" id="{D69B8761-0B0C-D74E-8855-212EC0ED49E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08" name="Oval 396">
                <a:extLst>
                  <a:ext uri="{FF2B5EF4-FFF2-40B4-BE49-F238E27FC236}">
                    <a16:creationId xmlns:a16="http://schemas.microsoft.com/office/drawing/2014/main" id="{E2D70643-3242-B744-99AD-3719D7D7900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09" name="Oval 397">
                <a:extLst>
                  <a:ext uri="{FF2B5EF4-FFF2-40B4-BE49-F238E27FC236}">
                    <a16:creationId xmlns:a16="http://schemas.microsoft.com/office/drawing/2014/main" id="{C19C7BC8-1DBE-7643-B3B8-7FA6CDBF8F9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0" name="Oval 398">
                <a:extLst>
                  <a:ext uri="{FF2B5EF4-FFF2-40B4-BE49-F238E27FC236}">
                    <a16:creationId xmlns:a16="http://schemas.microsoft.com/office/drawing/2014/main" id="{77F194F3-9F65-8849-814D-01C7ADE9D22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1" name="Oval 399">
                <a:extLst>
                  <a:ext uri="{FF2B5EF4-FFF2-40B4-BE49-F238E27FC236}">
                    <a16:creationId xmlns:a16="http://schemas.microsoft.com/office/drawing/2014/main" id="{E44BD341-1D7B-B548-A4F6-3831718EC2C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2" name="Oval 400">
                <a:extLst>
                  <a:ext uri="{FF2B5EF4-FFF2-40B4-BE49-F238E27FC236}">
                    <a16:creationId xmlns:a16="http://schemas.microsoft.com/office/drawing/2014/main" id="{A5C262E6-17FA-074E-8CC8-4AC4799F05B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3" name="Oval 401">
                <a:extLst>
                  <a:ext uri="{FF2B5EF4-FFF2-40B4-BE49-F238E27FC236}">
                    <a16:creationId xmlns:a16="http://schemas.microsoft.com/office/drawing/2014/main" id="{0B101D1C-0BEA-704D-BC53-CFD26003CD1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4" name="Oval 402">
                <a:extLst>
                  <a:ext uri="{FF2B5EF4-FFF2-40B4-BE49-F238E27FC236}">
                    <a16:creationId xmlns:a16="http://schemas.microsoft.com/office/drawing/2014/main" id="{6C6A9687-5673-B741-936B-D86286E430D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5" name="Oval 403">
                <a:extLst>
                  <a:ext uri="{FF2B5EF4-FFF2-40B4-BE49-F238E27FC236}">
                    <a16:creationId xmlns:a16="http://schemas.microsoft.com/office/drawing/2014/main" id="{66A95E16-3B89-D14F-B177-D7A8BF8B43B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6" name="Oval 404">
                <a:extLst>
                  <a:ext uri="{FF2B5EF4-FFF2-40B4-BE49-F238E27FC236}">
                    <a16:creationId xmlns:a16="http://schemas.microsoft.com/office/drawing/2014/main" id="{0117CE22-71F9-3049-B385-0B51559ADA2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7" name="Oval 405">
                <a:extLst>
                  <a:ext uri="{FF2B5EF4-FFF2-40B4-BE49-F238E27FC236}">
                    <a16:creationId xmlns:a16="http://schemas.microsoft.com/office/drawing/2014/main" id="{CC828824-021D-8F41-86DD-70CAFE1AB38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8" name="Oval 406">
                <a:extLst>
                  <a:ext uri="{FF2B5EF4-FFF2-40B4-BE49-F238E27FC236}">
                    <a16:creationId xmlns:a16="http://schemas.microsoft.com/office/drawing/2014/main" id="{0E09E8C9-1FB9-6744-B367-23855776A7A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119" name="Group 407">
              <a:extLst>
                <a:ext uri="{FF2B5EF4-FFF2-40B4-BE49-F238E27FC236}">
                  <a16:creationId xmlns:a16="http://schemas.microsoft.com/office/drawing/2014/main" id="{087F43E9-DF79-B04E-AAE0-BB2D0B5DF408}"/>
                </a:ext>
              </a:extLst>
            </p:cNvPr>
            <p:cNvGrpSpPr>
              <a:grpSpLocks/>
            </p:cNvGrpSpPr>
            <p:nvPr/>
          </p:nvGrpSpPr>
          <p:grpSpPr bwMode="auto">
            <a:xfrm>
              <a:off x="3768" y="2252"/>
              <a:ext cx="346" cy="304"/>
              <a:chOff x="3098" y="2084"/>
              <a:chExt cx="346" cy="304"/>
            </a:xfrm>
          </p:grpSpPr>
          <p:sp>
            <p:nvSpPr>
              <p:cNvPr id="756120" name="Oval 408">
                <a:extLst>
                  <a:ext uri="{FF2B5EF4-FFF2-40B4-BE49-F238E27FC236}">
                    <a16:creationId xmlns:a16="http://schemas.microsoft.com/office/drawing/2014/main" id="{0E2E0E0A-98FE-734C-A26D-51BCB048F4C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1" name="Oval 409">
                <a:extLst>
                  <a:ext uri="{FF2B5EF4-FFF2-40B4-BE49-F238E27FC236}">
                    <a16:creationId xmlns:a16="http://schemas.microsoft.com/office/drawing/2014/main" id="{82BF1CE1-D615-B145-8AB4-B27E81DEBD0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2" name="Oval 410">
                <a:extLst>
                  <a:ext uri="{FF2B5EF4-FFF2-40B4-BE49-F238E27FC236}">
                    <a16:creationId xmlns:a16="http://schemas.microsoft.com/office/drawing/2014/main" id="{7C77EC75-6CD6-6947-AEB4-47A271B4F33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3" name="Oval 411">
                <a:extLst>
                  <a:ext uri="{FF2B5EF4-FFF2-40B4-BE49-F238E27FC236}">
                    <a16:creationId xmlns:a16="http://schemas.microsoft.com/office/drawing/2014/main" id="{C17290E5-AE90-E848-BB3E-EAA1749461A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4" name="Oval 412">
                <a:extLst>
                  <a:ext uri="{FF2B5EF4-FFF2-40B4-BE49-F238E27FC236}">
                    <a16:creationId xmlns:a16="http://schemas.microsoft.com/office/drawing/2014/main" id="{7E6C7810-FFD8-6548-A21F-D38C42F31DE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5" name="Oval 413">
                <a:extLst>
                  <a:ext uri="{FF2B5EF4-FFF2-40B4-BE49-F238E27FC236}">
                    <a16:creationId xmlns:a16="http://schemas.microsoft.com/office/drawing/2014/main" id="{D57F3D0C-BB8A-B449-9D77-94B70538404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6" name="Oval 414">
                <a:extLst>
                  <a:ext uri="{FF2B5EF4-FFF2-40B4-BE49-F238E27FC236}">
                    <a16:creationId xmlns:a16="http://schemas.microsoft.com/office/drawing/2014/main" id="{537FC360-7787-3E4D-BBA8-464EE1241AA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7" name="Oval 415">
                <a:extLst>
                  <a:ext uri="{FF2B5EF4-FFF2-40B4-BE49-F238E27FC236}">
                    <a16:creationId xmlns:a16="http://schemas.microsoft.com/office/drawing/2014/main" id="{2C6B21EA-FAE9-EA4C-A9C7-F76EB7D4D61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8" name="Oval 416">
                <a:extLst>
                  <a:ext uri="{FF2B5EF4-FFF2-40B4-BE49-F238E27FC236}">
                    <a16:creationId xmlns:a16="http://schemas.microsoft.com/office/drawing/2014/main" id="{7DA9D9FC-05E0-404B-A048-88241386E2A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9" name="Oval 417">
                <a:extLst>
                  <a:ext uri="{FF2B5EF4-FFF2-40B4-BE49-F238E27FC236}">
                    <a16:creationId xmlns:a16="http://schemas.microsoft.com/office/drawing/2014/main" id="{79C8654A-9040-9E41-882D-829C4542368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0" name="Oval 418">
                <a:extLst>
                  <a:ext uri="{FF2B5EF4-FFF2-40B4-BE49-F238E27FC236}">
                    <a16:creationId xmlns:a16="http://schemas.microsoft.com/office/drawing/2014/main" id="{38D8A098-BE5E-3646-A38D-7E5EEC1E28F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1" name="Oval 419">
                <a:extLst>
                  <a:ext uri="{FF2B5EF4-FFF2-40B4-BE49-F238E27FC236}">
                    <a16:creationId xmlns:a16="http://schemas.microsoft.com/office/drawing/2014/main" id="{F736565D-7A9F-9143-BFE2-34C48F2D886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2" name="Oval 420">
                <a:extLst>
                  <a:ext uri="{FF2B5EF4-FFF2-40B4-BE49-F238E27FC236}">
                    <a16:creationId xmlns:a16="http://schemas.microsoft.com/office/drawing/2014/main" id="{20F40BBC-13A0-C440-B1EA-F260FCE79A0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3" name="Oval 421">
                <a:extLst>
                  <a:ext uri="{FF2B5EF4-FFF2-40B4-BE49-F238E27FC236}">
                    <a16:creationId xmlns:a16="http://schemas.microsoft.com/office/drawing/2014/main" id="{5C17948B-8D4E-1045-AD05-5E789F0258A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134" name="Group 422">
              <a:extLst>
                <a:ext uri="{FF2B5EF4-FFF2-40B4-BE49-F238E27FC236}">
                  <a16:creationId xmlns:a16="http://schemas.microsoft.com/office/drawing/2014/main" id="{F8A6A614-8170-C744-85F4-1294BB19DC22}"/>
                </a:ext>
              </a:extLst>
            </p:cNvPr>
            <p:cNvGrpSpPr>
              <a:grpSpLocks/>
            </p:cNvGrpSpPr>
            <p:nvPr/>
          </p:nvGrpSpPr>
          <p:grpSpPr bwMode="auto">
            <a:xfrm>
              <a:off x="2948" y="2795"/>
              <a:ext cx="346" cy="304"/>
              <a:chOff x="3098" y="2084"/>
              <a:chExt cx="346" cy="304"/>
            </a:xfrm>
          </p:grpSpPr>
          <p:sp>
            <p:nvSpPr>
              <p:cNvPr id="756135" name="Oval 423">
                <a:extLst>
                  <a:ext uri="{FF2B5EF4-FFF2-40B4-BE49-F238E27FC236}">
                    <a16:creationId xmlns:a16="http://schemas.microsoft.com/office/drawing/2014/main" id="{48402551-40E7-524F-8CDE-840840F85F8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6" name="Oval 424">
                <a:extLst>
                  <a:ext uri="{FF2B5EF4-FFF2-40B4-BE49-F238E27FC236}">
                    <a16:creationId xmlns:a16="http://schemas.microsoft.com/office/drawing/2014/main" id="{1D49F1D2-6D45-0640-AFC9-86FE0AF7D81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7" name="Oval 425">
                <a:extLst>
                  <a:ext uri="{FF2B5EF4-FFF2-40B4-BE49-F238E27FC236}">
                    <a16:creationId xmlns:a16="http://schemas.microsoft.com/office/drawing/2014/main" id="{911473B4-A3A0-C44F-AF9E-1DA38BA17C3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8" name="Oval 426">
                <a:extLst>
                  <a:ext uri="{FF2B5EF4-FFF2-40B4-BE49-F238E27FC236}">
                    <a16:creationId xmlns:a16="http://schemas.microsoft.com/office/drawing/2014/main" id="{9218E2E5-6F55-3F4D-B265-FA554011479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9" name="Oval 427">
                <a:extLst>
                  <a:ext uri="{FF2B5EF4-FFF2-40B4-BE49-F238E27FC236}">
                    <a16:creationId xmlns:a16="http://schemas.microsoft.com/office/drawing/2014/main" id="{C4441C3F-3A10-A749-9A77-C0D13FF7940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0" name="Oval 428">
                <a:extLst>
                  <a:ext uri="{FF2B5EF4-FFF2-40B4-BE49-F238E27FC236}">
                    <a16:creationId xmlns:a16="http://schemas.microsoft.com/office/drawing/2014/main" id="{57ADB126-B9D9-A041-844F-2C0B1B3145A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1" name="Oval 429">
                <a:extLst>
                  <a:ext uri="{FF2B5EF4-FFF2-40B4-BE49-F238E27FC236}">
                    <a16:creationId xmlns:a16="http://schemas.microsoft.com/office/drawing/2014/main" id="{119746D0-1FC5-AE4B-A15F-5A2BE367659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2" name="Oval 430">
                <a:extLst>
                  <a:ext uri="{FF2B5EF4-FFF2-40B4-BE49-F238E27FC236}">
                    <a16:creationId xmlns:a16="http://schemas.microsoft.com/office/drawing/2014/main" id="{E6BC59EB-272B-694F-8C49-8A26547ACCF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3" name="Oval 431">
                <a:extLst>
                  <a:ext uri="{FF2B5EF4-FFF2-40B4-BE49-F238E27FC236}">
                    <a16:creationId xmlns:a16="http://schemas.microsoft.com/office/drawing/2014/main" id="{0AA12B86-EF43-BD4D-9280-DE4B36AAC4F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4" name="Oval 432">
                <a:extLst>
                  <a:ext uri="{FF2B5EF4-FFF2-40B4-BE49-F238E27FC236}">
                    <a16:creationId xmlns:a16="http://schemas.microsoft.com/office/drawing/2014/main" id="{6847F315-5960-5845-9981-03B3B09508B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5" name="Oval 433">
                <a:extLst>
                  <a:ext uri="{FF2B5EF4-FFF2-40B4-BE49-F238E27FC236}">
                    <a16:creationId xmlns:a16="http://schemas.microsoft.com/office/drawing/2014/main" id="{585D369D-1480-5E4B-B2D7-E82D0BA2F72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6" name="Oval 434">
                <a:extLst>
                  <a:ext uri="{FF2B5EF4-FFF2-40B4-BE49-F238E27FC236}">
                    <a16:creationId xmlns:a16="http://schemas.microsoft.com/office/drawing/2014/main" id="{6CEBB17F-1B60-2446-87B6-123618AC40F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7" name="Oval 435">
                <a:extLst>
                  <a:ext uri="{FF2B5EF4-FFF2-40B4-BE49-F238E27FC236}">
                    <a16:creationId xmlns:a16="http://schemas.microsoft.com/office/drawing/2014/main" id="{26ABB5AD-A7B7-F349-BDD9-83F7317DC49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8" name="Oval 436">
                <a:extLst>
                  <a:ext uri="{FF2B5EF4-FFF2-40B4-BE49-F238E27FC236}">
                    <a16:creationId xmlns:a16="http://schemas.microsoft.com/office/drawing/2014/main" id="{087F762C-CB42-E04D-BCD5-2A002D06152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149" name="Group 437">
              <a:extLst>
                <a:ext uri="{FF2B5EF4-FFF2-40B4-BE49-F238E27FC236}">
                  <a16:creationId xmlns:a16="http://schemas.microsoft.com/office/drawing/2014/main" id="{F91D3148-576E-F44F-8DEB-FEDE8146C13E}"/>
                </a:ext>
              </a:extLst>
            </p:cNvPr>
            <p:cNvGrpSpPr>
              <a:grpSpLocks/>
            </p:cNvGrpSpPr>
            <p:nvPr/>
          </p:nvGrpSpPr>
          <p:grpSpPr bwMode="auto">
            <a:xfrm>
              <a:off x="2527" y="2695"/>
              <a:ext cx="1106" cy="319"/>
              <a:chOff x="2431" y="2599"/>
              <a:chExt cx="1106" cy="319"/>
            </a:xfrm>
          </p:grpSpPr>
          <p:grpSp>
            <p:nvGrpSpPr>
              <p:cNvPr id="756150" name="Group 438">
                <a:extLst>
                  <a:ext uri="{FF2B5EF4-FFF2-40B4-BE49-F238E27FC236}">
                    <a16:creationId xmlns:a16="http://schemas.microsoft.com/office/drawing/2014/main" id="{67C44EB4-4F45-9546-BF00-1CDD489B3683}"/>
                  </a:ext>
                </a:extLst>
              </p:cNvPr>
              <p:cNvGrpSpPr>
                <a:grpSpLocks/>
              </p:cNvGrpSpPr>
              <p:nvPr/>
            </p:nvGrpSpPr>
            <p:grpSpPr bwMode="auto">
              <a:xfrm>
                <a:off x="3191" y="2599"/>
                <a:ext cx="346" cy="304"/>
                <a:chOff x="3098" y="2084"/>
                <a:chExt cx="346" cy="304"/>
              </a:xfrm>
            </p:grpSpPr>
            <p:sp>
              <p:nvSpPr>
                <p:cNvPr id="756151" name="Oval 439">
                  <a:extLst>
                    <a:ext uri="{FF2B5EF4-FFF2-40B4-BE49-F238E27FC236}">
                      <a16:creationId xmlns:a16="http://schemas.microsoft.com/office/drawing/2014/main" id="{93808C4F-2E7F-A94B-9C11-A3910C9257F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2" name="Oval 440">
                  <a:extLst>
                    <a:ext uri="{FF2B5EF4-FFF2-40B4-BE49-F238E27FC236}">
                      <a16:creationId xmlns:a16="http://schemas.microsoft.com/office/drawing/2014/main" id="{E830A320-326C-4B4F-8241-9E2A182FB5B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3" name="Oval 441">
                  <a:extLst>
                    <a:ext uri="{FF2B5EF4-FFF2-40B4-BE49-F238E27FC236}">
                      <a16:creationId xmlns:a16="http://schemas.microsoft.com/office/drawing/2014/main" id="{6B6E7D4C-96F7-B145-A46A-62935162C19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4" name="Oval 442">
                  <a:extLst>
                    <a:ext uri="{FF2B5EF4-FFF2-40B4-BE49-F238E27FC236}">
                      <a16:creationId xmlns:a16="http://schemas.microsoft.com/office/drawing/2014/main" id="{02AB85FA-C207-FC4C-80F0-8525BB57D85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5" name="Oval 443">
                  <a:extLst>
                    <a:ext uri="{FF2B5EF4-FFF2-40B4-BE49-F238E27FC236}">
                      <a16:creationId xmlns:a16="http://schemas.microsoft.com/office/drawing/2014/main" id="{03543650-091C-4F41-BC1B-D9FE6887DFE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6" name="Oval 444">
                  <a:extLst>
                    <a:ext uri="{FF2B5EF4-FFF2-40B4-BE49-F238E27FC236}">
                      <a16:creationId xmlns:a16="http://schemas.microsoft.com/office/drawing/2014/main" id="{178DB473-5B1E-A540-8B8C-230B44EF52C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7" name="Oval 445">
                  <a:extLst>
                    <a:ext uri="{FF2B5EF4-FFF2-40B4-BE49-F238E27FC236}">
                      <a16:creationId xmlns:a16="http://schemas.microsoft.com/office/drawing/2014/main" id="{74D99183-24AF-0B43-BA10-0CAADB8D062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8" name="Oval 446">
                  <a:extLst>
                    <a:ext uri="{FF2B5EF4-FFF2-40B4-BE49-F238E27FC236}">
                      <a16:creationId xmlns:a16="http://schemas.microsoft.com/office/drawing/2014/main" id="{C058CF2B-8215-2848-9310-801024BC89D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9" name="Oval 447">
                  <a:extLst>
                    <a:ext uri="{FF2B5EF4-FFF2-40B4-BE49-F238E27FC236}">
                      <a16:creationId xmlns:a16="http://schemas.microsoft.com/office/drawing/2014/main" id="{2D92DD37-0EB9-7C4A-AB97-9C76C9AF76C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0" name="Oval 448">
                  <a:extLst>
                    <a:ext uri="{FF2B5EF4-FFF2-40B4-BE49-F238E27FC236}">
                      <a16:creationId xmlns:a16="http://schemas.microsoft.com/office/drawing/2014/main" id="{32A04E19-4239-E246-A68C-3F42DA8B101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1" name="Oval 449">
                  <a:extLst>
                    <a:ext uri="{FF2B5EF4-FFF2-40B4-BE49-F238E27FC236}">
                      <a16:creationId xmlns:a16="http://schemas.microsoft.com/office/drawing/2014/main" id="{E68D456F-F4A3-ED42-99D2-FB708112D36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2" name="Oval 450">
                  <a:extLst>
                    <a:ext uri="{FF2B5EF4-FFF2-40B4-BE49-F238E27FC236}">
                      <a16:creationId xmlns:a16="http://schemas.microsoft.com/office/drawing/2014/main" id="{B981CB03-2F47-7E49-9DB5-4ED5B7C0B26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3" name="Oval 451">
                  <a:extLst>
                    <a:ext uri="{FF2B5EF4-FFF2-40B4-BE49-F238E27FC236}">
                      <a16:creationId xmlns:a16="http://schemas.microsoft.com/office/drawing/2014/main" id="{1A8CE0F5-E8FD-DC4C-B4D1-AE41A8D3FAC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4" name="Oval 452">
                  <a:extLst>
                    <a:ext uri="{FF2B5EF4-FFF2-40B4-BE49-F238E27FC236}">
                      <a16:creationId xmlns:a16="http://schemas.microsoft.com/office/drawing/2014/main" id="{41878446-9249-1742-A848-D6D95F34C00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165" name="Group 453">
                <a:extLst>
                  <a:ext uri="{FF2B5EF4-FFF2-40B4-BE49-F238E27FC236}">
                    <a16:creationId xmlns:a16="http://schemas.microsoft.com/office/drawing/2014/main" id="{25273EDB-4621-C14C-9EA6-46B4A7F0A5A7}"/>
                  </a:ext>
                </a:extLst>
              </p:cNvPr>
              <p:cNvGrpSpPr>
                <a:grpSpLocks/>
              </p:cNvGrpSpPr>
              <p:nvPr/>
            </p:nvGrpSpPr>
            <p:grpSpPr bwMode="auto">
              <a:xfrm>
                <a:off x="2431" y="2614"/>
                <a:ext cx="346" cy="304"/>
                <a:chOff x="3098" y="2084"/>
                <a:chExt cx="346" cy="304"/>
              </a:xfrm>
            </p:grpSpPr>
            <p:sp>
              <p:nvSpPr>
                <p:cNvPr id="756166" name="Oval 454">
                  <a:extLst>
                    <a:ext uri="{FF2B5EF4-FFF2-40B4-BE49-F238E27FC236}">
                      <a16:creationId xmlns:a16="http://schemas.microsoft.com/office/drawing/2014/main" id="{195A49FD-3D4F-AC45-8D14-173DCCAC44A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7" name="Oval 455">
                  <a:extLst>
                    <a:ext uri="{FF2B5EF4-FFF2-40B4-BE49-F238E27FC236}">
                      <a16:creationId xmlns:a16="http://schemas.microsoft.com/office/drawing/2014/main" id="{F939E318-F290-C34C-90BB-A2A5BA55CF8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8" name="Oval 456">
                  <a:extLst>
                    <a:ext uri="{FF2B5EF4-FFF2-40B4-BE49-F238E27FC236}">
                      <a16:creationId xmlns:a16="http://schemas.microsoft.com/office/drawing/2014/main" id="{B2F3564D-9BF3-2844-A98D-308549BECB2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9" name="Oval 457">
                  <a:extLst>
                    <a:ext uri="{FF2B5EF4-FFF2-40B4-BE49-F238E27FC236}">
                      <a16:creationId xmlns:a16="http://schemas.microsoft.com/office/drawing/2014/main" id="{B5089E9C-4C4D-2E4B-B26A-857B62B7AC6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0" name="Oval 458">
                  <a:extLst>
                    <a:ext uri="{FF2B5EF4-FFF2-40B4-BE49-F238E27FC236}">
                      <a16:creationId xmlns:a16="http://schemas.microsoft.com/office/drawing/2014/main" id="{441D692C-CB06-0A4E-BCD3-1CCF0A5AACB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1" name="Oval 459">
                  <a:extLst>
                    <a:ext uri="{FF2B5EF4-FFF2-40B4-BE49-F238E27FC236}">
                      <a16:creationId xmlns:a16="http://schemas.microsoft.com/office/drawing/2014/main" id="{52743F19-61E8-194F-B7E2-5A9D66824AE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2" name="Oval 460">
                  <a:extLst>
                    <a:ext uri="{FF2B5EF4-FFF2-40B4-BE49-F238E27FC236}">
                      <a16:creationId xmlns:a16="http://schemas.microsoft.com/office/drawing/2014/main" id="{55CC7168-AF36-1441-83A9-1D1D2769CEF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3" name="Oval 461">
                  <a:extLst>
                    <a:ext uri="{FF2B5EF4-FFF2-40B4-BE49-F238E27FC236}">
                      <a16:creationId xmlns:a16="http://schemas.microsoft.com/office/drawing/2014/main" id="{C62A0558-D367-1449-910F-AD6D43710F9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4" name="Oval 462">
                  <a:extLst>
                    <a:ext uri="{FF2B5EF4-FFF2-40B4-BE49-F238E27FC236}">
                      <a16:creationId xmlns:a16="http://schemas.microsoft.com/office/drawing/2014/main" id="{A8953919-52A2-2A49-9E4C-316F9C4F392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5" name="Oval 463">
                  <a:extLst>
                    <a:ext uri="{FF2B5EF4-FFF2-40B4-BE49-F238E27FC236}">
                      <a16:creationId xmlns:a16="http://schemas.microsoft.com/office/drawing/2014/main" id="{40A51F6B-F919-9345-8FC4-17BBDDE0B1A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6" name="Oval 464">
                  <a:extLst>
                    <a:ext uri="{FF2B5EF4-FFF2-40B4-BE49-F238E27FC236}">
                      <a16:creationId xmlns:a16="http://schemas.microsoft.com/office/drawing/2014/main" id="{848FEDD2-A493-084C-BBDD-968282A4D53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7" name="Oval 465">
                  <a:extLst>
                    <a:ext uri="{FF2B5EF4-FFF2-40B4-BE49-F238E27FC236}">
                      <a16:creationId xmlns:a16="http://schemas.microsoft.com/office/drawing/2014/main" id="{321BDFA0-753B-5E4B-812F-8FECBCE4569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8" name="Oval 466">
                  <a:extLst>
                    <a:ext uri="{FF2B5EF4-FFF2-40B4-BE49-F238E27FC236}">
                      <a16:creationId xmlns:a16="http://schemas.microsoft.com/office/drawing/2014/main" id="{0E30ABE2-3445-FA47-99BB-AD392680469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9" name="Oval 467">
                  <a:extLst>
                    <a:ext uri="{FF2B5EF4-FFF2-40B4-BE49-F238E27FC236}">
                      <a16:creationId xmlns:a16="http://schemas.microsoft.com/office/drawing/2014/main" id="{8D3EF6E1-CB8A-A446-903F-30CDCD17EE8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180" name="Group 468">
              <a:extLst>
                <a:ext uri="{FF2B5EF4-FFF2-40B4-BE49-F238E27FC236}">
                  <a16:creationId xmlns:a16="http://schemas.microsoft.com/office/drawing/2014/main" id="{ED70C04D-CE89-D848-B4EA-8C16CB2CD4B0}"/>
                </a:ext>
              </a:extLst>
            </p:cNvPr>
            <p:cNvGrpSpPr>
              <a:grpSpLocks/>
            </p:cNvGrpSpPr>
            <p:nvPr/>
          </p:nvGrpSpPr>
          <p:grpSpPr bwMode="auto">
            <a:xfrm>
              <a:off x="2880" y="2112"/>
              <a:ext cx="1664" cy="593"/>
              <a:chOff x="2784" y="2016"/>
              <a:chExt cx="1664" cy="593"/>
            </a:xfrm>
          </p:grpSpPr>
          <p:grpSp>
            <p:nvGrpSpPr>
              <p:cNvPr id="756181" name="Group 469">
                <a:extLst>
                  <a:ext uri="{FF2B5EF4-FFF2-40B4-BE49-F238E27FC236}">
                    <a16:creationId xmlns:a16="http://schemas.microsoft.com/office/drawing/2014/main" id="{16C24279-55F5-A14A-80D6-CE421510A0F0}"/>
                  </a:ext>
                </a:extLst>
              </p:cNvPr>
              <p:cNvGrpSpPr>
                <a:grpSpLocks/>
              </p:cNvGrpSpPr>
              <p:nvPr/>
            </p:nvGrpSpPr>
            <p:grpSpPr bwMode="auto">
              <a:xfrm>
                <a:off x="4102" y="2016"/>
                <a:ext cx="346" cy="304"/>
                <a:chOff x="3098" y="2084"/>
                <a:chExt cx="346" cy="304"/>
              </a:xfrm>
            </p:grpSpPr>
            <p:sp>
              <p:nvSpPr>
                <p:cNvPr id="756182" name="Oval 470">
                  <a:extLst>
                    <a:ext uri="{FF2B5EF4-FFF2-40B4-BE49-F238E27FC236}">
                      <a16:creationId xmlns:a16="http://schemas.microsoft.com/office/drawing/2014/main" id="{1F0C8914-1F80-104C-B843-0844A2BFC6F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83" name="Oval 471">
                  <a:extLst>
                    <a:ext uri="{FF2B5EF4-FFF2-40B4-BE49-F238E27FC236}">
                      <a16:creationId xmlns:a16="http://schemas.microsoft.com/office/drawing/2014/main" id="{E4EAA563-B018-0A40-82A6-4401716B176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84" name="Oval 472">
                  <a:extLst>
                    <a:ext uri="{FF2B5EF4-FFF2-40B4-BE49-F238E27FC236}">
                      <a16:creationId xmlns:a16="http://schemas.microsoft.com/office/drawing/2014/main" id="{91F41DD6-B0D2-4C47-8808-E35AA1AA28B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85" name="Oval 473">
                  <a:extLst>
                    <a:ext uri="{FF2B5EF4-FFF2-40B4-BE49-F238E27FC236}">
                      <a16:creationId xmlns:a16="http://schemas.microsoft.com/office/drawing/2014/main" id="{472022D0-67C8-134B-8CA4-CA1002C2C3B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86" name="Oval 474">
                  <a:extLst>
                    <a:ext uri="{FF2B5EF4-FFF2-40B4-BE49-F238E27FC236}">
                      <a16:creationId xmlns:a16="http://schemas.microsoft.com/office/drawing/2014/main" id="{6BD3FB8C-0B16-234D-B9A3-926EB66BD51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87" name="Oval 475">
                  <a:extLst>
                    <a:ext uri="{FF2B5EF4-FFF2-40B4-BE49-F238E27FC236}">
                      <a16:creationId xmlns:a16="http://schemas.microsoft.com/office/drawing/2014/main" id="{4DDF5482-161D-874B-A7CF-80E8CC30AB5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88" name="Oval 476">
                  <a:extLst>
                    <a:ext uri="{FF2B5EF4-FFF2-40B4-BE49-F238E27FC236}">
                      <a16:creationId xmlns:a16="http://schemas.microsoft.com/office/drawing/2014/main" id="{AB64821B-FC62-AC46-A041-9B2BEE774EC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89" name="Oval 477">
                  <a:extLst>
                    <a:ext uri="{FF2B5EF4-FFF2-40B4-BE49-F238E27FC236}">
                      <a16:creationId xmlns:a16="http://schemas.microsoft.com/office/drawing/2014/main" id="{C7361DC4-3C72-F64E-B357-DC863794005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0" name="Oval 478">
                  <a:extLst>
                    <a:ext uri="{FF2B5EF4-FFF2-40B4-BE49-F238E27FC236}">
                      <a16:creationId xmlns:a16="http://schemas.microsoft.com/office/drawing/2014/main" id="{89331A2B-18CF-F64F-8F42-CA6EB469A6F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1" name="Oval 479">
                  <a:extLst>
                    <a:ext uri="{FF2B5EF4-FFF2-40B4-BE49-F238E27FC236}">
                      <a16:creationId xmlns:a16="http://schemas.microsoft.com/office/drawing/2014/main" id="{748398FE-5731-9A48-B0F0-97641AA8624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2" name="Oval 480">
                  <a:extLst>
                    <a:ext uri="{FF2B5EF4-FFF2-40B4-BE49-F238E27FC236}">
                      <a16:creationId xmlns:a16="http://schemas.microsoft.com/office/drawing/2014/main" id="{24015862-80DD-C447-9935-01F881D1F13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3" name="Oval 481">
                  <a:extLst>
                    <a:ext uri="{FF2B5EF4-FFF2-40B4-BE49-F238E27FC236}">
                      <a16:creationId xmlns:a16="http://schemas.microsoft.com/office/drawing/2014/main" id="{E913D8E0-34B1-ED48-93C6-7D54B15DE94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4" name="Oval 482">
                  <a:extLst>
                    <a:ext uri="{FF2B5EF4-FFF2-40B4-BE49-F238E27FC236}">
                      <a16:creationId xmlns:a16="http://schemas.microsoft.com/office/drawing/2014/main" id="{1721982D-94F6-BB49-93D4-9663030B0EF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5" name="Oval 483">
                  <a:extLst>
                    <a:ext uri="{FF2B5EF4-FFF2-40B4-BE49-F238E27FC236}">
                      <a16:creationId xmlns:a16="http://schemas.microsoft.com/office/drawing/2014/main" id="{68C70A0D-829A-8C47-944A-582C3ED2861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196" name="Group 484">
                <a:extLst>
                  <a:ext uri="{FF2B5EF4-FFF2-40B4-BE49-F238E27FC236}">
                    <a16:creationId xmlns:a16="http://schemas.microsoft.com/office/drawing/2014/main" id="{7C6A7BD3-DF6C-7041-B650-8A1C17609A99}"/>
                  </a:ext>
                </a:extLst>
              </p:cNvPr>
              <p:cNvGrpSpPr>
                <a:grpSpLocks/>
              </p:cNvGrpSpPr>
              <p:nvPr/>
            </p:nvGrpSpPr>
            <p:grpSpPr bwMode="auto">
              <a:xfrm>
                <a:off x="2784" y="2305"/>
                <a:ext cx="346" cy="304"/>
                <a:chOff x="3098" y="2084"/>
                <a:chExt cx="346" cy="304"/>
              </a:xfrm>
            </p:grpSpPr>
            <p:sp>
              <p:nvSpPr>
                <p:cNvPr id="756197" name="Oval 485">
                  <a:extLst>
                    <a:ext uri="{FF2B5EF4-FFF2-40B4-BE49-F238E27FC236}">
                      <a16:creationId xmlns:a16="http://schemas.microsoft.com/office/drawing/2014/main" id="{0F484792-FA50-634C-8852-9C13BA97425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8" name="Oval 486">
                  <a:extLst>
                    <a:ext uri="{FF2B5EF4-FFF2-40B4-BE49-F238E27FC236}">
                      <a16:creationId xmlns:a16="http://schemas.microsoft.com/office/drawing/2014/main" id="{D2C0D649-8DAE-3A48-B484-A234B272C2C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9" name="Oval 487">
                  <a:extLst>
                    <a:ext uri="{FF2B5EF4-FFF2-40B4-BE49-F238E27FC236}">
                      <a16:creationId xmlns:a16="http://schemas.microsoft.com/office/drawing/2014/main" id="{A89D4872-C59E-F045-9A9E-8E6899248B3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0" name="Oval 488">
                  <a:extLst>
                    <a:ext uri="{FF2B5EF4-FFF2-40B4-BE49-F238E27FC236}">
                      <a16:creationId xmlns:a16="http://schemas.microsoft.com/office/drawing/2014/main" id="{85F0F83B-2709-D947-841F-A295F79A864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1" name="Oval 489">
                  <a:extLst>
                    <a:ext uri="{FF2B5EF4-FFF2-40B4-BE49-F238E27FC236}">
                      <a16:creationId xmlns:a16="http://schemas.microsoft.com/office/drawing/2014/main" id="{AF1DF398-9F61-0249-94BD-F0223B81331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2" name="Oval 490">
                  <a:extLst>
                    <a:ext uri="{FF2B5EF4-FFF2-40B4-BE49-F238E27FC236}">
                      <a16:creationId xmlns:a16="http://schemas.microsoft.com/office/drawing/2014/main" id="{F8ED9588-D18E-3F44-AF78-975D364AAFC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3" name="Oval 491">
                  <a:extLst>
                    <a:ext uri="{FF2B5EF4-FFF2-40B4-BE49-F238E27FC236}">
                      <a16:creationId xmlns:a16="http://schemas.microsoft.com/office/drawing/2014/main" id="{F18B8EC9-268A-0F41-8EEB-D30ACF6D8D0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4" name="Oval 492">
                  <a:extLst>
                    <a:ext uri="{FF2B5EF4-FFF2-40B4-BE49-F238E27FC236}">
                      <a16:creationId xmlns:a16="http://schemas.microsoft.com/office/drawing/2014/main" id="{06356F7F-5DCB-9548-98F5-4EBF2C99D4A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5" name="Oval 493">
                  <a:extLst>
                    <a:ext uri="{FF2B5EF4-FFF2-40B4-BE49-F238E27FC236}">
                      <a16:creationId xmlns:a16="http://schemas.microsoft.com/office/drawing/2014/main" id="{62243ED3-AF43-944C-AAB5-E8CD9F935E8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6" name="Oval 494">
                  <a:extLst>
                    <a:ext uri="{FF2B5EF4-FFF2-40B4-BE49-F238E27FC236}">
                      <a16:creationId xmlns:a16="http://schemas.microsoft.com/office/drawing/2014/main" id="{9D9A270E-AB40-E74D-AB2A-000B45FFA83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7" name="Oval 495">
                  <a:extLst>
                    <a:ext uri="{FF2B5EF4-FFF2-40B4-BE49-F238E27FC236}">
                      <a16:creationId xmlns:a16="http://schemas.microsoft.com/office/drawing/2014/main" id="{DD45203D-E8B0-9842-B884-38720F487C1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8" name="Oval 496">
                  <a:extLst>
                    <a:ext uri="{FF2B5EF4-FFF2-40B4-BE49-F238E27FC236}">
                      <a16:creationId xmlns:a16="http://schemas.microsoft.com/office/drawing/2014/main" id="{7574D47B-24CB-364F-B2E7-3835710FECA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9" name="Oval 497">
                  <a:extLst>
                    <a:ext uri="{FF2B5EF4-FFF2-40B4-BE49-F238E27FC236}">
                      <a16:creationId xmlns:a16="http://schemas.microsoft.com/office/drawing/2014/main" id="{BD1BD394-0D7B-B048-BCAF-7AE6F296F9F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10" name="Oval 498">
                  <a:extLst>
                    <a:ext uri="{FF2B5EF4-FFF2-40B4-BE49-F238E27FC236}">
                      <a16:creationId xmlns:a16="http://schemas.microsoft.com/office/drawing/2014/main" id="{74F6DB5D-4727-634E-ACA8-9F4EA7FFEA0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211" name="Group 499">
              <a:extLst>
                <a:ext uri="{FF2B5EF4-FFF2-40B4-BE49-F238E27FC236}">
                  <a16:creationId xmlns:a16="http://schemas.microsoft.com/office/drawing/2014/main" id="{3920704C-B2C1-934A-BC09-E12E872EC3AD}"/>
                </a:ext>
              </a:extLst>
            </p:cNvPr>
            <p:cNvGrpSpPr>
              <a:grpSpLocks/>
            </p:cNvGrpSpPr>
            <p:nvPr/>
          </p:nvGrpSpPr>
          <p:grpSpPr bwMode="auto">
            <a:xfrm>
              <a:off x="3906" y="2655"/>
              <a:ext cx="631" cy="1062"/>
              <a:chOff x="3810" y="2559"/>
              <a:chExt cx="631" cy="1062"/>
            </a:xfrm>
          </p:grpSpPr>
          <p:grpSp>
            <p:nvGrpSpPr>
              <p:cNvPr id="756212" name="Group 500">
                <a:extLst>
                  <a:ext uri="{FF2B5EF4-FFF2-40B4-BE49-F238E27FC236}">
                    <a16:creationId xmlns:a16="http://schemas.microsoft.com/office/drawing/2014/main" id="{C8EFFDA9-1E8D-3341-8FC6-9DFD174FED67}"/>
                  </a:ext>
                </a:extLst>
              </p:cNvPr>
              <p:cNvGrpSpPr>
                <a:grpSpLocks/>
              </p:cNvGrpSpPr>
              <p:nvPr/>
            </p:nvGrpSpPr>
            <p:grpSpPr bwMode="auto">
              <a:xfrm>
                <a:off x="4095" y="3317"/>
                <a:ext cx="346" cy="304"/>
                <a:chOff x="3098" y="2084"/>
                <a:chExt cx="346" cy="304"/>
              </a:xfrm>
            </p:grpSpPr>
            <p:sp>
              <p:nvSpPr>
                <p:cNvPr id="756213" name="Oval 501">
                  <a:extLst>
                    <a:ext uri="{FF2B5EF4-FFF2-40B4-BE49-F238E27FC236}">
                      <a16:creationId xmlns:a16="http://schemas.microsoft.com/office/drawing/2014/main" id="{CE4D74E4-71C3-6141-B322-94A2704BD11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14" name="Oval 502">
                  <a:extLst>
                    <a:ext uri="{FF2B5EF4-FFF2-40B4-BE49-F238E27FC236}">
                      <a16:creationId xmlns:a16="http://schemas.microsoft.com/office/drawing/2014/main" id="{6BD8850F-B4E4-6342-951F-28E816773CB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15" name="Oval 503">
                  <a:extLst>
                    <a:ext uri="{FF2B5EF4-FFF2-40B4-BE49-F238E27FC236}">
                      <a16:creationId xmlns:a16="http://schemas.microsoft.com/office/drawing/2014/main" id="{231B3696-9227-C84E-8510-C185B3F3C5F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16" name="Oval 504">
                  <a:extLst>
                    <a:ext uri="{FF2B5EF4-FFF2-40B4-BE49-F238E27FC236}">
                      <a16:creationId xmlns:a16="http://schemas.microsoft.com/office/drawing/2014/main" id="{212A45DD-900B-F542-A55D-CA7A6C65FF7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17" name="Oval 505">
                  <a:extLst>
                    <a:ext uri="{FF2B5EF4-FFF2-40B4-BE49-F238E27FC236}">
                      <a16:creationId xmlns:a16="http://schemas.microsoft.com/office/drawing/2014/main" id="{AD00747A-849F-054E-A1FF-9B2A4139753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18" name="Oval 506">
                  <a:extLst>
                    <a:ext uri="{FF2B5EF4-FFF2-40B4-BE49-F238E27FC236}">
                      <a16:creationId xmlns:a16="http://schemas.microsoft.com/office/drawing/2014/main" id="{6E90FACD-07F3-6D4E-9E6A-D46D39AF5CF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19" name="Oval 507">
                  <a:extLst>
                    <a:ext uri="{FF2B5EF4-FFF2-40B4-BE49-F238E27FC236}">
                      <a16:creationId xmlns:a16="http://schemas.microsoft.com/office/drawing/2014/main" id="{89B7D4D9-4D90-A447-95D5-D54F81E5A20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0" name="Oval 508">
                  <a:extLst>
                    <a:ext uri="{FF2B5EF4-FFF2-40B4-BE49-F238E27FC236}">
                      <a16:creationId xmlns:a16="http://schemas.microsoft.com/office/drawing/2014/main" id="{F273AA2E-0A1E-904F-9FC0-A2953F4F7AA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1" name="Oval 509">
                  <a:extLst>
                    <a:ext uri="{FF2B5EF4-FFF2-40B4-BE49-F238E27FC236}">
                      <a16:creationId xmlns:a16="http://schemas.microsoft.com/office/drawing/2014/main" id="{8D8E0A9B-9444-2040-8912-DF1CE45066C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2" name="Oval 510">
                  <a:extLst>
                    <a:ext uri="{FF2B5EF4-FFF2-40B4-BE49-F238E27FC236}">
                      <a16:creationId xmlns:a16="http://schemas.microsoft.com/office/drawing/2014/main" id="{87E9AECD-3535-924B-8A13-32AF95DAB79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3" name="Oval 511">
                  <a:extLst>
                    <a:ext uri="{FF2B5EF4-FFF2-40B4-BE49-F238E27FC236}">
                      <a16:creationId xmlns:a16="http://schemas.microsoft.com/office/drawing/2014/main" id="{53FEB28E-7799-5A42-A35A-65ABFF5F977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4" name="Oval 512">
                  <a:extLst>
                    <a:ext uri="{FF2B5EF4-FFF2-40B4-BE49-F238E27FC236}">
                      <a16:creationId xmlns:a16="http://schemas.microsoft.com/office/drawing/2014/main" id="{DAB46614-27B3-D44A-95AA-46A71374A3B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5" name="Oval 513">
                  <a:extLst>
                    <a:ext uri="{FF2B5EF4-FFF2-40B4-BE49-F238E27FC236}">
                      <a16:creationId xmlns:a16="http://schemas.microsoft.com/office/drawing/2014/main" id="{29E56A4F-19DE-BC4B-89F2-9F42657BB08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6" name="Oval 514">
                  <a:extLst>
                    <a:ext uri="{FF2B5EF4-FFF2-40B4-BE49-F238E27FC236}">
                      <a16:creationId xmlns:a16="http://schemas.microsoft.com/office/drawing/2014/main" id="{C1415997-4100-724D-8381-1DC520E4DEC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227" name="Group 515">
                <a:extLst>
                  <a:ext uri="{FF2B5EF4-FFF2-40B4-BE49-F238E27FC236}">
                    <a16:creationId xmlns:a16="http://schemas.microsoft.com/office/drawing/2014/main" id="{A918186C-DC6C-3349-B896-99B7298C4459}"/>
                  </a:ext>
                </a:extLst>
              </p:cNvPr>
              <p:cNvGrpSpPr>
                <a:grpSpLocks/>
              </p:cNvGrpSpPr>
              <p:nvPr/>
            </p:nvGrpSpPr>
            <p:grpSpPr bwMode="auto">
              <a:xfrm>
                <a:off x="3810" y="2559"/>
                <a:ext cx="346" cy="304"/>
                <a:chOff x="3098" y="2084"/>
                <a:chExt cx="346" cy="304"/>
              </a:xfrm>
            </p:grpSpPr>
            <p:sp>
              <p:nvSpPr>
                <p:cNvPr id="756228" name="Oval 516">
                  <a:extLst>
                    <a:ext uri="{FF2B5EF4-FFF2-40B4-BE49-F238E27FC236}">
                      <a16:creationId xmlns:a16="http://schemas.microsoft.com/office/drawing/2014/main" id="{E39D6DD5-01EC-E540-B054-B957EC63BFD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9" name="Oval 517">
                  <a:extLst>
                    <a:ext uri="{FF2B5EF4-FFF2-40B4-BE49-F238E27FC236}">
                      <a16:creationId xmlns:a16="http://schemas.microsoft.com/office/drawing/2014/main" id="{16206506-A5E6-7544-9B48-A3FECAC6D2C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0" name="Oval 518">
                  <a:extLst>
                    <a:ext uri="{FF2B5EF4-FFF2-40B4-BE49-F238E27FC236}">
                      <a16:creationId xmlns:a16="http://schemas.microsoft.com/office/drawing/2014/main" id="{A9424AC2-A566-584C-AA29-C36AF108A13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1" name="Oval 519">
                  <a:extLst>
                    <a:ext uri="{FF2B5EF4-FFF2-40B4-BE49-F238E27FC236}">
                      <a16:creationId xmlns:a16="http://schemas.microsoft.com/office/drawing/2014/main" id="{94AFDF2A-89E9-D440-8A58-D56ED68913F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2" name="Oval 520">
                  <a:extLst>
                    <a:ext uri="{FF2B5EF4-FFF2-40B4-BE49-F238E27FC236}">
                      <a16:creationId xmlns:a16="http://schemas.microsoft.com/office/drawing/2014/main" id="{EF65120E-0F20-7A42-AD0F-E1D1241B30C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3" name="Oval 521">
                  <a:extLst>
                    <a:ext uri="{FF2B5EF4-FFF2-40B4-BE49-F238E27FC236}">
                      <a16:creationId xmlns:a16="http://schemas.microsoft.com/office/drawing/2014/main" id="{0A71D7C6-5428-FD4E-90C5-93F96E34823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4" name="Oval 522">
                  <a:extLst>
                    <a:ext uri="{FF2B5EF4-FFF2-40B4-BE49-F238E27FC236}">
                      <a16:creationId xmlns:a16="http://schemas.microsoft.com/office/drawing/2014/main" id="{ABC1AA86-1A73-9245-A66F-5E7A1D00701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5" name="Oval 523">
                  <a:extLst>
                    <a:ext uri="{FF2B5EF4-FFF2-40B4-BE49-F238E27FC236}">
                      <a16:creationId xmlns:a16="http://schemas.microsoft.com/office/drawing/2014/main" id="{F0B56D3D-35D8-BF41-BC15-8E18CC79F97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6" name="Oval 524">
                  <a:extLst>
                    <a:ext uri="{FF2B5EF4-FFF2-40B4-BE49-F238E27FC236}">
                      <a16:creationId xmlns:a16="http://schemas.microsoft.com/office/drawing/2014/main" id="{69891E57-B3C9-7D43-A182-7F68746F0BF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7" name="Oval 525">
                  <a:extLst>
                    <a:ext uri="{FF2B5EF4-FFF2-40B4-BE49-F238E27FC236}">
                      <a16:creationId xmlns:a16="http://schemas.microsoft.com/office/drawing/2014/main" id="{9C5EAA12-55FD-9042-AC56-E6F3CD58C89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8" name="Oval 526">
                  <a:extLst>
                    <a:ext uri="{FF2B5EF4-FFF2-40B4-BE49-F238E27FC236}">
                      <a16:creationId xmlns:a16="http://schemas.microsoft.com/office/drawing/2014/main" id="{380CADF6-14CD-394A-B132-B4635A5984E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9" name="Oval 527">
                  <a:extLst>
                    <a:ext uri="{FF2B5EF4-FFF2-40B4-BE49-F238E27FC236}">
                      <a16:creationId xmlns:a16="http://schemas.microsoft.com/office/drawing/2014/main" id="{2B71B934-EA5D-834A-B434-7FE5082D8EC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40" name="Oval 528">
                  <a:extLst>
                    <a:ext uri="{FF2B5EF4-FFF2-40B4-BE49-F238E27FC236}">
                      <a16:creationId xmlns:a16="http://schemas.microsoft.com/office/drawing/2014/main" id="{4C55D52C-4BFC-B04D-9625-689A04F25A2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41" name="Oval 529">
                  <a:extLst>
                    <a:ext uri="{FF2B5EF4-FFF2-40B4-BE49-F238E27FC236}">
                      <a16:creationId xmlns:a16="http://schemas.microsoft.com/office/drawing/2014/main" id="{85FB1F47-6410-074D-935D-D47496571D8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242" name="Group 530">
              <a:extLst>
                <a:ext uri="{FF2B5EF4-FFF2-40B4-BE49-F238E27FC236}">
                  <a16:creationId xmlns:a16="http://schemas.microsoft.com/office/drawing/2014/main" id="{C9D8F773-C4A6-814B-B41F-90289F9ED61C}"/>
                </a:ext>
              </a:extLst>
            </p:cNvPr>
            <p:cNvGrpSpPr>
              <a:grpSpLocks/>
            </p:cNvGrpSpPr>
            <p:nvPr/>
          </p:nvGrpSpPr>
          <p:grpSpPr bwMode="auto">
            <a:xfrm>
              <a:off x="3619" y="2032"/>
              <a:ext cx="1303" cy="973"/>
              <a:chOff x="3523" y="1936"/>
              <a:chExt cx="1303" cy="973"/>
            </a:xfrm>
          </p:grpSpPr>
          <p:grpSp>
            <p:nvGrpSpPr>
              <p:cNvPr id="756243" name="Group 531">
                <a:extLst>
                  <a:ext uri="{FF2B5EF4-FFF2-40B4-BE49-F238E27FC236}">
                    <a16:creationId xmlns:a16="http://schemas.microsoft.com/office/drawing/2014/main" id="{157020D9-97BF-8E46-A10E-9CE2A0C0AD1B}"/>
                  </a:ext>
                </a:extLst>
              </p:cNvPr>
              <p:cNvGrpSpPr>
                <a:grpSpLocks/>
              </p:cNvGrpSpPr>
              <p:nvPr/>
            </p:nvGrpSpPr>
            <p:grpSpPr bwMode="auto">
              <a:xfrm>
                <a:off x="4480" y="2605"/>
                <a:ext cx="346" cy="304"/>
                <a:chOff x="3098" y="2084"/>
                <a:chExt cx="346" cy="304"/>
              </a:xfrm>
            </p:grpSpPr>
            <p:sp>
              <p:nvSpPr>
                <p:cNvPr id="756244" name="Oval 532">
                  <a:extLst>
                    <a:ext uri="{FF2B5EF4-FFF2-40B4-BE49-F238E27FC236}">
                      <a16:creationId xmlns:a16="http://schemas.microsoft.com/office/drawing/2014/main" id="{8279D733-635B-9D47-ABD7-52BE273EBEA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45" name="Oval 533">
                  <a:extLst>
                    <a:ext uri="{FF2B5EF4-FFF2-40B4-BE49-F238E27FC236}">
                      <a16:creationId xmlns:a16="http://schemas.microsoft.com/office/drawing/2014/main" id="{52B9315E-33EB-2D4C-91AF-270249A772B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46" name="Oval 534">
                  <a:extLst>
                    <a:ext uri="{FF2B5EF4-FFF2-40B4-BE49-F238E27FC236}">
                      <a16:creationId xmlns:a16="http://schemas.microsoft.com/office/drawing/2014/main" id="{1D955442-3AFD-E745-94E9-9CF4EC4E85A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47" name="Oval 535">
                  <a:extLst>
                    <a:ext uri="{FF2B5EF4-FFF2-40B4-BE49-F238E27FC236}">
                      <a16:creationId xmlns:a16="http://schemas.microsoft.com/office/drawing/2014/main" id="{6F0F1B0E-AEDF-6143-91EC-8D82D81692F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48" name="Oval 536">
                  <a:extLst>
                    <a:ext uri="{FF2B5EF4-FFF2-40B4-BE49-F238E27FC236}">
                      <a16:creationId xmlns:a16="http://schemas.microsoft.com/office/drawing/2014/main" id="{7F4096DF-A551-EC43-AEBD-7CF15C11BA0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49" name="Oval 537">
                  <a:extLst>
                    <a:ext uri="{FF2B5EF4-FFF2-40B4-BE49-F238E27FC236}">
                      <a16:creationId xmlns:a16="http://schemas.microsoft.com/office/drawing/2014/main" id="{292E4C00-EF07-6444-BCBE-29D708009CA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0" name="Oval 538">
                  <a:extLst>
                    <a:ext uri="{FF2B5EF4-FFF2-40B4-BE49-F238E27FC236}">
                      <a16:creationId xmlns:a16="http://schemas.microsoft.com/office/drawing/2014/main" id="{2E6D6AEF-4243-7548-818F-6090057AC58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1" name="Oval 539">
                  <a:extLst>
                    <a:ext uri="{FF2B5EF4-FFF2-40B4-BE49-F238E27FC236}">
                      <a16:creationId xmlns:a16="http://schemas.microsoft.com/office/drawing/2014/main" id="{B736D1DB-35FC-9149-8FCB-0660BC29409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2" name="Oval 540">
                  <a:extLst>
                    <a:ext uri="{FF2B5EF4-FFF2-40B4-BE49-F238E27FC236}">
                      <a16:creationId xmlns:a16="http://schemas.microsoft.com/office/drawing/2014/main" id="{1574578A-ABC3-EE46-8232-3859D2E470D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3" name="Oval 541">
                  <a:extLst>
                    <a:ext uri="{FF2B5EF4-FFF2-40B4-BE49-F238E27FC236}">
                      <a16:creationId xmlns:a16="http://schemas.microsoft.com/office/drawing/2014/main" id="{72AF96F7-656B-D44A-AFDE-61EDFA2164E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4" name="Oval 542">
                  <a:extLst>
                    <a:ext uri="{FF2B5EF4-FFF2-40B4-BE49-F238E27FC236}">
                      <a16:creationId xmlns:a16="http://schemas.microsoft.com/office/drawing/2014/main" id="{1B3B33E8-B10B-3F41-BC22-48B6DE97ED7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5" name="Oval 543">
                  <a:extLst>
                    <a:ext uri="{FF2B5EF4-FFF2-40B4-BE49-F238E27FC236}">
                      <a16:creationId xmlns:a16="http://schemas.microsoft.com/office/drawing/2014/main" id="{3C0133CA-CC96-4342-AC16-607222E7373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6" name="Oval 544">
                  <a:extLst>
                    <a:ext uri="{FF2B5EF4-FFF2-40B4-BE49-F238E27FC236}">
                      <a16:creationId xmlns:a16="http://schemas.microsoft.com/office/drawing/2014/main" id="{A2D7FE9B-303E-5045-8CEB-F9E2EB6A916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7" name="Oval 545">
                  <a:extLst>
                    <a:ext uri="{FF2B5EF4-FFF2-40B4-BE49-F238E27FC236}">
                      <a16:creationId xmlns:a16="http://schemas.microsoft.com/office/drawing/2014/main" id="{D8BB8817-EE41-8047-A964-554269E9C85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258" name="Group 546">
                <a:extLst>
                  <a:ext uri="{FF2B5EF4-FFF2-40B4-BE49-F238E27FC236}">
                    <a16:creationId xmlns:a16="http://schemas.microsoft.com/office/drawing/2014/main" id="{5DACBA0F-E712-9B4B-B79C-20D79929385B}"/>
                  </a:ext>
                </a:extLst>
              </p:cNvPr>
              <p:cNvGrpSpPr>
                <a:grpSpLocks/>
              </p:cNvGrpSpPr>
              <p:nvPr/>
            </p:nvGrpSpPr>
            <p:grpSpPr bwMode="auto">
              <a:xfrm>
                <a:off x="3523" y="1936"/>
                <a:ext cx="346" cy="304"/>
                <a:chOff x="3098" y="2084"/>
                <a:chExt cx="346" cy="304"/>
              </a:xfrm>
            </p:grpSpPr>
            <p:sp>
              <p:nvSpPr>
                <p:cNvPr id="756259" name="Oval 547">
                  <a:extLst>
                    <a:ext uri="{FF2B5EF4-FFF2-40B4-BE49-F238E27FC236}">
                      <a16:creationId xmlns:a16="http://schemas.microsoft.com/office/drawing/2014/main" id="{6103F815-F3C9-8B4A-B4B0-E011A60FA19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0" name="Oval 548">
                  <a:extLst>
                    <a:ext uri="{FF2B5EF4-FFF2-40B4-BE49-F238E27FC236}">
                      <a16:creationId xmlns:a16="http://schemas.microsoft.com/office/drawing/2014/main" id="{ED52484D-671C-BA44-AF0B-772B12BE893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1" name="Oval 549">
                  <a:extLst>
                    <a:ext uri="{FF2B5EF4-FFF2-40B4-BE49-F238E27FC236}">
                      <a16:creationId xmlns:a16="http://schemas.microsoft.com/office/drawing/2014/main" id="{BE952BC4-D821-DF44-ACD5-7FF75BE6C91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2" name="Oval 550">
                  <a:extLst>
                    <a:ext uri="{FF2B5EF4-FFF2-40B4-BE49-F238E27FC236}">
                      <a16:creationId xmlns:a16="http://schemas.microsoft.com/office/drawing/2014/main" id="{36858245-89CA-574B-9FE4-5D9E7CAC34B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3" name="Oval 551">
                  <a:extLst>
                    <a:ext uri="{FF2B5EF4-FFF2-40B4-BE49-F238E27FC236}">
                      <a16:creationId xmlns:a16="http://schemas.microsoft.com/office/drawing/2014/main" id="{4B1F325F-80BB-FD41-BD0A-B9992CCFEE9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4" name="Oval 552">
                  <a:extLst>
                    <a:ext uri="{FF2B5EF4-FFF2-40B4-BE49-F238E27FC236}">
                      <a16:creationId xmlns:a16="http://schemas.microsoft.com/office/drawing/2014/main" id="{8121FE35-84C0-AC4D-B17E-CF3A21694B2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5" name="Oval 553">
                  <a:extLst>
                    <a:ext uri="{FF2B5EF4-FFF2-40B4-BE49-F238E27FC236}">
                      <a16:creationId xmlns:a16="http://schemas.microsoft.com/office/drawing/2014/main" id="{A11864A8-9B4F-5546-8285-8AA8EC88791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6" name="Oval 554">
                  <a:extLst>
                    <a:ext uri="{FF2B5EF4-FFF2-40B4-BE49-F238E27FC236}">
                      <a16:creationId xmlns:a16="http://schemas.microsoft.com/office/drawing/2014/main" id="{AD530ED0-5C68-5147-B865-4E1B15F1717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7" name="Oval 555">
                  <a:extLst>
                    <a:ext uri="{FF2B5EF4-FFF2-40B4-BE49-F238E27FC236}">
                      <a16:creationId xmlns:a16="http://schemas.microsoft.com/office/drawing/2014/main" id="{7FF0EBA2-ADB7-2243-8C7E-09959F87820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8" name="Oval 556">
                  <a:extLst>
                    <a:ext uri="{FF2B5EF4-FFF2-40B4-BE49-F238E27FC236}">
                      <a16:creationId xmlns:a16="http://schemas.microsoft.com/office/drawing/2014/main" id="{6D100B24-1ECC-7349-8514-AD3D8A46F39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9" name="Oval 557">
                  <a:extLst>
                    <a:ext uri="{FF2B5EF4-FFF2-40B4-BE49-F238E27FC236}">
                      <a16:creationId xmlns:a16="http://schemas.microsoft.com/office/drawing/2014/main" id="{D5F57F09-E68C-F144-8757-F0B4BA68493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70" name="Oval 558">
                  <a:extLst>
                    <a:ext uri="{FF2B5EF4-FFF2-40B4-BE49-F238E27FC236}">
                      <a16:creationId xmlns:a16="http://schemas.microsoft.com/office/drawing/2014/main" id="{F00B1AF7-5E07-2143-A052-3998B01865A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71" name="Oval 559">
                  <a:extLst>
                    <a:ext uri="{FF2B5EF4-FFF2-40B4-BE49-F238E27FC236}">
                      <a16:creationId xmlns:a16="http://schemas.microsoft.com/office/drawing/2014/main" id="{29DEADBB-9F9E-C346-9829-B4F2B785F0D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72" name="Oval 560">
                  <a:extLst>
                    <a:ext uri="{FF2B5EF4-FFF2-40B4-BE49-F238E27FC236}">
                      <a16:creationId xmlns:a16="http://schemas.microsoft.com/office/drawing/2014/main" id="{A2374C7D-69C1-2049-9EFF-A39B8A0F38F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273" name="Group 561">
              <a:extLst>
                <a:ext uri="{FF2B5EF4-FFF2-40B4-BE49-F238E27FC236}">
                  <a16:creationId xmlns:a16="http://schemas.microsoft.com/office/drawing/2014/main" id="{D4EDCDC1-5F9D-224A-B679-137B9884F7F9}"/>
                </a:ext>
              </a:extLst>
            </p:cNvPr>
            <p:cNvGrpSpPr>
              <a:grpSpLocks/>
            </p:cNvGrpSpPr>
            <p:nvPr/>
          </p:nvGrpSpPr>
          <p:grpSpPr bwMode="auto">
            <a:xfrm>
              <a:off x="2624" y="2100"/>
              <a:ext cx="986" cy="508"/>
              <a:chOff x="2528" y="2004"/>
              <a:chExt cx="986" cy="508"/>
            </a:xfrm>
          </p:grpSpPr>
          <p:grpSp>
            <p:nvGrpSpPr>
              <p:cNvPr id="756274" name="Group 562">
                <a:extLst>
                  <a:ext uri="{FF2B5EF4-FFF2-40B4-BE49-F238E27FC236}">
                    <a16:creationId xmlns:a16="http://schemas.microsoft.com/office/drawing/2014/main" id="{EF4C3EEB-A385-5542-ACCE-A15BA4396643}"/>
                  </a:ext>
                </a:extLst>
              </p:cNvPr>
              <p:cNvGrpSpPr>
                <a:grpSpLocks/>
              </p:cNvGrpSpPr>
              <p:nvPr/>
            </p:nvGrpSpPr>
            <p:grpSpPr bwMode="auto">
              <a:xfrm>
                <a:off x="3168" y="2004"/>
                <a:ext cx="346" cy="304"/>
                <a:chOff x="3098" y="2084"/>
                <a:chExt cx="346" cy="304"/>
              </a:xfrm>
            </p:grpSpPr>
            <p:sp>
              <p:nvSpPr>
                <p:cNvPr id="756275" name="Oval 563">
                  <a:extLst>
                    <a:ext uri="{FF2B5EF4-FFF2-40B4-BE49-F238E27FC236}">
                      <a16:creationId xmlns:a16="http://schemas.microsoft.com/office/drawing/2014/main" id="{17F72194-B1FE-844E-8CE9-30F3162B89F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76" name="Oval 564">
                  <a:extLst>
                    <a:ext uri="{FF2B5EF4-FFF2-40B4-BE49-F238E27FC236}">
                      <a16:creationId xmlns:a16="http://schemas.microsoft.com/office/drawing/2014/main" id="{108B5B90-ED6B-1147-BD8C-C24910025BE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77" name="Oval 565">
                  <a:extLst>
                    <a:ext uri="{FF2B5EF4-FFF2-40B4-BE49-F238E27FC236}">
                      <a16:creationId xmlns:a16="http://schemas.microsoft.com/office/drawing/2014/main" id="{8EF62757-29C1-2A44-9C49-8BF646D26BC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78" name="Oval 566">
                  <a:extLst>
                    <a:ext uri="{FF2B5EF4-FFF2-40B4-BE49-F238E27FC236}">
                      <a16:creationId xmlns:a16="http://schemas.microsoft.com/office/drawing/2014/main" id="{0A9E54E1-9FA2-BA4F-B1E8-7739732DD35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79" name="Oval 567">
                  <a:extLst>
                    <a:ext uri="{FF2B5EF4-FFF2-40B4-BE49-F238E27FC236}">
                      <a16:creationId xmlns:a16="http://schemas.microsoft.com/office/drawing/2014/main" id="{AF93049A-8869-084B-AD43-829F7EF66BE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0" name="Oval 568">
                  <a:extLst>
                    <a:ext uri="{FF2B5EF4-FFF2-40B4-BE49-F238E27FC236}">
                      <a16:creationId xmlns:a16="http://schemas.microsoft.com/office/drawing/2014/main" id="{08993AD4-91C0-9B46-82CC-DE7CB641B73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1" name="Oval 569">
                  <a:extLst>
                    <a:ext uri="{FF2B5EF4-FFF2-40B4-BE49-F238E27FC236}">
                      <a16:creationId xmlns:a16="http://schemas.microsoft.com/office/drawing/2014/main" id="{D9D7521E-BBD0-BB40-A834-B91D802B5C0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2" name="Oval 570">
                  <a:extLst>
                    <a:ext uri="{FF2B5EF4-FFF2-40B4-BE49-F238E27FC236}">
                      <a16:creationId xmlns:a16="http://schemas.microsoft.com/office/drawing/2014/main" id="{28B750D7-006F-3047-9BBA-D1D7DA51145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3" name="Oval 571">
                  <a:extLst>
                    <a:ext uri="{FF2B5EF4-FFF2-40B4-BE49-F238E27FC236}">
                      <a16:creationId xmlns:a16="http://schemas.microsoft.com/office/drawing/2014/main" id="{A1FAD734-D27D-C74F-B619-24E6B94FEE2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4" name="Oval 572">
                  <a:extLst>
                    <a:ext uri="{FF2B5EF4-FFF2-40B4-BE49-F238E27FC236}">
                      <a16:creationId xmlns:a16="http://schemas.microsoft.com/office/drawing/2014/main" id="{F912C8AC-7B2D-2E48-B684-2237B4D0D59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5" name="Oval 573">
                  <a:extLst>
                    <a:ext uri="{FF2B5EF4-FFF2-40B4-BE49-F238E27FC236}">
                      <a16:creationId xmlns:a16="http://schemas.microsoft.com/office/drawing/2014/main" id="{D2A3BECF-BD6E-5D4D-9971-C437C07A429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6" name="Oval 574">
                  <a:extLst>
                    <a:ext uri="{FF2B5EF4-FFF2-40B4-BE49-F238E27FC236}">
                      <a16:creationId xmlns:a16="http://schemas.microsoft.com/office/drawing/2014/main" id="{D2F727E3-0C98-9F4F-AF3E-BFBAE271A48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7" name="Oval 575">
                  <a:extLst>
                    <a:ext uri="{FF2B5EF4-FFF2-40B4-BE49-F238E27FC236}">
                      <a16:creationId xmlns:a16="http://schemas.microsoft.com/office/drawing/2014/main" id="{DB45384C-F65D-994C-BA76-7AD8A5E34D4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8" name="Oval 576">
                  <a:extLst>
                    <a:ext uri="{FF2B5EF4-FFF2-40B4-BE49-F238E27FC236}">
                      <a16:creationId xmlns:a16="http://schemas.microsoft.com/office/drawing/2014/main" id="{1E55C5EA-2200-714B-9F14-267FA5E272F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289" name="Group 577">
                <a:extLst>
                  <a:ext uri="{FF2B5EF4-FFF2-40B4-BE49-F238E27FC236}">
                    <a16:creationId xmlns:a16="http://schemas.microsoft.com/office/drawing/2014/main" id="{218FADBC-8947-3440-909D-337C37F24076}"/>
                  </a:ext>
                </a:extLst>
              </p:cNvPr>
              <p:cNvGrpSpPr>
                <a:grpSpLocks/>
              </p:cNvGrpSpPr>
              <p:nvPr/>
            </p:nvGrpSpPr>
            <p:grpSpPr bwMode="auto">
              <a:xfrm>
                <a:off x="2528" y="2208"/>
                <a:ext cx="346" cy="304"/>
                <a:chOff x="3098" y="2084"/>
                <a:chExt cx="346" cy="304"/>
              </a:xfrm>
            </p:grpSpPr>
            <p:sp>
              <p:nvSpPr>
                <p:cNvPr id="756290" name="Oval 578">
                  <a:extLst>
                    <a:ext uri="{FF2B5EF4-FFF2-40B4-BE49-F238E27FC236}">
                      <a16:creationId xmlns:a16="http://schemas.microsoft.com/office/drawing/2014/main" id="{3E0CB87E-B0B0-1C49-8D95-1611E5BCA5A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1" name="Oval 579">
                  <a:extLst>
                    <a:ext uri="{FF2B5EF4-FFF2-40B4-BE49-F238E27FC236}">
                      <a16:creationId xmlns:a16="http://schemas.microsoft.com/office/drawing/2014/main" id="{E5632D5A-0490-B34D-A855-BFE006564EC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2" name="Oval 580">
                  <a:extLst>
                    <a:ext uri="{FF2B5EF4-FFF2-40B4-BE49-F238E27FC236}">
                      <a16:creationId xmlns:a16="http://schemas.microsoft.com/office/drawing/2014/main" id="{2419B9E5-1F6A-8545-95F4-57CECEE7395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3" name="Oval 581">
                  <a:extLst>
                    <a:ext uri="{FF2B5EF4-FFF2-40B4-BE49-F238E27FC236}">
                      <a16:creationId xmlns:a16="http://schemas.microsoft.com/office/drawing/2014/main" id="{50ABC4FC-74F0-E342-BA23-5CB2EE45389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4" name="Oval 582">
                  <a:extLst>
                    <a:ext uri="{FF2B5EF4-FFF2-40B4-BE49-F238E27FC236}">
                      <a16:creationId xmlns:a16="http://schemas.microsoft.com/office/drawing/2014/main" id="{EA690A80-A24A-B640-98C8-61A63CCA7AE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5" name="Oval 583">
                  <a:extLst>
                    <a:ext uri="{FF2B5EF4-FFF2-40B4-BE49-F238E27FC236}">
                      <a16:creationId xmlns:a16="http://schemas.microsoft.com/office/drawing/2014/main" id="{EF8C7C86-8134-A14E-8F84-A4CD6391CE7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6" name="Oval 584">
                  <a:extLst>
                    <a:ext uri="{FF2B5EF4-FFF2-40B4-BE49-F238E27FC236}">
                      <a16:creationId xmlns:a16="http://schemas.microsoft.com/office/drawing/2014/main" id="{4B55A391-45AE-DD45-B080-5D6CB2E7FBE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7" name="Oval 585">
                  <a:extLst>
                    <a:ext uri="{FF2B5EF4-FFF2-40B4-BE49-F238E27FC236}">
                      <a16:creationId xmlns:a16="http://schemas.microsoft.com/office/drawing/2014/main" id="{C8075633-A67A-EF44-8254-FD4A5AA83C0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8" name="Oval 586">
                  <a:extLst>
                    <a:ext uri="{FF2B5EF4-FFF2-40B4-BE49-F238E27FC236}">
                      <a16:creationId xmlns:a16="http://schemas.microsoft.com/office/drawing/2014/main" id="{216D100E-021E-AC47-A017-3F3B6B897AE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9" name="Oval 587">
                  <a:extLst>
                    <a:ext uri="{FF2B5EF4-FFF2-40B4-BE49-F238E27FC236}">
                      <a16:creationId xmlns:a16="http://schemas.microsoft.com/office/drawing/2014/main" id="{767B51A4-E7F8-3244-A5EC-D749CDB748B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00" name="Oval 588">
                  <a:extLst>
                    <a:ext uri="{FF2B5EF4-FFF2-40B4-BE49-F238E27FC236}">
                      <a16:creationId xmlns:a16="http://schemas.microsoft.com/office/drawing/2014/main" id="{D66BBF85-3C6E-1542-A3E6-29C7526D304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01" name="Oval 589">
                  <a:extLst>
                    <a:ext uri="{FF2B5EF4-FFF2-40B4-BE49-F238E27FC236}">
                      <a16:creationId xmlns:a16="http://schemas.microsoft.com/office/drawing/2014/main" id="{6D1F3178-5FEC-804E-92B8-66B3B28FF17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02" name="Oval 590">
                  <a:extLst>
                    <a:ext uri="{FF2B5EF4-FFF2-40B4-BE49-F238E27FC236}">
                      <a16:creationId xmlns:a16="http://schemas.microsoft.com/office/drawing/2014/main" id="{06E66F10-A711-3E4E-BAC3-68A40983FEF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03" name="Oval 591">
                  <a:extLst>
                    <a:ext uri="{FF2B5EF4-FFF2-40B4-BE49-F238E27FC236}">
                      <a16:creationId xmlns:a16="http://schemas.microsoft.com/office/drawing/2014/main" id="{B8FE2678-91EF-C946-8D98-2FE5C5C746B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304" name="Group 592">
              <a:extLst>
                <a:ext uri="{FF2B5EF4-FFF2-40B4-BE49-F238E27FC236}">
                  <a16:creationId xmlns:a16="http://schemas.microsoft.com/office/drawing/2014/main" id="{7E444D9A-BDF8-5749-970D-2F5898F5B23C}"/>
                </a:ext>
              </a:extLst>
            </p:cNvPr>
            <p:cNvGrpSpPr>
              <a:grpSpLocks/>
            </p:cNvGrpSpPr>
            <p:nvPr/>
          </p:nvGrpSpPr>
          <p:grpSpPr bwMode="auto">
            <a:xfrm>
              <a:off x="2954" y="2152"/>
              <a:ext cx="904" cy="429"/>
              <a:chOff x="2858" y="2056"/>
              <a:chExt cx="904" cy="429"/>
            </a:xfrm>
          </p:grpSpPr>
          <p:grpSp>
            <p:nvGrpSpPr>
              <p:cNvPr id="756305" name="Group 593">
                <a:extLst>
                  <a:ext uri="{FF2B5EF4-FFF2-40B4-BE49-F238E27FC236}">
                    <a16:creationId xmlns:a16="http://schemas.microsoft.com/office/drawing/2014/main" id="{F8598EBA-6F20-3649-AF39-E1434445C439}"/>
                  </a:ext>
                </a:extLst>
              </p:cNvPr>
              <p:cNvGrpSpPr>
                <a:grpSpLocks/>
              </p:cNvGrpSpPr>
              <p:nvPr/>
            </p:nvGrpSpPr>
            <p:grpSpPr bwMode="auto">
              <a:xfrm>
                <a:off x="2858" y="2056"/>
                <a:ext cx="346" cy="304"/>
                <a:chOff x="3098" y="2084"/>
                <a:chExt cx="346" cy="304"/>
              </a:xfrm>
            </p:grpSpPr>
            <p:sp>
              <p:nvSpPr>
                <p:cNvPr id="756306" name="Oval 594">
                  <a:extLst>
                    <a:ext uri="{FF2B5EF4-FFF2-40B4-BE49-F238E27FC236}">
                      <a16:creationId xmlns:a16="http://schemas.microsoft.com/office/drawing/2014/main" id="{AF3AC5AA-FCF2-8C4C-AB09-60C5BF289AD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07" name="Oval 595">
                  <a:extLst>
                    <a:ext uri="{FF2B5EF4-FFF2-40B4-BE49-F238E27FC236}">
                      <a16:creationId xmlns:a16="http://schemas.microsoft.com/office/drawing/2014/main" id="{7EA39896-DFCB-684D-9746-202FE7FEF42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08" name="Oval 596">
                  <a:extLst>
                    <a:ext uri="{FF2B5EF4-FFF2-40B4-BE49-F238E27FC236}">
                      <a16:creationId xmlns:a16="http://schemas.microsoft.com/office/drawing/2014/main" id="{0BF72EFA-A6AE-D54E-9210-BF99758B964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09" name="Oval 597">
                  <a:extLst>
                    <a:ext uri="{FF2B5EF4-FFF2-40B4-BE49-F238E27FC236}">
                      <a16:creationId xmlns:a16="http://schemas.microsoft.com/office/drawing/2014/main" id="{5E73B08D-10DE-5B48-94A6-38969501C20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0" name="Oval 598">
                  <a:extLst>
                    <a:ext uri="{FF2B5EF4-FFF2-40B4-BE49-F238E27FC236}">
                      <a16:creationId xmlns:a16="http://schemas.microsoft.com/office/drawing/2014/main" id="{E510A387-FB4F-5341-B083-0C5FD1BADC5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1" name="Oval 599">
                  <a:extLst>
                    <a:ext uri="{FF2B5EF4-FFF2-40B4-BE49-F238E27FC236}">
                      <a16:creationId xmlns:a16="http://schemas.microsoft.com/office/drawing/2014/main" id="{F0725B89-5C3A-4C49-BB66-E2B6F6F3B33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2" name="Oval 600">
                  <a:extLst>
                    <a:ext uri="{FF2B5EF4-FFF2-40B4-BE49-F238E27FC236}">
                      <a16:creationId xmlns:a16="http://schemas.microsoft.com/office/drawing/2014/main" id="{76857A4B-3ACE-854C-AD07-6BD664661EB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3" name="Oval 601">
                  <a:extLst>
                    <a:ext uri="{FF2B5EF4-FFF2-40B4-BE49-F238E27FC236}">
                      <a16:creationId xmlns:a16="http://schemas.microsoft.com/office/drawing/2014/main" id="{E1BE3DBC-69CE-AA4C-8E20-D92E9123E57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4" name="Oval 602">
                  <a:extLst>
                    <a:ext uri="{FF2B5EF4-FFF2-40B4-BE49-F238E27FC236}">
                      <a16:creationId xmlns:a16="http://schemas.microsoft.com/office/drawing/2014/main" id="{A1026BBF-888E-C744-AE42-451047C961C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5" name="Oval 603">
                  <a:extLst>
                    <a:ext uri="{FF2B5EF4-FFF2-40B4-BE49-F238E27FC236}">
                      <a16:creationId xmlns:a16="http://schemas.microsoft.com/office/drawing/2014/main" id="{EBA1114F-130A-7049-95B1-29F166C85DD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6" name="Oval 604">
                  <a:extLst>
                    <a:ext uri="{FF2B5EF4-FFF2-40B4-BE49-F238E27FC236}">
                      <a16:creationId xmlns:a16="http://schemas.microsoft.com/office/drawing/2014/main" id="{9807A3CA-9F5F-3445-9A94-B7B8CD8AFC6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7" name="Oval 605">
                  <a:extLst>
                    <a:ext uri="{FF2B5EF4-FFF2-40B4-BE49-F238E27FC236}">
                      <a16:creationId xmlns:a16="http://schemas.microsoft.com/office/drawing/2014/main" id="{DA1D2E23-4456-D141-B383-3F12E722A99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8" name="Oval 606">
                  <a:extLst>
                    <a:ext uri="{FF2B5EF4-FFF2-40B4-BE49-F238E27FC236}">
                      <a16:creationId xmlns:a16="http://schemas.microsoft.com/office/drawing/2014/main" id="{FEB99FE1-495D-DE43-8EE2-3B683159B2E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9" name="Oval 607">
                  <a:extLst>
                    <a:ext uri="{FF2B5EF4-FFF2-40B4-BE49-F238E27FC236}">
                      <a16:creationId xmlns:a16="http://schemas.microsoft.com/office/drawing/2014/main" id="{C5494AC8-6390-7A43-A9F5-3B790B35899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320" name="Group 608">
                <a:extLst>
                  <a:ext uri="{FF2B5EF4-FFF2-40B4-BE49-F238E27FC236}">
                    <a16:creationId xmlns:a16="http://schemas.microsoft.com/office/drawing/2014/main" id="{D9A6CC00-9FE5-604E-82A0-766696EE1D0A}"/>
                  </a:ext>
                </a:extLst>
              </p:cNvPr>
              <p:cNvGrpSpPr>
                <a:grpSpLocks/>
              </p:cNvGrpSpPr>
              <p:nvPr/>
            </p:nvGrpSpPr>
            <p:grpSpPr bwMode="auto">
              <a:xfrm>
                <a:off x="3416" y="2181"/>
                <a:ext cx="346" cy="304"/>
                <a:chOff x="3098" y="2084"/>
                <a:chExt cx="346" cy="304"/>
              </a:xfrm>
            </p:grpSpPr>
            <p:sp>
              <p:nvSpPr>
                <p:cNvPr id="756321" name="Oval 609">
                  <a:extLst>
                    <a:ext uri="{FF2B5EF4-FFF2-40B4-BE49-F238E27FC236}">
                      <a16:creationId xmlns:a16="http://schemas.microsoft.com/office/drawing/2014/main" id="{FDC1E358-25E7-8246-9A24-CAB08AA4B2A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2" name="Oval 610">
                  <a:extLst>
                    <a:ext uri="{FF2B5EF4-FFF2-40B4-BE49-F238E27FC236}">
                      <a16:creationId xmlns:a16="http://schemas.microsoft.com/office/drawing/2014/main" id="{7CDF114A-D2DD-3C47-B967-EC204AC7359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3" name="Oval 611">
                  <a:extLst>
                    <a:ext uri="{FF2B5EF4-FFF2-40B4-BE49-F238E27FC236}">
                      <a16:creationId xmlns:a16="http://schemas.microsoft.com/office/drawing/2014/main" id="{4958C36E-DD1E-E444-A3A7-A987C86E88B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4" name="Oval 612">
                  <a:extLst>
                    <a:ext uri="{FF2B5EF4-FFF2-40B4-BE49-F238E27FC236}">
                      <a16:creationId xmlns:a16="http://schemas.microsoft.com/office/drawing/2014/main" id="{7D19E019-79CB-ED4A-8574-937289F1E2C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5" name="Oval 613">
                  <a:extLst>
                    <a:ext uri="{FF2B5EF4-FFF2-40B4-BE49-F238E27FC236}">
                      <a16:creationId xmlns:a16="http://schemas.microsoft.com/office/drawing/2014/main" id="{20D11F82-7F79-9E40-AA42-74DD1768356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6" name="Oval 614">
                  <a:extLst>
                    <a:ext uri="{FF2B5EF4-FFF2-40B4-BE49-F238E27FC236}">
                      <a16:creationId xmlns:a16="http://schemas.microsoft.com/office/drawing/2014/main" id="{82BBEB3B-A372-9546-BA6D-FE93BD7B4B5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7" name="Oval 615">
                  <a:extLst>
                    <a:ext uri="{FF2B5EF4-FFF2-40B4-BE49-F238E27FC236}">
                      <a16:creationId xmlns:a16="http://schemas.microsoft.com/office/drawing/2014/main" id="{B158049B-8EF2-4743-95A1-9D067C8F379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8" name="Oval 616">
                  <a:extLst>
                    <a:ext uri="{FF2B5EF4-FFF2-40B4-BE49-F238E27FC236}">
                      <a16:creationId xmlns:a16="http://schemas.microsoft.com/office/drawing/2014/main" id="{4C399CFD-8610-7E41-A491-98CBD7D5EB3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9" name="Oval 617">
                  <a:extLst>
                    <a:ext uri="{FF2B5EF4-FFF2-40B4-BE49-F238E27FC236}">
                      <a16:creationId xmlns:a16="http://schemas.microsoft.com/office/drawing/2014/main" id="{91D91159-5918-A244-A114-B2DA5CD8CBC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30" name="Oval 618">
                  <a:extLst>
                    <a:ext uri="{FF2B5EF4-FFF2-40B4-BE49-F238E27FC236}">
                      <a16:creationId xmlns:a16="http://schemas.microsoft.com/office/drawing/2014/main" id="{77C6F068-E0CC-7746-96B7-0990DDB12B5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31" name="Oval 619">
                  <a:extLst>
                    <a:ext uri="{FF2B5EF4-FFF2-40B4-BE49-F238E27FC236}">
                      <a16:creationId xmlns:a16="http://schemas.microsoft.com/office/drawing/2014/main" id="{3B3F3926-8AFE-EA45-825E-D420649ACBE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32" name="Oval 620">
                  <a:extLst>
                    <a:ext uri="{FF2B5EF4-FFF2-40B4-BE49-F238E27FC236}">
                      <a16:creationId xmlns:a16="http://schemas.microsoft.com/office/drawing/2014/main" id="{0516783F-B4C7-EA44-9BDF-7A3387E4689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33" name="Oval 621">
                  <a:extLst>
                    <a:ext uri="{FF2B5EF4-FFF2-40B4-BE49-F238E27FC236}">
                      <a16:creationId xmlns:a16="http://schemas.microsoft.com/office/drawing/2014/main" id="{0E733CEF-F625-784C-8A84-33F2E2133BA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34" name="Oval 622">
                  <a:extLst>
                    <a:ext uri="{FF2B5EF4-FFF2-40B4-BE49-F238E27FC236}">
                      <a16:creationId xmlns:a16="http://schemas.microsoft.com/office/drawing/2014/main" id="{BBAC6992-2069-3342-B6FA-AE7167CC713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335" name="Group 623">
              <a:extLst>
                <a:ext uri="{FF2B5EF4-FFF2-40B4-BE49-F238E27FC236}">
                  <a16:creationId xmlns:a16="http://schemas.microsoft.com/office/drawing/2014/main" id="{067D44DF-B5E8-D049-B2B1-39ADEAA7A5DD}"/>
                </a:ext>
              </a:extLst>
            </p:cNvPr>
            <p:cNvGrpSpPr>
              <a:grpSpLocks/>
            </p:cNvGrpSpPr>
            <p:nvPr/>
          </p:nvGrpSpPr>
          <p:grpSpPr bwMode="auto">
            <a:xfrm>
              <a:off x="3151" y="2435"/>
              <a:ext cx="661" cy="752"/>
              <a:chOff x="3055" y="2339"/>
              <a:chExt cx="661" cy="752"/>
            </a:xfrm>
          </p:grpSpPr>
          <p:grpSp>
            <p:nvGrpSpPr>
              <p:cNvPr id="756336" name="Group 624">
                <a:extLst>
                  <a:ext uri="{FF2B5EF4-FFF2-40B4-BE49-F238E27FC236}">
                    <a16:creationId xmlns:a16="http://schemas.microsoft.com/office/drawing/2014/main" id="{8E89E4E7-2309-7848-B5FF-FD6B7A49026A}"/>
                  </a:ext>
                </a:extLst>
              </p:cNvPr>
              <p:cNvGrpSpPr>
                <a:grpSpLocks/>
              </p:cNvGrpSpPr>
              <p:nvPr/>
            </p:nvGrpSpPr>
            <p:grpSpPr bwMode="auto">
              <a:xfrm>
                <a:off x="3055" y="2339"/>
                <a:ext cx="346" cy="304"/>
                <a:chOff x="3098" y="2084"/>
                <a:chExt cx="346" cy="304"/>
              </a:xfrm>
            </p:grpSpPr>
            <p:sp>
              <p:nvSpPr>
                <p:cNvPr id="756337" name="Oval 625">
                  <a:extLst>
                    <a:ext uri="{FF2B5EF4-FFF2-40B4-BE49-F238E27FC236}">
                      <a16:creationId xmlns:a16="http://schemas.microsoft.com/office/drawing/2014/main" id="{C90C81ED-9B1B-7B41-ADE0-99B5EB0B4F2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38" name="Oval 626">
                  <a:extLst>
                    <a:ext uri="{FF2B5EF4-FFF2-40B4-BE49-F238E27FC236}">
                      <a16:creationId xmlns:a16="http://schemas.microsoft.com/office/drawing/2014/main" id="{F0D07795-7545-0A4E-8443-24BE94A80C3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39" name="Oval 627">
                  <a:extLst>
                    <a:ext uri="{FF2B5EF4-FFF2-40B4-BE49-F238E27FC236}">
                      <a16:creationId xmlns:a16="http://schemas.microsoft.com/office/drawing/2014/main" id="{A416CD8F-8E70-7B48-AF31-919295D0A9E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0" name="Oval 628">
                  <a:extLst>
                    <a:ext uri="{FF2B5EF4-FFF2-40B4-BE49-F238E27FC236}">
                      <a16:creationId xmlns:a16="http://schemas.microsoft.com/office/drawing/2014/main" id="{677419EA-FA49-C64B-8993-C65B39331A3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1" name="Oval 629">
                  <a:extLst>
                    <a:ext uri="{FF2B5EF4-FFF2-40B4-BE49-F238E27FC236}">
                      <a16:creationId xmlns:a16="http://schemas.microsoft.com/office/drawing/2014/main" id="{03BC2382-CE0C-7141-8EFB-F14B96E127F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2" name="Oval 630">
                  <a:extLst>
                    <a:ext uri="{FF2B5EF4-FFF2-40B4-BE49-F238E27FC236}">
                      <a16:creationId xmlns:a16="http://schemas.microsoft.com/office/drawing/2014/main" id="{4B8939DF-AE8F-244B-AC2D-A91EB294738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3" name="Oval 631">
                  <a:extLst>
                    <a:ext uri="{FF2B5EF4-FFF2-40B4-BE49-F238E27FC236}">
                      <a16:creationId xmlns:a16="http://schemas.microsoft.com/office/drawing/2014/main" id="{F5CD4B01-6654-DB44-9C9D-0C0715024D8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4" name="Oval 632">
                  <a:extLst>
                    <a:ext uri="{FF2B5EF4-FFF2-40B4-BE49-F238E27FC236}">
                      <a16:creationId xmlns:a16="http://schemas.microsoft.com/office/drawing/2014/main" id="{E96162BE-7B87-2E4C-B397-98E504D0F12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5" name="Oval 633">
                  <a:extLst>
                    <a:ext uri="{FF2B5EF4-FFF2-40B4-BE49-F238E27FC236}">
                      <a16:creationId xmlns:a16="http://schemas.microsoft.com/office/drawing/2014/main" id="{4A36756A-1998-8649-ABA7-C5BD139E100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6" name="Oval 634">
                  <a:extLst>
                    <a:ext uri="{FF2B5EF4-FFF2-40B4-BE49-F238E27FC236}">
                      <a16:creationId xmlns:a16="http://schemas.microsoft.com/office/drawing/2014/main" id="{D6A0C825-2111-6548-8E82-F2D7A8EC69F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7" name="Oval 635">
                  <a:extLst>
                    <a:ext uri="{FF2B5EF4-FFF2-40B4-BE49-F238E27FC236}">
                      <a16:creationId xmlns:a16="http://schemas.microsoft.com/office/drawing/2014/main" id="{8E7BB61F-6E32-CE49-894E-385941A1617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8" name="Oval 636">
                  <a:extLst>
                    <a:ext uri="{FF2B5EF4-FFF2-40B4-BE49-F238E27FC236}">
                      <a16:creationId xmlns:a16="http://schemas.microsoft.com/office/drawing/2014/main" id="{4F87F55D-EAB1-A64E-BAA9-7387113D44C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9" name="Oval 637">
                  <a:extLst>
                    <a:ext uri="{FF2B5EF4-FFF2-40B4-BE49-F238E27FC236}">
                      <a16:creationId xmlns:a16="http://schemas.microsoft.com/office/drawing/2014/main" id="{E566677B-3A5E-EF48-A014-3BD2552D8AB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0" name="Oval 638">
                  <a:extLst>
                    <a:ext uri="{FF2B5EF4-FFF2-40B4-BE49-F238E27FC236}">
                      <a16:creationId xmlns:a16="http://schemas.microsoft.com/office/drawing/2014/main" id="{55D8620B-3E90-6F48-BA69-8872F32C6C4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351" name="Group 639">
                <a:extLst>
                  <a:ext uri="{FF2B5EF4-FFF2-40B4-BE49-F238E27FC236}">
                    <a16:creationId xmlns:a16="http://schemas.microsoft.com/office/drawing/2014/main" id="{41B91522-E249-0249-9B0B-EDD4DB94FAF8}"/>
                  </a:ext>
                </a:extLst>
              </p:cNvPr>
              <p:cNvGrpSpPr>
                <a:grpSpLocks/>
              </p:cNvGrpSpPr>
              <p:nvPr/>
            </p:nvGrpSpPr>
            <p:grpSpPr bwMode="auto">
              <a:xfrm>
                <a:off x="3370" y="2787"/>
                <a:ext cx="346" cy="304"/>
                <a:chOff x="3098" y="2084"/>
                <a:chExt cx="346" cy="304"/>
              </a:xfrm>
            </p:grpSpPr>
            <p:sp>
              <p:nvSpPr>
                <p:cNvPr id="756352" name="Oval 640">
                  <a:extLst>
                    <a:ext uri="{FF2B5EF4-FFF2-40B4-BE49-F238E27FC236}">
                      <a16:creationId xmlns:a16="http://schemas.microsoft.com/office/drawing/2014/main" id="{413B36E5-FCB1-BE4E-B95E-E968E999DAB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3" name="Oval 641">
                  <a:extLst>
                    <a:ext uri="{FF2B5EF4-FFF2-40B4-BE49-F238E27FC236}">
                      <a16:creationId xmlns:a16="http://schemas.microsoft.com/office/drawing/2014/main" id="{9ECB53AD-0E6B-5543-9652-627FDF2AC02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4" name="Oval 642">
                  <a:extLst>
                    <a:ext uri="{FF2B5EF4-FFF2-40B4-BE49-F238E27FC236}">
                      <a16:creationId xmlns:a16="http://schemas.microsoft.com/office/drawing/2014/main" id="{7D9C45D8-958D-0F44-86EB-76382F0F2EC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5" name="Oval 643">
                  <a:extLst>
                    <a:ext uri="{FF2B5EF4-FFF2-40B4-BE49-F238E27FC236}">
                      <a16:creationId xmlns:a16="http://schemas.microsoft.com/office/drawing/2014/main" id="{E74BA1A3-C10A-5B4D-B6F2-1E6139C8EF3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6" name="Oval 644">
                  <a:extLst>
                    <a:ext uri="{FF2B5EF4-FFF2-40B4-BE49-F238E27FC236}">
                      <a16:creationId xmlns:a16="http://schemas.microsoft.com/office/drawing/2014/main" id="{2C11E681-827A-744D-B208-4559137321B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7" name="Oval 645">
                  <a:extLst>
                    <a:ext uri="{FF2B5EF4-FFF2-40B4-BE49-F238E27FC236}">
                      <a16:creationId xmlns:a16="http://schemas.microsoft.com/office/drawing/2014/main" id="{FFBD8AA8-4E84-1542-A49A-98E7371EBA8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8" name="Oval 646">
                  <a:extLst>
                    <a:ext uri="{FF2B5EF4-FFF2-40B4-BE49-F238E27FC236}">
                      <a16:creationId xmlns:a16="http://schemas.microsoft.com/office/drawing/2014/main" id="{BC78865F-CE81-004A-A773-F19A9EA8C3C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9" name="Oval 647">
                  <a:extLst>
                    <a:ext uri="{FF2B5EF4-FFF2-40B4-BE49-F238E27FC236}">
                      <a16:creationId xmlns:a16="http://schemas.microsoft.com/office/drawing/2014/main" id="{4293CD62-7D4F-9E44-A13D-1D116C94A97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60" name="Oval 648">
                  <a:extLst>
                    <a:ext uri="{FF2B5EF4-FFF2-40B4-BE49-F238E27FC236}">
                      <a16:creationId xmlns:a16="http://schemas.microsoft.com/office/drawing/2014/main" id="{D3C90707-3701-0141-9DF9-7110FD5BBA1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61" name="Oval 649">
                  <a:extLst>
                    <a:ext uri="{FF2B5EF4-FFF2-40B4-BE49-F238E27FC236}">
                      <a16:creationId xmlns:a16="http://schemas.microsoft.com/office/drawing/2014/main" id="{176421A0-78FB-3A49-B3C2-8E898D89C2C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62" name="Oval 650">
                  <a:extLst>
                    <a:ext uri="{FF2B5EF4-FFF2-40B4-BE49-F238E27FC236}">
                      <a16:creationId xmlns:a16="http://schemas.microsoft.com/office/drawing/2014/main" id="{937BB422-BE0C-F145-B114-830EE14C80D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63" name="Oval 651">
                  <a:extLst>
                    <a:ext uri="{FF2B5EF4-FFF2-40B4-BE49-F238E27FC236}">
                      <a16:creationId xmlns:a16="http://schemas.microsoft.com/office/drawing/2014/main" id="{7C03F707-7852-6142-AE52-2A44927BEFE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64" name="Oval 652">
                  <a:extLst>
                    <a:ext uri="{FF2B5EF4-FFF2-40B4-BE49-F238E27FC236}">
                      <a16:creationId xmlns:a16="http://schemas.microsoft.com/office/drawing/2014/main" id="{E2A09F5A-C7D3-2E4D-B561-8C4DDB98381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65" name="Oval 653">
                  <a:extLst>
                    <a:ext uri="{FF2B5EF4-FFF2-40B4-BE49-F238E27FC236}">
                      <a16:creationId xmlns:a16="http://schemas.microsoft.com/office/drawing/2014/main" id="{C7ED4C00-A3BC-7A43-9F04-CF44909FF63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366" name="Group 654">
              <a:extLst>
                <a:ext uri="{FF2B5EF4-FFF2-40B4-BE49-F238E27FC236}">
                  <a16:creationId xmlns:a16="http://schemas.microsoft.com/office/drawing/2014/main" id="{ADDEEDF2-EA9D-364A-A544-8DA1FAE1CD9B}"/>
                </a:ext>
              </a:extLst>
            </p:cNvPr>
            <p:cNvGrpSpPr>
              <a:grpSpLocks/>
            </p:cNvGrpSpPr>
            <p:nvPr/>
          </p:nvGrpSpPr>
          <p:grpSpPr bwMode="auto">
            <a:xfrm>
              <a:off x="2710" y="2080"/>
              <a:ext cx="1487" cy="1132"/>
              <a:chOff x="2614" y="1984"/>
              <a:chExt cx="1487" cy="1132"/>
            </a:xfrm>
          </p:grpSpPr>
          <p:grpSp>
            <p:nvGrpSpPr>
              <p:cNvPr id="756367" name="Group 655">
                <a:extLst>
                  <a:ext uri="{FF2B5EF4-FFF2-40B4-BE49-F238E27FC236}">
                    <a16:creationId xmlns:a16="http://schemas.microsoft.com/office/drawing/2014/main" id="{5DE64C72-17CC-5247-8AC7-94580C0AB90D}"/>
                  </a:ext>
                </a:extLst>
              </p:cNvPr>
              <p:cNvGrpSpPr>
                <a:grpSpLocks/>
              </p:cNvGrpSpPr>
              <p:nvPr/>
            </p:nvGrpSpPr>
            <p:grpSpPr bwMode="auto">
              <a:xfrm>
                <a:off x="2614" y="2812"/>
                <a:ext cx="346" cy="304"/>
                <a:chOff x="3098" y="2084"/>
                <a:chExt cx="346" cy="304"/>
              </a:xfrm>
            </p:grpSpPr>
            <p:sp>
              <p:nvSpPr>
                <p:cNvPr id="756368" name="Oval 656">
                  <a:extLst>
                    <a:ext uri="{FF2B5EF4-FFF2-40B4-BE49-F238E27FC236}">
                      <a16:creationId xmlns:a16="http://schemas.microsoft.com/office/drawing/2014/main" id="{026E4426-3BE7-9240-8E82-C29F9264FDF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69" name="Oval 657">
                  <a:extLst>
                    <a:ext uri="{FF2B5EF4-FFF2-40B4-BE49-F238E27FC236}">
                      <a16:creationId xmlns:a16="http://schemas.microsoft.com/office/drawing/2014/main" id="{E4921FD6-5F2D-144B-B3FD-CC2BF02ACEA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0" name="Oval 658">
                  <a:extLst>
                    <a:ext uri="{FF2B5EF4-FFF2-40B4-BE49-F238E27FC236}">
                      <a16:creationId xmlns:a16="http://schemas.microsoft.com/office/drawing/2014/main" id="{7EDBBBB2-CE5E-EB4F-82D0-3D4E535CFCA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1" name="Oval 659">
                  <a:extLst>
                    <a:ext uri="{FF2B5EF4-FFF2-40B4-BE49-F238E27FC236}">
                      <a16:creationId xmlns:a16="http://schemas.microsoft.com/office/drawing/2014/main" id="{156684F1-7BFE-C84C-B8A5-B343A046AC1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2" name="Oval 660">
                  <a:extLst>
                    <a:ext uri="{FF2B5EF4-FFF2-40B4-BE49-F238E27FC236}">
                      <a16:creationId xmlns:a16="http://schemas.microsoft.com/office/drawing/2014/main" id="{B3AE4B0D-CFFA-254C-AA40-C88EE1B1365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3" name="Oval 661">
                  <a:extLst>
                    <a:ext uri="{FF2B5EF4-FFF2-40B4-BE49-F238E27FC236}">
                      <a16:creationId xmlns:a16="http://schemas.microsoft.com/office/drawing/2014/main" id="{3F813B6B-F048-8447-8ED5-1A7846085E6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4" name="Oval 662">
                  <a:extLst>
                    <a:ext uri="{FF2B5EF4-FFF2-40B4-BE49-F238E27FC236}">
                      <a16:creationId xmlns:a16="http://schemas.microsoft.com/office/drawing/2014/main" id="{625FDE1E-4179-3742-98C9-90383E9F317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5" name="Oval 663">
                  <a:extLst>
                    <a:ext uri="{FF2B5EF4-FFF2-40B4-BE49-F238E27FC236}">
                      <a16:creationId xmlns:a16="http://schemas.microsoft.com/office/drawing/2014/main" id="{F4E5B22C-ED05-384B-87E1-3E7C828DE8A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6" name="Oval 664">
                  <a:extLst>
                    <a:ext uri="{FF2B5EF4-FFF2-40B4-BE49-F238E27FC236}">
                      <a16:creationId xmlns:a16="http://schemas.microsoft.com/office/drawing/2014/main" id="{E804EF90-3731-6B49-A4AD-8B14F0BCD96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7" name="Oval 665">
                  <a:extLst>
                    <a:ext uri="{FF2B5EF4-FFF2-40B4-BE49-F238E27FC236}">
                      <a16:creationId xmlns:a16="http://schemas.microsoft.com/office/drawing/2014/main" id="{F9EE9E9E-FF10-D748-97D8-70BA8FFE6B9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8" name="Oval 666">
                  <a:extLst>
                    <a:ext uri="{FF2B5EF4-FFF2-40B4-BE49-F238E27FC236}">
                      <a16:creationId xmlns:a16="http://schemas.microsoft.com/office/drawing/2014/main" id="{77B1DAFF-B827-6440-A1B4-0A87782DE15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9" name="Oval 667">
                  <a:extLst>
                    <a:ext uri="{FF2B5EF4-FFF2-40B4-BE49-F238E27FC236}">
                      <a16:creationId xmlns:a16="http://schemas.microsoft.com/office/drawing/2014/main" id="{8A435ECC-AE08-FD44-B38C-5E7A88C67C1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0" name="Oval 668">
                  <a:extLst>
                    <a:ext uri="{FF2B5EF4-FFF2-40B4-BE49-F238E27FC236}">
                      <a16:creationId xmlns:a16="http://schemas.microsoft.com/office/drawing/2014/main" id="{9F6CD818-948A-0045-8088-3A8BFCA0483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1" name="Oval 669">
                  <a:extLst>
                    <a:ext uri="{FF2B5EF4-FFF2-40B4-BE49-F238E27FC236}">
                      <a16:creationId xmlns:a16="http://schemas.microsoft.com/office/drawing/2014/main" id="{CAA9E933-6978-E147-91C9-ACBE5205858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382" name="Group 670">
                <a:extLst>
                  <a:ext uri="{FF2B5EF4-FFF2-40B4-BE49-F238E27FC236}">
                    <a16:creationId xmlns:a16="http://schemas.microsoft.com/office/drawing/2014/main" id="{20F343C9-B0E1-4948-B2D1-C45BFADBF34E}"/>
                  </a:ext>
                </a:extLst>
              </p:cNvPr>
              <p:cNvGrpSpPr>
                <a:grpSpLocks/>
              </p:cNvGrpSpPr>
              <p:nvPr/>
            </p:nvGrpSpPr>
            <p:grpSpPr bwMode="auto">
              <a:xfrm>
                <a:off x="3755" y="1984"/>
                <a:ext cx="346" cy="304"/>
                <a:chOff x="3098" y="2084"/>
                <a:chExt cx="346" cy="304"/>
              </a:xfrm>
            </p:grpSpPr>
            <p:sp>
              <p:nvSpPr>
                <p:cNvPr id="756383" name="Oval 671">
                  <a:extLst>
                    <a:ext uri="{FF2B5EF4-FFF2-40B4-BE49-F238E27FC236}">
                      <a16:creationId xmlns:a16="http://schemas.microsoft.com/office/drawing/2014/main" id="{D40EE18F-0D12-8146-9F5E-2B49FFA94FA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4" name="Oval 672">
                  <a:extLst>
                    <a:ext uri="{FF2B5EF4-FFF2-40B4-BE49-F238E27FC236}">
                      <a16:creationId xmlns:a16="http://schemas.microsoft.com/office/drawing/2014/main" id="{E061881D-CBCB-E248-A790-3CEB03023D5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5" name="Oval 673">
                  <a:extLst>
                    <a:ext uri="{FF2B5EF4-FFF2-40B4-BE49-F238E27FC236}">
                      <a16:creationId xmlns:a16="http://schemas.microsoft.com/office/drawing/2014/main" id="{D8144E90-A419-FA4F-BA37-974D98F6A0A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6" name="Oval 674">
                  <a:extLst>
                    <a:ext uri="{FF2B5EF4-FFF2-40B4-BE49-F238E27FC236}">
                      <a16:creationId xmlns:a16="http://schemas.microsoft.com/office/drawing/2014/main" id="{59265B06-0CB6-7145-AD76-22E2475FD70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7" name="Oval 675">
                  <a:extLst>
                    <a:ext uri="{FF2B5EF4-FFF2-40B4-BE49-F238E27FC236}">
                      <a16:creationId xmlns:a16="http://schemas.microsoft.com/office/drawing/2014/main" id="{D7C5A372-404A-CA4F-A09D-CA629A246C0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8" name="Oval 676">
                  <a:extLst>
                    <a:ext uri="{FF2B5EF4-FFF2-40B4-BE49-F238E27FC236}">
                      <a16:creationId xmlns:a16="http://schemas.microsoft.com/office/drawing/2014/main" id="{4878E75A-BEA6-EF47-82CA-E4A87015202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9" name="Oval 677">
                  <a:extLst>
                    <a:ext uri="{FF2B5EF4-FFF2-40B4-BE49-F238E27FC236}">
                      <a16:creationId xmlns:a16="http://schemas.microsoft.com/office/drawing/2014/main" id="{7B094B9A-979D-324E-A85A-82DF5977361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90" name="Oval 678">
                  <a:extLst>
                    <a:ext uri="{FF2B5EF4-FFF2-40B4-BE49-F238E27FC236}">
                      <a16:creationId xmlns:a16="http://schemas.microsoft.com/office/drawing/2014/main" id="{40FA259E-1A30-9C4D-8C64-272E10EEB12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91" name="Oval 679">
                  <a:extLst>
                    <a:ext uri="{FF2B5EF4-FFF2-40B4-BE49-F238E27FC236}">
                      <a16:creationId xmlns:a16="http://schemas.microsoft.com/office/drawing/2014/main" id="{A855F670-A234-BF4B-A336-E46C0673289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92" name="Oval 680">
                  <a:extLst>
                    <a:ext uri="{FF2B5EF4-FFF2-40B4-BE49-F238E27FC236}">
                      <a16:creationId xmlns:a16="http://schemas.microsoft.com/office/drawing/2014/main" id="{1A1E3FD4-5093-814F-9B1E-7E1F76DB7C5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93" name="Oval 681">
                  <a:extLst>
                    <a:ext uri="{FF2B5EF4-FFF2-40B4-BE49-F238E27FC236}">
                      <a16:creationId xmlns:a16="http://schemas.microsoft.com/office/drawing/2014/main" id="{5DB84980-C335-A645-AAE3-B13CA5BDB0E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94" name="Oval 682">
                  <a:extLst>
                    <a:ext uri="{FF2B5EF4-FFF2-40B4-BE49-F238E27FC236}">
                      <a16:creationId xmlns:a16="http://schemas.microsoft.com/office/drawing/2014/main" id="{CE9BC823-AFA0-C74F-BF9E-1DE5C125165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95" name="Oval 683">
                  <a:extLst>
                    <a:ext uri="{FF2B5EF4-FFF2-40B4-BE49-F238E27FC236}">
                      <a16:creationId xmlns:a16="http://schemas.microsoft.com/office/drawing/2014/main" id="{552F6AE8-97A3-7041-8A30-8B832D5F756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96" name="Oval 684">
                  <a:extLst>
                    <a:ext uri="{FF2B5EF4-FFF2-40B4-BE49-F238E27FC236}">
                      <a16:creationId xmlns:a16="http://schemas.microsoft.com/office/drawing/2014/main" id="{4387BFB0-8CE5-6644-BC8D-E2406FA49F1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397" name="Group 685">
              <a:extLst>
                <a:ext uri="{FF2B5EF4-FFF2-40B4-BE49-F238E27FC236}">
                  <a16:creationId xmlns:a16="http://schemas.microsoft.com/office/drawing/2014/main" id="{87600E1B-FEE3-0C4E-BA62-A66515F8F419}"/>
                </a:ext>
              </a:extLst>
            </p:cNvPr>
            <p:cNvGrpSpPr>
              <a:grpSpLocks/>
            </p:cNvGrpSpPr>
            <p:nvPr/>
          </p:nvGrpSpPr>
          <p:grpSpPr bwMode="auto">
            <a:xfrm>
              <a:off x="3130" y="2584"/>
              <a:ext cx="788" cy="488"/>
              <a:chOff x="3034" y="2488"/>
              <a:chExt cx="788" cy="488"/>
            </a:xfrm>
          </p:grpSpPr>
          <p:grpSp>
            <p:nvGrpSpPr>
              <p:cNvPr id="756398" name="Group 686">
                <a:extLst>
                  <a:ext uri="{FF2B5EF4-FFF2-40B4-BE49-F238E27FC236}">
                    <a16:creationId xmlns:a16="http://schemas.microsoft.com/office/drawing/2014/main" id="{E47B5ED2-C211-0D44-87C5-DB5F74C241DB}"/>
                  </a:ext>
                </a:extLst>
              </p:cNvPr>
              <p:cNvGrpSpPr>
                <a:grpSpLocks/>
              </p:cNvGrpSpPr>
              <p:nvPr/>
            </p:nvGrpSpPr>
            <p:grpSpPr bwMode="auto">
              <a:xfrm>
                <a:off x="3034" y="2672"/>
                <a:ext cx="346" cy="304"/>
                <a:chOff x="3098" y="2084"/>
                <a:chExt cx="346" cy="304"/>
              </a:xfrm>
            </p:grpSpPr>
            <p:sp>
              <p:nvSpPr>
                <p:cNvPr id="756399" name="Oval 687">
                  <a:extLst>
                    <a:ext uri="{FF2B5EF4-FFF2-40B4-BE49-F238E27FC236}">
                      <a16:creationId xmlns:a16="http://schemas.microsoft.com/office/drawing/2014/main" id="{CEC440FC-EEFE-674A-A206-9697D88BAE7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0" name="Oval 688">
                  <a:extLst>
                    <a:ext uri="{FF2B5EF4-FFF2-40B4-BE49-F238E27FC236}">
                      <a16:creationId xmlns:a16="http://schemas.microsoft.com/office/drawing/2014/main" id="{53C93D1D-F28D-7C45-A994-5822F669A6D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1" name="Oval 689">
                  <a:extLst>
                    <a:ext uri="{FF2B5EF4-FFF2-40B4-BE49-F238E27FC236}">
                      <a16:creationId xmlns:a16="http://schemas.microsoft.com/office/drawing/2014/main" id="{ED60515F-A8F2-5D4B-9B11-50C285922F2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2" name="Oval 690">
                  <a:extLst>
                    <a:ext uri="{FF2B5EF4-FFF2-40B4-BE49-F238E27FC236}">
                      <a16:creationId xmlns:a16="http://schemas.microsoft.com/office/drawing/2014/main" id="{A05E791E-E74A-9E47-827F-CF39842EC0A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3" name="Oval 691">
                  <a:extLst>
                    <a:ext uri="{FF2B5EF4-FFF2-40B4-BE49-F238E27FC236}">
                      <a16:creationId xmlns:a16="http://schemas.microsoft.com/office/drawing/2014/main" id="{D2EF8646-B7E1-0642-AD6E-6D76F44DC65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4" name="Oval 692">
                  <a:extLst>
                    <a:ext uri="{FF2B5EF4-FFF2-40B4-BE49-F238E27FC236}">
                      <a16:creationId xmlns:a16="http://schemas.microsoft.com/office/drawing/2014/main" id="{A4A3B5D5-D6B8-C849-8965-C74B28777E3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5" name="Oval 693">
                  <a:extLst>
                    <a:ext uri="{FF2B5EF4-FFF2-40B4-BE49-F238E27FC236}">
                      <a16:creationId xmlns:a16="http://schemas.microsoft.com/office/drawing/2014/main" id="{7E7093E2-6B86-7D48-AAC7-877185C7EC4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6" name="Oval 694">
                  <a:extLst>
                    <a:ext uri="{FF2B5EF4-FFF2-40B4-BE49-F238E27FC236}">
                      <a16:creationId xmlns:a16="http://schemas.microsoft.com/office/drawing/2014/main" id="{39C37975-E62D-8841-82F2-B8EBBA9FB69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7" name="Oval 695">
                  <a:extLst>
                    <a:ext uri="{FF2B5EF4-FFF2-40B4-BE49-F238E27FC236}">
                      <a16:creationId xmlns:a16="http://schemas.microsoft.com/office/drawing/2014/main" id="{4EEC318B-3FBD-0A4C-8ACD-CC0A0D613E2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8" name="Oval 696">
                  <a:extLst>
                    <a:ext uri="{FF2B5EF4-FFF2-40B4-BE49-F238E27FC236}">
                      <a16:creationId xmlns:a16="http://schemas.microsoft.com/office/drawing/2014/main" id="{1BBCF95E-001D-BD43-95FC-DC92AE98978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9" name="Oval 697">
                  <a:extLst>
                    <a:ext uri="{FF2B5EF4-FFF2-40B4-BE49-F238E27FC236}">
                      <a16:creationId xmlns:a16="http://schemas.microsoft.com/office/drawing/2014/main" id="{84E7539A-DE8A-9840-9BFD-0796691F346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0" name="Oval 698">
                  <a:extLst>
                    <a:ext uri="{FF2B5EF4-FFF2-40B4-BE49-F238E27FC236}">
                      <a16:creationId xmlns:a16="http://schemas.microsoft.com/office/drawing/2014/main" id="{581AD3E6-4F7F-C642-8090-43827ABBC17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1" name="Oval 699">
                  <a:extLst>
                    <a:ext uri="{FF2B5EF4-FFF2-40B4-BE49-F238E27FC236}">
                      <a16:creationId xmlns:a16="http://schemas.microsoft.com/office/drawing/2014/main" id="{EDF110AB-D31E-5944-AD9E-A2BC4A844F6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2" name="Oval 700">
                  <a:extLst>
                    <a:ext uri="{FF2B5EF4-FFF2-40B4-BE49-F238E27FC236}">
                      <a16:creationId xmlns:a16="http://schemas.microsoft.com/office/drawing/2014/main" id="{1F701967-77BD-2E48-9F11-A963D012E8E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413" name="Group 701">
                <a:extLst>
                  <a:ext uri="{FF2B5EF4-FFF2-40B4-BE49-F238E27FC236}">
                    <a16:creationId xmlns:a16="http://schemas.microsoft.com/office/drawing/2014/main" id="{E8027E1B-E7E5-AE42-9048-CFD88945A6DD}"/>
                  </a:ext>
                </a:extLst>
              </p:cNvPr>
              <p:cNvGrpSpPr>
                <a:grpSpLocks/>
              </p:cNvGrpSpPr>
              <p:nvPr/>
            </p:nvGrpSpPr>
            <p:grpSpPr bwMode="auto">
              <a:xfrm>
                <a:off x="3476" y="2488"/>
                <a:ext cx="346" cy="304"/>
                <a:chOff x="3098" y="2084"/>
                <a:chExt cx="346" cy="304"/>
              </a:xfrm>
            </p:grpSpPr>
            <p:sp>
              <p:nvSpPr>
                <p:cNvPr id="756414" name="Oval 702">
                  <a:extLst>
                    <a:ext uri="{FF2B5EF4-FFF2-40B4-BE49-F238E27FC236}">
                      <a16:creationId xmlns:a16="http://schemas.microsoft.com/office/drawing/2014/main" id="{087F33BD-8D9C-0B40-BFFF-09FE0992E12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5" name="Oval 703">
                  <a:extLst>
                    <a:ext uri="{FF2B5EF4-FFF2-40B4-BE49-F238E27FC236}">
                      <a16:creationId xmlns:a16="http://schemas.microsoft.com/office/drawing/2014/main" id="{5CFF40AF-10BC-0447-B3C9-A32677E3CC1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6" name="Oval 704">
                  <a:extLst>
                    <a:ext uri="{FF2B5EF4-FFF2-40B4-BE49-F238E27FC236}">
                      <a16:creationId xmlns:a16="http://schemas.microsoft.com/office/drawing/2014/main" id="{7FF03666-8B63-3240-A91E-563D4BE1DC8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7" name="Oval 705">
                  <a:extLst>
                    <a:ext uri="{FF2B5EF4-FFF2-40B4-BE49-F238E27FC236}">
                      <a16:creationId xmlns:a16="http://schemas.microsoft.com/office/drawing/2014/main" id="{8639D3E3-C401-8946-B2E9-9EC35825F04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8" name="Oval 706">
                  <a:extLst>
                    <a:ext uri="{FF2B5EF4-FFF2-40B4-BE49-F238E27FC236}">
                      <a16:creationId xmlns:a16="http://schemas.microsoft.com/office/drawing/2014/main" id="{2DFE3F05-0CC7-AF4A-BA48-46CD76173B9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9" name="Oval 707">
                  <a:extLst>
                    <a:ext uri="{FF2B5EF4-FFF2-40B4-BE49-F238E27FC236}">
                      <a16:creationId xmlns:a16="http://schemas.microsoft.com/office/drawing/2014/main" id="{0A51AF68-370B-FB43-8F1F-BAEB9106A53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0" name="Oval 708">
                  <a:extLst>
                    <a:ext uri="{FF2B5EF4-FFF2-40B4-BE49-F238E27FC236}">
                      <a16:creationId xmlns:a16="http://schemas.microsoft.com/office/drawing/2014/main" id="{4DBD9AFD-CBB9-334F-8D68-EA77AB20734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1" name="Oval 709">
                  <a:extLst>
                    <a:ext uri="{FF2B5EF4-FFF2-40B4-BE49-F238E27FC236}">
                      <a16:creationId xmlns:a16="http://schemas.microsoft.com/office/drawing/2014/main" id="{02B42187-5EBA-F942-ADCB-497DD0ABE80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2" name="Oval 710">
                  <a:extLst>
                    <a:ext uri="{FF2B5EF4-FFF2-40B4-BE49-F238E27FC236}">
                      <a16:creationId xmlns:a16="http://schemas.microsoft.com/office/drawing/2014/main" id="{67B4C97C-0CB9-DB4D-B6C1-1FE2D3A2E16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3" name="Oval 711">
                  <a:extLst>
                    <a:ext uri="{FF2B5EF4-FFF2-40B4-BE49-F238E27FC236}">
                      <a16:creationId xmlns:a16="http://schemas.microsoft.com/office/drawing/2014/main" id="{233E7EA8-A153-A242-A790-D65D4D3C575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4" name="Oval 712">
                  <a:extLst>
                    <a:ext uri="{FF2B5EF4-FFF2-40B4-BE49-F238E27FC236}">
                      <a16:creationId xmlns:a16="http://schemas.microsoft.com/office/drawing/2014/main" id="{933E0C78-45A2-824A-94F3-6632D338082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5" name="Oval 713">
                  <a:extLst>
                    <a:ext uri="{FF2B5EF4-FFF2-40B4-BE49-F238E27FC236}">
                      <a16:creationId xmlns:a16="http://schemas.microsoft.com/office/drawing/2014/main" id="{0093C71C-9492-064A-A179-617D09A219F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6" name="Oval 714">
                  <a:extLst>
                    <a:ext uri="{FF2B5EF4-FFF2-40B4-BE49-F238E27FC236}">
                      <a16:creationId xmlns:a16="http://schemas.microsoft.com/office/drawing/2014/main" id="{CF44ECCE-F4C9-DD47-8D99-EAB31C3BBF8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7" name="Oval 715">
                  <a:extLst>
                    <a:ext uri="{FF2B5EF4-FFF2-40B4-BE49-F238E27FC236}">
                      <a16:creationId xmlns:a16="http://schemas.microsoft.com/office/drawing/2014/main" id="{E26775FC-7E76-EF45-A480-8E1A8DEBF75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428" name="Group 716">
              <a:extLst>
                <a:ext uri="{FF2B5EF4-FFF2-40B4-BE49-F238E27FC236}">
                  <a16:creationId xmlns:a16="http://schemas.microsoft.com/office/drawing/2014/main" id="{6872A303-D608-7C41-8C16-657D6498D0EA}"/>
                </a:ext>
              </a:extLst>
            </p:cNvPr>
            <p:cNvGrpSpPr>
              <a:grpSpLocks/>
            </p:cNvGrpSpPr>
            <p:nvPr/>
          </p:nvGrpSpPr>
          <p:grpSpPr bwMode="auto">
            <a:xfrm>
              <a:off x="3869" y="3143"/>
              <a:ext cx="650" cy="402"/>
              <a:chOff x="3773" y="3047"/>
              <a:chExt cx="650" cy="402"/>
            </a:xfrm>
          </p:grpSpPr>
          <p:grpSp>
            <p:nvGrpSpPr>
              <p:cNvPr id="756429" name="Group 717">
                <a:extLst>
                  <a:ext uri="{FF2B5EF4-FFF2-40B4-BE49-F238E27FC236}">
                    <a16:creationId xmlns:a16="http://schemas.microsoft.com/office/drawing/2014/main" id="{C0E1159D-F285-3442-8498-3ABFA6A8E56F}"/>
                  </a:ext>
                </a:extLst>
              </p:cNvPr>
              <p:cNvGrpSpPr>
                <a:grpSpLocks/>
              </p:cNvGrpSpPr>
              <p:nvPr/>
            </p:nvGrpSpPr>
            <p:grpSpPr bwMode="auto">
              <a:xfrm>
                <a:off x="4077" y="3047"/>
                <a:ext cx="346" cy="304"/>
                <a:chOff x="3098" y="2084"/>
                <a:chExt cx="346" cy="304"/>
              </a:xfrm>
            </p:grpSpPr>
            <p:sp>
              <p:nvSpPr>
                <p:cNvPr id="756430" name="Oval 718">
                  <a:extLst>
                    <a:ext uri="{FF2B5EF4-FFF2-40B4-BE49-F238E27FC236}">
                      <a16:creationId xmlns:a16="http://schemas.microsoft.com/office/drawing/2014/main" id="{D62AB140-9113-0A44-A9A5-49497D4CAE8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1" name="Oval 719">
                  <a:extLst>
                    <a:ext uri="{FF2B5EF4-FFF2-40B4-BE49-F238E27FC236}">
                      <a16:creationId xmlns:a16="http://schemas.microsoft.com/office/drawing/2014/main" id="{3E18DF9C-3FF6-F541-BADD-BD8A973CF06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2" name="Oval 720">
                  <a:extLst>
                    <a:ext uri="{FF2B5EF4-FFF2-40B4-BE49-F238E27FC236}">
                      <a16:creationId xmlns:a16="http://schemas.microsoft.com/office/drawing/2014/main" id="{EC771DA1-95C3-AD45-8F59-28C3B254A02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3" name="Oval 721">
                  <a:extLst>
                    <a:ext uri="{FF2B5EF4-FFF2-40B4-BE49-F238E27FC236}">
                      <a16:creationId xmlns:a16="http://schemas.microsoft.com/office/drawing/2014/main" id="{2F16AB11-F009-854D-BD5E-DA238456EC3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4" name="Oval 722">
                  <a:extLst>
                    <a:ext uri="{FF2B5EF4-FFF2-40B4-BE49-F238E27FC236}">
                      <a16:creationId xmlns:a16="http://schemas.microsoft.com/office/drawing/2014/main" id="{F0FCE4B5-153A-B64D-A8DD-5358F76D2BE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5" name="Oval 723">
                  <a:extLst>
                    <a:ext uri="{FF2B5EF4-FFF2-40B4-BE49-F238E27FC236}">
                      <a16:creationId xmlns:a16="http://schemas.microsoft.com/office/drawing/2014/main" id="{486C912F-33BC-D944-8DF8-3B51FCD0CDA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6" name="Oval 724">
                  <a:extLst>
                    <a:ext uri="{FF2B5EF4-FFF2-40B4-BE49-F238E27FC236}">
                      <a16:creationId xmlns:a16="http://schemas.microsoft.com/office/drawing/2014/main" id="{53AB6F7D-885A-994A-9429-0F4CA067CFE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7" name="Oval 725">
                  <a:extLst>
                    <a:ext uri="{FF2B5EF4-FFF2-40B4-BE49-F238E27FC236}">
                      <a16:creationId xmlns:a16="http://schemas.microsoft.com/office/drawing/2014/main" id="{6172B60A-0E92-DE4A-ACD5-95BA7125EB4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8" name="Oval 726">
                  <a:extLst>
                    <a:ext uri="{FF2B5EF4-FFF2-40B4-BE49-F238E27FC236}">
                      <a16:creationId xmlns:a16="http://schemas.microsoft.com/office/drawing/2014/main" id="{9D0C37EE-3C50-4B43-84FD-FDF2C2A2E02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9" name="Oval 727">
                  <a:extLst>
                    <a:ext uri="{FF2B5EF4-FFF2-40B4-BE49-F238E27FC236}">
                      <a16:creationId xmlns:a16="http://schemas.microsoft.com/office/drawing/2014/main" id="{47BC4A08-59BC-134A-9BCA-84106170EC0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0" name="Oval 728">
                  <a:extLst>
                    <a:ext uri="{FF2B5EF4-FFF2-40B4-BE49-F238E27FC236}">
                      <a16:creationId xmlns:a16="http://schemas.microsoft.com/office/drawing/2014/main" id="{4A9EC660-AF93-904E-BE5C-D5F75D48B68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1" name="Oval 729">
                  <a:extLst>
                    <a:ext uri="{FF2B5EF4-FFF2-40B4-BE49-F238E27FC236}">
                      <a16:creationId xmlns:a16="http://schemas.microsoft.com/office/drawing/2014/main" id="{B3C5A1E5-F5B2-FA41-95BF-02BB4FDA6C3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2" name="Oval 730">
                  <a:extLst>
                    <a:ext uri="{FF2B5EF4-FFF2-40B4-BE49-F238E27FC236}">
                      <a16:creationId xmlns:a16="http://schemas.microsoft.com/office/drawing/2014/main" id="{FDADF3EF-1D58-B247-BED5-DCE97195ED6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3" name="Oval 731">
                  <a:extLst>
                    <a:ext uri="{FF2B5EF4-FFF2-40B4-BE49-F238E27FC236}">
                      <a16:creationId xmlns:a16="http://schemas.microsoft.com/office/drawing/2014/main" id="{8B283D61-430A-8246-82BC-FE952AB017F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444" name="Group 732">
                <a:extLst>
                  <a:ext uri="{FF2B5EF4-FFF2-40B4-BE49-F238E27FC236}">
                    <a16:creationId xmlns:a16="http://schemas.microsoft.com/office/drawing/2014/main" id="{6DD245F7-A199-F74B-9EA4-12935FEAEC47}"/>
                  </a:ext>
                </a:extLst>
              </p:cNvPr>
              <p:cNvGrpSpPr>
                <a:grpSpLocks/>
              </p:cNvGrpSpPr>
              <p:nvPr/>
            </p:nvGrpSpPr>
            <p:grpSpPr bwMode="auto">
              <a:xfrm>
                <a:off x="3773" y="3145"/>
                <a:ext cx="346" cy="304"/>
                <a:chOff x="3098" y="2084"/>
                <a:chExt cx="346" cy="304"/>
              </a:xfrm>
            </p:grpSpPr>
            <p:sp>
              <p:nvSpPr>
                <p:cNvPr id="756445" name="Oval 733">
                  <a:extLst>
                    <a:ext uri="{FF2B5EF4-FFF2-40B4-BE49-F238E27FC236}">
                      <a16:creationId xmlns:a16="http://schemas.microsoft.com/office/drawing/2014/main" id="{1E44D547-BBA2-9A4A-8A28-B6F79EB1626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6" name="Oval 734">
                  <a:extLst>
                    <a:ext uri="{FF2B5EF4-FFF2-40B4-BE49-F238E27FC236}">
                      <a16:creationId xmlns:a16="http://schemas.microsoft.com/office/drawing/2014/main" id="{C0BDA0C7-A51C-934B-BDAC-3A218C34608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7" name="Oval 735">
                  <a:extLst>
                    <a:ext uri="{FF2B5EF4-FFF2-40B4-BE49-F238E27FC236}">
                      <a16:creationId xmlns:a16="http://schemas.microsoft.com/office/drawing/2014/main" id="{4D8F867B-6E92-6D4B-920A-6CEACF84419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8" name="Oval 736">
                  <a:extLst>
                    <a:ext uri="{FF2B5EF4-FFF2-40B4-BE49-F238E27FC236}">
                      <a16:creationId xmlns:a16="http://schemas.microsoft.com/office/drawing/2014/main" id="{96F5A7A0-EC58-0241-BB1B-CA40FEAE2B0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9" name="Oval 737">
                  <a:extLst>
                    <a:ext uri="{FF2B5EF4-FFF2-40B4-BE49-F238E27FC236}">
                      <a16:creationId xmlns:a16="http://schemas.microsoft.com/office/drawing/2014/main" id="{64BA2F44-1DCF-CA42-AA7F-AE75D371327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0" name="Oval 738">
                  <a:extLst>
                    <a:ext uri="{FF2B5EF4-FFF2-40B4-BE49-F238E27FC236}">
                      <a16:creationId xmlns:a16="http://schemas.microsoft.com/office/drawing/2014/main" id="{A8CE535E-2146-F34B-9332-1C31479D81A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1" name="Oval 739">
                  <a:extLst>
                    <a:ext uri="{FF2B5EF4-FFF2-40B4-BE49-F238E27FC236}">
                      <a16:creationId xmlns:a16="http://schemas.microsoft.com/office/drawing/2014/main" id="{4FDCE7E1-0AEC-DD4F-A4FB-65200939DF9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2" name="Oval 740">
                  <a:extLst>
                    <a:ext uri="{FF2B5EF4-FFF2-40B4-BE49-F238E27FC236}">
                      <a16:creationId xmlns:a16="http://schemas.microsoft.com/office/drawing/2014/main" id="{769A4DDC-C314-044B-A98C-C15CE7AF10B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3" name="Oval 741">
                  <a:extLst>
                    <a:ext uri="{FF2B5EF4-FFF2-40B4-BE49-F238E27FC236}">
                      <a16:creationId xmlns:a16="http://schemas.microsoft.com/office/drawing/2014/main" id="{EBB19DF6-34D4-0F47-AA0B-EAC24566DAF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4" name="Oval 742">
                  <a:extLst>
                    <a:ext uri="{FF2B5EF4-FFF2-40B4-BE49-F238E27FC236}">
                      <a16:creationId xmlns:a16="http://schemas.microsoft.com/office/drawing/2014/main" id="{56E27EF2-234F-284F-89D3-39D495AF93D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5" name="Oval 743">
                  <a:extLst>
                    <a:ext uri="{FF2B5EF4-FFF2-40B4-BE49-F238E27FC236}">
                      <a16:creationId xmlns:a16="http://schemas.microsoft.com/office/drawing/2014/main" id="{EC38BF59-0267-1942-8F6D-78DA2C6D2F0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6" name="Oval 744">
                  <a:extLst>
                    <a:ext uri="{FF2B5EF4-FFF2-40B4-BE49-F238E27FC236}">
                      <a16:creationId xmlns:a16="http://schemas.microsoft.com/office/drawing/2014/main" id="{30548AEA-0B75-6441-9695-95C82657BFF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7" name="Oval 745">
                  <a:extLst>
                    <a:ext uri="{FF2B5EF4-FFF2-40B4-BE49-F238E27FC236}">
                      <a16:creationId xmlns:a16="http://schemas.microsoft.com/office/drawing/2014/main" id="{B8067E9C-C652-1241-B2AB-4EEA109A7C1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8" name="Oval 746">
                  <a:extLst>
                    <a:ext uri="{FF2B5EF4-FFF2-40B4-BE49-F238E27FC236}">
                      <a16:creationId xmlns:a16="http://schemas.microsoft.com/office/drawing/2014/main" id="{A1787748-C00A-ED4D-80F3-EBEBAFD8786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459" name="Group 747">
              <a:extLst>
                <a:ext uri="{FF2B5EF4-FFF2-40B4-BE49-F238E27FC236}">
                  <a16:creationId xmlns:a16="http://schemas.microsoft.com/office/drawing/2014/main" id="{DF7BAC41-FF27-BD4C-9377-12B82119760C}"/>
                </a:ext>
              </a:extLst>
            </p:cNvPr>
            <p:cNvGrpSpPr>
              <a:grpSpLocks/>
            </p:cNvGrpSpPr>
            <p:nvPr/>
          </p:nvGrpSpPr>
          <p:grpSpPr bwMode="auto">
            <a:xfrm>
              <a:off x="2585" y="3197"/>
              <a:ext cx="1569" cy="622"/>
              <a:chOff x="2489" y="3101"/>
              <a:chExt cx="1569" cy="622"/>
            </a:xfrm>
          </p:grpSpPr>
          <p:grpSp>
            <p:nvGrpSpPr>
              <p:cNvPr id="756460" name="Group 748">
                <a:extLst>
                  <a:ext uri="{FF2B5EF4-FFF2-40B4-BE49-F238E27FC236}">
                    <a16:creationId xmlns:a16="http://schemas.microsoft.com/office/drawing/2014/main" id="{5E69A2FB-F8F9-3446-B3E8-B92379DDF88E}"/>
                  </a:ext>
                </a:extLst>
              </p:cNvPr>
              <p:cNvGrpSpPr>
                <a:grpSpLocks/>
              </p:cNvGrpSpPr>
              <p:nvPr/>
            </p:nvGrpSpPr>
            <p:grpSpPr bwMode="auto">
              <a:xfrm>
                <a:off x="3712" y="3419"/>
                <a:ext cx="346" cy="304"/>
                <a:chOff x="3098" y="2084"/>
                <a:chExt cx="346" cy="304"/>
              </a:xfrm>
            </p:grpSpPr>
            <p:sp>
              <p:nvSpPr>
                <p:cNvPr id="756461" name="Oval 749">
                  <a:extLst>
                    <a:ext uri="{FF2B5EF4-FFF2-40B4-BE49-F238E27FC236}">
                      <a16:creationId xmlns:a16="http://schemas.microsoft.com/office/drawing/2014/main" id="{54DE5465-9AB2-3946-B2B7-8A21C07C40D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2" name="Oval 750">
                  <a:extLst>
                    <a:ext uri="{FF2B5EF4-FFF2-40B4-BE49-F238E27FC236}">
                      <a16:creationId xmlns:a16="http://schemas.microsoft.com/office/drawing/2014/main" id="{63B51139-ACEA-0340-8644-0A8A1CABC70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3" name="Oval 751">
                  <a:extLst>
                    <a:ext uri="{FF2B5EF4-FFF2-40B4-BE49-F238E27FC236}">
                      <a16:creationId xmlns:a16="http://schemas.microsoft.com/office/drawing/2014/main" id="{21657681-D350-E34E-BF9B-E653DC443D3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4" name="Oval 752">
                  <a:extLst>
                    <a:ext uri="{FF2B5EF4-FFF2-40B4-BE49-F238E27FC236}">
                      <a16:creationId xmlns:a16="http://schemas.microsoft.com/office/drawing/2014/main" id="{5E216DEF-BAD2-174D-9CED-E853BD77826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5" name="Oval 753">
                  <a:extLst>
                    <a:ext uri="{FF2B5EF4-FFF2-40B4-BE49-F238E27FC236}">
                      <a16:creationId xmlns:a16="http://schemas.microsoft.com/office/drawing/2014/main" id="{24B72C8E-AA21-D645-B60D-CC980CA6D4B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6" name="Oval 754">
                  <a:extLst>
                    <a:ext uri="{FF2B5EF4-FFF2-40B4-BE49-F238E27FC236}">
                      <a16:creationId xmlns:a16="http://schemas.microsoft.com/office/drawing/2014/main" id="{312C7150-51AF-154E-9FF2-256824D258F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7" name="Oval 755">
                  <a:extLst>
                    <a:ext uri="{FF2B5EF4-FFF2-40B4-BE49-F238E27FC236}">
                      <a16:creationId xmlns:a16="http://schemas.microsoft.com/office/drawing/2014/main" id="{A7D42E95-0A67-314E-AF5F-73F419C2A24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8" name="Oval 756">
                  <a:extLst>
                    <a:ext uri="{FF2B5EF4-FFF2-40B4-BE49-F238E27FC236}">
                      <a16:creationId xmlns:a16="http://schemas.microsoft.com/office/drawing/2014/main" id="{3AA4F212-5240-FA4F-905E-B027F59D19A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9" name="Oval 757">
                  <a:extLst>
                    <a:ext uri="{FF2B5EF4-FFF2-40B4-BE49-F238E27FC236}">
                      <a16:creationId xmlns:a16="http://schemas.microsoft.com/office/drawing/2014/main" id="{6277711C-B16E-9541-9A21-6DE01B70842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0" name="Oval 758">
                  <a:extLst>
                    <a:ext uri="{FF2B5EF4-FFF2-40B4-BE49-F238E27FC236}">
                      <a16:creationId xmlns:a16="http://schemas.microsoft.com/office/drawing/2014/main" id="{837781A9-DFB7-7243-8101-3B06FC72414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1" name="Oval 759">
                  <a:extLst>
                    <a:ext uri="{FF2B5EF4-FFF2-40B4-BE49-F238E27FC236}">
                      <a16:creationId xmlns:a16="http://schemas.microsoft.com/office/drawing/2014/main" id="{4E1160FD-96DC-3543-B3E7-8DB4561A368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2" name="Oval 760">
                  <a:extLst>
                    <a:ext uri="{FF2B5EF4-FFF2-40B4-BE49-F238E27FC236}">
                      <a16:creationId xmlns:a16="http://schemas.microsoft.com/office/drawing/2014/main" id="{670FDEAA-6794-D045-BD5E-7BAD57A3775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3" name="Oval 761">
                  <a:extLst>
                    <a:ext uri="{FF2B5EF4-FFF2-40B4-BE49-F238E27FC236}">
                      <a16:creationId xmlns:a16="http://schemas.microsoft.com/office/drawing/2014/main" id="{FE3E8EE2-E3EB-8F40-95C0-99F27344277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4" name="Oval 762">
                  <a:extLst>
                    <a:ext uri="{FF2B5EF4-FFF2-40B4-BE49-F238E27FC236}">
                      <a16:creationId xmlns:a16="http://schemas.microsoft.com/office/drawing/2014/main" id="{BAD95791-4AE9-444B-AE16-FFCCA0ACFCB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475" name="Group 763">
                <a:extLst>
                  <a:ext uri="{FF2B5EF4-FFF2-40B4-BE49-F238E27FC236}">
                    <a16:creationId xmlns:a16="http://schemas.microsoft.com/office/drawing/2014/main" id="{D8DA8856-97A0-9A40-BC51-4BF8BB9898A1}"/>
                  </a:ext>
                </a:extLst>
              </p:cNvPr>
              <p:cNvGrpSpPr>
                <a:grpSpLocks/>
              </p:cNvGrpSpPr>
              <p:nvPr/>
            </p:nvGrpSpPr>
            <p:grpSpPr bwMode="auto">
              <a:xfrm>
                <a:off x="2489" y="3101"/>
                <a:ext cx="346" cy="304"/>
                <a:chOff x="3098" y="2084"/>
                <a:chExt cx="346" cy="304"/>
              </a:xfrm>
            </p:grpSpPr>
            <p:sp>
              <p:nvSpPr>
                <p:cNvPr id="756476" name="Oval 764">
                  <a:extLst>
                    <a:ext uri="{FF2B5EF4-FFF2-40B4-BE49-F238E27FC236}">
                      <a16:creationId xmlns:a16="http://schemas.microsoft.com/office/drawing/2014/main" id="{7CD03A93-1CB9-2443-961D-841BC18A503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7" name="Oval 765">
                  <a:extLst>
                    <a:ext uri="{FF2B5EF4-FFF2-40B4-BE49-F238E27FC236}">
                      <a16:creationId xmlns:a16="http://schemas.microsoft.com/office/drawing/2014/main" id="{D16433F1-E813-1D42-81DE-8F9093EEBD9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8" name="Oval 766">
                  <a:extLst>
                    <a:ext uri="{FF2B5EF4-FFF2-40B4-BE49-F238E27FC236}">
                      <a16:creationId xmlns:a16="http://schemas.microsoft.com/office/drawing/2014/main" id="{47F0EC9B-80E4-0A40-8B2F-9F6385CA94B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9" name="Oval 767">
                  <a:extLst>
                    <a:ext uri="{FF2B5EF4-FFF2-40B4-BE49-F238E27FC236}">
                      <a16:creationId xmlns:a16="http://schemas.microsoft.com/office/drawing/2014/main" id="{B31B6024-58C4-124A-BFF6-8668B379991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0" name="Oval 768">
                  <a:extLst>
                    <a:ext uri="{FF2B5EF4-FFF2-40B4-BE49-F238E27FC236}">
                      <a16:creationId xmlns:a16="http://schemas.microsoft.com/office/drawing/2014/main" id="{53775397-8272-8B46-8229-751D3DEC92E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1" name="Oval 769">
                  <a:extLst>
                    <a:ext uri="{FF2B5EF4-FFF2-40B4-BE49-F238E27FC236}">
                      <a16:creationId xmlns:a16="http://schemas.microsoft.com/office/drawing/2014/main" id="{75BAFD22-DDF8-A540-8014-A5F0C7EC995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2" name="Oval 770">
                  <a:extLst>
                    <a:ext uri="{FF2B5EF4-FFF2-40B4-BE49-F238E27FC236}">
                      <a16:creationId xmlns:a16="http://schemas.microsoft.com/office/drawing/2014/main" id="{545BDA85-62D0-2B44-985E-6EB5D946170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3" name="Oval 771">
                  <a:extLst>
                    <a:ext uri="{FF2B5EF4-FFF2-40B4-BE49-F238E27FC236}">
                      <a16:creationId xmlns:a16="http://schemas.microsoft.com/office/drawing/2014/main" id="{43240795-9B26-CE44-9C32-3B7E5B05EEE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4" name="Oval 772">
                  <a:extLst>
                    <a:ext uri="{FF2B5EF4-FFF2-40B4-BE49-F238E27FC236}">
                      <a16:creationId xmlns:a16="http://schemas.microsoft.com/office/drawing/2014/main" id="{32A3B194-9ED8-264E-A5A6-3EE49A494A7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5" name="Oval 773">
                  <a:extLst>
                    <a:ext uri="{FF2B5EF4-FFF2-40B4-BE49-F238E27FC236}">
                      <a16:creationId xmlns:a16="http://schemas.microsoft.com/office/drawing/2014/main" id="{0AE39247-1BD7-4248-A2D7-2CEC96967DE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6" name="Oval 774">
                  <a:extLst>
                    <a:ext uri="{FF2B5EF4-FFF2-40B4-BE49-F238E27FC236}">
                      <a16:creationId xmlns:a16="http://schemas.microsoft.com/office/drawing/2014/main" id="{EEB36BF0-898C-4449-AF68-7A1919D513E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7" name="Oval 775">
                  <a:extLst>
                    <a:ext uri="{FF2B5EF4-FFF2-40B4-BE49-F238E27FC236}">
                      <a16:creationId xmlns:a16="http://schemas.microsoft.com/office/drawing/2014/main" id="{E3D182A2-5952-5747-824C-5A918CC01CA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8" name="Oval 776">
                  <a:extLst>
                    <a:ext uri="{FF2B5EF4-FFF2-40B4-BE49-F238E27FC236}">
                      <a16:creationId xmlns:a16="http://schemas.microsoft.com/office/drawing/2014/main" id="{6C3E76D0-EAB9-0D46-88F7-E7A728F9044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9" name="Oval 777">
                  <a:extLst>
                    <a:ext uri="{FF2B5EF4-FFF2-40B4-BE49-F238E27FC236}">
                      <a16:creationId xmlns:a16="http://schemas.microsoft.com/office/drawing/2014/main" id="{0577AF96-1377-0643-B890-8FA6C61CCA3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490" name="Group 778">
              <a:extLst>
                <a:ext uri="{FF2B5EF4-FFF2-40B4-BE49-F238E27FC236}">
                  <a16:creationId xmlns:a16="http://schemas.microsoft.com/office/drawing/2014/main" id="{1852EBAA-A08E-AD42-A312-36198A66014F}"/>
                </a:ext>
              </a:extLst>
            </p:cNvPr>
            <p:cNvGrpSpPr>
              <a:grpSpLocks/>
            </p:cNvGrpSpPr>
            <p:nvPr/>
          </p:nvGrpSpPr>
          <p:grpSpPr bwMode="auto">
            <a:xfrm>
              <a:off x="2363" y="2853"/>
              <a:ext cx="1414" cy="967"/>
              <a:chOff x="2267" y="2757"/>
              <a:chExt cx="1414" cy="967"/>
            </a:xfrm>
          </p:grpSpPr>
          <p:grpSp>
            <p:nvGrpSpPr>
              <p:cNvPr id="756491" name="Group 779">
                <a:extLst>
                  <a:ext uri="{FF2B5EF4-FFF2-40B4-BE49-F238E27FC236}">
                    <a16:creationId xmlns:a16="http://schemas.microsoft.com/office/drawing/2014/main" id="{651E5366-42A0-B447-A7E7-92C3ECCFF86B}"/>
                  </a:ext>
                </a:extLst>
              </p:cNvPr>
              <p:cNvGrpSpPr>
                <a:grpSpLocks/>
              </p:cNvGrpSpPr>
              <p:nvPr/>
            </p:nvGrpSpPr>
            <p:grpSpPr bwMode="auto">
              <a:xfrm>
                <a:off x="3335" y="3420"/>
                <a:ext cx="346" cy="304"/>
                <a:chOff x="3098" y="2084"/>
                <a:chExt cx="346" cy="304"/>
              </a:xfrm>
            </p:grpSpPr>
            <p:sp>
              <p:nvSpPr>
                <p:cNvPr id="756492" name="Oval 780">
                  <a:extLst>
                    <a:ext uri="{FF2B5EF4-FFF2-40B4-BE49-F238E27FC236}">
                      <a16:creationId xmlns:a16="http://schemas.microsoft.com/office/drawing/2014/main" id="{BFD46AC2-344B-6743-849F-25FA2058CCC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93" name="Oval 781">
                  <a:extLst>
                    <a:ext uri="{FF2B5EF4-FFF2-40B4-BE49-F238E27FC236}">
                      <a16:creationId xmlns:a16="http://schemas.microsoft.com/office/drawing/2014/main" id="{1E38C908-BE97-BA4E-B529-E3D040B8E38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94" name="Oval 782">
                  <a:extLst>
                    <a:ext uri="{FF2B5EF4-FFF2-40B4-BE49-F238E27FC236}">
                      <a16:creationId xmlns:a16="http://schemas.microsoft.com/office/drawing/2014/main" id="{A1127C79-A232-4E4A-9BD6-45E5B5431E9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95" name="Oval 783">
                  <a:extLst>
                    <a:ext uri="{FF2B5EF4-FFF2-40B4-BE49-F238E27FC236}">
                      <a16:creationId xmlns:a16="http://schemas.microsoft.com/office/drawing/2014/main" id="{3D9E3F6F-D33A-4E4D-811B-A96BEBEA933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96" name="Oval 784">
                  <a:extLst>
                    <a:ext uri="{FF2B5EF4-FFF2-40B4-BE49-F238E27FC236}">
                      <a16:creationId xmlns:a16="http://schemas.microsoft.com/office/drawing/2014/main" id="{C5899CF8-7867-224A-9DD0-45C88C294D1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97" name="Oval 785">
                  <a:extLst>
                    <a:ext uri="{FF2B5EF4-FFF2-40B4-BE49-F238E27FC236}">
                      <a16:creationId xmlns:a16="http://schemas.microsoft.com/office/drawing/2014/main" id="{333975A5-F69E-794E-A707-C7049907BA6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98" name="Oval 786">
                  <a:extLst>
                    <a:ext uri="{FF2B5EF4-FFF2-40B4-BE49-F238E27FC236}">
                      <a16:creationId xmlns:a16="http://schemas.microsoft.com/office/drawing/2014/main" id="{AB386F28-2F86-E045-8139-0B7DDC91E8A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99" name="Oval 787">
                  <a:extLst>
                    <a:ext uri="{FF2B5EF4-FFF2-40B4-BE49-F238E27FC236}">
                      <a16:creationId xmlns:a16="http://schemas.microsoft.com/office/drawing/2014/main" id="{6DF24B48-1C87-FE47-9A4E-A41983AEFE4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0" name="Oval 788">
                  <a:extLst>
                    <a:ext uri="{FF2B5EF4-FFF2-40B4-BE49-F238E27FC236}">
                      <a16:creationId xmlns:a16="http://schemas.microsoft.com/office/drawing/2014/main" id="{BAE1A4EF-08B2-8748-900B-37FA9CE6DD8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1" name="Oval 789">
                  <a:extLst>
                    <a:ext uri="{FF2B5EF4-FFF2-40B4-BE49-F238E27FC236}">
                      <a16:creationId xmlns:a16="http://schemas.microsoft.com/office/drawing/2014/main" id="{43F55215-5255-274A-9C2F-302FBFA3B25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2" name="Oval 790">
                  <a:extLst>
                    <a:ext uri="{FF2B5EF4-FFF2-40B4-BE49-F238E27FC236}">
                      <a16:creationId xmlns:a16="http://schemas.microsoft.com/office/drawing/2014/main" id="{1B473719-E2EB-7A4B-8E87-745A6FB597A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3" name="Oval 791">
                  <a:extLst>
                    <a:ext uri="{FF2B5EF4-FFF2-40B4-BE49-F238E27FC236}">
                      <a16:creationId xmlns:a16="http://schemas.microsoft.com/office/drawing/2014/main" id="{3F2A31E3-1587-4241-A5B4-1662165322A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4" name="Oval 792">
                  <a:extLst>
                    <a:ext uri="{FF2B5EF4-FFF2-40B4-BE49-F238E27FC236}">
                      <a16:creationId xmlns:a16="http://schemas.microsoft.com/office/drawing/2014/main" id="{2E91FEC2-D9D7-FF45-97AB-BFDAA506F7C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5" name="Oval 793">
                  <a:extLst>
                    <a:ext uri="{FF2B5EF4-FFF2-40B4-BE49-F238E27FC236}">
                      <a16:creationId xmlns:a16="http://schemas.microsoft.com/office/drawing/2014/main" id="{B9DCB5AE-5974-7849-8EE5-845DB483EB8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506" name="Group 794">
                <a:extLst>
                  <a:ext uri="{FF2B5EF4-FFF2-40B4-BE49-F238E27FC236}">
                    <a16:creationId xmlns:a16="http://schemas.microsoft.com/office/drawing/2014/main" id="{36A0A7E2-EEAC-B54E-B9B1-BDC99F534701}"/>
                  </a:ext>
                </a:extLst>
              </p:cNvPr>
              <p:cNvGrpSpPr>
                <a:grpSpLocks/>
              </p:cNvGrpSpPr>
              <p:nvPr/>
            </p:nvGrpSpPr>
            <p:grpSpPr bwMode="auto">
              <a:xfrm>
                <a:off x="2267" y="2757"/>
                <a:ext cx="346" cy="304"/>
                <a:chOff x="3098" y="2084"/>
                <a:chExt cx="346" cy="304"/>
              </a:xfrm>
            </p:grpSpPr>
            <p:sp>
              <p:nvSpPr>
                <p:cNvPr id="756507" name="Oval 795">
                  <a:extLst>
                    <a:ext uri="{FF2B5EF4-FFF2-40B4-BE49-F238E27FC236}">
                      <a16:creationId xmlns:a16="http://schemas.microsoft.com/office/drawing/2014/main" id="{D9208732-2E35-534C-B577-057F09D3D00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8" name="Oval 796">
                  <a:extLst>
                    <a:ext uri="{FF2B5EF4-FFF2-40B4-BE49-F238E27FC236}">
                      <a16:creationId xmlns:a16="http://schemas.microsoft.com/office/drawing/2014/main" id="{6995BEAB-4E6F-7944-84CC-BB74EDC9793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9" name="Oval 797">
                  <a:extLst>
                    <a:ext uri="{FF2B5EF4-FFF2-40B4-BE49-F238E27FC236}">
                      <a16:creationId xmlns:a16="http://schemas.microsoft.com/office/drawing/2014/main" id="{F69F93D2-47EA-B443-9426-5FFFBE48EDC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0" name="Oval 798">
                  <a:extLst>
                    <a:ext uri="{FF2B5EF4-FFF2-40B4-BE49-F238E27FC236}">
                      <a16:creationId xmlns:a16="http://schemas.microsoft.com/office/drawing/2014/main" id="{B4A4CAE6-D3E1-FA4B-95E7-D313011D9E2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1" name="Oval 799">
                  <a:extLst>
                    <a:ext uri="{FF2B5EF4-FFF2-40B4-BE49-F238E27FC236}">
                      <a16:creationId xmlns:a16="http://schemas.microsoft.com/office/drawing/2014/main" id="{A23135E0-C2A0-144E-9D6E-A55307BCB6E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2" name="Oval 800">
                  <a:extLst>
                    <a:ext uri="{FF2B5EF4-FFF2-40B4-BE49-F238E27FC236}">
                      <a16:creationId xmlns:a16="http://schemas.microsoft.com/office/drawing/2014/main" id="{E842E319-5C2B-164C-AF31-58E63FBEDA8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3" name="Oval 801">
                  <a:extLst>
                    <a:ext uri="{FF2B5EF4-FFF2-40B4-BE49-F238E27FC236}">
                      <a16:creationId xmlns:a16="http://schemas.microsoft.com/office/drawing/2014/main" id="{8BD572FE-C4E7-1A4E-B241-698ED2D0BA7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4" name="Oval 802">
                  <a:extLst>
                    <a:ext uri="{FF2B5EF4-FFF2-40B4-BE49-F238E27FC236}">
                      <a16:creationId xmlns:a16="http://schemas.microsoft.com/office/drawing/2014/main" id="{1041B4C1-7B7A-2144-B900-5206DCC11D0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5" name="Oval 803">
                  <a:extLst>
                    <a:ext uri="{FF2B5EF4-FFF2-40B4-BE49-F238E27FC236}">
                      <a16:creationId xmlns:a16="http://schemas.microsoft.com/office/drawing/2014/main" id="{36BEA7C7-A688-E84C-9665-5448A7E47AB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6" name="Oval 804">
                  <a:extLst>
                    <a:ext uri="{FF2B5EF4-FFF2-40B4-BE49-F238E27FC236}">
                      <a16:creationId xmlns:a16="http://schemas.microsoft.com/office/drawing/2014/main" id="{D0506578-FB1E-A14E-8E93-EAC258C466F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7" name="Oval 805">
                  <a:extLst>
                    <a:ext uri="{FF2B5EF4-FFF2-40B4-BE49-F238E27FC236}">
                      <a16:creationId xmlns:a16="http://schemas.microsoft.com/office/drawing/2014/main" id="{37D2E21F-6D03-FA47-962C-4C20904441D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8" name="Oval 806">
                  <a:extLst>
                    <a:ext uri="{FF2B5EF4-FFF2-40B4-BE49-F238E27FC236}">
                      <a16:creationId xmlns:a16="http://schemas.microsoft.com/office/drawing/2014/main" id="{20928344-F746-7041-9A35-368FAEDACCA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9" name="Oval 807">
                  <a:extLst>
                    <a:ext uri="{FF2B5EF4-FFF2-40B4-BE49-F238E27FC236}">
                      <a16:creationId xmlns:a16="http://schemas.microsoft.com/office/drawing/2014/main" id="{C39854BB-55CE-F340-9245-8C8C0E4E99E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20" name="Oval 808">
                  <a:extLst>
                    <a:ext uri="{FF2B5EF4-FFF2-40B4-BE49-F238E27FC236}">
                      <a16:creationId xmlns:a16="http://schemas.microsoft.com/office/drawing/2014/main" id="{EC5D1F8F-3A7A-E146-8667-8E140DE1668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521" name="Group 809">
              <a:extLst>
                <a:ext uri="{FF2B5EF4-FFF2-40B4-BE49-F238E27FC236}">
                  <a16:creationId xmlns:a16="http://schemas.microsoft.com/office/drawing/2014/main" id="{3B7E3C45-77F0-404E-995F-A2D93CB6E4B4}"/>
                </a:ext>
              </a:extLst>
            </p:cNvPr>
            <p:cNvGrpSpPr>
              <a:grpSpLocks/>
            </p:cNvGrpSpPr>
            <p:nvPr/>
          </p:nvGrpSpPr>
          <p:grpSpPr bwMode="auto">
            <a:xfrm>
              <a:off x="3094" y="2440"/>
              <a:ext cx="1189" cy="937"/>
              <a:chOff x="2998" y="2344"/>
              <a:chExt cx="1189" cy="937"/>
            </a:xfrm>
          </p:grpSpPr>
          <p:grpSp>
            <p:nvGrpSpPr>
              <p:cNvPr id="756522" name="Group 810">
                <a:extLst>
                  <a:ext uri="{FF2B5EF4-FFF2-40B4-BE49-F238E27FC236}">
                    <a16:creationId xmlns:a16="http://schemas.microsoft.com/office/drawing/2014/main" id="{C4015036-A406-664A-BC55-53D924943478}"/>
                  </a:ext>
                </a:extLst>
              </p:cNvPr>
              <p:cNvGrpSpPr>
                <a:grpSpLocks/>
              </p:cNvGrpSpPr>
              <p:nvPr/>
            </p:nvGrpSpPr>
            <p:grpSpPr bwMode="auto">
              <a:xfrm>
                <a:off x="2998" y="2977"/>
                <a:ext cx="346" cy="304"/>
                <a:chOff x="3098" y="2084"/>
                <a:chExt cx="346" cy="304"/>
              </a:xfrm>
            </p:grpSpPr>
            <p:sp>
              <p:nvSpPr>
                <p:cNvPr id="756523" name="Oval 811">
                  <a:extLst>
                    <a:ext uri="{FF2B5EF4-FFF2-40B4-BE49-F238E27FC236}">
                      <a16:creationId xmlns:a16="http://schemas.microsoft.com/office/drawing/2014/main" id="{48B9167F-7603-874D-BBF9-A143B1FE359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24" name="Oval 812">
                  <a:extLst>
                    <a:ext uri="{FF2B5EF4-FFF2-40B4-BE49-F238E27FC236}">
                      <a16:creationId xmlns:a16="http://schemas.microsoft.com/office/drawing/2014/main" id="{9B13AE80-C3CF-AD4D-957C-3FE0E218F56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25" name="Oval 813">
                  <a:extLst>
                    <a:ext uri="{FF2B5EF4-FFF2-40B4-BE49-F238E27FC236}">
                      <a16:creationId xmlns:a16="http://schemas.microsoft.com/office/drawing/2014/main" id="{A4B10A8A-01FD-F74B-994E-936FCC9A1FD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26" name="Oval 814">
                  <a:extLst>
                    <a:ext uri="{FF2B5EF4-FFF2-40B4-BE49-F238E27FC236}">
                      <a16:creationId xmlns:a16="http://schemas.microsoft.com/office/drawing/2014/main" id="{34A45C2E-C6E5-7A4D-9B33-A6001DA6E7F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27" name="Oval 815">
                  <a:extLst>
                    <a:ext uri="{FF2B5EF4-FFF2-40B4-BE49-F238E27FC236}">
                      <a16:creationId xmlns:a16="http://schemas.microsoft.com/office/drawing/2014/main" id="{A9959446-A422-6D4E-87BD-6D9F194DB1A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28" name="Oval 816">
                  <a:extLst>
                    <a:ext uri="{FF2B5EF4-FFF2-40B4-BE49-F238E27FC236}">
                      <a16:creationId xmlns:a16="http://schemas.microsoft.com/office/drawing/2014/main" id="{231D9176-4439-2943-8DB6-9DF0B8AC4C9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29" name="Oval 817">
                  <a:extLst>
                    <a:ext uri="{FF2B5EF4-FFF2-40B4-BE49-F238E27FC236}">
                      <a16:creationId xmlns:a16="http://schemas.microsoft.com/office/drawing/2014/main" id="{37EB9D1E-CFB2-564E-B759-01ECA7FC940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0" name="Oval 818">
                  <a:extLst>
                    <a:ext uri="{FF2B5EF4-FFF2-40B4-BE49-F238E27FC236}">
                      <a16:creationId xmlns:a16="http://schemas.microsoft.com/office/drawing/2014/main" id="{470E5882-27F3-0945-B0CE-CBCA6F182F2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1" name="Oval 819">
                  <a:extLst>
                    <a:ext uri="{FF2B5EF4-FFF2-40B4-BE49-F238E27FC236}">
                      <a16:creationId xmlns:a16="http://schemas.microsoft.com/office/drawing/2014/main" id="{7C1E9B45-078E-744D-BD0C-C068C2DFE10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2" name="Oval 820">
                  <a:extLst>
                    <a:ext uri="{FF2B5EF4-FFF2-40B4-BE49-F238E27FC236}">
                      <a16:creationId xmlns:a16="http://schemas.microsoft.com/office/drawing/2014/main" id="{9ECA0E48-E621-A644-926D-BDB25C542DC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3" name="Oval 821">
                  <a:extLst>
                    <a:ext uri="{FF2B5EF4-FFF2-40B4-BE49-F238E27FC236}">
                      <a16:creationId xmlns:a16="http://schemas.microsoft.com/office/drawing/2014/main" id="{D8A9F3F7-3ACB-E244-AEC8-C6506DAA87A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4" name="Oval 822">
                  <a:extLst>
                    <a:ext uri="{FF2B5EF4-FFF2-40B4-BE49-F238E27FC236}">
                      <a16:creationId xmlns:a16="http://schemas.microsoft.com/office/drawing/2014/main" id="{326B537B-0903-E44D-82AA-A827F114AD1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5" name="Oval 823">
                  <a:extLst>
                    <a:ext uri="{FF2B5EF4-FFF2-40B4-BE49-F238E27FC236}">
                      <a16:creationId xmlns:a16="http://schemas.microsoft.com/office/drawing/2014/main" id="{FDAD6294-7EAF-4D4C-85B3-E1B095FE692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6" name="Oval 824">
                  <a:extLst>
                    <a:ext uri="{FF2B5EF4-FFF2-40B4-BE49-F238E27FC236}">
                      <a16:creationId xmlns:a16="http://schemas.microsoft.com/office/drawing/2014/main" id="{D11DD553-0994-374F-B89B-DCF21553DA9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537" name="Group 825">
                <a:extLst>
                  <a:ext uri="{FF2B5EF4-FFF2-40B4-BE49-F238E27FC236}">
                    <a16:creationId xmlns:a16="http://schemas.microsoft.com/office/drawing/2014/main" id="{C874CE16-D3C6-BE4C-A402-2A0C30C46B74}"/>
                  </a:ext>
                </a:extLst>
              </p:cNvPr>
              <p:cNvGrpSpPr>
                <a:grpSpLocks/>
              </p:cNvGrpSpPr>
              <p:nvPr/>
            </p:nvGrpSpPr>
            <p:grpSpPr bwMode="auto">
              <a:xfrm>
                <a:off x="3841" y="2344"/>
                <a:ext cx="346" cy="304"/>
                <a:chOff x="3098" y="2084"/>
                <a:chExt cx="346" cy="304"/>
              </a:xfrm>
            </p:grpSpPr>
            <p:sp>
              <p:nvSpPr>
                <p:cNvPr id="756538" name="Oval 826">
                  <a:extLst>
                    <a:ext uri="{FF2B5EF4-FFF2-40B4-BE49-F238E27FC236}">
                      <a16:creationId xmlns:a16="http://schemas.microsoft.com/office/drawing/2014/main" id="{0AE0C125-023C-7D47-ABF7-0A1CA52DCF2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9" name="Oval 827">
                  <a:extLst>
                    <a:ext uri="{FF2B5EF4-FFF2-40B4-BE49-F238E27FC236}">
                      <a16:creationId xmlns:a16="http://schemas.microsoft.com/office/drawing/2014/main" id="{878D8247-463B-E447-BC18-B437D24D87E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0" name="Oval 828">
                  <a:extLst>
                    <a:ext uri="{FF2B5EF4-FFF2-40B4-BE49-F238E27FC236}">
                      <a16:creationId xmlns:a16="http://schemas.microsoft.com/office/drawing/2014/main" id="{6E87A058-B99A-E54A-8315-FD8D40867C1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1" name="Oval 829">
                  <a:extLst>
                    <a:ext uri="{FF2B5EF4-FFF2-40B4-BE49-F238E27FC236}">
                      <a16:creationId xmlns:a16="http://schemas.microsoft.com/office/drawing/2014/main" id="{5549D54F-E3AB-124B-A085-311A59CEE70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2" name="Oval 830">
                  <a:extLst>
                    <a:ext uri="{FF2B5EF4-FFF2-40B4-BE49-F238E27FC236}">
                      <a16:creationId xmlns:a16="http://schemas.microsoft.com/office/drawing/2014/main" id="{C5E0BA5E-7CA0-3045-A406-30EA4B39CD4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3" name="Oval 831">
                  <a:extLst>
                    <a:ext uri="{FF2B5EF4-FFF2-40B4-BE49-F238E27FC236}">
                      <a16:creationId xmlns:a16="http://schemas.microsoft.com/office/drawing/2014/main" id="{D8FD7F7D-0048-BE47-AAD0-17E1DF78461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4" name="Oval 832">
                  <a:extLst>
                    <a:ext uri="{FF2B5EF4-FFF2-40B4-BE49-F238E27FC236}">
                      <a16:creationId xmlns:a16="http://schemas.microsoft.com/office/drawing/2014/main" id="{E757837B-9163-A84E-8770-B7E95932326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5" name="Oval 833">
                  <a:extLst>
                    <a:ext uri="{FF2B5EF4-FFF2-40B4-BE49-F238E27FC236}">
                      <a16:creationId xmlns:a16="http://schemas.microsoft.com/office/drawing/2014/main" id="{B3CECAE5-39B9-7E49-A7D5-B2B73C060E6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6" name="Oval 834">
                  <a:extLst>
                    <a:ext uri="{FF2B5EF4-FFF2-40B4-BE49-F238E27FC236}">
                      <a16:creationId xmlns:a16="http://schemas.microsoft.com/office/drawing/2014/main" id="{D279DF1C-F106-8042-9E22-97122F9C159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7" name="Oval 835">
                  <a:extLst>
                    <a:ext uri="{FF2B5EF4-FFF2-40B4-BE49-F238E27FC236}">
                      <a16:creationId xmlns:a16="http://schemas.microsoft.com/office/drawing/2014/main" id="{BA8AE0D5-ED22-3440-8717-87582111972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8" name="Oval 836">
                  <a:extLst>
                    <a:ext uri="{FF2B5EF4-FFF2-40B4-BE49-F238E27FC236}">
                      <a16:creationId xmlns:a16="http://schemas.microsoft.com/office/drawing/2014/main" id="{BF25F277-F3E2-7B4A-9EB4-3140E27534A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9" name="Oval 837">
                  <a:extLst>
                    <a:ext uri="{FF2B5EF4-FFF2-40B4-BE49-F238E27FC236}">
                      <a16:creationId xmlns:a16="http://schemas.microsoft.com/office/drawing/2014/main" id="{47C63D2A-DC43-0F44-BD8D-402FCBD2CC2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50" name="Oval 838">
                  <a:extLst>
                    <a:ext uri="{FF2B5EF4-FFF2-40B4-BE49-F238E27FC236}">
                      <a16:creationId xmlns:a16="http://schemas.microsoft.com/office/drawing/2014/main" id="{0EBA9806-61CF-DD40-A83D-FDB783EB5E7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51" name="Oval 839">
                  <a:extLst>
                    <a:ext uri="{FF2B5EF4-FFF2-40B4-BE49-F238E27FC236}">
                      <a16:creationId xmlns:a16="http://schemas.microsoft.com/office/drawing/2014/main" id="{F412C4D8-18C4-5C41-9302-85EE3370620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552" name="Group 840">
              <a:extLst>
                <a:ext uri="{FF2B5EF4-FFF2-40B4-BE49-F238E27FC236}">
                  <a16:creationId xmlns:a16="http://schemas.microsoft.com/office/drawing/2014/main" id="{1E79CA17-F312-6D45-963D-1AD2C3060AD9}"/>
                </a:ext>
              </a:extLst>
            </p:cNvPr>
            <p:cNvGrpSpPr>
              <a:grpSpLocks/>
            </p:cNvGrpSpPr>
            <p:nvPr/>
          </p:nvGrpSpPr>
          <p:grpSpPr bwMode="auto">
            <a:xfrm>
              <a:off x="3665" y="2899"/>
              <a:ext cx="884" cy="539"/>
              <a:chOff x="3569" y="2803"/>
              <a:chExt cx="884" cy="539"/>
            </a:xfrm>
          </p:grpSpPr>
          <p:grpSp>
            <p:nvGrpSpPr>
              <p:cNvPr id="756553" name="Group 841">
                <a:extLst>
                  <a:ext uri="{FF2B5EF4-FFF2-40B4-BE49-F238E27FC236}">
                    <a16:creationId xmlns:a16="http://schemas.microsoft.com/office/drawing/2014/main" id="{28D69C37-FA14-EC40-A7D6-8FFA88CCBB32}"/>
                  </a:ext>
                </a:extLst>
              </p:cNvPr>
              <p:cNvGrpSpPr>
                <a:grpSpLocks/>
              </p:cNvGrpSpPr>
              <p:nvPr/>
            </p:nvGrpSpPr>
            <p:grpSpPr bwMode="auto">
              <a:xfrm>
                <a:off x="4107" y="2803"/>
                <a:ext cx="346" cy="304"/>
                <a:chOff x="3098" y="2084"/>
                <a:chExt cx="346" cy="304"/>
              </a:xfrm>
            </p:grpSpPr>
            <p:sp>
              <p:nvSpPr>
                <p:cNvPr id="756554" name="Oval 842">
                  <a:extLst>
                    <a:ext uri="{FF2B5EF4-FFF2-40B4-BE49-F238E27FC236}">
                      <a16:creationId xmlns:a16="http://schemas.microsoft.com/office/drawing/2014/main" id="{753E0BD5-38C9-364E-9AB2-B6A5FF8EEB4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55" name="Oval 843">
                  <a:extLst>
                    <a:ext uri="{FF2B5EF4-FFF2-40B4-BE49-F238E27FC236}">
                      <a16:creationId xmlns:a16="http://schemas.microsoft.com/office/drawing/2014/main" id="{3ED83412-014B-E245-9627-34B111F4986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56" name="Oval 844">
                  <a:extLst>
                    <a:ext uri="{FF2B5EF4-FFF2-40B4-BE49-F238E27FC236}">
                      <a16:creationId xmlns:a16="http://schemas.microsoft.com/office/drawing/2014/main" id="{C5FD549E-EBEE-3549-A0DD-E3720EB30A4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57" name="Oval 845">
                  <a:extLst>
                    <a:ext uri="{FF2B5EF4-FFF2-40B4-BE49-F238E27FC236}">
                      <a16:creationId xmlns:a16="http://schemas.microsoft.com/office/drawing/2014/main" id="{59E22699-5BAB-B44A-A1C0-DC0A574A15A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58" name="Oval 846">
                  <a:extLst>
                    <a:ext uri="{FF2B5EF4-FFF2-40B4-BE49-F238E27FC236}">
                      <a16:creationId xmlns:a16="http://schemas.microsoft.com/office/drawing/2014/main" id="{3450BE97-8FEC-1A42-B531-C136B23E178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59" name="Oval 847">
                  <a:extLst>
                    <a:ext uri="{FF2B5EF4-FFF2-40B4-BE49-F238E27FC236}">
                      <a16:creationId xmlns:a16="http://schemas.microsoft.com/office/drawing/2014/main" id="{45306350-BB43-224C-8F5F-EA678A51C94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0" name="Oval 848">
                  <a:extLst>
                    <a:ext uri="{FF2B5EF4-FFF2-40B4-BE49-F238E27FC236}">
                      <a16:creationId xmlns:a16="http://schemas.microsoft.com/office/drawing/2014/main" id="{84BB4330-6E62-854A-BA2C-2F2696787EB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1" name="Oval 849">
                  <a:extLst>
                    <a:ext uri="{FF2B5EF4-FFF2-40B4-BE49-F238E27FC236}">
                      <a16:creationId xmlns:a16="http://schemas.microsoft.com/office/drawing/2014/main" id="{BB81B11E-C440-B140-AD67-073AC7D1DBF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2" name="Oval 850">
                  <a:extLst>
                    <a:ext uri="{FF2B5EF4-FFF2-40B4-BE49-F238E27FC236}">
                      <a16:creationId xmlns:a16="http://schemas.microsoft.com/office/drawing/2014/main" id="{7DE6E387-B8CE-A445-BF72-D99F4DBCE8D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3" name="Oval 851">
                  <a:extLst>
                    <a:ext uri="{FF2B5EF4-FFF2-40B4-BE49-F238E27FC236}">
                      <a16:creationId xmlns:a16="http://schemas.microsoft.com/office/drawing/2014/main" id="{17114D41-2438-1D4C-B093-580F12E16D9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4" name="Oval 852">
                  <a:extLst>
                    <a:ext uri="{FF2B5EF4-FFF2-40B4-BE49-F238E27FC236}">
                      <a16:creationId xmlns:a16="http://schemas.microsoft.com/office/drawing/2014/main" id="{FCB8E458-F99A-384E-BD94-FDCE673BDF3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5" name="Oval 853">
                  <a:extLst>
                    <a:ext uri="{FF2B5EF4-FFF2-40B4-BE49-F238E27FC236}">
                      <a16:creationId xmlns:a16="http://schemas.microsoft.com/office/drawing/2014/main" id="{570B059B-594B-2A4D-8DC5-9E6D3B4EBDC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6" name="Oval 854">
                  <a:extLst>
                    <a:ext uri="{FF2B5EF4-FFF2-40B4-BE49-F238E27FC236}">
                      <a16:creationId xmlns:a16="http://schemas.microsoft.com/office/drawing/2014/main" id="{DA8BA9B4-CE3A-264E-9A7C-D2A5BD78F01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7" name="Oval 855">
                  <a:extLst>
                    <a:ext uri="{FF2B5EF4-FFF2-40B4-BE49-F238E27FC236}">
                      <a16:creationId xmlns:a16="http://schemas.microsoft.com/office/drawing/2014/main" id="{9721DE33-479B-384D-9C9C-EB7761DA52C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568" name="Group 856">
                <a:extLst>
                  <a:ext uri="{FF2B5EF4-FFF2-40B4-BE49-F238E27FC236}">
                    <a16:creationId xmlns:a16="http://schemas.microsoft.com/office/drawing/2014/main" id="{3D8DF609-2D4E-D447-91E9-8D19AE96C2C9}"/>
                  </a:ext>
                </a:extLst>
              </p:cNvPr>
              <p:cNvGrpSpPr>
                <a:grpSpLocks/>
              </p:cNvGrpSpPr>
              <p:nvPr/>
            </p:nvGrpSpPr>
            <p:grpSpPr bwMode="auto">
              <a:xfrm>
                <a:off x="3569" y="3038"/>
                <a:ext cx="346" cy="304"/>
                <a:chOff x="3098" y="2084"/>
                <a:chExt cx="346" cy="304"/>
              </a:xfrm>
            </p:grpSpPr>
            <p:sp>
              <p:nvSpPr>
                <p:cNvPr id="756569" name="Oval 857">
                  <a:extLst>
                    <a:ext uri="{FF2B5EF4-FFF2-40B4-BE49-F238E27FC236}">
                      <a16:creationId xmlns:a16="http://schemas.microsoft.com/office/drawing/2014/main" id="{1563F6DE-0BCC-7A46-9833-5E5B5E330D1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0" name="Oval 858">
                  <a:extLst>
                    <a:ext uri="{FF2B5EF4-FFF2-40B4-BE49-F238E27FC236}">
                      <a16:creationId xmlns:a16="http://schemas.microsoft.com/office/drawing/2014/main" id="{BAC5227B-FD40-4F46-BA69-2408FF5C2BA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1" name="Oval 859">
                  <a:extLst>
                    <a:ext uri="{FF2B5EF4-FFF2-40B4-BE49-F238E27FC236}">
                      <a16:creationId xmlns:a16="http://schemas.microsoft.com/office/drawing/2014/main" id="{66A5408C-D584-214D-95A8-5DB97DF636C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2" name="Oval 860">
                  <a:extLst>
                    <a:ext uri="{FF2B5EF4-FFF2-40B4-BE49-F238E27FC236}">
                      <a16:creationId xmlns:a16="http://schemas.microsoft.com/office/drawing/2014/main" id="{F1FF9EE0-4E22-6E4B-A744-39D9B558B3A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3" name="Oval 861">
                  <a:extLst>
                    <a:ext uri="{FF2B5EF4-FFF2-40B4-BE49-F238E27FC236}">
                      <a16:creationId xmlns:a16="http://schemas.microsoft.com/office/drawing/2014/main" id="{9EA19A1A-D7EB-F741-877F-36001368695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4" name="Oval 862">
                  <a:extLst>
                    <a:ext uri="{FF2B5EF4-FFF2-40B4-BE49-F238E27FC236}">
                      <a16:creationId xmlns:a16="http://schemas.microsoft.com/office/drawing/2014/main" id="{58C952C3-BBAF-554A-AE33-A37DC98BD30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5" name="Oval 863">
                  <a:extLst>
                    <a:ext uri="{FF2B5EF4-FFF2-40B4-BE49-F238E27FC236}">
                      <a16:creationId xmlns:a16="http://schemas.microsoft.com/office/drawing/2014/main" id="{C8BAAD8A-4DC6-BC40-A13A-B0E632DD79E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6" name="Oval 864">
                  <a:extLst>
                    <a:ext uri="{FF2B5EF4-FFF2-40B4-BE49-F238E27FC236}">
                      <a16:creationId xmlns:a16="http://schemas.microsoft.com/office/drawing/2014/main" id="{023AC222-AA64-494F-9829-224E9364EB1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7" name="Oval 865">
                  <a:extLst>
                    <a:ext uri="{FF2B5EF4-FFF2-40B4-BE49-F238E27FC236}">
                      <a16:creationId xmlns:a16="http://schemas.microsoft.com/office/drawing/2014/main" id="{73277DD3-AEB5-464F-80C2-9AC093FE5C5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8" name="Oval 866">
                  <a:extLst>
                    <a:ext uri="{FF2B5EF4-FFF2-40B4-BE49-F238E27FC236}">
                      <a16:creationId xmlns:a16="http://schemas.microsoft.com/office/drawing/2014/main" id="{220B817A-269B-1140-8041-7DB55EAD427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9" name="Oval 867">
                  <a:extLst>
                    <a:ext uri="{FF2B5EF4-FFF2-40B4-BE49-F238E27FC236}">
                      <a16:creationId xmlns:a16="http://schemas.microsoft.com/office/drawing/2014/main" id="{79878C98-9D18-CB49-9A42-0EFD6ADC3BD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80" name="Oval 868">
                  <a:extLst>
                    <a:ext uri="{FF2B5EF4-FFF2-40B4-BE49-F238E27FC236}">
                      <a16:creationId xmlns:a16="http://schemas.microsoft.com/office/drawing/2014/main" id="{BCCA9627-944E-314D-86DC-11FD80B42A2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81" name="Oval 869">
                  <a:extLst>
                    <a:ext uri="{FF2B5EF4-FFF2-40B4-BE49-F238E27FC236}">
                      <a16:creationId xmlns:a16="http://schemas.microsoft.com/office/drawing/2014/main" id="{607CDF9C-E470-F540-8DB6-776025FBC30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82" name="Oval 870">
                  <a:extLst>
                    <a:ext uri="{FF2B5EF4-FFF2-40B4-BE49-F238E27FC236}">
                      <a16:creationId xmlns:a16="http://schemas.microsoft.com/office/drawing/2014/main" id="{1F7C9A04-B652-3F45-822F-9C972F310FC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583" name="Group 871">
              <a:extLst>
                <a:ext uri="{FF2B5EF4-FFF2-40B4-BE49-F238E27FC236}">
                  <a16:creationId xmlns:a16="http://schemas.microsoft.com/office/drawing/2014/main" id="{0AE16DAA-D8ED-E044-B48A-EF5396E35592}"/>
                </a:ext>
              </a:extLst>
            </p:cNvPr>
            <p:cNvGrpSpPr>
              <a:grpSpLocks/>
            </p:cNvGrpSpPr>
            <p:nvPr/>
          </p:nvGrpSpPr>
          <p:grpSpPr bwMode="auto">
            <a:xfrm>
              <a:off x="3465" y="2712"/>
              <a:ext cx="1088" cy="816"/>
              <a:chOff x="3369" y="2616"/>
              <a:chExt cx="1088" cy="816"/>
            </a:xfrm>
          </p:grpSpPr>
          <p:grpSp>
            <p:nvGrpSpPr>
              <p:cNvPr id="756584" name="Group 872">
                <a:extLst>
                  <a:ext uri="{FF2B5EF4-FFF2-40B4-BE49-F238E27FC236}">
                    <a16:creationId xmlns:a16="http://schemas.microsoft.com/office/drawing/2014/main" id="{A9830C3B-2E3D-BC44-972C-75399A79CFFE}"/>
                  </a:ext>
                </a:extLst>
              </p:cNvPr>
              <p:cNvGrpSpPr>
                <a:grpSpLocks/>
              </p:cNvGrpSpPr>
              <p:nvPr/>
            </p:nvGrpSpPr>
            <p:grpSpPr bwMode="auto">
              <a:xfrm>
                <a:off x="3369" y="3128"/>
                <a:ext cx="346" cy="304"/>
                <a:chOff x="3098" y="2084"/>
                <a:chExt cx="346" cy="304"/>
              </a:xfrm>
            </p:grpSpPr>
            <p:sp>
              <p:nvSpPr>
                <p:cNvPr id="756585" name="Oval 873">
                  <a:extLst>
                    <a:ext uri="{FF2B5EF4-FFF2-40B4-BE49-F238E27FC236}">
                      <a16:creationId xmlns:a16="http://schemas.microsoft.com/office/drawing/2014/main" id="{D7442B45-D4D9-724D-AF06-507DBAC1B90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86" name="Oval 874">
                  <a:extLst>
                    <a:ext uri="{FF2B5EF4-FFF2-40B4-BE49-F238E27FC236}">
                      <a16:creationId xmlns:a16="http://schemas.microsoft.com/office/drawing/2014/main" id="{C936E123-9D24-D945-8D9B-27BAFC9FA86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87" name="Oval 875">
                  <a:extLst>
                    <a:ext uri="{FF2B5EF4-FFF2-40B4-BE49-F238E27FC236}">
                      <a16:creationId xmlns:a16="http://schemas.microsoft.com/office/drawing/2014/main" id="{2C5AA0D7-4111-A742-80CE-7B038DD132A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88" name="Oval 876">
                  <a:extLst>
                    <a:ext uri="{FF2B5EF4-FFF2-40B4-BE49-F238E27FC236}">
                      <a16:creationId xmlns:a16="http://schemas.microsoft.com/office/drawing/2014/main" id="{BDD2F909-5462-764F-820D-8D1A255161E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89" name="Oval 877">
                  <a:extLst>
                    <a:ext uri="{FF2B5EF4-FFF2-40B4-BE49-F238E27FC236}">
                      <a16:creationId xmlns:a16="http://schemas.microsoft.com/office/drawing/2014/main" id="{01DA5565-413C-074E-98D7-62D3C14586D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0" name="Oval 878">
                  <a:extLst>
                    <a:ext uri="{FF2B5EF4-FFF2-40B4-BE49-F238E27FC236}">
                      <a16:creationId xmlns:a16="http://schemas.microsoft.com/office/drawing/2014/main" id="{102A247A-8EBD-5145-86BB-2D36BEA6FC1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1" name="Oval 879">
                  <a:extLst>
                    <a:ext uri="{FF2B5EF4-FFF2-40B4-BE49-F238E27FC236}">
                      <a16:creationId xmlns:a16="http://schemas.microsoft.com/office/drawing/2014/main" id="{2BF3D53B-7F8A-DE46-9C03-DC321FD8FD7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2" name="Oval 880">
                  <a:extLst>
                    <a:ext uri="{FF2B5EF4-FFF2-40B4-BE49-F238E27FC236}">
                      <a16:creationId xmlns:a16="http://schemas.microsoft.com/office/drawing/2014/main" id="{9C9AE13E-C785-1F43-BC39-2EAA5D414D7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3" name="Oval 881">
                  <a:extLst>
                    <a:ext uri="{FF2B5EF4-FFF2-40B4-BE49-F238E27FC236}">
                      <a16:creationId xmlns:a16="http://schemas.microsoft.com/office/drawing/2014/main" id="{D9D0D12B-EBBE-0343-8D83-CFABFE73F89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4" name="Oval 882">
                  <a:extLst>
                    <a:ext uri="{FF2B5EF4-FFF2-40B4-BE49-F238E27FC236}">
                      <a16:creationId xmlns:a16="http://schemas.microsoft.com/office/drawing/2014/main" id="{FAA00584-AC01-DA46-8963-35F2A28DE53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5" name="Oval 883">
                  <a:extLst>
                    <a:ext uri="{FF2B5EF4-FFF2-40B4-BE49-F238E27FC236}">
                      <a16:creationId xmlns:a16="http://schemas.microsoft.com/office/drawing/2014/main" id="{29D000E9-871C-2542-9987-D1ED3671F15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6" name="Oval 884">
                  <a:extLst>
                    <a:ext uri="{FF2B5EF4-FFF2-40B4-BE49-F238E27FC236}">
                      <a16:creationId xmlns:a16="http://schemas.microsoft.com/office/drawing/2014/main" id="{9AD2BCC7-FE81-1F4F-AC1B-957568B2CC3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7" name="Oval 885">
                  <a:extLst>
                    <a:ext uri="{FF2B5EF4-FFF2-40B4-BE49-F238E27FC236}">
                      <a16:creationId xmlns:a16="http://schemas.microsoft.com/office/drawing/2014/main" id="{A9BA45F3-0778-E64F-B5FF-A861F4DB7FA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8" name="Oval 886">
                  <a:extLst>
                    <a:ext uri="{FF2B5EF4-FFF2-40B4-BE49-F238E27FC236}">
                      <a16:creationId xmlns:a16="http://schemas.microsoft.com/office/drawing/2014/main" id="{CC516A2D-6D2F-E942-BD74-149558716F1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599" name="Group 887">
                <a:extLst>
                  <a:ext uri="{FF2B5EF4-FFF2-40B4-BE49-F238E27FC236}">
                    <a16:creationId xmlns:a16="http://schemas.microsoft.com/office/drawing/2014/main" id="{DCE73525-46BB-CF4F-9A69-B7C39B63A128}"/>
                  </a:ext>
                </a:extLst>
              </p:cNvPr>
              <p:cNvGrpSpPr>
                <a:grpSpLocks/>
              </p:cNvGrpSpPr>
              <p:nvPr/>
            </p:nvGrpSpPr>
            <p:grpSpPr bwMode="auto">
              <a:xfrm>
                <a:off x="4111" y="2616"/>
                <a:ext cx="346" cy="304"/>
                <a:chOff x="3098" y="2084"/>
                <a:chExt cx="346" cy="304"/>
              </a:xfrm>
            </p:grpSpPr>
            <p:sp>
              <p:nvSpPr>
                <p:cNvPr id="756600" name="Oval 888">
                  <a:extLst>
                    <a:ext uri="{FF2B5EF4-FFF2-40B4-BE49-F238E27FC236}">
                      <a16:creationId xmlns:a16="http://schemas.microsoft.com/office/drawing/2014/main" id="{5B92FF0F-0D03-3441-8C0C-6CB8855CA27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1" name="Oval 889">
                  <a:extLst>
                    <a:ext uri="{FF2B5EF4-FFF2-40B4-BE49-F238E27FC236}">
                      <a16:creationId xmlns:a16="http://schemas.microsoft.com/office/drawing/2014/main" id="{74ABCD46-F2CB-404D-B162-5F570C77081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2" name="Oval 890">
                  <a:extLst>
                    <a:ext uri="{FF2B5EF4-FFF2-40B4-BE49-F238E27FC236}">
                      <a16:creationId xmlns:a16="http://schemas.microsoft.com/office/drawing/2014/main" id="{97329318-33E6-694D-BF5E-AB3247209A7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3" name="Oval 891">
                  <a:extLst>
                    <a:ext uri="{FF2B5EF4-FFF2-40B4-BE49-F238E27FC236}">
                      <a16:creationId xmlns:a16="http://schemas.microsoft.com/office/drawing/2014/main" id="{70291B12-7DFF-1B42-A376-F0603958305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4" name="Oval 892">
                  <a:extLst>
                    <a:ext uri="{FF2B5EF4-FFF2-40B4-BE49-F238E27FC236}">
                      <a16:creationId xmlns:a16="http://schemas.microsoft.com/office/drawing/2014/main" id="{02B50AB2-6B55-B442-9BC3-20A821614C0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5" name="Oval 893">
                  <a:extLst>
                    <a:ext uri="{FF2B5EF4-FFF2-40B4-BE49-F238E27FC236}">
                      <a16:creationId xmlns:a16="http://schemas.microsoft.com/office/drawing/2014/main" id="{D03FFB20-868E-D844-88AF-5F1F0EC843A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6" name="Oval 894">
                  <a:extLst>
                    <a:ext uri="{FF2B5EF4-FFF2-40B4-BE49-F238E27FC236}">
                      <a16:creationId xmlns:a16="http://schemas.microsoft.com/office/drawing/2014/main" id="{9C5C76DD-96B6-AE4D-8C06-9F0A6CA5C0C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7" name="Oval 895">
                  <a:extLst>
                    <a:ext uri="{FF2B5EF4-FFF2-40B4-BE49-F238E27FC236}">
                      <a16:creationId xmlns:a16="http://schemas.microsoft.com/office/drawing/2014/main" id="{01F26C14-3171-1944-8119-4C28E908119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8" name="Oval 896">
                  <a:extLst>
                    <a:ext uri="{FF2B5EF4-FFF2-40B4-BE49-F238E27FC236}">
                      <a16:creationId xmlns:a16="http://schemas.microsoft.com/office/drawing/2014/main" id="{EA1F8A22-1B1A-454C-A8A2-A33CFD5C279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9" name="Oval 897">
                  <a:extLst>
                    <a:ext uri="{FF2B5EF4-FFF2-40B4-BE49-F238E27FC236}">
                      <a16:creationId xmlns:a16="http://schemas.microsoft.com/office/drawing/2014/main" id="{04287F07-D280-BF41-BCDB-FAFC34A3391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10" name="Oval 898">
                  <a:extLst>
                    <a:ext uri="{FF2B5EF4-FFF2-40B4-BE49-F238E27FC236}">
                      <a16:creationId xmlns:a16="http://schemas.microsoft.com/office/drawing/2014/main" id="{A811C550-FEE4-4B4D-97AD-EF8AC851EAA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11" name="Oval 899">
                  <a:extLst>
                    <a:ext uri="{FF2B5EF4-FFF2-40B4-BE49-F238E27FC236}">
                      <a16:creationId xmlns:a16="http://schemas.microsoft.com/office/drawing/2014/main" id="{EB246B32-C0A7-FC40-B3F6-A6A2EFDEFAE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12" name="Oval 900">
                  <a:extLst>
                    <a:ext uri="{FF2B5EF4-FFF2-40B4-BE49-F238E27FC236}">
                      <a16:creationId xmlns:a16="http://schemas.microsoft.com/office/drawing/2014/main" id="{01C1479D-AB07-A84A-B49F-C821F70CE6D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13" name="Oval 901">
                  <a:extLst>
                    <a:ext uri="{FF2B5EF4-FFF2-40B4-BE49-F238E27FC236}">
                      <a16:creationId xmlns:a16="http://schemas.microsoft.com/office/drawing/2014/main" id="{44119AA9-2ED1-654B-925E-0FCDB70EEE0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614" name="Group 902">
              <a:extLst>
                <a:ext uri="{FF2B5EF4-FFF2-40B4-BE49-F238E27FC236}">
                  <a16:creationId xmlns:a16="http://schemas.microsoft.com/office/drawing/2014/main" id="{5891F13F-2325-1A4A-9EEF-F4C6E554F92F}"/>
                </a:ext>
              </a:extLst>
            </p:cNvPr>
            <p:cNvGrpSpPr>
              <a:grpSpLocks/>
            </p:cNvGrpSpPr>
            <p:nvPr/>
          </p:nvGrpSpPr>
          <p:grpSpPr bwMode="auto">
            <a:xfrm>
              <a:off x="4326" y="2407"/>
              <a:ext cx="457" cy="899"/>
              <a:chOff x="4230" y="2311"/>
              <a:chExt cx="457" cy="899"/>
            </a:xfrm>
          </p:grpSpPr>
          <p:grpSp>
            <p:nvGrpSpPr>
              <p:cNvPr id="756615" name="Group 903">
                <a:extLst>
                  <a:ext uri="{FF2B5EF4-FFF2-40B4-BE49-F238E27FC236}">
                    <a16:creationId xmlns:a16="http://schemas.microsoft.com/office/drawing/2014/main" id="{3DBF93ED-16FA-EF40-80A2-D0F46F547123}"/>
                  </a:ext>
                </a:extLst>
              </p:cNvPr>
              <p:cNvGrpSpPr>
                <a:grpSpLocks/>
              </p:cNvGrpSpPr>
              <p:nvPr/>
            </p:nvGrpSpPr>
            <p:grpSpPr bwMode="auto">
              <a:xfrm>
                <a:off x="4230" y="2311"/>
                <a:ext cx="346" cy="304"/>
                <a:chOff x="3098" y="2084"/>
                <a:chExt cx="346" cy="304"/>
              </a:xfrm>
            </p:grpSpPr>
            <p:sp>
              <p:nvSpPr>
                <p:cNvPr id="756616" name="Oval 904">
                  <a:extLst>
                    <a:ext uri="{FF2B5EF4-FFF2-40B4-BE49-F238E27FC236}">
                      <a16:creationId xmlns:a16="http://schemas.microsoft.com/office/drawing/2014/main" id="{C6098E8A-7884-AD49-BBA0-2EBFED20DB6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17" name="Oval 905">
                  <a:extLst>
                    <a:ext uri="{FF2B5EF4-FFF2-40B4-BE49-F238E27FC236}">
                      <a16:creationId xmlns:a16="http://schemas.microsoft.com/office/drawing/2014/main" id="{49AFBADA-CBF8-224F-BDFD-7283FC6B021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18" name="Oval 906">
                  <a:extLst>
                    <a:ext uri="{FF2B5EF4-FFF2-40B4-BE49-F238E27FC236}">
                      <a16:creationId xmlns:a16="http://schemas.microsoft.com/office/drawing/2014/main" id="{45D132E7-E227-0546-8A55-11F539AF73B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19" name="Oval 907">
                  <a:extLst>
                    <a:ext uri="{FF2B5EF4-FFF2-40B4-BE49-F238E27FC236}">
                      <a16:creationId xmlns:a16="http://schemas.microsoft.com/office/drawing/2014/main" id="{2FD254AA-23F4-634F-8104-0E23D766564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0" name="Oval 908">
                  <a:extLst>
                    <a:ext uri="{FF2B5EF4-FFF2-40B4-BE49-F238E27FC236}">
                      <a16:creationId xmlns:a16="http://schemas.microsoft.com/office/drawing/2014/main" id="{207EA7B8-AB99-6E4E-8823-374022DBED1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1" name="Oval 909">
                  <a:extLst>
                    <a:ext uri="{FF2B5EF4-FFF2-40B4-BE49-F238E27FC236}">
                      <a16:creationId xmlns:a16="http://schemas.microsoft.com/office/drawing/2014/main" id="{C74D5661-6A9E-BC46-822A-20C77741F1A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2" name="Oval 910">
                  <a:extLst>
                    <a:ext uri="{FF2B5EF4-FFF2-40B4-BE49-F238E27FC236}">
                      <a16:creationId xmlns:a16="http://schemas.microsoft.com/office/drawing/2014/main" id="{58EC57F1-6520-DA40-9BF6-A739BD3C2E3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3" name="Oval 911">
                  <a:extLst>
                    <a:ext uri="{FF2B5EF4-FFF2-40B4-BE49-F238E27FC236}">
                      <a16:creationId xmlns:a16="http://schemas.microsoft.com/office/drawing/2014/main" id="{3DEBE308-29C8-1046-81F1-8BD08E531F5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4" name="Oval 912">
                  <a:extLst>
                    <a:ext uri="{FF2B5EF4-FFF2-40B4-BE49-F238E27FC236}">
                      <a16:creationId xmlns:a16="http://schemas.microsoft.com/office/drawing/2014/main" id="{01DC564A-3F72-674C-A039-91A261551B6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5" name="Oval 913">
                  <a:extLst>
                    <a:ext uri="{FF2B5EF4-FFF2-40B4-BE49-F238E27FC236}">
                      <a16:creationId xmlns:a16="http://schemas.microsoft.com/office/drawing/2014/main" id="{00D65D8E-8DE5-AA42-819F-DF4D5451622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6" name="Oval 914">
                  <a:extLst>
                    <a:ext uri="{FF2B5EF4-FFF2-40B4-BE49-F238E27FC236}">
                      <a16:creationId xmlns:a16="http://schemas.microsoft.com/office/drawing/2014/main" id="{36097741-3DF1-9E4C-AA9E-3026FD07735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7" name="Oval 915">
                  <a:extLst>
                    <a:ext uri="{FF2B5EF4-FFF2-40B4-BE49-F238E27FC236}">
                      <a16:creationId xmlns:a16="http://schemas.microsoft.com/office/drawing/2014/main" id="{0A222D39-98B0-6C43-96E1-97AAEA80430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8" name="Oval 916">
                  <a:extLst>
                    <a:ext uri="{FF2B5EF4-FFF2-40B4-BE49-F238E27FC236}">
                      <a16:creationId xmlns:a16="http://schemas.microsoft.com/office/drawing/2014/main" id="{00F3F26A-E394-6146-B606-C410C5914CF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9" name="Oval 917">
                  <a:extLst>
                    <a:ext uri="{FF2B5EF4-FFF2-40B4-BE49-F238E27FC236}">
                      <a16:creationId xmlns:a16="http://schemas.microsoft.com/office/drawing/2014/main" id="{879F24A5-C659-6145-BBC4-867BEED4CE9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630" name="Group 918">
                <a:extLst>
                  <a:ext uri="{FF2B5EF4-FFF2-40B4-BE49-F238E27FC236}">
                    <a16:creationId xmlns:a16="http://schemas.microsoft.com/office/drawing/2014/main" id="{F5452FA7-E852-5E47-87F0-ED3A5D588CFD}"/>
                  </a:ext>
                </a:extLst>
              </p:cNvPr>
              <p:cNvGrpSpPr>
                <a:grpSpLocks/>
              </p:cNvGrpSpPr>
              <p:nvPr/>
            </p:nvGrpSpPr>
            <p:grpSpPr bwMode="auto">
              <a:xfrm>
                <a:off x="4341" y="2906"/>
                <a:ext cx="346" cy="304"/>
                <a:chOff x="3098" y="2084"/>
                <a:chExt cx="346" cy="304"/>
              </a:xfrm>
            </p:grpSpPr>
            <p:sp>
              <p:nvSpPr>
                <p:cNvPr id="756631" name="Oval 919">
                  <a:extLst>
                    <a:ext uri="{FF2B5EF4-FFF2-40B4-BE49-F238E27FC236}">
                      <a16:creationId xmlns:a16="http://schemas.microsoft.com/office/drawing/2014/main" id="{176E4A05-098B-614C-A629-1208199E8DF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2" name="Oval 920">
                  <a:extLst>
                    <a:ext uri="{FF2B5EF4-FFF2-40B4-BE49-F238E27FC236}">
                      <a16:creationId xmlns:a16="http://schemas.microsoft.com/office/drawing/2014/main" id="{400BE3B4-E0DD-324B-B1A1-6FBC7F19D83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3" name="Oval 921">
                  <a:extLst>
                    <a:ext uri="{FF2B5EF4-FFF2-40B4-BE49-F238E27FC236}">
                      <a16:creationId xmlns:a16="http://schemas.microsoft.com/office/drawing/2014/main" id="{06578D3D-79E5-C944-90C7-3D9BE99DD1A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4" name="Oval 922">
                  <a:extLst>
                    <a:ext uri="{FF2B5EF4-FFF2-40B4-BE49-F238E27FC236}">
                      <a16:creationId xmlns:a16="http://schemas.microsoft.com/office/drawing/2014/main" id="{7CCDB937-EF8F-3C4B-8237-623D681F549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5" name="Oval 923">
                  <a:extLst>
                    <a:ext uri="{FF2B5EF4-FFF2-40B4-BE49-F238E27FC236}">
                      <a16:creationId xmlns:a16="http://schemas.microsoft.com/office/drawing/2014/main" id="{5A1B5D81-DA0E-C64F-8236-1BAF51C32F7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6" name="Oval 924">
                  <a:extLst>
                    <a:ext uri="{FF2B5EF4-FFF2-40B4-BE49-F238E27FC236}">
                      <a16:creationId xmlns:a16="http://schemas.microsoft.com/office/drawing/2014/main" id="{593D9C56-B339-9A4C-87A5-D51807EF47A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7" name="Oval 925">
                  <a:extLst>
                    <a:ext uri="{FF2B5EF4-FFF2-40B4-BE49-F238E27FC236}">
                      <a16:creationId xmlns:a16="http://schemas.microsoft.com/office/drawing/2014/main" id="{1E306B2C-3522-A045-9288-78CDC5BE6C4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8" name="Oval 926">
                  <a:extLst>
                    <a:ext uri="{FF2B5EF4-FFF2-40B4-BE49-F238E27FC236}">
                      <a16:creationId xmlns:a16="http://schemas.microsoft.com/office/drawing/2014/main" id="{85204628-367C-FB41-AFF4-26816E25C75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9" name="Oval 927">
                  <a:extLst>
                    <a:ext uri="{FF2B5EF4-FFF2-40B4-BE49-F238E27FC236}">
                      <a16:creationId xmlns:a16="http://schemas.microsoft.com/office/drawing/2014/main" id="{6347B7A2-8A69-1D47-896F-DD5535502E9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40" name="Oval 928">
                  <a:extLst>
                    <a:ext uri="{FF2B5EF4-FFF2-40B4-BE49-F238E27FC236}">
                      <a16:creationId xmlns:a16="http://schemas.microsoft.com/office/drawing/2014/main" id="{87B81FE0-7ACE-7D4D-9F27-7CE69C8DC53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41" name="Oval 929">
                  <a:extLst>
                    <a:ext uri="{FF2B5EF4-FFF2-40B4-BE49-F238E27FC236}">
                      <a16:creationId xmlns:a16="http://schemas.microsoft.com/office/drawing/2014/main" id="{1A0129E2-5E4C-4843-AE5D-0C7238A5E9C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42" name="Oval 930">
                  <a:extLst>
                    <a:ext uri="{FF2B5EF4-FFF2-40B4-BE49-F238E27FC236}">
                      <a16:creationId xmlns:a16="http://schemas.microsoft.com/office/drawing/2014/main" id="{AD54F968-296B-8F4B-A00A-C1B49146EC2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43" name="Oval 931">
                  <a:extLst>
                    <a:ext uri="{FF2B5EF4-FFF2-40B4-BE49-F238E27FC236}">
                      <a16:creationId xmlns:a16="http://schemas.microsoft.com/office/drawing/2014/main" id="{9F6F85F3-C6C6-7947-AA29-89AF76101EA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44" name="Oval 932">
                  <a:extLst>
                    <a:ext uri="{FF2B5EF4-FFF2-40B4-BE49-F238E27FC236}">
                      <a16:creationId xmlns:a16="http://schemas.microsoft.com/office/drawing/2014/main" id="{0136B41D-0F44-9548-AE7F-7F703CBCB32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645" name="Group 933">
              <a:extLst>
                <a:ext uri="{FF2B5EF4-FFF2-40B4-BE49-F238E27FC236}">
                  <a16:creationId xmlns:a16="http://schemas.microsoft.com/office/drawing/2014/main" id="{0C316AB3-6AFE-AC4E-9967-E413ABD62E92}"/>
                </a:ext>
              </a:extLst>
            </p:cNvPr>
            <p:cNvGrpSpPr>
              <a:grpSpLocks/>
            </p:cNvGrpSpPr>
            <p:nvPr/>
          </p:nvGrpSpPr>
          <p:grpSpPr bwMode="auto">
            <a:xfrm>
              <a:off x="2771" y="2841"/>
              <a:ext cx="1246" cy="598"/>
              <a:chOff x="2675" y="2745"/>
              <a:chExt cx="1246" cy="598"/>
            </a:xfrm>
          </p:grpSpPr>
          <p:grpSp>
            <p:nvGrpSpPr>
              <p:cNvPr id="756646" name="Group 934">
                <a:extLst>
                  <a:ext uri="{FF2B5EF4-FFF2-40B4-BE49-F238E27FC236}">
                    <a16:creationId xmlns:a16="http://schemas.microsoft.com/office/drawing/2014/main" id="{F43D182C-2E29-6C41-8AF0-5FD0A9B83EBF}"/>
                  </a:ext>
                </a:extLst>
              </p:cNvPr>
              <p:cNvGrpSpPr>
                <a:grpSpLocks/>
              </p:cNvGrpSpPr>
              <p:nvPr/>
            </p:nvGrpSpPr>
            <p:grpSpPr bwMode="auto">
              <a:xfrm>
                <a:off x="2675" y="3039"/>
                <a:ext cx="346" cy="304"/>
                <a:chOff x="3098" y="2084"/>
                <a:chExt cx="346" cy="304"/>
              </a:xfrm>
            </p:grpSpPr>
            <p:sp>
              <p:nvSpPr>
                <p:cNvPr id="756647" name="Oval 935">
                  <a:extLst>
                    <a:ext uri="{FF2B5EF4-FFF2-40B4-BE49-F238E27FC236}">
                      <a16:creationId xmlns:a16="http://schemas.microsoft.com/office/drawing/2014/main" id="{FC6AFD29-5746-714B-87C5-5F1CF978490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48" name="Oval 936">
                  <a:extLst>
                    <a:ext uri="{FF2B5EF4-FFF2-40B4-BE49-F238E27FC236}">
                      <a16:creationId xmlns:a16="http://schemas.microsoft.com/office/drawing/2014/main" id="{0741E4EF-1B6C-0D44-9EE5-FA605E2A260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49" name="Oval 937">
                  <a:extLst>
                    <a:ext uri="{FF2B5EF4-FFF2-40B4-BE49-F238E27FC236}">
                      <a16:creationId xmlns:a16="http://schemas.microsoft.com/office/drawing/2014/main" id="{2347CBD0-08DE-3546-93B6-A04F64A8179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0" name="Oval 938">
                  <a:extLst>
                    <a:ext uri="{FF2B5EF4-FFF2-40B4-BE49-F238E27FC236}">
                      <a16:creationId xmlns:a16="http://schemas.microsoft.com/office/drawing/2014/main" id="{784DE9C5-43D5-B64C-9EFC-979030DAE83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1" name="Oval 939">
                  <a:extLst>
                    <a:ext uri="{FF2B5EF4-FFF2-40B4-BE49-F238E27FC236}">
                      <a16:creationId xmlns:a16="http://schemas.microsoft.com/office/drawing/2014/main" id="{68933C48-B785-F549-8226-3DA04280B24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2" name="Oval 940">
                  <a:extLst>
                    <a:ext uri="{FF2B5EF4-FFF2-40B4-BE49-F238E27FC236}">
                      <a16:creationId xmlns:a16="http://schemas.microsoft.com/office/drawing/2014/main" id="{6F2D5226-C4A5-9446-8E8B-23D396E9418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3" name="Oval 941">
                  <a:extLst>
                    <a:ext uri="{FF2B5EF4-FFF2-40B4-BE49-F238E27FC236}">
                      <a16:creationId xmlns:a16="http://schemas.microsoft.com/office/drawing/2014/main" id="{B017B885-3AE0-314D-8645-C175CB0DB24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4" name="Oval 942">
                  <a:extLst>
                    <a:ext uri="{FF2B5EF4-FFF2-40B4-BE49-F238E27FC236}">
                      <a16:creationId xmlns:a16="http://schemas.microsoft.com/office/drawing/2014/main" id="{98172E82-EFD1-CF4F-A363-5C524AC76A2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5" name="Oval 943">
                  <a:extLst>
                    <a:ext uri="{FF2B5EF4-FFF2-40B4-BE49-F238E27FC236}">
                      <a16:creationId xmlns:a16="http://schemas.microsoft.com/office/drawing/2014/main" id="{C1787AFD-2D38-9C48-9560-094173F7A5E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6" name="Oval 944">
                  <a:extLst>
                    <a:ext uri="{FF2B5EF4-FFF2-40B4-BE49-F238E27FC236}">
                      <a16:creationId xmlns:a16="http://schemas.microsoft.com/office/drawing/2014/main" id="{A86883CB-0BF3-1E4E-8BF4-2CE2AC0B6D0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7" name="Oval 945">
                  <a:extLst>
                    <a:ext uri="{FF2B5EF4-FFF2-40B4-BE49-F238E27FC236}">
                      <a16:creationId xmlns:a16="http://schemas.microsoft.com/office/drawing/2014/main" id="{1F62F2D8-E761-9141-86BD-BF160D022CA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8" name="Oval 946">
                  <a:extLst>
                    <a:ext uri="{FF2B5EF4-FFF2-40B4-BE49-F238E27FC236}">
                      <a16:creationId xmlns:a16="http://schemas.microsoft.com/office/drawing/2014/main" id="{DDD3F779-B2CE-5D4F-931C-8F8246954AA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9" name="Oval 947">
                  <a:extLst>
                    <a:ext uri="{FF2B5EF4-FFF2-40B4-BE49-F238E27FC236}">
                      <a16:creationId xmlns:a16="http://schemas.microsoft.com/office/drawing/2014/main" id="{08EA6F8B-1EC8-BB45-9320-37A149F6ED9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0" name="Oval 948">
                  <a:extLst>
                    <a:ext uri="{FF2B5EF4-FFF2-40B4-BE49-F238E27FC236}">
                      <a16:creationId xmlns:a16="http://schemas.microsoft.com/office/drawing/2014/main" id="{BBC32237-9B4D-1D41-A17F-22B63E35B8F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661" name="Group 949">
                <a:extLst>
                  <a:ext uri="{FF2B5EF4-FFF2-40B4-BE49-F238E27FC236}">
                    <a16:creationId xmlns:a16="http://schemas.microsoft.com/office/drawing/2014/main" id="{B41EAEBD-7544-FD44-8763-6C48392FBB7A}"/>
                  </a:ext>
                </a:extLst>
              </p:cNvPr>
              <p:cNvGrpSpPr>
                <a:grpSpLocks/>
              </p:cNvGrpSpPr>
              <p:nvPr/>
            </p:nvGrpSpPr>
            <p:grpSpPr bwMode="auto">
              <a:xfrm>
                <a:off x="3575" y="2745"/>
                <a:ext cx="346" cy="304"/>
                <a:chOff x="3098" y="2084"/>
                <a:chExt cx="346" cy="304"/>
              </a:xfrm>
            </p:grpSpPr>
            <p:sp>
              <p:nvSpPr>
                <p:cNvPr id="756662" name="Oval 950">
                  <a:extLst>
                    <a:ext uri="{FF2B5EF4-FFF2-40B4-BE49-F238E27FC236}">
                      <a16:creationId xmlns:a16="http://schemas.microsoft.com/office/drawing/2014/main" id="{2C80A484-789F-324E-B6C2-F9A1B18221F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3" name="Oval 951">
                  <a:extLst>
                    <a:ext uri="{FF2B5EF4-FFF2-40B4-BE49-F238E27FC236}">
                      <a16:creationId xmlns:a16="http://schemas.microsoft.com/office/drawing/2014/main" id="{1C11CB4D-15F1-FD48-A980-CFBB99E8E6F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4" name="Oval 952">
                  <a:extLst>
                    <a:ext uri="{FF2B5EF4-FFF2-40B4-BE49-F238E27FC236}">
                      <a16:creationId xmlns:a16="http://schemas.microsoft.com/office/drawing/2014/main" id="{01384E77-A404-B844-BA34-A3B065B1CA2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5" name="Oval 953">
                  <a:extLst>
                    <a:ext uri="{FF2B5EF4-FFF2-40B4-BE49-F238E27FC236}">
                      <a16:creationId xmlns:a16="http://schemas.microsoft.com/office/drawing/2014/main" id="{4B67D309-FF4F-2F48-8E4B-540E19A19DC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6" name="Oval 954">
                  <a:extLst>
                    <a:ext uri="{FF2B5EF4-FFF2-40B4-BE49-F238E27FC236}">
                      <a16:creationId xmlns:a16="http://schemas.microsoft.com/office/drawing/2014/main" id="{EB96E655-2AF8-2F40-A4A7-5D3B2E5AE3D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7" name="Oval 955">
                  <a:extLst>
                    <a:ext uri="{FF2B5EF4-FFF2-40B4-BE49-F238E27FC236}">
                      <a16:creationId xmlns:a16="http://schemas.microsoft.com/office/drawing/2014/main" id="{2CA4E717-888B-E441-90D9-C3F2CEA935D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8" name="Oval 956">
                  <a:extLst>
                    <a:ext uri="{FF2B5EF4-FFF2-40B4-BE49-F238E27FC236}">
                      <a16:creationId xmlns:a16="http://schemas.microsoft.com/office/drawing/2014/main" id="{332A5D7D-AC80-2247-8558-8BDA0BAB32C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9" name="Oval 957">
                  <a:extLst>
                    <a:ext uri="{FF2B5EF4-FFF2-40B4-BE49-F238E27FC236}">
                      <a16:creationId xmlns:a16="http://schemas.microsoft.com/office/drawing/2014/main" id="{1E71419B-F9D7-D94C-8A63-F73AF94CF70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70" name="Oval 958">
                  <a:extLst>
                    <a:ext uri="{FF2B5EF4-FFF2-40B4-BE49-F238E27FC236}">
                      <a16:creationId xmlns:a16="http://schemas.microsoft.com/office/drawing/2014/main" id="{61AF0109-144F-E14E-85FA-DFE309CDC06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71" name="Oval 959">
                  <a:extLst>
                    <a:ext uri="{FF2B5EF4-FFF2-40B4-BE49-F238E27FC236}">
                      <a16:creationId xmlns:a16="http://schemas.microsoft.com/office/drawing/2014/main" id="{BB16EBCD-F651-5D45-AE00-09D79D04748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72" name="Oval 960">
                  <a:extLst>
                    <a:ext uri="{FF2B5EF4-FFF2-40B4-BE49-F238E27FC236}">
                      <a16:creationId xmlns:a16="http://schemas.microsoft.com/office/drawing/2014/main" id="{3FDEF6AD-3F8B-CB4A-9867-1E06C8FC2DA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73" name="Oval 961">
                  <a:extLst>
                    <a:ext uri="{FF2B5EF4-FFF2-40B4-BE49-F238E27FC236}">
                      <a16:creationId xmlns:a16="http://schemas.microsoft.com/office/drawing/2014/main" id="{CF02FDE4-CC6E-B044-AD79-2E4C003AE87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74" name="Oval 962">
                  <a:extLst>
                    <a:ext uri="{FF2B5EF4-FFF2-40B4-BE49-F238E27FC236}">
                      <a16:creationId xmlns:a16="http://schemas.microsoft.com/office/drawing/2014/main" id="{70999EAC-584A-0942-B0B5-027625C91E8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75" name="Oval 963">
                  <a:extLst>
                    <a:ext uri="{FF2B5EF4-FFF2-40B4-BE49-F238E27FC236}">
                      <a16:creationId xmlns:a16="http://schemas.microsoft.com/office/drawing/2014/main" id="{73C8F939-ADA0-F54D-9176-32BE93D299D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676" name="Group 964">
              <a:extLst>
                <a:ext uri="{FF2B5EF4-FFF2-40B4-BE49-F238E27FC236}">
                  <a16:creationId xmlns:a16="http://schemas.microsoft.com/office/drawing/2014/main" id="{D3DBB6EE-2E11-0248-8B1F-63D6764430F2}"/>
                </a:ext>
              </a:extLst>
            </p:cNvPr>
            <p:cNvGrpSpPr>
              <a:grpSpLocks/>
            </p:cNvGrpSpPr>
            <p:nvPr/>
          </p:nvGrpSpPr>
          <p:grpSpPr bwMode="auto">
            <a:xfrm>
              <a:off x="2772" y="2585"/>
              <a:ext cx="1437" cy="648"/>
              <a:chOff x="2676" y="2489"/>
              <a:chExt cx="1437" cy="648"/>
            </a:xfrm>
          </p:grpSpPr>
          <p:grpSp>
            <p:nvGrpSpPr>
              <p:cNvPr id="756677" name="Group 965">
                <a:extLst>
                  <a:ext uri="{FF2B5EF4-FFF2-40B4-BE49-F238E27FC236}">
                    <a16:creationId xmlns:a16="http://schemas.microsoft.com/office/drawing/2014/main" id="{C52D0545-9BCD-9240-BF70-6DD15D2251D8}"/>
                  </a:ext>
                </a:extLst>
              </p:cNvPr>
              <p:cNvGrpSpPr>
                <a:grpSpLocks/>
              </p:cNvGrpSpPr>
              <p:nvPr/>
            </p:nvGrpSpPr>
            <p:grpSpPr bwMode="auto">
              <a:xfrm>
                <a:off x="2676" y="2489"/>
                <a:ext cx="346" cy="304"/>
                <a:chOff x="3098" y="2084"/>
                <a:chExt cx="346" cy="304"/>
              </a:xfrm>
            </p:grpSpPr>
            <p:sp>
              <p:nvSpPr>
                <p:cNvPr id="756678" name="Oval 966">
                  <a:extLst>
                    <a:ext uri="{FF2B5EF4-FFF2-40B4-BE49-F238E27FC236}">
                      <a16:creationId xmlns:a16="http://schemas.microsoft.com/office/drawing/2014/main" id="{87B9B3A4-505C-4641-B8A5-938ACBB0704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79" name="Oval 967">
                  <a:extLst>
                    <a:ext uri="{FF2B5EF4-FFF2-40B4-BE49-F238E27FC236}">
                      <a16:creationId xmlns:a16="http://schemas.microsoft.com/office/drawing/2014/main" id="{95C5408E-6F06-B144-88B4-3EABC8A92C3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0" name="Oval 968">
                  <a:extLst>
                    <a:ext uri="{FF2B5EF4-FFF2-40B4-BE49-F238E27FC236}">
                      <a16:creationId xmlns:a16="http://schemas.microsoft.com/office/drawing/2014/main" id="{1DD7942A-188C-7A44-887E-756D749312B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1" name="Oval 969">
                  <a:extLst>
                    <a:ext uri="{FF2B5EF4-FFF2-40B4-BE49-F238E27FC236}">
                      <a16:creationId xmlns:a16="http://schemas.microsoft.com/office/drawing/2014/main" id="{60DDD843-56EC-E047-B980-AE0A13FC1BA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2" name="Oval 970">
                  <a:extLst>
                    <a:ext uri="{FF2B5EF4-FFF2-40B4-BE49-F238E27FC236}">
                      <a16:creationId xmlns:a16="http://schemas.microsoft.com/office/drawing/2014/main" id="{A5476E3D-E0D2-9A47-8614-7F2B8C4B9CA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3" name="Oval 971">
                  <a:extLst>
                    <a:ext uri="{FF2B5EF4-FFF2-40B4-BE49-F238E27FC236}">
                      <a16:creationId xmlns:a16="http://schemas.microsoft.com/office/drawing/2014/main" id="{E37CCD7E-0EAF-564F-8B42-582A89A0623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4" name="Oval 972">
                  <a:extLst>
                    <a:ext uri="{FF2B5EF4-FFF2-40B4-BE49-F238E27FC236}">
                      <a16:creationId xmlns:a16="http://schemas.microsoft.com/office/drawing/2014/main" id="{089D3360-0A38-1040-9989-47AE8A8DABB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5" name="Oval 973">
                  <a:extLst>
                    <a:ext uri="{FF2B5EF4-FFF2-40B4-BE49-F238E27FC236}">
                      <a16:creationId xmlns:a16="http://schemas.microsoft.com/office/drawing/2014/main" id="{2CF8399B-A58E-8C4A-9F4F-AE481C05D98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6" name="Oval 974">
                  <a:extLst>
                    <a:ext uri="{FF2B5EF4-FFF2-40B4-BE49-F238E27FC236}">
                      <a16:creationId xmlns:a16="http://schemas.microsoft.com/office/drawing/2014/main" id="{38DC10DA-9480-0D41-B5A9-63AE59A0EF4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7" name="Oval 975">
                  <a:extLst>
                    <a:ext uri="{FF2B5EF4-FFF2-40B4-BE49-F238E27FC236}">
                      <a16:creationId xmlns:a16="http://schemas.microsoft.com/office/drawing/2014/main" id="{008D15D0-5B35-0B43-8E29-F0F8E2AD239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8" name="Oval 976">
                  <a:extLst>
                    <a:ext uri="{FF2B5EF4-FFF2-40B4-BE49-F238E27FC236}">
                      <a16:creationId xmlns:a16="http://schemas.microsoft.com/office/drawing/2014/main" id="{137411BE-B973-F44A-AF45-E2C7516B38C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9" name="Oval 977">
                  <a:extLst>
                    <a:ext uri="{FF2B5EF4-FFF2-40B4-BE49-F238E27FC236}">
                      <a16:creationId xmlns:a16="http://schemas.microsoft.com/office/drawing/2014/main" id="{1147DE71-1362-8146-992A-82C448B5DF5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0" name="Oval 978">
                  <a:extLst>
                    <a:ext uri="{FF2B5EF4-FFF2-40B4-BE49-F238E27FC236}">
                      <a16:creationId xmlns:a16="http://schemas.microsoft.com/office/drawing/2014/main" id="{BC67871C-BB33-D54D-9F71-6388B7BD531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1" name="Oval 979">
                  <a:extLst>
                    <a:ext uri="{FF2B5EF4-FFF2-40B4-BE49-F238E27FC236}">
                      <a16:creationId xmlns:a16="http://schemas.microsoft.com/office/drawing/2014/main" id="{8F82F2C9-F92F-0643-A56C-2BFE89B04A5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692" name="Group 980">
                <a:extLst>
                  <a:ext uri="{FF2B5EF4-FFF2-40B4-BE49-F238E27FC236}">
                    <a16:creationId xmlns:a16="http://schemas.microsoft.com/office/drawing/2014/main" id="{3CE986D9-1382-3149-8A28-1C676CD27F0F}"/>
                  </a:ext>
                </a:extLst>
              </p:cNvPr>
              <p:cNvGrpSpPr>
                <a:grpSpLocks/>
              </p:cNvGrpSpPr>
              <p:nvPr/>
            </p:nvGrpSpPr>
            <p:grpSpPr bwMode="auto">
              <a:xfrm>
                <a:off x="3767" y="2833"/>
                <a:ext cx="346" cy="304"/>
                <a:chOff x="3098" y="2084"/>
                <a:chExt cx="346" cy="304"/>
              </a:xfrm>
            </p:grpSpPr>
            <p:sp>
              <p:nvSpPr>
                <p:cNvPr id="756693" name="Oval 981">
                  <a:extLst>
                    <a:ext uri="{FF2B5EF4-FFF2-40B4-BE49-F238E27FC236}">
                      <a16:creationId xmlns:a16="http://schemas.microsoft.com/office/drawing/2014/main" id="{EDA4BE13-7184-3B40-90DC-70C78553CEF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4" name="Oval 982">
                  <a:extLst>
                    <a:ext uri="{FF2B5EF4-FFF2-40B4-BE49-F238E27FC236}">
                      <a16:creationId xmlns:a16="http://schemas.microsoft.com/office/drawing/2014/main" id="{B71523FE-67AA-764F-BB17-9B1248C68D3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5" name="Oval 983">
                  <a:extLst>
                    <a:ext uri="{FF2B5EF4-FFF2-40B4-BE49-F238E27FC236}">
                      <a16:creationId xmlns:a16="http://schemas.microsoft.com/office/drawing/2014/main" id="{42B8615E-76C6-C240-A47A-3694712C93B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6" name="Oval 984">
                  <a:extLst>
                    <a:ext uri="{FF2B5EF4-FFF2-40B4-BE49-F238E27FC236}">
                      <a16:creationId xmlns:a16="http://schemas.microsoft.com/office/drawing/2014/main" id="{3E3F3096-BAA1-594B-B703-C021A2D2451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7" name="Oval 985">
                  <a:extLst>
                    <a:ext uri="{FF2B5EF4-FFF2-40B4-BE49-F238E27FC236}">
                      <a16:creationId xmlns:a16="http://schemas.microsoft.com/office/drawing/2014/main" id="{DE1494E4-F2B1-614E-B66F-2A0005CD70C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8" name="Oval 986">
                  <a:extLst>
                    <a:ext uri="{FF2B5EF4-FFF2-40B4-BE49-F238E27FC236}">
                      <a16:creationId xmlns:a16="http://schemas.microsoft.com/office/drawing/2014/main" id="{D7CA819C-EAF4-5548-8558-A0289AFCE8E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9" name="Oval 987">
                  <a:extLst>
                    <a:ext uri="{FF2B5EF4-FFF2-40B4-BE49-F238E27FC236}">
                      <a16:creationId xmlns:a16="http://schemas.microsoft.com/office/drawing/2014/main" id="{80A7D1C2-390B-A245-91BE-F4207BA1A76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00" name="Oval 988">
                  <a:extLst>
                    <a:ext uri="{FF2B5EF4-FFF2-40B4-BE49-F238E27FC236}">
                      <a16:creationId xmlns:a16="http://schemas.microsoft.com/office/drawing/2014/main" id="{51D2A95D-2512-7F48-8D7D-7D2C3FF1545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01" name="Oval 989">
                  <a:extLst>
                    <a:ext uri="{FF2B5EF4-FFF2-40B4-BE49-F238E27FC236}">
                      <a16:creationId xmlns:a16="http://schemas.microsoft.com/office/drawing/2014/main" id="{8FF0C2BE-C983-904D-BD48-E4E35C5F7BC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02" name="Oval 990">
                  <a:extLst>
                    <a:ext uri="{FF2B5EF4-FFF2-40B4-BE49-F238E27FC236}">
                      <a16:creationId xmlns:a16="http://schemas.microsoft.com/office/drawing/2014/main" id="{D4D99EE2-2E1B-A94A-898A-8F2C36B2008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03" name="Oval 991">
                  <a:extLst>
                    <a:ext uri="{FF2B5EF4-FFF2-40B4-BE49-F238E27FC236}">
                      <a16:creationId xmlns:a16="http://schemas.microsoft.com/office/drawing/2014/main" id="{A51D2CE7-EC4B-7C4B-BB9C-727EE4E01A4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04" name="Oval 992">
                  <a:extLst>
                    <a:ext uri="{FF2B5EF4-FFF2-40B4-BE49-F238E27FC236}">
                      <a16:creationId xmlns:a16="http://schemas.microsoft.com/office/drawing/2014/main" id="{A1DDBF9D-7891-574F-8EA9-1935F4BE77C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05" name="Oval 993">
                  <a:extLst>
                    <a:ext uri="{FF2B5EF4-FFF2-40B4-BE49-F238E27FC236}">
                      <a16:creationId xmlns:a16="http://schemas.microsoft.com/office/drawing/2014/main" id="{68FEE818-9D1E-6C49-8925-18A2939AA28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06" name="Oval 994">
                  <a:extLst>
                    <a:ext uri="{FF2B5EF4-FFF2-40B4-BE49-F238E27FC236}">
                      <a16:creationId xmlns:a16="http://schemas.microsoft.com/office/drawing/2014/main" id="{4A12C8F7-FC0D-B14E-9582-4D699A57BEC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707" name="Group 995">
              <a:extLst>
                <a:ext uri="{FF2B5EF4-FFF2-40B4-BE49-F238E27FC236}">
                  <a16:creationId xmlns:a16="http://schemas.microsoft.com/office/drawing/2014/main" id="{5071F5E2-26F0-884D-86B4-E42471B85397}"/>
                </a:ext>
              </a:extLst>
            </p:cNvPr>
            <p:cNvGrpSpPr>
              <a:grpSpLocks/>
            </p:cNvGrpSpPr>
            <p:nvPr/>
          </p:nvGrpSpPr>
          <p:grpSpPr bwMode="auto">
            <a:xfrm>
              <a:off x="2367" y="2454"/>
              <a:ext cx="1005" cy="1172"/>
              <a:chOff x="2271" y="2358"/>
              <a:chExt cx="1005" cy="1172"/>
            </a:xfrm>
          </p:grpSpPr>
          <p:grpSp>
            <p:nvGrpSpPr>
              <p:cNvPr id="756708" name="Group 996">
                <a:extLst>
                  <a:ext uri="{FF2B5EF4-FFF2-40B4-BE49-F238E27FC236}">
                    <a16:creationId xmlns:a16="http://schemas.microsoft.com/office/drawing/2014/main" id="{490B5B21-8857-7345-9ACA-C7A2B246D200}"/>
                  </a:ext>
                </a:extLst>
              </p:cNvPr>
              <p:cNvGrpSpPr>
                <a:grpSpLocks/>
              </p:cNvGrpSpPr>
              <p:nvPr/>
            </p:nvGrpSpPr>
            <p:grpSpPr bwMode="auto">
              <a:xfrm>
                <a:off x="2930" y="3226"/>
                <a:ext cx="346" cy="304"/>
                <a:chOff x="3098" y="2084"/>
                <a:chExt cx="346" cy="304"/>
              </a:xfrm>
            </p:grpSpPr>
            <p:sp>
              <p:nvSpPr>
                <p:cNvPr id="756709" name="Oval 997">
                  <a:extLst>
                    <a:ext uri="{FF2B5EF4-FFF2-40B4-BE49-F238E27FC236}">
                      <a16:creationId xmlns:a16="http://schemas.microsoft.com/office/drawing/2014/main" id="{D0D54772-75F6-0D45-A455-949A81A6E7A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0" name="Oval 998">
                  <a:extLst>
                    <a:ext uri="{FF2B5EF4-FFF2-40B4-BE49-F238E27FC236}">
                      <a16:creationId xmlns:a16="http://schemas.microsoft.com/office/drawing/2014/main" id="{EBCA31A4-3522-1F45-AD02-22C745AC428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1" name="Oval 999">
                  <a:extLst>
                    <a:ext uri="{FF2B5EF4-FFF2-40B4-BE49-F238E27FC236}">
                      <a16:creationId xmlns:a16="http://schemas.microsoft.com/office/drawing/2014/main" id="{F7B3EC54-9709-434C-95B9-F46D1EC5D82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2" name="Oval 1000">
                  <a:extLst>
                    <a:ext uri="{FF2B5EF4-FFF2-40B4-BE49-F238E27FC236}">
                      <a16:creationId xmlns:a16="http://schemas.microsoft.com/office/drawing/2014/main" id="{A2CCCC4D-D3FB-1548-BA17-418F0DE8942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3" name="Oval 1001">
                  <a:extLst>
                    <a:ext uri="{FF2B5EF4-FFF2-40B4-BE49-F238E27FC236}">
                      <a16:creationId xmlns:a16="http://schemas.microsoft.com/office/drawing/2014/main" id="{0E3FAC0B-151E-1F45-A5D4-C27151DF852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4" name="Oval 1002">
                  <a:extLst>
                    <a:ext uri="{FF2B5EF4-FFF2-40B4-BE49-F238E27FC236}">
                      <a16:creationId xmlns:a16="http://schemas.microsoft.com/office/drawing/2014/main" id="{DF70B78C-A0B7-564F-9197-1663850D898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5" name="Oval 1003">
                  <a:extLst>
                    <a:ext uri="{FF2B5EF4-FFF2-40B4-BE49-F238E27FC236}">
                      <a16:creationId xmlns:a16="http://schemas.microsoft.com/office/drawing/2014/main" id="{DC7D4CC3-6DBB-DE4B-9C2C-A41CD2058F8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6" name="Oval 1004">
                  <a:extLst>
                    <a:ext uri="{FF2B5EF4-FFF2-40B4-BE49-F238E27FC236}">
                      <a16:creationId xmlns:a16="http://schemas.microsoft.com/office/drawing/2014/main" id="{AE646492-8681-7E47-AD25-9E914A789C8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7" name="Oval 1005">
                  <a:extLst>
                    <a:ext uri="{FF2B5EF4-FFF2-40B4-BE49-F238E27FC236}">
                      <a16:creationId xmlns:a16="http://schemas.microsoft.com/office/drawing/2014/main" id="{D1B54C3F-F094-D14F-81D8-333821633D8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8" name="Oval 1006">
                  <a:extLst>
                    <a:ext uri="{FF2B5EF4-FFF2-40B4-BE49-F238E27FC236}">
                      <a16:creationId xmlns:a16="http://schemas.microsoft.com/office/drawing/2014/main" id="{520D8D2E-1A7D-7649-8728-F72A19B21AC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9" name="Oval 1007">
                  <a:extLst>
                    <a:ext uri="{FF2B5EF4-FFF2-40B4-BE49-F238E27FC236}">
                      <a16:creationId xmlns:a16="http://schemas.microsoft.com/office/drawing/2014/main" id="{9CA11C4A-9F75-CB4C-AA1A-C2F84F38409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0" name="Oval 1008">
                  <a:extLst>
                    <a:ext uri="{FF2B5EF4-FFF2-40B4-BE49-F238E27FC236}">
                      <a16:creationId xmlns:a16="http://schemas.microsoft.com/office/drawing/2014/main" id="{C8A1E389-1DAE-3049-9165-74313008532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1" name="Oval 1009">
                  <a:extLst>
                    <a:ext uri="{FF2B5EF4-FFF2-40B4-BE49-F238E27FC236}">
                      <a16:creationId xmlns:a16="http://schemas.microsoft.com/office/drawing/2014/main" id="{AD8649A7-70BF-F04A-86C4-E738BA5BD12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2" name="Oval 1010">
                  <a:extLst>
                    <a:ext uri="{FF2B5EF4-FFF2-40B4-BE49-F238E27FC236}">
                      <a16:creationId xmlns:a16="http://schemas.microsoft.com/office/drawing/2014/main" id="{475ED912-9162-2C48-BED1-B04E66CDAA5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723" name="Group 1011">
                <a:extLst>
                  <a:ext uri="{FF2B5EF4-FFF2-40B4-BE49-F238E27FC236}">
                    <a16:creationId xmlns:a16="http://schemas.microsoft.com/office/drawing/2014/main" id="{893A1F72-3A34-244A-AE6D-33EF486C26D2}"/>
                  </a:ext>
                </a:extLst>
              </p:cNvPr>
              <p:cNvGrpSpPr>
                <a:grpSpLocks/>
              </p:cNvGrpSpPr>
              <p:nvPr/>
            </p:nvGrpSpPr>
            <p:grpSpPr bwMode="auto">
              <a:xfrm>
                <a:off x="2271" y="2358"/>
                <a:ext cx="346" cy="304"/>
                <a:chOff x="3098" y="2084"/>
                <a:chExt cx="346" cy="304"/>
              </a:xfrm>
            </p:grpSpPr>
            <p:sp>
              <p:nvSpPr>
                <p:cNvPr id="756724" name="Oval 1012">
                  <a:extLst>
                    <a:ext uri="{FF2B5EF4-FFF2-40B4-BE49-F238E27FC236}">
                      <a16:creationId xmlns:a16="http://schemas.microsoft.com/office/drawing/2014/main" id="{8044A39B-F448-784A-BD73-27F80A8A395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5" name="Oval 1013">
                  <a:extLst>
                    <a:ext uri="{FF2B5EF4-FFF2-40B4-BE49-F238E27FC236}">
                      <a16:creationId xmlns:a16="http://schemas.microsoft.com/office/drawing/2014/main" id="{85ABC23D-9928-4540-874C-7616E81E4E4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6" name="Oval 1014">
                  <a:extLst>
                    <a:ext uri="{FF2B5EF4-FFF2-40B4-BE49-F238E27FC236}">
                      <a16:creationId xmlns:a16="http://schemas.microsoft.com/office/drawing/2014/main" id="{59E03D18-E491-6D46-A19D-7E1B6074BE5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7" name="Oval 1015">
                  <a:extLst>
                    <a:ext uri="{FF2B5EF4-FFF2-40B4-BE49-F238E27FC236}">
                      <a16:creationId xmlns:a16="http://schemas.microsoft.com/office/drawing/2014/main" id="{F869C474-01D3-A64E-BA19-D708057C57B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8" name="Oval 1016">
                  <a:extLst>
                    <a:ext uri="{FF2B5EF4-FFF2-40B4-BE49-F238E27FC236}">
                      <a16:creationId xmlns:a16="http://schemas.microsoft.com/office/drawing/2014/main" id="{49B9EFC9-AF0D-4543-98AA-B78C8CD27F0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9" name="Oval 1017">
                  <a:extLst>
                    <a:ext uri="{FF2B5EF4-FFF2-40B4-BE49-F238E27FC236}">
                      <a16:creationId xmlns:a16="http://schemas.microsoft.com/office/drawing/2014/main" id="{3DFB5819-20C1-0A41-B2F2-B82C4B9C509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0" name="Oval 1018">
                  <a:extLst>
                    <a:ext uri="{FF2B5EF4-FFF2-40B4-BE49-F238E27FC236}">
                      <a16:creationId xmlns:a16="http://schemas.microsoft.com/office/drawing/2014/main" id="{25B3C33C-92BC-9042-BE01-01DB30528DC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1" name="Oval 1019">
                  <a:extLst>
                    <a:ext uri="{FF2B5EF4-FFF2-40B4-BE49-F238E27FC236}">
                      <a16:creationId xmlns:a16="http://schemas.microsoft.com/office/drawing/2014/main" id="{65EC5D59-F26A-C94D-97E2-3257428EFE1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2" name="Oval 1020">
                  <a:extLst>
                    <a:ext uri="{FF2B5EF4-FFF2-40B4-BE49-F238E27FC236}">
                      <a16:creationId xmlns:a16="http://schemas.microsoft.com/office/drawing/2014/main" id="{68AAD1D9-92D8-2149-B63A-22A15E2EC8A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3" name="Oval 1021">
                  <a:extLst>
                    <a:ext uri="{FF2B5EF4-FFF2-40B4-BE49-F238E27FC236}">
                      <a16:creationId xmlns:a16="http://schemas.microsoft.com/office/drawing/2014/main" id="{6A6BCC7D-80EC-F640-B0D6-D6491057171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4" name="Oval 1022">
                  <a:extLst>
                    <a:ext uri="{FF2B5EF4-FFF2-40B4-BE49-F238E27FC236}">
                      <a16:creationId xmlns:a16="http://schemas.microsoft.com/office/drawing/2014/main" id="{17F4713B-E2DE-E94A-8C51-2A56405F76B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5" name="Oval 1023">
                  <a:extLst>
                    <a:ext uri="{FF2B5EF4-FFF2-40B4-BE49-F238E27FC236}">
                      <a16:creationId xmlns:a16="http://schemas.microsoft.com/office/drawing/2014/main" id="{3F5B5781-3CEA-CE41-A513-2E2B83D7EC4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6" name="Oval 0">
                  <a:extLst>
                    <a:ext uri="{FF2B5EF4-FFF2-40B4-BE49-F238E27FC236}">
                      <a16:creationId xmlns:a16="http://schemas.microsoft.com/office/drawing/2014/main" id="{98449F26-94D8-A743-9410-FA21215876E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7" name="Oval 1">
                  <a:extLst>
                    <a:ext uri="{FF2B5EF4-FFF2-40B4-BE49-F238E27FC236}">
                      <a16:creationId xmlns:a16="http://schemas.microsoft.com/office/drawing/2014/main" id="{1BE66AE9-9798-814A-8E7C-B018ED9776F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756738" name="Group 2">
            <a:extLst>
              <a:ext uri="{FF2B5EF4-FFF2-40B4-BE49-F238E27FC236}">
                <a16:creationId xmlns:a16="http://schemas.microsoft.com/office/drawing/2014/main" id="{4EA4E3AA-3E7E-444C-B0D6-46B7A4A3853F}"/>
              </a:ext>
            </a:extLst>
          </p:cNvPr>
          <p:cNvGrpSpPr>
            <a:grpSpLocks/>
          </p:cNvGrpSpPr>
          <p:nvPr/>
        </p:nvGrpSpPr>
        <p:grpSpPr bwMode="auto">
          <a:xfrm>
            <a:off x="5081588" y="-233363"/>
            <a:ext cx="4062412" cy="2838451"/>
            <a:chOff x="2363" y="2032"/>
            <a:chExt cx="2559" cy="1788"/>
          </a:xfrm>
        </p:grpSpPr>
        <p:grpSp>
          <p:nvGrpSpPr>
            <p:cNvPr id="756739" name="Group 3">
              <a:extLst>
                <a:ext uri="{FF2B5EF4-FFF2-40B4-BE49-F238E27FC236}">
                  <a16:creationId xmlns:a16="http://schemas.microsoft.com/office/drawing/2014/main" id="{538DD5E2-919A-694D-BA22-E3CA61A8D771}"/>
                </a:ext>
              </a:extLst>
            </p:cNvPr>
            <p:cNvGrpSpPr>
              <a:grpSpLocks/>
            </p:cNvGrpSpPr>
            <p:nvPr/>
          </p:nvGrpSpPr>
          <p:grpSpPr bwMode="auto">
            <a:xfrm>
              <a:off x="3361" y="2338"/>
              <a:ext cx="346" cy="304"/>
              <a:chOff x="3098" y="2084"/>
              <a:chExt cx="346" cy="304"/>
            </a:xfrm>
          </p:grpSpPr>
          <p:sp>
            <p:nvSpPr>
              <p:cNvPr id="756740" name="Oval 4">
                <a:extLst>
                  <a:ext uri="{FF2B5EF4-FFF2-40B4-BE49-F238E27FC236}">
                    <a16:creationId xmlns:a16="http://schemas.microsoft.com/office/drawing/2014/main" id="{B56B5F95-FC30-CA4F-BD91-962FB61DA4F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1" name="Oval 5">
                <a:extLst>
                  <a:ext uri="{FF2B5EF4-FFF2-40B4-BE49-F238E27FC236}">
                    <a16:creationId xmlns:a16="http://schemas.microsoft.com/office/drawing/2014/main" id="{2AD68B39-DD1E-1D41-B3FB-6AF84AA02A5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2" name="Oval 6">
                <a:extLst>
                  <a:ext uri="{FF2B5EF4-FFF2-40B4-BE49-F238E27FC236}">
                    <a16:creationId xmlns:a16="http://schemas.microsoft.com/office/drawing/2014/main" id="{93873324-E77F-BD43-96D7-1CF98043F73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3" name="Oval 7">
                <a:extLst>
                  <a:ext uri="{FF2B5EF4-FFF2-40B4-BE49-F238E27FC236}">
                    <a16:creationId xmlns:a16="http://schemas.microsoft.com/office/drawing/2014/main" id="{5D25C1EC-D25E-AC4C-9BDD-2689322570D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4" name="Oval 8">
                <a:extLst>
                  <a:ext uri="{FF2B5EF4-FFF2-40B4-BE49-F238E27FC236}">
                    <a16:creationId xmlns:a16="http://schemas.microsoft.com/office/drawing/2014/main" id="{1E510284-8716-EF43-AC5F-AD5383FAFD4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5" name="Oval 9">
                <a:extLst>
                  <a:ext uri="{FF2B5EF4-FFF2-40B4-BE49-F238E27FC236}">
                    <a16:creationId xmlns:a16="http://schemas.microsoft.com/office/drawing/2014/main" id="{C9FD74FA-5BEF-9744-9DB1-47172F98B0B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6" name="Oval 10">
                <a:extLst>
                  <a:ext uri="{FF2B5EF4-FFF2-40B4-BE49-F238E27FC236}">
                    <a16:creationId xmlns:a16="http://schemas.microsoft.com/office/drawing/2014/main" id="{4EFCB419-4524-2044-8169-2B7871EE08F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7" name="Oval 11">
                <a:extLst>
                  <a:ext uri="{FF2B5EF4-FFF2-40B4-BE49-F238E27FC236}">
                    <a16:creationId xmlns:a16="http://schemas.microsoft.com/office/drawing/2014/main" id="{3C9C0DA0-C6CA-1B40-BA14-03FE5960DDF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8" name="Oval 12">
                <a:extLst>
                  <a:ext uri="{FF2B5EF4-FFF2-40B4-BE49-F238E27FC236}">
                    <a16:creationId xmlns:a16="http://schemas.microsoft.com/office/drawing/2014/main" id="{0915FBCD-EC0D-2D4E-98DD-2115209A0F5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9" name="Oval 13">
                <a:extLst>
                  <a:ext uri="{FF2B5EF4-FFF2-40B4-BE49-F238E27FC236}">
                    <a16:creationId xmlns:a16="http://schemas.microsoft.com/office/drawing/2014/main" id="{0819517A-08FC-C849-896F-061229BB1F5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0" name="Oval 14">
                <a:extLst>
                  <a:ext uri="{FF2B5EF4-FFF2-40B4-BE49-F238E27FC236}">
                    <a16:creationId xmlns:a16="http://schemas.microsoft.com/office/drawing/2014/main" id="{CC52CE66-B863-9246-B00D-EAE1B89EDB1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1" name="Oval 15">
                <a:extLst>
                  <a:ext uri="{FF2B5EF4-FFF2-40B4-BE49-F238E27FC236}">
                    <a16:creationId xmlns:a16="http://schemas.microsoft.com/office/drawing/2014/main" id="{6A9B2A6D-BEFB-DC4A-B679-D1B8A00EBE0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2" name="Oval 16">
                <a:extLst>
                  <a:ext uri="{FF2B5EF4-FFF2-40B4-BE49-F238E27FC236}">
                    <a16:creationId xmlns:a16="http://schemas.microsoft.com/office/drawing/2014/main" id="{2EE0ACDC-577F-E641-A101-DEAD0D96CCE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3" name="Oval 17">
                <a:extLst>
                  <a:ext uri="{FF2B5EF4-FFF2-40B4-BE49-F238E27FC236}">
                    <a16:creationId xmlns:a16="http://schemas.microsoft.com/office/drawing/2014/main" id="{E1DE7704-CA8A-4141-9B9D-0A73E4D597D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754" name="Group 18">
              <a:extLst>
                <a:ext uri="{FF2B5EF4-FFF2-40B4-BE49-F238E27FC236}">
                  <a16:creationId xmlns:a16="http://schemas.microsoft.com/office/drawing/2014/main" id="{5F36BEA1-7CBC-DD49-A01D-F7A03289EF92}"/>
                </a:ext>
              </a:extLst>
            </p:cNvPr>
            <p:cNvGrpSpPr>
              <a:grpSpLocks/>
            </p:cNvGrpSpPr>
            <p:nvPr/>
          </p:nvGrpSpPr>
          <p:grpSpPr bwMode="auto">
            <a:xfrm>
              <a:off x="3768" y="2252"/>
              <a:ext cx="346" cy="304"/>
              <a:chOff x="3098" y="2084"/>
              <a:chExt cx="346" cy="304"/>
            </a:xfrm>
          </p:grpSpPr>
          <p:sp>
            <p:nvSpPr>
              <p:cNvPr id="756755" name="Oval 19">
                <a:extLst>
                  <a:ext uri="{FF2B5EF4-FFF2-40B4-BE49-F238E27FC236}">
                    <a16:creationId xmlns:a16="http://schemas.microsoft.com/office/drawing/2014/main" id="{08A93C49-A5DA-184E-B8FD-80921167284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6" name="Oval 20">
                <a:extLst>
                  <a:ext uri="{FF2B5EF4-FFF2-40B4-BE49-F238E27FC236}">
                    <a16:creationId xmlns:a16="http://schemas.microsoft.com/office/drawing/2014/main" id="{8F24396B-23DC-5945-A7A2-D78B49A911B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7" name="Oval 21">
                <a:extLst>
                  <a:ext uri="{FF2B5EF4-FFF2-40B4-BE49-F238E27FC236}">
                    <a16:creationId xmlns:a16="http://schemas.microsoft.com/office/drawing/2014/main" id="{08E4350C-0FF8-6449-B1BE-0083A96FE7F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8" name="Oval 22">
                <a:extLst>
                  <a:ext uri="{FF2B5EF4-FFF2-40B4-BE49-F238E27FC236}">
                    <a16:creationId xmlns:a16="http://schemas.microsoft.com/office/drawing/2014/main" id="{9A948FF1-78CE-EA44-85EE-90806745A25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9" name="Oval 23">
                <a:extLst>
                  <a:ext uri="{FF2B5EF4-FFF2-40B4-BE49-F238E27FC236}">
                    <a16:creationId xmlns:a16="http://schemas.microsoft.com/office/drawing/2014/main" id="{ED762703-33AC-2C4C-AB28-331130821A3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0" name="Oval 24">
                <a:extLst>
                  <a:ext uri="{FF2B5EF4-FFF2-40B4-BE49-F238E27FC236}">
                    <a16:creationId xmlns:a16="http://schemas.microsoft.com/office/drawing/2014/main" id="{3D62EF5A-1F7F-4E4E-A977-62F7FCBF91B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1" name="Oval 25">
                <a:extLst>
                  <a:ext uri="{FF2B5EF4-FFF2-40B4-BE49-F238E27FC236}">
                    <a16:creationId xmlns:a16="http://schemas.microsoft.com/office/drawing/2014/main" id="{AA3D2A7F-2442-4E45-9EE2-7A436A744DC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2" name="Oval 26">
                <a:extLst>
                  <a:ext uri="{FF2B5EF4-FFF2-40B4-BE49-F238E27FC236}">
                    <a16:creationId xmlns:a16="http://schemas.microsoft.com/office/drawing/2014/main" id="{552B42EA-68DB-0840-A9F7-2ACD3C89928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3" name="Oval 27">
                <a:extLst>
                  <a:ext uri="{FF2B5EF4-FFF2-40B4-BE49-F238E27FC236}">
                    <a16:creationId xmlns:a16="http://schemas.microsoft.com/office/drawing/2014/main" id="{71195427-607F-0B4C-B2AF-089CD463346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4" name="Oval 28">
                <a:extLst>
                  <a:ext uri="{FF2B5EF4-FFF2-40B4-BE49-F238E27FC236}">
                    <a16:creationId xmlns:a16="http://schemas.microsoft.com/office/drawing/2014/main" id="{A060251E-1572-5148-AE90-B490066D774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5" name="Oval 29">
                <a:extLst>
                  <a:ext uri="{FF2B5EF4-FFF2-40B4-BE49-F238E27FC236}">
                    <a16:creationId xmlns:a16="http://schemas.microsoft.com/office/drawing/2014/main" id="{20F16459-8A1F-8A4B-93B4-221D55E07F2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6" name="Oval 30">
                <a:extLst>
                  <a:ext uri="{FF2B5EF4-FFF2-40B4-BE49-F238E27FC236}">
                    <a16:creationId xmlns:a16="http://schemas.microsoft.com/office/drawing/2014/main" id="{4D1792CC-209B-D940-B789-B6BF4C07F6B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7" name="Oval 31">
                <a:extLst>
                  <a:ext uri="{FF2B5EF4-FFF2-40B4-BE49-F238E27FC236}">
                    <a16:creationId xmlns:a16="http://schemas.microsoft.com/office/drawing/2014/main" id="{9AA9176E-E5EA-DC47-9E5A-C70F80617F1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8" name="Oval 32">
                <a:extLst>
                  <a:ext uri="{FF2B5EF4-FFF2-40B4-BE49-F238E27FC236}">
                    <a16:creationId xmlns:a16="http://schemas.microsoft.com/office/drawing/2014/main" id="{C0EB2A5C-74B5-524E-961D-C4EA221D79E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769" name="Group 33">
              <a:extLst>
                <a:ext uri="{FF2B5EF4-FFF2-40B4-BE49-F238E27FC236}">
                  <a16:creationId xmlns:a16="http://schemas.microsoft.com/office/drawing/2014/main" id="{4348EB33-0EE1-F041-842F-6AC120FAC925}"/>
                </a:ext>
              </a:extLst>
            </p:cNvPr>
            <p:cNvGrpSpPr>
              <a:grpSpLocks/>
            </p:cNvGrpSpPr>
            <p:nvPr/>
          </p:nvGrpSpPr>
          <p:grpSpPr bwMode="auto">
            <a:xfrm>
              <a:off x="2948" y="2795"/>
              <a:ext cx="346" cy="304"/>
              <a:chOff x="3098" y="2084"/>
              <a:chExt cx="346" cy="304"/>
            </a:xfrm>
          </p:grpSpPr>
          <p:sp>
            <p:nvSpPr>
              <p:cNvPr id="756770" name="Oval 34">
                <a:extLst>
                  <a:ext uri="{FF2B5EF4-FFF2-40B4-BE49-F238E27FC236}">
                    <a16:creationId xmlns:a16="http://schemas.microsoft.com/office/drawing/2014/main" id="{83833698-5D89-DC48-B4FF-05453C72AEE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1" name="Oval 35">
                <a:extLst>
                  <a:ext uri="{FF2B5EF4-FFF2-40B4-BE49-F238E27FC236}">
                    <a16:creationId xmlns:a16="http://schemas.microsoft.com/office/drawing/2014/main" id="{C2657489-E507-C74C-8333-AB6181C109D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2" name="Oval 36">
                <a:extLst>
                  <a:ext uri="{FF2B5EF4-FFF2-40B4-BE49-F238E27FC236}">
                    <a16:creationId xmlns:a16="http://schemas.microsoft.com/office/drawing/2014/main" id="{AE0FA537-32C1-654C-B0F5-54CEFB51BC8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3" name="Oval 37">
                <a:extLst>
                  <a:ext uri="{FF2B5EF4-FFF2-40B4-BE49-F238E27FC236}">
                    <a16:creationId xmlns:a16="http://schemas.microsoft.com/office/drawing/2014/main" id="{772B1EF1-8FB4-BB45-A5E8-F2B2C35E9E8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4" name="Oval 38">
                <a:extLst>
                  <a:ext uri="{FF2B5EF4-FFF2-40B4-BE49-F238E27FC236}">
                    <a16:creationId xmlns:a16="http://schemas.microsoft.com/office/drawing/2014/main" id="{57EA24AF-5507-DC4D-9CD3-01462148B32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5" name="Oval 39">
                <a:extLst>
                  <a:ext uri="{FF2B5EF4-FFF2-40B4-BE49-F238E27FC236}">
                    <a16:creationId xmlns:a16="http://schemas.microsoft.com/office/drawing/2014/main" id="{A4D50355-E047-4147-A298-FCA1CB661E7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6" name="Oval 40">
                <a:extLst>
                  <a:ext uri="{FF2B5EF4-FFF2-40B4-BE49-F238E27FC236}">
                    <a16:creationId xmlns:a16="http://schemas.microsoft.com/office/drawing/2014/main" id="{B3145FE9-0BCB-784D-BECB-F335275FFC3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7" name="Oval 41">
                <a:extLst>
                  <a:ext uri="{FF2B5EF4-FFF2-40B4-BE49-F238E27FC236}">
                    <a16:creationId xmlns:a16="http://schemas.microsoft.com/office/drawing/2014/main" id="{8D627F57-6E9F-FA4E-A4B6-00762FFC553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8" name="Oval 42">
                <a:extLst>
                  <a:ext uri="{FF2B5EF4-FFF2-40B4-BE49-F238E27FC236}">
                    <a16:creationId xmlns:a16="http://schemas.microsoft.com/office/drawing/2014/main" id="{2F3C206A-8F4F-AA44-9014-313C08D5C22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9" name="Oval 43">
                <a:extLst>
                  <a:ext uri="{FF2B5EF4-FFF2-40B4-BE49-F238E27FC236}">
                    <a16:creationId xmlns:a16="http://schemas.microsoft.com/office/drawing/2014/main" id="{B9D15B1E-D910-7F42-A14C-B60BCB162B1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80" name="Oval 44">
                <a:extLst>
                  <a:ext uri="{FF2B5EF4-FFF2-40B4-BE49-F238E27FC236}">
                    <a16:creationId xmlns:a16="http://schemas.microsoft.com/office/drawing/2014/main" id="{ADBAB09A-573B-AB4D-9838-346913B63E0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81" name="Oval 45">
                <a:extLst>
                  <a:ext uri="{FF2B5EF4-FFF2-40B4-BE49-F238E27FC236}">
                    <a16:creationId xmlns:a16="http://schemas.microsoft.com/office/drawing/2014/main" id="{8FF10B1D-4154-FE47-8F5A-2DC738CBF32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82" name="Oval 46">
                <a:extLst>
                  <a:ext uri="{FF2B5EF4-FFF2-40B4-BE49-F238E27FC236}">
                    <a16:creationId xmlns:a16="http://schemas.microsoft.com/office/drawing/2014/main" id="{1BC3D987-647B-E240-A589-27EC1689C68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83" name="Oval 47">
                <a:extLst>
                  <a:ext uri="{FF2B5EF4-FFF2-40B4-BE49-F238E27FC236}">
                    <a16:creationId xmlns:a16="http://schemas.microsoft.com/office/drawing/2014/main" id="{992761AF-4DF8-B247-B1A7-92179E706E1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784" name="Group 48">
              <a:extLst>
                <a:ext uri="{FF2B5EF4-FFF2-40B4-BE49-F238E27FC236}">
                  <a16:creationId xmlns:a16="http://schemas.microsoft.com/office/drawing/2014/main" id="{859A26DC-61B7-364E-888E-33CE284ADA62}"/>
                </a:ext>
              </a:extLst>
            </p:cNvPr>
            <p:cNvGrpSpPr>
              <a:grpSpLocks/>
            </p:cNvGrpSpPr>
            <p:nvPr/>
          </p:nvGrpSpPr>
          <p:grpSpPr bwMode="auto">
            <a:xfrm>
              <a:off x="2527" y="2695"/>
              <a:ext cx="1106" cy="319"/>
              <a:chOff x="2431" y="2599"/>
              <a:chExt cx="1106" cy="319"/>
            </a:xfrm>
          </p:grpSpPr>
          <p:grpSp>
            <p:nvGrpSpPr>
              <p:cNvPr id="756785" name="Group 49">
                <a:extLst>
                  <a:ext uri="{FF2B5EF4-FFF2-40B4-BE49-F238E27FC236}">
                    <a16:creationId xmlns:a16="http://schemas.microsoft.com/office/drawing/2014/main" id="{FEDF69FD-41FF-1E45-9446-F98A776AF694}"/>
                  </a:ext>
                </a:extLst>
              </p:cNvPr>
              <p:cNvGrpSpPr>
                <a:grpSpLocks/>
              </p:cNvGrpSpPr>
              <p:nvPr/>
            </p:nvGrpSpPr>
            <p:grpSpPr bwMode="auto">
              <a:xfrm>
                <a:off x="3191" y="2599"/>
                <a:ext cx="346" cy="304"/>
                <a:chOff x="3098" y="2084"/>
                <a:chExt cx="346" cy="304"/>
              </a:xfrm>
            </p:grpSpPr>
            <p:sp>
              <p:nvSpPr>
                <p:cNvPr id="756786" name="Oval 50">
                  <a:extLst>
                    <a:ext uri="{FF2B5EF4-FFF2-40B4-BE49-F238E27FC236}">
                      <a16:creationId xmlns:a16="http://schemas.microsoft.com/office/drawing/2014/main" id="{261DE659-DD2C-4241-A504-7B41A737293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87" name="Oval 51">
                  <a:extLst>
                    <a:ext uri="{FF2B5EF4-FFF2-40B4-BE49-F238E27FC236}">
                      <a16:creationId xmlns:a16="http://schemas.microsoft.com/office/drawing/2014/main" id="{B40C9AC6-B7BC-FA4B-810D-3131EF9F591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88" name="Oval 52">
                  <a:extLst>
                    <a:ext uri="{FF2B5EF4-FFF2-40B4-BE49-F238E27FC236}">
                      <a16:creationId xmlns:a16="http://schemas.microsoft.com/office/drawing/2014/main" id="{695C0F29-054D-FA4C-8B05-673552604A9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89" name="Oval 53">
                  <a:extLst>
                    <a:ext uri="{FF2B5EF4-FFF2-40B4-BE49-F238E27FC236}">
                      <a16:creationId xmlns:a16="http://schemas.microsoft.com/office/drawing/2014/main" id="{B6BE6CB4-D38C-F640-97A9-F5E9A767A89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0" name="Oval 54">
                  <a:extLst>
                    <a:ext uri="{FF2B5EF4-FFF2-40B4-BE49-F238E27FC236}">
                      <a16:creationId xmlns:a16="http://schemas.microsoft.com/office/drawing/2014/main" id="{85BCAE1C-7B21-D34A-9DED-CD28EF15A99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1" name="Oval 55">
                  <a:extLst>
                    <a:ext uri="{FF2B5EF4-FFF2-40B4-BE49-F238E27FC236}">
                      <a16:creationId xmlns:a16="http://schemas.microsoft.com/office/drawing/2014/main" id="{27720EB3-DFF6-1140-947F-7212EC295DF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2" name="Oval 56">
                  <a:extLst>
                    <a:ext uri="{FF2B5EF4-FFF2-40B4-BE49-F238E27FC236}">
                      <a16:creationId xmlns:a16="http://schemas.microsoft.com/office/drawing/2014/main" id="{E1B8613A-A33E-9147-B623-074C89A617C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3" name="Oval 57">
                  <a:extLst>
                    <a:ext uri="{FF2B5EF4-FFF2-40B4-BE49-F238E27FC236}">
                      <a16:creationId xmlns:a16="http://schemas.microsoft.com/office/drawing/2014/main" id="{E44A335B-ECC9-F949-B79E-C98D4C16189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4" name="Oval 58">
                  <a:extLst>
                    <a:ext uri="{FF2B5EF4-FFF2-40B4-BE49-F238E27FC236}">
                      <a16:creationId xmlns:a16="http://schemas.microsoft.com/office/drawing/2014/main" id="{FF2D6D06-46AE-9249-BF80-DA23B66504C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5" name="Oval 59">
                  <a:extLst>
                    <a:ext uri="{FF2B5EF4-FFF2-40B4-BE49-F238E27FC236}">
                      <a16:creationId xmlns:a16="http://schemas.microsoft.com/office/drawing/2014/main" id="{EEF72DB6-E786-5441-9363-87D93A5295E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6" name="Oval 60">
                  <a:extLst>
                    <a:ext uri="{FF2B5EF4-FFF2-40B4-BE49-F238E27FC236}">
                      <a16:creationId xmlns:a16="http://schemas.microsoft.com/office/drawing/2014/main" id="{538DF542-EB04-4F4B-AA80-584C1F9B96A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7" name="Oval 61">
                  <a:extLst>
                    <a:ext uri="{FF2B5EF4-FFF2-40B4-BE49-F238E27FC236}">
                      <a16:creationId xmlns:a16="http://schemas.microsoft.com/office/drawing/2014/main" id="{BAB23581-5AB8-DB42-9C01-4AD56571067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8" name="Oval 62">
                  <a:extLst>
                    <a:ext uri="{FF2B5EF4-FFF2-40B4-BE49-F238E27FC236}">
                      <a16:creationId xmlns:a16="http://schemas.microsoft.com/office/drawing/2014/main" id="{E298C609-9503-654E-8C3F-CEE534768B2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9" name="Oval 63">
                  <a:extLst>
                    <a:ext uri="{FF2B5EF4-FFF2-40B4-BE49-F238E27FC236}">
                      <a16:creationId xmlns:a16="http://schemas.microsoft.com/office/drawing/2014/main" id="{9CA1C2AA-3CB3-B144-8A7B-AF8D015D247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800" name="Group 64">
                <a:extLst>
                  <a:ext uri="{FF2B5EF4-FFF2-40B4-BE49-F238E27FC236}">
                    <a16:creationId xmlns:a16="http://schemas.microsoft.com/office/drawing/2014/main" id="{74FF3CE2-C3FF-F041-83C3-ECE67F08EF9B}"/>
                  </a:ext>
                </a:extLst>
              </p:cNvPr>
              <p:cNvGrpSpPr>
                <a:grpSpLocks/>
              </p:cNvGrpSpPr>
              <p:nvPr/>
            </p:nvGrpSpPr>
            <p:grpSpPr bwMode="auto">
              <a:xfrm>
                <a:off x="2431" y="2614"/>
                <a:ext cx="346" cy="304"/>
                <a:chOff x="3098" y="2084"/>
                <a:chExt cx="346" cy="304"/>
              </a:xfrm>
            </p:grpSpPr>
            <p:sp>
              <p:nvSpPr>
                <p:cNvPr id="756801" name="Oval 65">
                  <a:extLst>
                    <a:ext uri="{FF2B5EF4-FFF2-40B4-BE49-F238E27FC236}">
                      <a16:creationId xmlns:a16="http://schemas.microsoft.com/office/drawing/2014/main" id="{24620CCD-C83D-AD46-A1AF-B18885ED0FD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2" name="Oval 66">
                  <a:extLst>
                    <a:ext uri="{FF2B5EF4-FFF2-40B4-BE49-F238E27FC236}">
                      <a16:creationId xmlns:a16="http://schemas.microsoft.com/office/drawing/2014/main" id="{F57B4A48-87EF-6B42-922A-8A1230AA83D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3" name="Oval 67">
                  <a:extLst>
                    <a:ext uri="{FF2B5EF4-FFF2-40B4-BE49-F238E27FC236}">
                      <a16:creationId xmlns:a16="http://schemas.microsoft.com/office/drawing/2014/main" id="{DAE9C433-BE5C-1444-AE91-3FF7011DF12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4" name="Oval 68">
                  <a:extLst>
                    <a:ext uri="{FF2B5EF4-FFF2-40B4-BE49-F238E27FC236}">
                      <a16:creationId xmlns:a16="http://schemas.microsoft.com/office/drawing/2014/main" id="{489A2E35-0A26-1040-88A8-875FEF1A8D7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5" name="Oval 69">
                  <a:extLst>
                    <a:ext uri="{FF2B5EF4-FFF2-40B4-BE49-F238E27FC236}">
                      <a16:creationId xmlns:a16="http://schemas.microsoft.com/office/drawing/2014/main" id="{3DA35D13-F87E-8443-9B1F-3AC84CDDF9D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6" name="Oval 70">
                  <a:extLst>
                    <a:ext uri="{FF2B5EF4-FFF2-40B4-BE49-F238E27FC236}">
                      <a16:creationId xmlns:a16="http://schemas.microsoft.com/office/drawing/2014/main" id="{4907A7F3-00A1-944A-BBE4-E7639F0568B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7" name="Oval 71">
                  <a:extLst>
                    <a:ext uri="{FF2B5EF4-FFF2-40B4-BE49-F238E27FC236}">
                      <a16:creationId xmlns:a16="http://schemas.microsoft.com/office/drawing/2014/main" id="{A4E37210-92F3-E943-80C1-DBB79311D42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8" name="Oval 72">
                  <a:extLst>
                    <a:ext uri="{FF2B5EF4-FFF2-40B4-BE49-F238E27FC236}">
                      <a16:creationId xmlns:a16="http://schemas.microsoft.com/office/drawing/2014/main" id="{C65B0795-A530-3F45-A53F-CA618B33FC0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9" name="Oval 73">
                  <a:extLst>
                    <a:ext uri="{FF2B5EF4-FFF2-40B4-BE49-F238E27FC236}">
                      <a16:creationId xmlns:a16="http://schemas.microsoft.com/office/drawing/2014/main" id="{0D8951FF-51B6-8F43-BC86-45F0B81FB9B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10" name="Oval 74">
                  <a:extLst>
                    <a:ext uri="{FF2B5EF4-FFF2-40B4-BE49-F238E27FC236}">
                      <a16:creationId xmlns:a16="http://schemas.microsoft.com/office/drawing/2014/main" id="{8F1BD8A2-B6A8-0D4F-971F-B89A42AA11D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11" name="Oval 75">
                  <a:extLst>
                    <a:ext uri="{FF2B5EF4-FFF2-40B4-BE49-F238E27FC236}">
                      <a16:creationId xmlns:a16="http://schemas.microsoft.com/office/drawing/2014/main" id="{4065646A-F8AF-2640-9D03-19D78E38B87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12" name="Oval 76">
                  <a:extLst>
                    <a:ext uri="{FF2B5EF4-FFF2-40B4-BE49-F238E27FC236}">
                      <a16:creationId xmlns:a16="http://schemas.microsoft.com/office/drawing/2014/main" id="{EAF804ED-0B7D-A940-84AB-32099138972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13" name="Oval 77">
                  <a:extLst>
                    <a:ext uri="{FF2B5EF4-FFF2-40B4-BE49-F238E27FC236}">
                      <a16:creationId xmlns:a16="http://schemas.microsoft.com/office/drawing/2014/main" id="{7B6C7A6A-F1C5-D54E-B2CB-94AC7E81542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14" name="Oval 78">
                  <a:extLst>
                    <a:ext uri="{FF2B5EF4-FFF2-40B4-BE49-F238E27FC236}">
                      <a16:creationId xmlns:a16="http://schemas.microsoft.com/office/drawing/2014/main" id="{F1D794B0-1B1D-A64D-96C2-F80CBA9AADD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815" name="Group 79">
              <a:extLst>
                <a:ext uri="{FF2B5EF4-FFF2-40B4-BE49-F238E27FC236}">
                  <a16:creationId xmlns:a16="http://schemas.microsoft.com/office/drawing/2014/main" id="{7B27DD18-74AA-5E40-98DD-2426CEC96AD3}"/>
                </a:ext>
              </a:extLst>
            </p:cNvPr>
            <p:cNvGrpSpPr>
              <a:grpSpLocks/>
            </p:cNvGrpSpPr>
            <p:nvPr/>
          </p:nvGrpSpPr>
          <p:grpSpPr bwMode="auto">
            <a:xfrm>
              <a:off x="2880" y="2112"/>
              <a:ext cx="1664" cy="593"/>
              <a:chOff x="2784" y="2016"/>
              <a:chExt cx="1664" cy="593"/>
            </a:xfrm>
          </p:grpSpPr>
          <p:grpSp>
            <p:nvGrpSpPr>
              <p:cNvPr id="756816" name="Group 80">
                <a:extLst>
                  <a:ext uri="{FF2B5EF4-FFF2-40B4-BE49-F238E27FC236}">
                    <a16:creationId xmlns:a16="http://schemas.microsoft.com/office/drawing/2014/main" id="{3888A5AF-C50B-F948-8CB2-0C7559E681C3}"/>
                  </a:ext>
                </a:extLst>
              </p:cNvPr>
              <p:cNvGrpSpPr>
                <a:grpSpLocks/>
              </p:cNvGrpSpPr>
              <p:nvPr/>
            </p:nvGrpSpPr>
            <p:grpSpPr bwMode="auto">
              <a:xfrm>
                <a:off x="4102" y="2016"/>
                <a:ext cx="346" cy="304"/>
                <a:chOff x="3098" y="2084"/>
                <a:chExt cx="346" cy="304"/>
              </a:xfrm>
            </p:grpSpPr>
            <p:sp>
              <p:nvSpPr>
                <p:cNvPr id="756817" name="Oval 81">
                  <a:extLst>
                    <a:ext uri="{FF2B5EF4-FFF2-40B4-BE49-F238E27FC236}">
                      <a16:creationId xmlns:a16="http://schemas.microsoft.com/office/drawing/2014/main" id="{955FB518-5B21-3E42-A1E4-3B05C4CFAB2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18" name="Oval 82">
                  <a:extLst>
                    <a:ext uri="{FF2B5EF4-FFF2-40B4-BE49-F238E27FC236}">
                      <a16:creationId xmlns:a16="http://schemas.microsoft.com/office/drawing/2014/main" id="{3D59984A-B9DC-A248-AC94-E31AB7D44C7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19" name="Oval 83">
                  <a:extLst>
                    <a:ext uri="{FF2B5EF4-FFF2-40B4-BE49-F238E27FC236}">
                      <a16:creationId xmlns:a16="http://schemas.microsoft.com/office/drawing/2014/main" id="{6B76114A-9C16-5D4B-A037-F3C207077C7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0" name="Oval 84">
                  <a:extLst>
                    <a:ext uri="{FF2B5EF4-FFF2-40B4-BE49-F238E27FC236}">
                      <a16:creationId xmlns:a16="http://schemas.microsoft.com/office/drawing/2014/main" id="{20BE2256-F38F-E94A-87E6-74E1A5E222D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1" name="Oval 85">
                  <a:extLst>
                    <a:ext uri="{FF2B5EF4-FFF2-40B4-BE49-F238E27FC236}">
                      <a16:creationId xmlns:a16="http://schemas.microsoft.com/office/drawing/2014/main" id="{5612557C-E3D6-C543-9BE8-8CD4AFAF805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2" name="Oval 86">
                  <a:extLst>
                    <a:ext uri="{FF2B5EF4-FFF2-40B4-BE49-F238E27FC236}">
                      <a16:creationId xmlns:a16="http://schemas.microsoft.com/office/drawing/2014/main" id="{5DD5B2EB-39ED-0444-BD73-25BD0E908B3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3" name="Oval 87">
                  <a:extLst>
                    <a:ext uri="{FF2B5EF4-FFF2-40B4-BE49-F238E27FC236}">
                      <a16:creationId xmlns:a16="http://schemas.microsoft.com/office/drawing/2014/main" id="{EE160302-8623-C844-863A-318B69E4A4F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4" name="Oval 88">
                  <a:extLst>
                    <a:ext uri="{FF2B5EF4-FFF2-40B4-BE49-F238E27FC236}">
                      <a16:creationId xmlns:a16="http://schemas.microsoft.com/office/drawing/2014/main" id="{065035BB-7936-A441-9566-912CED05DCB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5" name="Oval 89">
                  <a:extLst>
                    <a:ext uri="{FF2B5EF4-FFF2-40B4-BE49-F238E27FC236}">
                      <a16:creationId xmlns:a16="http://schemas.microsoft.com/office/drawing/2014/main" id="{BC0E6262-5B2F-0547-A8B3-2C20DBB1AB6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6" name="Oval 90">
                  <a:extLst>
                    <a:ext uri="{FF2B5EF4-FFF2-40B4-BE49-F238E27FC236}">
                      <a16:creationId xmlns:a16="http://schemas.microsoft.com/office/drawing/2014/main" id="{5DB9FB13-C1C6-4B4F-805A-BD435E01186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7" name="Oval 91">
                  <a:extLst>
                    <a:ext uri="{FF2B5EF4-FFF2-40B4-BE49-F238E27FC236}">
                      <a16:creationId xmlns:a16="http://schemas.microsoft.com/office/drawing/2014/main" id="{81D13BAE-D2A8-EA48-A8ED-BDE5EAE72C3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8" name="Oval 92">
                  <a:extLst>
                    <a:ext uri="{FF2B5EF4-FFF2-40B4-BE49-F238E27FC236}">
                      <a16:creationId xmlns:a16="http://schemas.microsoft.com/office/drawing/2014/main" id="{31A39859-71F4-B14E-ACEC-6525FEFE953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9" name="Oval 93">
                  <a:extLst>
                    <a:ext uri="{FF2B5EF4-FFF2-40B4-BE49-F238E27FC236}">
                      <a16:creationId xmlns:a16="http://schemas.microsoft.com/office/drawing/2014/main" id="{B0528E1D-9FB2-FF4C-A1F1-CACB1F8FBFA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0" name="Oval 94">
                  <a:extLst>
                    <a:ext uri="{FF2B5EF4-FFF2-40B4-BE49-F238E27FC236}">
                      <a16:creationId xmlns:a16="http://schemas.microsoft.com/office/drawing/2014/main" id="{D6EB1A9E-A701-0F43-86B8-4547F2BCCC2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831" name="Group 95">
                <a:extLst>
                  <a:ext uri="{FF2B5EF4-FFF2-40B4-BE49-F238E27FC236}">
                    <a16:creationId xmlns:a16="http://schemas.microsoft.com/office/drawing/2014/main" id="{3CCA8739-950F-8943-9AA1-057B1609EF4B}"/>
                  </a:ext>
                </a:extLst>
              </p:cNvPr>
              <p:cNvGrpSpPr>
                <a:grpSpLocks/>
              </p:cNvGrpSpPr>
              <p:nvPr/>
            </p:nvGrpSpPr>
            <p:grpSpPr bwMode="auto">
              <a:xfrm>
                <a:off x="2784" y="2305"/>
                <a:ext cx="346" cy="304"/>
                <a:chOff x="3098" y="2084"/>
                <a:chExt cx="346" cy="304"/>
              </a:xfrm>
            </p:grpSpPr>
            <p:sp>
              <p:nvSpPr>
                <p:cNvPr id="756832" name="Oval 96">
                  <a:extLst>
                    <a:ext uri="{FF2B5EF4-FFF2-40B4-BE49-F238E27FC236}">
                      <a16:creationId xmlns:a16="http://schemas.microsoft.com/office/drawing/2014/main" id="{5E69CBA1-8869-DB43-A8BB-548BDED7A7C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3" name="Oval 97">
                  <a:extLst>
                    <a:ext uri="{FF2B5EF4-FFF2-40B4-BE49-F238E27FC236}">
                      <a16:creationId xmlns:a16="http://schemas.microsoft.com/office/drawing/2014/main" id="{F1C47BEB-2127-DD46-B0FC-DEFFD70E252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4" name="Oval 98">
                  <a:extLst>
                    <a:ext uri="{FF2B5EF4-FFF2-40B4-BE49-F238E27FC236}">
                      <a16:creationId xmlns:a16="http://schemas.microsoft.com/office/drawing/2014/main" id="{98A24716-6CDB-7144-8E31-B8CEC33D62C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5" name="Oval 99">
                  <a:extLst>
                    <a:ext uri="{FF2B5EF4-FFF2-40B4-BE49-F238E27FC236}">
                      <a16:creationId xmlns:a16="http://schemas.microsoft.com/office/drawing/2014/main" id="{18415873-DB43-DD4C-88A3-D1079EC7303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6" name="Oval 100">
                  <a:extLst>
                    <a:ext uri="{FF2B5EF4-FFF2-40B4-BE49-F238E27FC236}">
                      <a16:creationId xmlns:a16="http://schemas.microsoft.com/office/drawing/2014/main" id="{E65CDE5A-9519-084C-B807-720FC95BF59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7" name="Oval 101">
                  <a:extLst>
                    <a:ext uri="{FF2B5EF4-FFF2-40B4-BE49-F238E27FC236}">
                      <a16:creationId xmlns:a16="http://schemas.microsoft.com/office/drawing/2014/main" id="{CAF7B289-E2DF-8849-AAEC-6ECC1738610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8" name="Oval 102">
                  <a:extLst>
                    <a:ext uri="{FF2B5EF4-FFF2-40B4-BE49-F238E27FC236}">
                      <a16:creationId xmlns:a16="http://schemas.microsoft.com/office/drawing/2014/main" id="{81D97EB2-9FDC-954D-8265-425A6B51243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9" name="Oval 103">
                  <a:extLst>
                    <a:ext uri="{FF2B5EF4-FFF2-40B4-BE49-F238E27FC236}">
                      <a16:creationId xmlns:a16="http://schemas.microsoft.com/office/drawing/2014/main" id="{7AF1F72F-F468-0249-B008-6479DDC9C5E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40" name="Oval 104">
                  <a:extLst>
                    <a:ext uri="{FF2B5EF4-FFF2-40B4-BE49-F238E27FC236}">
                      <a16:creationId xmlns:a16="http://schemas.microsoft.com/office/drawing/2014/main" id="{93464816-528A-E24F-A359-746D3642516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41" name="Oval 105">
                  <a:extLst>
                    <a:ext uri="{FF2B5EF4-FFF2-40B4-BE49-F238E27FC236}">
                      <a16:creationId xmlns:a16="http://schemas.microsoft.com/office/drawing/2014/main" id="{74EE6088-DD15-7145-B3EC-019CEF54115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42" name="Oval 106">
                  <a:extLst>
                    <a:ext uri="{FF2B5EF4-FFF2-40B4-BE49-F238E27FC236}">
                      <a16:creationId xmlns:a16="http://schemas.microsoft.com/office/drawing/2014/main" id="{0F07D6AF-B48C-9041-9429-80352A3E5FE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43" name="Oval 107">
                  <a:extLst>
                    <a:ext uri="{FF2B5EF4-FFF2-40B4-BE49-F238E27FC236}">
                      <a16:creationId xmlns:a16="http://schemas.microsoft.com/office/drawing/2014/main" id="{D00A9585-0677-4340-9274-47450C6ED90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44" name="Oval 108">
                  <a:extLst>
                    <a:ext uri="{FF2B5EF4-FFF2-40B4-BE49-F238E27FC236}">
                      <a16:creationId xmlns:a16="http://schemas.microsoft.com/office/drawing/2014/main" id="{BE91A730-C649-C244-9BE0-48B738E2CAD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45" name="Oval 109">
                  <a:extLst>
                    <a:ext uri="{FF2B5EF4-FFF2-40B4-BE49-F238E27FC236}">
                      <a16:creationId xmlns:a16="http://schemas.microsoft.com/office/drawing/2014/main" id="{A9971AB7-78F9-2845-8904-DAECF716040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846" name="Group 110">
              <a:extLst>
                <a:ext uri="{FF2B5EF4-FFF2-40B4-BE49-F238E27FC236}">
                  <a16:creationId xmlns:a16="http://schemas.microsoft.com/office/drawing/2014/main" id="{C2AFC8B8-396B-3B44-88F7-3FECC1479D3B}"/>
                </a:ext>
              </a:extLst>
            </p:cNvPr>
            <p:cNvGrpSpPr>
              <a:grpSpLocks/>
            </p:cNvGrpSpPr>
            <p:nvPr/>
          </p:nvGrpSpPr>
          <p:grpSpPr bwMode="auto">
            <a:xfrm>
              <a:off x="3906" y="2655"/>
              <a:ext cx="631" cy="1062"/>
              <a:chOff x="3810" y="2559"/>
              <a:chExt cx="631" cy="1062"/>
            </a:xfrm>
          </p:grpSpPr>
          <p:grpSp>
            <p:nvGrpSpPr>
              <p:cNvPr id="756847" name="Group 111">
                <a:extLst>
                  <a:ext uri="{FF2B5EF4-FFF2-40B4-BE49-F238E27FC236}">
                    <a16:creationId xmlns:a16="http://schemas.microsoft.com/office/drawing/2014/main" id="{CDB355AB-BA5E-9644-AA98-7A899A3C2BE1}"/>
                  </a:ext>
                </a:extLst>
              </p:cNvPr>
              <p:cNvGrpSpPr>
                <a:grpSpLocks/>
              </p:cNvGrpSpPr>
              <p:nvPr/>
            </p:nvGrpSpPr>
            <p:grpSpPr bwMode="auto">
              <a:xfrm>
                <a:off x="4095" y="3317"/>
                <a:ext cx="346" cy="304"/>
                <a:chOff x="3098" y="2084"/>
                <a:chExt cx="346" cy="304"/>
              </a:xfrm>
            </p:grpSpPr>
            <p:sp>
              <p:nvSpPr>
                <p:cNvPr id="756848" name="Oval 112">
                  <a:extLst>
                    <a:ext uri="{FF2B5EF4-FFF2-40B4-BE49-F238E27FC236}">
                      <a16:creationId xmlns:a16="http://schemas.microsoft.com/office/drawing/2014/main" id="{DD27341A-C222-1549-8752-D323CD040DD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49" name="Oval 113">
                  <a:extLst>
                    <a:ext uri="{FF2B5EF4-FFF2-40B4-BE49-F238E27FC236}">
                      <a16:creationId xmlns:a16="http://schemas.microsoft.com/office/drawing/2014/main" id="{76BDA5F5-67B0-9A48-9506-0FC89775DF3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0" name="Oval 114">
                  <a:extLst>
                    <a:ext uri="{FF2B5EF4-FFF2-40B4-BE49-F238E27FC236}">
                      <a16:creationId xmlns:a16="http://schemas.microsoft.com/office/drawing/2014/main" id="{3D25F5E2-671B-524C-81E7-09FDB3C2CD4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1" name="Oval 115">
                  <a:extLst>
                    <a:ext uri="{FF2B5EF4-FFF2-40B4-BE49-F238E27FC236}">
                      <a16:creationId xmlns:a16="http://schemas.microsoft.com/office/drawing/2014/main" id="{6389DEA7-9248-6040-8A68-608454F45EE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2" name="Oval 116">
                  <a:extLst>
                    <a:ext uri="{FF2B5EF4-FFF2-40B4-BE49-F238E27FC236}">
                      <a16:creationId xmlns:a16="http://schemas.microsoft.com/office/drawing/2014/main" id="{AE63E34F-015D-6748-BA4B-347D7273E36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3" name="Oval 117">
                  <a:extLst>
                    <a:ext uri="{FF2B5EF4-FFF2-40B4-BE49-F238E27FC236}">
                      <a16:creationId xmlns:a16="http://schemas.microsoft.com/office/drawing/2014/main" id="{45C33E9E-238E-254A-959E-01B2B2C6601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4" name="Oval 118">
                  <a:extLst>
                    <a:ext uri="{FF2B5EF4-FFF2-40B4-BE49-F238E27FC236}">
                      <a16:creationId xmlns:a16="http://schemas.microsoft.com/office/drawing/2014/main" id="{42779BFC-19C7-F045-82DF-9BDB6DF3F97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5" name="Oval 119">
                  <a:extLst>
                    <a:ext uri="{FF2B5EF4-FFF2-40B4-BE49-F238E27FC236}">
                      <a16:creationId xmlns:a16="http://schemas.microsoft.com/office/drawing/2014/main" id="{C20FC88E-4425-D447-BBF4-7905656BCE1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6" name="Oval 120">
                  <a:extLst>
                    <a:ext uri="{FF2B5EF4-FFF2-40B4-BE49-F238E27FC236}">
                      <a16:creationId xmlns:a16="http://schemas.microsoft.com/office/drawing/2014/main" id="{146A5DC3-D339-CA43-ABB4-F5652AF8BBF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7" name="Oval 121">
                  <a:extLst>
                    <a:ext uri="{FF2B5EF4-FFF2-40B4-BE49-F238E27FC236}">
                      <a16:creationId xmlns:a16="http://schemas.microsoft.com/office/drawing/2014/main" id="{FE81B769-064A-6441-B387-C1D7C88E2BB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8" name="Oval 122">
                  <a:extLst>
                    <a:ext uri="{FF2B5EF4-FFF2-40B4-BE49-F238E27FC236}">
                      <a16:creationId xmlns:a16="http://schemas.microsoft.com/office/drawing/2014/main" id="{EA08CE41-A4B4-4846-B640-21B2F3EE06C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9" name="Oval 123">
                  <a:extLst>
                    <a:ext uri="{FF2B5EF4-FFF2-40B4-BE49-F238E27FC236}">
                      <a16:creationId xmlns:a16="http://schemas.microsoft.com/office/drawing/2014/main" id="{D126E589-EA5B-004B-A4D6-47F3AB7C7F1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0" name="Oval 124">
                  <a:extLst>
                    <a:ext uri="{FF2B5EF4-FFF2-40B4-BE49-F238E27FC236}">
                      <a16:creationId xmlns:a16="http://schemas.microsoft.com/office/drawing/2014/main" id="{2D5A3B87-0A82-BF43-9710-E80D92B1D80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1" name="Oval 125">
                  <a:extLst>
                    <a:ext uri="{FF2B5EF4-FFF2-40B4-BE49-F238E27FC236}">
                      <a16:creationId xmlns:a16="http://schemas.microsoft.com/office/drawing/2014/main" id="{569A1C5D-5751-2F43-B8CA-E495DBD8D7A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862" name="Group 126">
                <a:extLst>
                  <a:ext uri="{FF2B5EF4-FFF2-40B4-BE49-F238E27FC236}">
                    <a16:creationId xmlns:a16="http://schemas.microsoft.com/office/drawing/2014/main" id="{A6FBDF4F-A333-1142-B513-0E2BA32E05E1}"/>
                  </a:ext>
                </a:extLst>
              </p:cNvPr>
              <p:cNvGrpSpPr>
                <a:grpSpLocks/>
              </p:cNvGrpSpPr>
              <p:nvPr/>
            </p:nvGrpSpPr>
            <p:grpSpPr bwMode="auto">
              <a:xfrm>
                <a:off x="3810" y="2559"/>
                <a:ext cx="346" cy="304"/>
                <a:chOff x="3098" y="2084"/>
                <a:chExt cx="346" cy="304"/>
              </a:xfrm>
            </p:grpSpPr>
            <p:sp>
              <p:nvSpPr>
                <p:cNvPr id="756863" name="Oval 127">
                  <a:extLst>
                    <a:ext uri="{FF2B5EF4-FFF2-40B4-BE49-F238E27FC236}">
                      <a16:creationId xmlns:a16="http://schemas.microsoft.com/office/drawing/2014/main" id="{068C286A-A9FF-F742-97F7-94EF7DE3E77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4" name="Oval 128">
                  <a:extLst>
                    <a:ext uri="{FF2B5EF4-FFF2-40B4-BE49-F238E27FC236}">
                      <a16:creationId xmlns:a16="http://schemas.microsoft.com/office/drawing/2014/main" id="{44A05A3F-45C3-E64B-BF58-1C51FD20DB1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5" name="Oval 129">
                  <a:extLst>
                    <a:ext uri="{FF2B5EF4-FFF2-40B4-BE49-F238E27FC236}">
                      <a16:creationId xmlns:a16="http://schemas.microsoft.com/office/drawing/2014/main" id="{5A6D7D42-34D9-2045-9D44-B3D6FFBF408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6" name="Oval 130">
                  <a:extLst>
                    <a:ext uri="{FF2B5EF4-FFF2-40B4-BE49-F238E27FC236}">
                      <a16:creationId xmlns:a16="http://schemas.microsoft.com/office/drawing/2014/main" id="{BFBC1D19-CD48-4149-A1AB-6337713FBD2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7" name="Oval 131">
                  <a:extLst>
                    <a:ext uri="{FF2B5EF4-FFF2-40B4-BE49-F238E27FC236}">
                      <a16:creationId xmlns:a16="http://schemas.microsoft.com/office/drawing/2014/main" id="{FE1767F1-29D6-8546-8101-B446C616FDE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8" name="Oval 132">
                  <a:extLst>
                    <a:ext uri="{FF2B5EF4-FFF2-40B4-BE49-F238E27FC236}">
                      <a16:creationId xmlns:a16="http://schemas.microsoft.com/office/drawing/2014/main" id="{4C71E6F6-5624-AC46-913E-75B763FA5C5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9" name="Oval 133">
                  <a:extLst>
                    <a:ext uri="{FF2B5EF4-FFF2-40B4-BE49-F238E27FC236}">
                      <a16:creationId xmlns:a16="http://schemas.microsoft.com/office/drawing/2014/main" id="{E235C6FB-B5CB-FC46-9554-5D2B501E4FB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70" name="Oval 134">
                  <a:extLst>
                    <a:ext uri="{FF2B5EF4-FFF2-40B4-BE49-F238E27FC236}">
                      <a16:creationId xmlns:a16="http://schemas.microsoft.com/office/drawing/2014/main" id="{D044D134-E8CA-AD48-B6CE-D8A5893EA15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71" name="Oval 135">
                  <a:extLst>
                    <a:ext uri="{FF2B5EF4-FFF2-40B4-BE49-F238E27FC236}">
                      <a16:creationId xmlns:a16="http://schemas.microsoft.com/office/drawing/2014/main" id="{F214BF7F-5802-E14C-BF17-9D6708F91E3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72" name="Oval 136">
                  <a:extLst>
                    <a:ext uri="{FF2B5EF4-FFF2-40B4-BE49-F238E27FC236}">
                      <a16:creationId xmlns:a16="http://schemas.microsoft.com/office/drawing/2014/main" id="{3C35A57E-D97A-8D46-9B73-5A4B868D395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73" name="Oval 137">
                  <a:extLst>
                    <a:ext uri="{FF2B5EF4-FFF2-40B4-BE49-F238E27FC236}">
                      <a16:creationId xmlns:a16="http://schemas.microsoft.com/office/drawing/2014/main" id="{39BFA427-9214-6C4E-932D-8A39FCD54A5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74" name="Oval 138">
                  <a:extLst>
                    <a:ext uri="{FF2B5EF4-FFF2-40B4-BE49-F238E27FC236}">
                      <a16:creationId xmlns:a16="http://schemas.microsoft.com/office/drawing/2014/main" id="{1563B5CA-51F8-104F-A65E-1F5156FE8A3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75" name="Oval 139">
                  <a:extLst>
                    <a:ext uri="{FF2B5EF4-FFF2-40B4-BE49-F238E27FC236}">
                      <a16:creationId xmlns:a16="http://schemas.microsoft.com/office/drawing/2014/main" id="{FCA4C275-AD61-E144-A3BC-4091F19C8CC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76" name="Oval 140">
                  <a:extLst>
                    <a:ext uri="{FF2B5EF4-FFF2-40B4-BE49-F238E27FC236}">
                      <a16:creationId xmlns:a16="http://schemas.microsoft.com/office/drawing/2014/main" id="{1B9D29A3-AC65-2840-ACB9-E3147B78E39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877" name="Group 141">
              <a:extLst>
                <a:ext uri="{FF2B5EF4-FFF2-40B4-BE49-F238E27FC236}">
                  <a16:creationId xmlns:a16="http://schemas.microsoft.com/office/drawing/2014/main" id="{DC4A8922-DED7-CF45-A57A-2DC72CA92785}"/>
                </a:ext>
              </a:extLst>
            </p:cNvPr>
            <p:cNvGrpSpPr>
              <a:grpSpLocks/>
            </p:cNvGrpSpPr>
            <p:nvPr/>
          </p:nvGrpSpPr>
          <p:grpSpPr bwMode="auto">
            <a:xfrm>
              <a:off x="3619" y="2032"/>
              <a:ext cx="1303" cy="973"/>
              <a:chOff x="3523" y="1936"/>
              <a:chExt cx="1303" cy="973"/>
            </a:xfrm>
          </p:grpSpPr>
          <p:grpSp>
            <p:nvGrpSpPr>
              <p:cNvPr id="756878" name="Group 142">
                <a:extLst>
                  <a:ext uri="{FF2B5EF4-FFF2-40B4-BE49-F238E27FC236}">
                    <a16:creationId xmlns:a16="http://schemas.microsoft.com/office/drawing/2014/main" id="{A60181AB-A4EE-AB40-82D6-F0D0635AFC97}"/>
                  </a:ext>
                </a:extLst>
              </p:cNvPr>
              <p:cNvGrpSpPr>
                <a:grpSpLocks/>
              </p:cNvGrpSpPr>
              <p:nvPr/>
            </p:nvGrpSpPr>
            <p:grpSpPr bwMode="auto">
              <a:xfrm>
                <a:off x="4480" y="2605"/>
                <a:ext cx="346" cy="304"/>
                <a:chOff x="3098" y="2084"/>
                <a:chExt cx="346" cy="304"/>
              </a:xfrm>
            </p:grpSpPr>
            <p:sp>
              <p:nvSpPr>
                <p:cNvPr id="756879" name="Oval 143">
                  <a:extLst>
                    <a:ext uri="{FF2B5EF4-FFF2-40B4-BE49-F238E27FC236}">
                      <a16:creationId xmlns:a16="http://schemas.microsoft.com/office/drawing/2014/main" id="{8F6BC852-7D5F-EF4B-B6B4-8ADF623D773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0" name="Oval 144">
                  <a:extLst>
                    <a:ext uri="{FF2B5EF4-FFF2-40B4-BE49-F238E27FC236}">
                      <a16:creationId xmlns:a16="http://schemas.microsoft.com/office/drawing/2014/main" id="{25619AB6-ACDC-E24B-8182-75A4BE74762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1" name="Oval 145">
                  <a:extLst>
                    <a:ext uri="{FF2B5EF4-FFF2-40B4-BE49-F238E27FC236}">
                      <a16:creationId xmlns:a16="http://schemas.microsoft.com/office/drawing/2014/main" id="{63018D9B-273F-1B46-A4E9-6B08C9F8F8D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2" name="Oval 146">
                  <a:extLst>
                    <a:ext uri="{FF2B5EF4-FFF2-40B4-BE49-F238E27FC236}">
                      <a16:creationId xmlns:a16="http://schemas.microsoft.com/office/drawing/2014/main" id="{46B41809-8F11-CF42-B8BA-95056F4EC4C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3" name="Oval 147">
                  <a:extLst>
                    <a:ext uri="{FF2B5EF4-FFF2-40B4-BE49-F238E27FC236}">
                      <a16:creationId xmlns:a16="http://schemas.microsoft.com/office/drawing/2014/main" id="{C86FA0BE-B1B3-CF4C-9D92-1D16F98460B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4" name="Oval 148">
                  <a:extLst>
                    <a:ext uri="{FF2B5EF4-FFF2-40B4-BE49-F238E27FC236}">
                      <a16:creationId xmlns:a16="http://schemas.microsoft.com/office/drawing/2014/main" id="{ECD6AEA2-6825-3347-B67E-0CA7ACADE3C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5" name="Oval 149">
                  <a:extLst>
                    <a:ext uri="{FF2B5EF4-FFF2-40B4-BE49-F238E27FC236}">
                      <a16:creationId xmlns:a16="http://schemas.microsoft.com/office/drawing/2014/main" id="{CE2B0ADB-F9F1-C14B-82F0-89E69793BB2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6" name="Oval 150">
                  <a:extLst>
                    <a:ext uri="{FF2B5EF4-FFF2-40B4-BE49-F238E27FC236}">
                      <a16:creationId xmlns:a16="http://schemas.microsoft.com/office/drawing/2014/main" id="{51C50056-4872-5C49-88C3-3DAC9F53A7D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7" name="Oval 151">
                  <a:extLst>
                    <a:ext uri="{FF2B5EF4-FFF2-40B4-BE49-F238E27FC236}">
                      <a16:creationId xmlns:a16="http://schemas.microsoft.com/office/drawing/2014/main" id="{A1A18227-0484-844B-BD77-564BA9F3604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8" name="Oval 152">
                  <a:extLst>
                    <a:ext uri="{FF2B5EF4-FFF2-40B4-BE49-F238E27FC236}">
                      <a16:creationId xmlns:a16="http://schemas.microsoft.com/office/drawing/2014/main" id="{B76BD110-FF7A-3641-8091-46DB6057049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9" name="Oval 153">
                  <a:extLst>
                    <a:ext uri="{FF2B5EF4-FFF2-40B4-BE49-F238E27FC236}">
                      <a16:creationId xmlns:a16="http://schemas.microsoft.com/office/drawing/2014/main" id="{811E1AB4-B111-F74E-9C6A-D87DC411DCF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0" name="Oval 154">
                  <a:extLst>
                    <a:ext uri="{FF2B5EF4-FFF2-40B4-BE49-F238E27FC236}">
                      <a16:creationId xmlns:a16="http://schemas.microsoft.com/office/drawing/2014/main" id="{EB956019-F1BF-8842-A9D3-C965181F438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1" name="Oval 155">
                  <a:extLst>
                    <a:ext uri="{FF2B5EF4-FFF2-40B4-BE49-F238E27FC236}">
                      <a16:creationId xmlns:a16="http://schemas.microsoft.com/office/drawing/2014/main" id="{3EC3E7EB-1C85-2548-B5D9-B6371051B0D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2" name="Oval 156">
                  <a:extLst>
                    <a:ext uri="{FF2B5EF4-FFF2-40B4-BE49-F238E27FC236}">
                      <a16:creationId xmlns:a16="http://schemas.microsoft.com/office/drawing/2014/main" id="{EC6A25D3-C1D0-FB43-B762-E5DFAEEFD91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893" name="Group 157">
                <a:extLst>
                  <a:ext uri="{FF2B5EF4-FFF2-40B4-BE49-F238E27FC236}">
                    <a16:creationId xmlns:a16="http://schemas.microsoft.com/office/drawing/2014/main" id="{918DF821-44AC-8342-9660-4CDC3F9B3556}"/>
                  </a:ext>
                </a:extLst>
              </p:cNvPr>
              <p:cNvGrpSpPr>
                <a:grpSpLocks/>
              </p:cNvGrpSpPr>
              <p:nvPr/>
            </p:nvGrpSpPr>
            <p:grpSpPr bwMode="auto">
              <a:xfrm>
                <a:off x="3523" y="1936"/>
                <a:ext cx="346" cy="304"/>
                <a:chOff x="3098" y="2084"/>
                <a:chExt cx="346" cy="304"/>
              </a:xfrm>
            </p:grpSpPr>
            <p:sp>
              <p:nvSpPr>
                <p:cNvPr id="756894" name="Oval 158">
                  <a:extLst>
                    <a:ext uri="{FF2B5EF4-FFF2-40B4-BE49-F238E27FC236}">
                      <a16:creationId xmlns:a16="http://schemas.microsoft.com/office/drawing/2014/main" id="{DA7766F4-0B7E-1C42-874C-001469A4710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5" name="Oval 159">
                  <a:extLst>
                    <a:ext uri="{FF2B5EF4-FFF2-40B4-BE49-F238E27FC236}">
                      <a16:creationId xmlns:a16="http://schemas.microsoft.com/office/drawing/2014/main" id="{D780F073-C68A-5747-B8E5-C1CB866BFDC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6" name="Oval 160">
                  <a:extLst>
                    <a:ext uri="{FF2B5EF4-FFF2-40B4-BE49-F238E27FC236}">
                      <a16:creationId xmlns:a16="http://schemas.microsoft.com/office/drawing/2014/main" id="{613626ED-2A24-1A4F-9568-0CF36B21543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7" name="Oval 161">
                  <a:extLst>
                    <a:ext uri="{FF2B5EF4-FFF2-40B4-BE49-F238E27FC236}">
                      <a16:creationId xmlns:a16="http://schemas.microsoft.com/office/drawing/2014/main" id="{938BD0FA-23A6-2B41-8878-5A998F6C476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8" name="Oval 162">
                  <a:extLst>
                    <a:ext uri="{FF2B5EF4-FFF2-40B4-BE49-F238E27FC236}">
                      <a16:creationId xmlns:a16="http://schemas.microsoft.com/office/drawing/2014/main" id="{F8FCF03A-125B-504D-9D35-9DDCD2CE468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9" name="Oval 163">
                  <a:extLst>
                    <a:ext uri="{FF2B5EF4-FFF2-40B4-BE49-F238E27FC236}">
                      <a16:creationId xmlns:a16="http://schemas.microsoft.com/office/drawing/2014/main" id="{48945893-CD9D-214A-9C63-88CEF702F50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0" name="Oval 164">
                  <a:extLst>
                    <a:ext uri="{FF2B5EF4-FFF2-40B4-BE49-F238E27FC236}">
                      <a16:creationId xmlns:a16="http://schemas.microsoft.com/office/drawing/2014/main" id="{800346B6-D819-0741-B3EF-6F0B2C68202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1" name="Oval 165">
                  <a:extLst>
                    <a:ext uri="{FF2B5EF4-FFF2-40B4-BE49-F238E27FC236}">
                      <a16:creationId xmlns:a16="http://schemas.microsoft.com/office/drawing/2014/main" id="{4696589D-171C-FD47-957C-140FD996949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2" name="Oval 166">
                  <a:extLst>
                    <a:ext uri="{FF2B5EF4-FFF2-40B4-BE49-F238E27FC236}">
                      <a16:creationId xmlns:a16="http://schemas.microsoft.com/office/drawing/2014/main" id="{522696C9-E72A-8448-8483-886FBB76989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3" name="Oval 167">
                  <a:extLst>
                    <a:ext uri="{FF2B5EF4-FFF2-40B4-BE49-F238E27FC236}">
                      <a16:creationId xmlns:a16="http://schemas.microsoft.com/office/drawing/2014/main" id="{DD247199-41B3-CC4F-B9F0-374CB6C8A33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4" name="Oval 168">
                  <a:extLst>
                    <a:ext uri="{FF2B5EF4-FFF2-40B4-BE49-F238E27FC236}">
                      <a16:creationId xmlns:a16="http://schemas.microsoft.com/office/drawing/2014/main" id="{26035B03-B67E-984D-A2DC-C2D8AAE9DB7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5" name="Oval 169">
                  <a:extLst>
                    <a:ext uri="{FF2B5EF4-FFF2-40B4-BE49-F238E27FC236}">
                      <a16:creationId xmlns:a16="http://schemas.microsoft.com/office/drawing/2014/main" id="{5F6F7877-81F3-4A4F-B421-6F2C03E0299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6" name="Oval 170">
                  <a:extLst>
                    <a:ext uri="{FF2B5EF4-FFF2-40B4-BE49-F238E27FC236}">
                      <a16:creationId xmlns:a16="http://schemas.microsoft.com/office/drawing/2014/main" id="{1BDB17D8-F4B1-E741-9B6A-2E5ACBFA920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7" name="Oval 171">
                  <a:extLst>
                    <a:ext uri="{FF2B5EF4-FFF2-40B4-BE49-F238E27FC236}">
                      <a16:creationId xmlns:a16="http://schemas.microsoft.com/office/drawing/2014/main" id="{90661A48-61C1-3E4E-BFA8-F57492278EA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908" name="Group 172">
              <a:extLst>
                <a:ext uri="{FF2B5EF4-FFF2-40B4-BE49-F238E27FC236}">
                  <a16:creationId xmlns:a16="http://schemas.microsoft.com/office/drawing/2014/main" id="{922836CA-719E-7342-9034-C4D852F9E6E2}"/>
                </a:ext>
              </a:extLst>
            </p:cNvPr>
            <p:cNvGrpSpPr>
              <a:grpSpLocks/>
            </p:cNvGrpSpPr>
            <p:nvPr/>
          </p:nvGrpSpPr>
          <p:grpSpPr bwMode="auto">
            <a:xfrm>
              <a:off x="2624" y="2100"/>
              <a:ext cx="986" cy="508"/>
              <a:chOff x="2528" y="2004"/>
              <a:chExt cx="986" cy="508"/>
            </a:xfrm>
          </p:grpSpPr>
          <p:grpSp>
            <p:nvGrpSpPr>
              <p:cNvPr id="756909" name="Group 173">
                <a:extLst>
                  <a:ext uri="{FF2B5EF4-FFF2-40B4-BE49-F238E27FC236}">
                    <a16:creationId xmlns:a16="http://schemas.microsoft.com/office/drawing/2014/main" id="{A338B671-7E52-F04F-86C3-AD3C883FDE85}"/>
                  </a:ext>
                </a:extLst>
              </p:cNvPr>
              <p:cNvGrpSpPr>
                <a:grpSpLocks/>
              </p:cNvGrpSpPr>
              <p:nvPr/>
            </p:nvGrpSpPr>
            <p:grpSpPr bwMode="auto">
              <a:xfrm>
                <a:off x="3168" y="2004"/>
                <a:ext cx="346" cy="304"/>
                <a:chOff x="3098" y="2084"/>
                <a:chExt cx="346" cy="304"/>
              </a:xfrm>
            </p:grpSpPr>
            <p:sp>
              <p:nvSpPr>
                <p:cNvPr id="756910" name="Oval 174">
                  <a:extLst>
                    <a:ext uri="{FF2B5EF4-FFF2-40B4-BE49-F238E27FC236}">
                      <a16:creationId xmlns:a16="http://schemas.microsoft.com/office/drawing/2014/main" id="{3FAC2173-7221-4A47-B651-5780FF03A0F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1" name="Oval 175">
                  <a:extLst>
                    <a:ext uri="{FF2B5EF4-FFF2-40B4-BE49-F238E27FC236}">
                      <a16:creationId xmlns:a16="http://schemas.microsoft.com/office/drawing/2014/main" id="{5BABA947-2EA6-374B-A8E9-ADE1D268341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2" name="Oval 176">
                  <a:extLst>
                    <a:ext uri="{FF2B5EF4-FFF2-40B4-BE49-F238E27FC236}">
                      <a16:creationId xmlns:a16="http://schemas.microsoft.com/office/drawing/2014/main" id="{1F287E12-6798-134E-94F9-547D7DE4A49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3" name="Oval 177">
                  <a:extLst>
                    <a:ext uri="{FF2B5EF4-FFF2-40B4-BE49-F238E27FC236}">
                      <a16:creationId xmlns:a16="http://schemas.microsoft.com/office/drawing/2014/main" id="{B40BA8DC-FB60-A548-9861-EAC6E62B977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4" name="Oval 178">
                  <a:extLst>
                    <a:ext uri="{FF2B5EF4-FFF2-40B4-BE49-F238E27FC236}">
                      <a16:creationId xmlns:a16="http://schemas.microsoft.com/office/drawing/2014/main" id="{FA7C7FEB-2CBC-0346-9889-02D33352949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5" name="Oval 179">
                  <a:extLst>
                    <a:ext uri="{FF2B5EF4-FFF2-40B4-BE49-F238E27FC236}">
                      <a16:creationId xmlns:a16="http://schemas.microsoft.com/office/drawing/2014/main" id="{7BC69A39-9926-4549-BB9C-FAA7818765A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6" name="Oval 180">
                  <a:extLst>
                    <a:ext uri="{FF2B5EF4-FFF2-40B4-BE49-F238E27FC236}">
                      <a16:creationId xmlns:a16="http://schemas.microsoft.com/office/drawing/2014/main" id="{2D1AABB9-89F0-E445-9AE4-A8B843B05FD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7" name="Oval 181">
                  <a:extLst>
                    <a:ext uri="{FF2B5EF4-FFF2-40B4-BE49-F238E27FC236}">
                      <a16:creationId xmlns:a16="http://schemas.microsoft.com/office/drawing/2014/main" id="{70864C2B-89C3-214A-9000-332EA07D8A0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8" name="Oval 182">
                  <a:extLst>
                    <a:ext uri="{FF2B5EF4-FFF2-40B4-BE49-F238E27FC236}">
                      <a16:creationId xmlns:a16="http://schemas.microsoft.com/office/drawing/2014/main" id="{17C5227B-2F9E-8C43-98C2-CC2A585602C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9" name="Oval 183">
                  <a:extLst>
                    <a:ext uri="{FF2B5EF4-FFF2-40B4-BE49-F238E27FC236}">
                      <a16:creationId xmlns:a16="http://schemas.microsoft.com/office/drawing/2014/main" id="{A17193B9-57D2-044A-9A98-307E52D43ED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0" name="Oval 184">
                  <a:extLst>
                    <a:ext uri="{FF2B5EF4-FFF2-40B4-BE49-F238E27FC236}">
                      <a16:creationId xmlns:a16="http://schemas.microsoft.com/office/drawing/2014/main" id="{3396ED0E-6098-0D4C-A784-25EADEFFE3A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1" name="Oval 185">
                  <a:extLst>
                    <a:ext uri="{FF2B5EF4-FFF2-40B4-BE49-F238E27FC236}">
                      <a16:creationId xmlns:a16="http://schemas.microsoft.com/office/drawing/2014/main" id="{F99F58C7-3642-CC46-8CA5-343AC242C68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2" name="Oval 186">
                  <a:extLst>
                    <a:ext uri="{FF2B5EF4-FFF2-40B4-BE49-F238E27FC236}">
                      <a16:creationId xmlns:a16="http://schemas.microsoft.com/office/drawing/2014/main" id="{EF7BAA2A-B0A8-EE41-A815-5E29EDA4EBC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3" name="Oval 187">
                  <a:extLst>
                    <a:ext uri="{FF2B5EF4-FFF2-40B4-BE49-F238E27FC236}">
                      <a16:creationId xmlns:a16="http://schemas.microsoft.com/office/drawing/2014/main" id="{F6F7F3B5-0CE4-B24B-A596-5F28292CF4C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924" name="Group 188">
                <a:extLst>
                  <a:ext uri="{FF2B5EF4-FFF2-40B4-BE49-F238E27FC236}">
                    <a16:creationId xmlns:a16="http://schemas.microsoft.com/office/drawing/2014/main" id="{ED1B5167-8CF3-6245-B3DF-9B928A54C3E9}"/>
                  </a:ext>
                </a:extLst>
              </p:cNvPr>
              <p:cNvGrpSpPr>
                <a:grpSpLocks/>
              </p:cNvGrpSpPr>
              <p:nvPr/>
            </p:nvGrpSpPr>
            <p:grpSpPr bwMode="auto">
              <a:xfrm>
                <a:off x="2528" y="2208"/>
                <a:ext cx="346" cy="304"/>
                <a:chOff x="3098" y="2084"/>
                <a:chExt cx="346" cy="304"/>
              </a:xfrm>
            </p:grpSpPr>
            <p:sp>
              <p:nvSpPr>
                <p:cNvPr id="756925" name="Oval 189">
                  <a:extLst>
                    <a:ext uri="{FF2B5EF4-FFF2-40B4-BE49-F238E27FC236}">
                      <a16:creationId xmlns:a16="http://schemas.microsoft.com/office/drawing/2014/main" id="{B1471E63-EA5E-3A43-93B0-E2F46E29385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6" name="Oval 190">
                  <a:extLst>
                    <a:ext uri="{FF2B5EF4-FFF2-40B4-BE49-F238E27FC236}">
                      <a16:creationId xmlns:a16="http://schemas.microsoft.com/office/drawing/2014/main" id="{265B1514-85D3-5B43-AD77-E1234515367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7" name="Oval 191">
                  <a:extLst>
                    <a:ext uri="{FF2B5EF4-FFF2-40B4-BE49-F238E27FC236}">
                      <a16:creationId xmlns:a16="http://schemas.microsoft.com/office/drawing/2014/main" id="{3765B87C-8AD0-394C-A4ED-6585FA5CD43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8" name="Oval 192">
                  <a:extLst>
                    <a:ext uri="{FF2B5EF4-FFF2-40B4-BE49-F238E27FC236}">
                      <a16:creationId xmlns:a16="http://schemas.microsoft.com/office/drawing/2014/main" id="{722F6914-BE3D-2749-82F3-EE2BA006112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9" name="Oval 193">
                  <a:extLst>
                    <a:ext uri="{FF2B5EF4-FFF2-40B4-BE49-F238E27FC236}">
                      <a16:creationId xmlns:a16="http://schemas.microsoft.com/office/drawing/2014/main" id="{B2D086DB-BFC9-824A-827C-22AD5C51533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0" name="Oval 194">
                  <a:extLst>
                    <a:ext uri="{FF2B5EF4-FFF2-40B4-BE49-F238E27FC236}">
                      <a16:creationId xmlns:a16="http://schemas.microsoft.com/office/drawing/2014/main" id="{DBCEF165-A55B-9843-B75F-8D2E791C8AE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1" name="Oval 195">
                  <a:extLst>
                    <a:ext uri="{FF2B5EF4-FFF2-40B4-BE49-F238E27FC236}">
                      <a16:creationId xmlns:a16="http://schemas.microsoft.com/office/drawing/2014/main" id="{A59CEAA5-256C-3141-9D52-9EA80E81F86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2" name="Oval 196">
                  <a:extLst>
                    <a:ext uri="{FF2B5EF4-FFF2-40B4-BE49-F238E27FC236}">
                      <a16:creationId xmlns:a16="http://schemas.microsoft.com/office/drawing/2014/main" id="{724B586A-0851-F54C-AE7F-52ADC2FD46B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3" name="Oval 197">
                  <a:extLst>
                    <a:ext uri="{FF2B5EF4-FFF2-40B4-BE49-F238E27FC236}">
                      <a16:creationId xmlns:a16="http://schemas.microsoft.com/office/drawing/2014/main" id="{46A7431D-2CE4-704B-8DC4-8F3CE56119D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4" name="Oval 198">
                  <a:extLst>
                    <a:ext uri="{FF2B5EF4-FFF2-40B4-BE49-F238E27FC236}">
                      <a16:creationId xmlns:a16="http://schemas.microsoft.com/office/drawing/2014/main" id="{F7F79BC8-1746-2F41-813E-104C49F65D3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5" name="Oval 199">
                  <a:extLst>
                    <a:ext uri="{FF2B5EF4-FFF2-40B4-BE49-F238E27FC236}">
                      <a16:creationId xmlns:a16="http://schemas.microsoft.com/office/drawing/2014/main" id="{9FB8B666-4CCF-004D-9FC3-E1D32881C8B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6" name="Oval 200">
                  <a:extLst>
                    <a:ext uri="{FF2B5EF4-FFF2-40B4-BE49-F238E27FC236}">
                      <a16:creationId xmlns:a16="http://schemas.microsoft.com/office/drawing/2014/main" id="{6D37095A-6D1E-E843-B63A-0542A2D489D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7" name="Oval 201">
                  <a:extLst>
                    <a:ext uri="{FF2B5EF4-FFF2-40B4-BE49-F238E27FC236}">
                      <a16:creationId xmlns:a16="http://schemas.microsoft.com/office/drawing/2014/main" id="{1759D10E-1589-144E-A797-C6C1C3E4D57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8" name="Oval 202">
                  <a:extLst>
                    <a:ext uri="{FF2B5EF4-FFF2-40B4-BE49-F238E27FC236}">
                      <a16:creationId xmlns:a16="http://schemas.microsoft.com/office/drawing/2014/main" id="{550907F2-6DF6-B648-809F-1CC452D889C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939" name="Group 203">
              <a:extLst>
                <a:ext uri="{FF2B5EF4-FFF2-40B4-BE49-F238E27FC236}">
                  <a16:creationId xmlns:a16="http://schemas.microsoft.com/office/drawing/2014/main" id="{055AE50A-B8D5-BA43-B4D4-6F5E5A40714F}"/>
                </a:ext>
              </a:extLst>
            </p:cNvPr>
            <p:cNvGrpSpPr>
              <a:grpSpLocks/>
            </p:cNvGrpSpPr>
            <p:nvPr/>
          </p:nvGrpSpPr>
          <p:grpSpPr bwMode="auto">
            <a:xfrm>
              <a:off x="2954" y="2152"/>
              <a:ext cx="904" cy="429"/>
              <a:chOff x="2858" y="2056"/>
              <a:chExt cx="904" cy="429"/>
            </a:xfrm>
          </p:grpSpPr>
          <p:grpSp>
            <p:nvGrpSpPr>
              <p:cNvPr id="756940" name="Group 204">
                <a:extLst>
                  <a:ext uri="{FF2B5EF4-FFF2-40B4-BE49-F238E27FC236}">
                    <a16:creationId xmlns:a16="http://schemas.microsoft.com/office/drawing/2014/main" id="{21DC9414-0C3B-684A-8AE1-ACDB3D462B87}"/>
                  </a:ext>
                </a:extLst>
              </p:cNvPr>
              <p:cNvGrpSpPr>
                <a:grpSpLocks/>
              </p:cNvGrpSpPr>
              <p:nvPr/>
            </p:nvGrpSpPr>
            <p:grpSpPr bwMode="auto">
              <a:xfrm>
                <a:off x="2858" y="2056"/>
                <a:ext cx="346" cy="304"/>
                <a:chOff x="3098" y="2084"/>
                <a:chExt cx="346" cy="304"/>
              </a:xfrm>
            </p:grpSpPr>
            <p:sp>
              <p:nvSpPr>
                <p:cNvPr id="756941" name="Oval 205">
                  <a:extLst>
                    <a:ext uri="{FF2B5EF4-FFF2-40B4-BE49-F238E27FC236}">
                      <a16:creationId xmlns:a16="http://schemas.microsoft.com/office/drawing/2014/main" id="{B41BD8E8-A278-DC47-B9AF-3C3102AB774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2" name="Oval 206">
                  <a:extLst>
                    <a:ext uri="{FF2B5EF4-FFF2-40B4-BE49-F238E27FC236}">
                      <a16:creationId xmlns:a16="http://schemas.microsoft.com/office/drawing/2014/main" id="{8D31E450-7F4B-744F-9F57-4A30CDBA403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3" name="Oval 207">
                  <a:extLst>
                    <a:ext uri="{FF2B5EF4-FFF2-40B4-BE49-F238E27FC236}">
                      <a16:creationId xmlns:a16="http://schemas.microsoft.com/office/drawing/2014/main" id="{7936F37F-8D5D-AF48-B79C-2803D81ED40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4" name="Oval 208">
                  <a:extLst>
                    <a:ext uri="{FF2B5EF4-FFF2-40B4-BE49-F238E27FC236}">
                      <a16:creationId xmlns:a16="http://schemas.microsoft.com/office/drawing/2014/main" id="{79861FFD-C12C-3040-965D-E4B8BE69AE4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5" name="Oval 209">
                  <a:extLst>
                    <a:ext uri="{FF2B5EF4-FFF2-40B4-BE49-F238E27FC236}">
                      <a16:creationId xmlns:a16="http://schemas.microsoft.com/office/drawing/2014/main" id="{3609156E-394F-D84A-9732-ADE1A420A53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6" name="Oval 210">
                  <a:extLst>
                    <a:ext uri="{FF2B5EF4-FFF2-40B4-BE49-F238E27FC236}">
                      <a16:creationId xmlns:a16="http://schemas.microsoft.com/office/drawing/2014/main" id="{28CDB67E-7B8D-2046-96C4-C85340E53A1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7" name="Oval 211">
                  <a:extLst>
                    <a:ext uri="{FF2B5EF4-FFF2-40B4-BE49-F238E27FC236}">
                      <a16:creationId xmlns:a16="http://schemas.microsoft.com/office/drawing/2014/main" id="{91C6F47F-AA1B-454B-9F9A-AE2CA5A675C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8" name="Oval 212">
                  <a:extLst>
                    <a:ext uri="{FF2B5EF4-FFF2-40B4-BE49-F238E27FC236}">
                      <a16:creationId xmlns:a16="http://schemas.microsoft.com/office/drawing/2014/main" id="{C39D6C11-2D1B-B449-9A19-8BA0B4486B6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9" name="Oval 213">
                  <a:extLst>
                    <a:ext uri="{FF2B5EF4-FFF2-40B4-BE49-F238E27FC236}">
                      <a16:creationId xmlns:a16="http://schemas.microsoft.com/office/drawing/2014/main" id="{9BC26A82-54A1-1241-9CEF-5B109A6436E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0" name="Oval 214">
                  <a:extLst>
                    <a:ext uri="{FF2B5EF4-FFF2-40B4-BE49-F238E27FC236}">
                      <a16:creationId xmlns:a16="http://schemas.microsoft.com/office/drawing/2014/main" id="{0416641C-2057-9440-B905-83A74708A21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1" name="Oval 215">
                  <a:extLst>
                    <a:ext uri="{FF2B5EF4-FFF2-40B4-BE49-F238E27FC236}">
                      <a16:creationId xmlns:a16="http://schemas.microsoft.com/office/drawing/2014/main" id="{C6ED93ED-F52C-B248-A964-CAE42CB8FB6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2" name="Oval 216">
                  <a:extLst>
                    <a:ext uri="{FF2B5EF4-FFF2-40B4-BE49-F238E27FC236}">
                      <a16:creationId xmlns:a16="http://schemas.microsoft.com/office/drawing/2014/main" id="{0D7EDCD5-245D-5048-9842-C4F0D8A8E49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3" name="Oval 217">
                  <a:extLst>
                    <a:ext uri="{FF2B5EF4-FFF2-40B4-BE49-F238E27FC236}">
                      <a16:creationId xmlns:a16="http://schemas.microsoft.com/office/drawing/2014/main" id="{E0A42D95-A95C-954A-AB2E-855A30F8123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4" name="Oval 218">
                  <a:extLst>
                    <a:ext uri="{FF2B5EF4-FFF2-40B4-BE49-F238E27FC236}">
                      <a16:creationId xmlns:a16="http://schemas.microsoft.com/office/drawing/2014/main" id="{65DA5A89-F1EF-3049-8A98-3D492C07331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955" name="Group 219">
                <a:extLst>
                  <a:ext uri="{FF2B5EF4-FFF2-40B4-BE49-F238E27FC236}">
                    <a16:creationId xmlns:a16="http://schemas.microsoft.com/office/drawing/2014/main" id="{8F55E769-B123-8C44-AD47-1B4D30CAE15B}"/>
                  </a:ext>
                </a:extLst>
              </p:cNvPr>
              <p:cNvGrpSpPr>
                <a:grpSpLocks/>
              </p:cNvGrpSpPr>
              <p:nvPr/>
            </p:nvGrpSpPr>
            <p:grpSpPr bwMode="auto">
              <a:xfrm>
                <a:off x="3416" y="2181"/>
                <a:ext cx="346" cy="304"/>
                <a:chOff x="3098" y="2084"/>
                <a:chExt cx="346" cy="304"/>
              </a:xfrm>
            </p:grpSpPr>
            <p:sp>
              <p:nvSpPr>
                <p:cNvPr id="756956" name="Oval 220">
                  <a:extLst>
                    <a:ext uri="{FF2B5EF4-FFF2-40B4-BE49-F238E27FC236}">
                      <a16:creationId xmlns:a16="http://schemas.microsoft.com/office/drawing/2014/main" id="{18228AC5-E7B3-AC40-8E6D-D5CF6341489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7" name="Oval 221">
                  <a:extLst>
                    <a:ext uri="{FF2B5EF4-FFF2-40B4-BE49-F238E27FC236}">
                      <a16:creationId xmlns:a16="http://schemas.microsoft.com/office/drawing/2014/main" id="{A1F32F6D-73F2-B34C-A9EA-802EFEE4F7B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8" name="Oval 222">
                  <a:extLst>
                    <a:ext uri="{FF2B5EF4-FFF2-40B4-BE49-F238E27FC236}">
                      <a16:creationId xmlns:a16="http://schemas.microsoft.com/office/drawing/2014/main" id="{D0660F51-5533-0C49-AE04-25A15E88C38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9" name="Oval 223">
                  <a:extLst>
                    <a:ext uri="{FF2B5EF4-FFF2-40B4-BE49-F238E27FC236}">
                      <a16:creationId xmlns:a16="http://schemas.microsoft.com/office/drawing/2014/main" id="{1418B441-E997-C74E-838D-25FD1CD5A19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0" name="Oval 224">
                  <a:extLst>
                    <a:ext uri="{FF2B5EF4-FFF2-40B4-BE49-F238E27FC236}">
                      <a16:creationId xmlns:a16="http://schemas.microsoft.com/office/drawing/2014/main" id="{6670B152-FA36-CE4E-BFA6-6C7F9A2D9FE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1" name="Oval 225">
                  <a:extLst>
                    <a:ext uri="{FF2B5EF4-FFF2-40B4-BE49-F238E27FC236}">
                      <a16:creationId xmlns:a16="http://schemas.microsoft.com/office/drawing/2014/main" id="{F75E2C3D-1062-1146-B87D-B8AEAB202CF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2" name="Oval 226">
                  <a:extLst>
                    <a:ext uri="{FF2B5EF4-FFF2-40B4-BE49-F238E27FC236}">
                      <a16:creationId xmlns:a16="http://schemas.microsoft.com/office/drawing/2014/main" id="{F9CF6362-3BE3-B341-A5F9-2CF19BB2EA4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3" name="Oval 227">
                  <a:extLst>
                    <a:ext uri="{FF2B5EF4-FFF2-40B4-BE49-F238E27FC236}">
                      <a16:creationId xmlns:a16="http://schemas.microsoft.com/office/drawing/2014/main" id="{08F5107B-935C-3845-88DD-3DBE49DAA34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4" name="Oval 228">
                  <a:extLst>
                    <a:ext uri="{FF2B5EF4-FFF2-40B4-BE49-F238E27FC236}">
                      <a16:creationId xmlns:a16="http://schemas.microsoft.com/office/drawing/2014/main" id="{47E51261-A68D-FE45-BD91-84768A7ED61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5" name="Oval 229">
                  <a:extLst>
                    <a:ext uri="{FF2B5EF4-FFF2-40B4-BE49-F238E27FC236}">
                      <a16:creationId xmlns:a16="http://schemas.microsoft.com/office/drawing/2014/main" id="{0C2F7C5F-EB25-D749-8994-4493BD62BD7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6" name="Oval 230">
                  <a:extLst>
                    <a:ext uri="{FF2B5EF4-FFF2-40B4-BE49-F238E27FC236}">
                      <a16:creationId xmlns:a16="http://schemas.microsoft.com/office/drawing/2014/main" id="{F0B035BD-06DF-3B4A-9119-3C156134F84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7" name="Oval 231">
                  <a:extLst>
                    <a:ext uri="{FF2B5EF4-FFF2-40B4-BE49-F238E27FC236}">
                      <a16:creationId xmlns:a16="http://schemas.microsoft.com/office/drawing/2014/main" id="{3D74D624-4607-5744-9D03-A9A214AF193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8" name="Oval 232">
                  <a:extLst>
                    <a:ext uri="{FF2B5EF4-FFF2-40B4-BE49-F238E27FC236}">
                      <a16:creationId xmlns:a16="http://schemas.microsoft.com/office/drawing/2014/main" id="{271C7B11-5266-B443-AC33-B834778321C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9" name="Oval 233">
                  <a:extLst>
                    <a:ext uri="{FF2B5EF4-FFF2-40B4-BE49-F238E27FC236}">
                      <a16:creationId xmlns:a16="http://schemas.microsoft.com/office/drawing/2014/main" id="{53B50CAE-D488-B241-9AFC-2120C7DCF9B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970" name="Group 234">
              <a:extLst>
                <a:ext uri="{FF2B5EF4-FFF2-40B4-BE49-F238E27FC236}">
                  <a16:creationId xmlns:a16="http://schemas.microsoft.com/office/drawing/2014/main" id="{B3055B11-0C66-924A-BA2A-77D5DD7C54FD}"/>
                </a:ext>
              </a:extLst>
            </p:cNvPr>
            <p:cNvGrpSpPr>
              <a:grpSpLocks/>
            </p:cNvGrpSpPr>
            <p:nvPr/>
          </p:nvGrpSpPr>
          <p:grpSpPr bwMode="auto">
            <a:xfrm>
              <a:off x="3151" y="2435"/>
              <a:ext cx="661" cy="752"/>
              <a:chOff x="3055" y="2339"/>
              <a:chExt cx="661" cy="752"/>
            </a:xfrm>
          </p:grpSpPr>
          <p:grpSp>
            <p:nvGrpSpPr>
              <p:cNvPr id="756971" name="Group 235">
                <a:extLst>
                  <a:ext uri="{FF2B5EF4-FFF2-40B4-BE49-F238E27FC236}">
                    <a16:creationId xmlns:a16="http://schemas.microsoft.com/office/drawing/2014/main" id="{CB820A61-87B5-2847-A534-E87A36F26A95}"/>
                  </a:ext>
                </a:extLst>
              </p:cNvPr>
              <p:cNvGrpSpPr>
                <a:grpSpLocks/>
              </p:cNvGrpSpPr>
              <p:nvPr/>
            </p:nvGrpSpPr>
            <p:grpSpPr bwMode="auto">
              <a:xfrm>
                <a:off x="3055" y="2339"/>
                <a:ext cx="346" cy="304"/>
                <a:chOff x="3098" y="2084"/>
                <a:chExt cx="346" cy="304"/>
              </a:xfrm>
            </p:grpSpPr>
            <p:sp>
              <p:nvSpPr>
                <p:cNvPr id="756972" name="Oval 236">
                  <a:extLst>
                    <a:ext uri="{FF2B5EF4-FFF2-40B4-BE49-F238E27FC236}">
                      <a16:creationId xmlns:a16="http://schemas.microsoft.com/office/drawing/2014/main" id="{CF3675AC-A7C2-6141-BCAE-53D8D872133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73" name="Oval 237">
                  <a:extLst>
                    <a:ext uri="{FF2B5EF4-FFF2-40B4-BE49-F238E27FC236}">
                      <a16:creationId xmlns:a16="http://schemas.microsoft.com/office/drawing/2014/main" id="{E95A0B93-F678-0746-9AD1-31C61D2F868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74" name="Oval 238">
                  <a:extLst>
                    <a:ext uri="{FF2B5EF4-FFF2-40B4-BE49-F238E27FC236}">
                      <a16:creationId xmlns:a16="http://schemas.microsoft.com/office/drawing/2014/main" id="{6A12CBF9-D700-D94B-B0BC-4F28911B157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75" name="Oval 239">
                  <a:extLst>
                    <a:ext uri="{FF2B5EF4-FFF2-40B4-BE49-F238E27FC236}">
                      <a16:creationId xmlns:a16="http://schemas.microsoft.com/office/drawing/2014/main" id="{62160416-BC00-5B47-B4BC-067E5E83BE1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76" name="Oval 240">
                  <a:extLst>
                    <a:ext uri="{FF2B5EF4-FFF2-40B4-BE49-F238E27FC236}">
                      <a16:creationId xmlns:a16="http://schemas.microsoft.com/office/drawing/2014/main" id="{B7747213-D5C2-104E-A1FC-71DCD4A0E4B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77" name="Oval 241">
                  <a:extLst>
                    <a:ext uri="{FF2B5EF4-FFF2-40B4-BE49-F238E27FC236}">
                      <a16:creationId xmlns:a16="http://schemas.microsoft.com/office/drawing/2014/main" id="{D1F81B23-96E8-5442-A643-1D9697D3FA7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78" name="Oval 242">
                  <a:extLst>
                    <a:ext uri="{FF2B5EF4-FFF2-40B4-BE49-F238E27FC236}">
                      <a16:creationId xmlns:a16="http://schemas.microsoft.com/office/drawing/2014/main" id="{2935A940-3D04-1147-A847-DBE2B1B81B0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79" name="Oval 243">
                  <a:extLst>
                    <a:ext uri="{FF2B5EF4-FFF2-40B4-BE49-F238E27FC236}">
                      <a16:creationId xmlns:a16="http://schemas.microsoft.com/office/drawing/2014/main" id="{28768519-1E61-D649-9ECB-6A6225A3A1C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0" name="Oval 244">
                  <a:extLst>
                    <a:ext uri="{FF2B5EF4-FFF2-40B4-BE49-F238E27FC236}">
                      <a16:creationId xmlns:a16="http://schemas.microsoft.com/office/drawing/2014/main" id="{02CC2CE1-878F-B94C-B98D-6F087EF8AAA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1" name="Oval 245">
                  <a:extLst>
                    <a:ext uri="{FF2B5EF4-FFF2-40B4-BE49-F238E27FC236}">
                      <a16:creationId xmlns:a16="http://schemas.microsoft.com/office/drawing/2014/main" id="{5F92756A-F008-614F-8A21-E67871DE95F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2" name="Oval 246">
                  <a:extLst>
                    <a:ext uri="{FF2B5EF4-FFF2-40B4-BE49-F238E27FC236}">
                      <a16:creationId xmlns:a16="http://schemas.microsoft.com/office/drawing/2014/main" id="{FA819535-59BC-F34C-969A-A2450AE2363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3" name="Oval 247">
                  <a:extLst>
                    <a:ext uri="{FF2B5EF4-FFF2-40B4-BE49-F238E27FC236}">
                      <a16:creationId xmlns:a16="http://schemas.microsoft.com/office/drawing/2014/main" id="{07C201B9-0612-BC42-A7DE-A7E61DE4704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4" name="Oval 248">
                  <a:extLst>
                    <a:ext uri="{FF2B5EF4-FFF2-40B4-BE49-F238E27FC236}">
                      <a16:creationId xmlns:a16="http://schemas.microsoft.com/office/drawing/2014/main" id="{C1CE2DF1-B893-1F4C-81B0-D3E59BE1551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5" name="Oval 249">
                  <a:extLst>
                    <a:ext uri="{FF2B5EF4-FFF2-40B4-BE49-F238E27FC236}">
                      <a16:creationId xmlns:a16="http://schemas.microsoft.com/office/drawing/2014/main" id="{9E235AC5-8A87-FC47-BC57-4BE5D2CA7F3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986" name="Group 250">
                <a:extLst>
                  <a:ext uri="{FF2B5EF4-FFF2-40B4-BE49-F238E27FC236}">
                    <a16:creationId xmlns:a16="http://schemas.microsoft.com/office/drawing/2014/main" id="{78BB19DA-676B-1243-B2BB-0B980DB85523}"/>
                  </a:ext>
                </a:extLst>
              </p:cNvPr>
              <p:cNvGrpSpPr>
                <a:grpSpLocks/>
              </p:cNvGrpSpPr>
              <p:nvPr/>
            </p:nvGrpSpPr>
            <p:grpSpPr bwMode="auto">
              <a:xfrm>
                <a:off x="3370" y="2787"/>
                <a:ext cx="346" cy="304"/>
                <a:chOff x="3098" y="2084"/>
                <a:chExt cx="346" cy="304"/>
              </a:xfrm>
            </p:grpSpPr>
            <p:sp>
              <p:nvSpPr>
                <p:cNvPr id="756987" name="Oval 251">
                  <a:extLst>
                    <a:ext uri="{FF2B5EF4-FFF2-40B4-BE49-F238E27FC236}">
                      <a16:creationId xmlns:a16="http://schemas.microsoft.com/office/drawing/2014/main" id="{34C0370C-A83C-0644-B184-1266C033C59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8" name="Oval 252">
                  <a:extLst>
                    <a:ext uri="{FF2B5EF4-FFF2-40B4-BE49-F238E27FC236}">
                      <a16:creationId xmlns:a16="http://schemas.microsoft.com/office/drawing/2014/main" id="{FDC474E7-B231-924A-8763-33899314865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9" name="Oval 253">
                  <a:extLst>
                    <a:ext uri="{FF2B5EF4-FFF2-40B4-BE49-F238E27FC236}">
                      <a16:creationId xmlns:a16="http://schemas.microsoft.com/office/drawing/2014/main" id="{D5698838-CA2F-D640-BA81-03881588F24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0" name="Oval 254">
                  <a:extLst>
                    <a:ext uri="{FF2B5EF4-FFF2-40B4-BE49-F238E27FC236}">
                      <a16:creationId xmlns:a16="http://schemas.microsoft.com/office/drawing/2014/main" id="{A3D86004-AE47-384C-8809-F50CA1C1C2F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1" name="Oval 255">
                  <a:extLst>
                    <a:ext uri="{FF2B5EF4-FFF2-40B4-BE49-F238E27FC236}">
                      <a16:creationId xmlns:a16="http://schemas.microsoft.com/office/drawing/2014/main" id="{10978506-FA31-094F-9477-CC75A66A920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2" name="Oval 256">
                  <a:extLst>
                    <a:ext uri="{FF2B5EF4-FFF2-40B4-BE49-F238E27FC236}">
                      <a16:creationId xmlns:a16="http://schemas.microsoft.com/office/drawing/2014/main" id="{8F39B2B6-FFFC-7F4A-A2FA-1A775FA263F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3" name="Oval 257">
                  <a:extLst>
                    <a:ext uri="{FF2B5EF4-FFF2-40B4-BE49-F238E27FC236}">
                      <a16:creationId xmlns:a16="http://schemas.microsoft.com/office/drawing/2014/main" id="{4A624252-9235-2746-AD4D-BE5D022A528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4" name="Oval 258">
                  <a:extLst>
                    <a:ext uri="{FF2B5EF4-FFF2-40B4-BE49-F238E27FC236}">
                      <a16:creationId xmlns:a16="http://schemas.microsoft.com/office/drawing/2014/main" id="{3CE61063-3439-FA45-A3ED-E7612EB2030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5" name="Oval 259">
                  <a:extLst>
                    <a:ext uri="{FF2B5EF4-FFF2-40B4-BE49-F238E27FC236}">
                      <a16:creationId xmlns:a16="http://schemas.microsoft.com/office/drawing/2014/main" id="{523048E2-9CD6-0946-804E-0FBFA8DF2EF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6" name="Oval 260">
                  <a:extLst>
                    <a:ext uri="{FF2B5EF4-FFF2-40B4-BE49-F238E27FC236}">
                      <a16:creationId xmlns:a16="http://schemas.microsoft.com/office/drawing/2014/main" id="{0D70016B-B860-C64C-8384-4E973443550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7" name="Oval 261">
                  <a:extLst>
                    <a:ext uri="{FF2B5EF4-FFF2-40B4-BE49-F238E27FC236}">
                      <a16:creationId xmlns:a16="http://schemas.microsoft.com/office/drawing/2014/main" id="{1D71A1B1-09F1-6041-BDCC-8E15E72C2B4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8" name="Oval 262">
                  <a:extLst>
                    <a:ext uri="{FF2B5EF4-FFF2-40B4-BE49-F238E27FC236}">
                      <a16:creationId xmlns:a16="http://schemas.microsoft.com/office/drawing/2014/main" id="{DA22EEE0-3F30-FD45-809E-54AA2DD918E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9" name="Oval 263">
                  <a:extLst>
                    <a:ext uri="{FF2B5EF4-FFF2-40B4-BE49-F238E27FC236}">
                      <a16:creationId xmlns:a16="http://schemas.microsoft.com/office/drawing/2014/main" id="{B26068D6-AE96-6D42-87FF-91BDA50788E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00" name="Oval 264">
                  <a:extLst>
                    <a:ext uri="{FF2B5EF4-FFF2-40B4-BE49-F238E27FC236}">
                      <a16:creationId xmlns:a16="http://schemas.microsoft.com/office/drawing/2014/main" id="{4ECB0BCF-1EBA-DC4C-AA08-B014FC7A2E0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001" name="Group 265">
              <a:extLst>
                <a:ext uri="{FF2B5EF4-FFF2-40B4-BE49-F238E27FC236}">
                  <a16:creationId xmlns:a16="http://schemas.microsoft.com/office/drawing/2014/main" id="{6F111E17-6952-4B46-9F67-5B93FDE9E32B}"/>
                </a:ext>
              </a:extLst>
            </p:cNvPr>
            <p:cNvGrpSpPr>
              <a:grpSpLocks/>
            </p:cNvGrpSpPr>
            <p:nvPr/>
          </p:nvGrpSpPr>
          <p:grpSpPr bwMode="auto">
            <a:xfrm>
              <a:off x="2710" y="2080"/>
              <a:ext cx="1487" cy="1132"/>
              <a:chOff x="2614" y="1984"/>
              <a:chExt cx="1487" cy="1132"/>
            </a:xfrm>
          </p:grpSpPr>
          <p:grpSp>
            <p:nvGrpSpPr>
              <p:cNvPr id="757002" name="Group 266">
                <a:extLst>
                  <a:ext uri="{FF2B5EF4-FFF2-40B4-BE49-F238E27FC236}">
                    <a16:creationId xmlns:a16="http://schemas.microsoft.com/office/drawing/2014/main" id="{BF5B5594-CDF0-C744-BE73-65B471904E9E}"/>
                  </a:ext>
                </a:extLst>
              </p:cNvPr>
              <p:cNvGrpSpPr>
                <a:grpSpLocks/>
              </p:cNvGrpSpPr>
              <p:nvPr/>
            </p:nvGrpSpPr>
            <p:grpSpPr bwMode="auto">
              <a:xfrm>
                <a:off x="2614" y="2812"/>
                <a:ext cx="346" cy="304"/>
                <a:chOff x="3098" y="2084"/>
                <a:chExt cx="346" cy="304"/>
              </a:xfrm>
            </p:grpSpPr>
            <p:sp>
              <p:nvSpPr>
                <p:cNvPr id="757003" name="Oval 267">
                  <a:extLst>
                    <a:ext uri="{FF2B5EF4-FFF2-40B4-BE49-F238E27FC236}">
                      <a16:creationId xmlns:a16="http://schemas.microsoft.com/office/drawing/2014/main" id="{02505BAF-E155-7C45-89C8-87E2A12ECA0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04" name="Oval 268">
                  <a:extLst>
                    <a:ext uri="{FF2B5EF4-FFF2-40B4-BE49-F238E27FC236}">
                      <a16:creationId xmlns:a16="http://schemas.microsoft.com/office/drawing/2014/main" id="{950D0A41-7487-7E42-AF04-8EA85D31002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05" name="Oval 269">
                  <a:extLst>
                    <a:ext uri="{FF2B5EF4-FFF2-40B4-BE49-F238E27FC236}">
                      <a16:creationId xmlns:a16="http://schemas.microsoft.com/office/drawing/2014/main" id="{5FB2F63A-A588-0945-B5B8-95BDC338059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06" name="Oval 270">
                  <a:extLst>
                    <a:ext uri="{FF2B5EF4-FFF2-40B4-BE49-F238E27FC236}">
                      <a16:creationId xmlns:a16="http://schemas.microsoft.com/office/drawing/2014/main" id="{0EB17091-8ECA-174E-B659-42A81B047A4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07" name="Oval 271">
                  <a:extLst>
                    <a:ext uri="{FF2B5EF4-FFF2-40B4-BE49-F238E27FC236}">
                      <a16:creationId xmlns:a16="http://schemas.microsoft.com/office/drawing/2014/main" id="{7F8090F8-2634-024D-B0A4-DC617E7929E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08" name="Oval 272">
                  <a:extLst>
                    <a:ext uri="{FF2B5EF4-FFF2-40B4-BE49-F238E27FC236}">
                      <a16:creationId xmlns:a16="http://schemas.microsoft.com/office/drawing/2014/main" id="{F1F2B4FE-A1A0-8546-8F8D-F19F6BF16CE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09" name="Oval 273">
                  <a:extLst>
                    <a:ext uri="{FF2B5EF4-FFF2-40B4-BE49-F238E27FC236}">
                      <a16:creationId xmlns:a16="http://schemas.microsoft.com/office/drawing/2014/main" id="{FAD6CB87-CD2C-E743-977E-5CC93930B46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0" name="Oval 274">
                  <a:extLst>
                    <a:ext uri="{FF2B5EF4-FFF2-40B4-BE49-F238E27FC236}">
                      <a16:creationId xmlns:a16="http://schemas.microsoft.com/office/drawing/2014/main" id="{6693B278-FF4A-9042-92B3-62D317D3758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1" name="Oval 275">
                  <a:extLst>
                    <a:ext uri="{FF2B5EF4-FFF2-40B4-BE49-F238E27FC236}">
                      <a16:creationId xmlns:a16="http://schemas.microsoft.com/office/drawing/2014/main" id="{BAE81D07-C022-2C40-8AE7-2EFC41E1FB9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2" name="Oval 276">
                  <a:extLst>
                    <a:ext uri="{FF2B5EF4-FFF2-40B4-BE49-F238E27FC236}">
                      <a16:creationId xmlns:a16="http://schemas.microsoft.com/office/drawing/2014/main" id="{5B55E21A-DC13-AD47-B3C4-6373A92CB4F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3" name="Oval 277">
                  <a:extLst>
                    <a:ext uri="{FF2B5EF4-FFF2-40B4-BE49-F238E27FC236}">
                      <a16:creationId xmlns:a16="http://schemas.microsoft.com/office/drawing/2014/main" id="{46B95980-2431-A44E-9FAB-20E186E68D2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4" name="Oval 278">
                  <a:extLst>
                    <a:ext uri="{FF2B5EF4-FFF2-40B4-BE49-F238E27FC236}">
                      <a16:creationId xmlns:a16="http://schemas.microsoft.com/office/drawing/2014/main" id="{9F7BDEF5-E36B-DB4D-8D82-51CA94B3880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5" name="Oval 279">
                  <a:extLst>
                    <a:ext uri="{FF2B5EF4-FFF2-40B4-BE49-F238E27FC236}">
                      <a16:creationId xmlns:a16="http://schemas.microsoft.com/office/drawing/2014/main" id="{0487A4E1-6513-DC4D-A367-F7EDF14D730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6" name="Oval 280">
                  <a:extLst>
                    <a:ext uri="{FF2B5EF4-FFF2-40B4-BE49-F238E27FC236}">
                      <a16:creationId xmlns:a16="http://schemas.microsoft.com/office/drawing/2014/main" id="{ED5F26F8-2FB9-4846-86EA-FFDE28A633E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017" name="Group 281">
                <a:extLst>
                  <a:ext uri="{FF2B5EF4-FFF2-40B4-BE49-F238E27FC236}">
                    <a16:creationId xmlns:a16="http://schemas.microsoft.com/office/drawing/2014/main" id="{15E6E55C-A27C-9042-9879-D5D0C208691E}"/>
                  </a:ext>
                </a:extLst>
              </p:cNvPr>
              <p:cNvGrpSpPr>
                <a:grpSpLocks/>
              </p:cNvGrpSpPr>
              <p:nvPr/>
            </p:nvGrpSpPr>
            <p:grpSpPr bwMode="auto">
              <a:xfrm>
                <a:off x="3755" y="1984"/>
                <a:ext cx="346" cy="304"/>
                <a:chOff x="3098" y="2084"/>
                <a:chExt cx="346" cy="304"/>
              </a:xfrm>
            </p:grpSpPr>
            <p:sp>
              <p:nvSpPr>
                <p:cNvPr id="757018" name="Oval 282">
                  <a:extLst>
                    <a:ext uri="{FF2B5EF4-FFF2-40B4-BE49-F238E27FC236}">
                      <a16:creationId xmlns:a16="http://schemas.microsoft.com/office/drawing/2014/main" id="{71C4E58B-4BA0-9941-A4CA-E644B948BFF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9" name="Oval 283">
                  <a:extLst>
                    <a:ext uri="{FF2B5EF4-FFF2-40B4-BE49-F238E27FC236}">
                      <a16:creationId xmlns:a16="http://schemas.microsoft.com/office/drawing/2014/main" id="{3E7C017E-B96D-514C-9E6B-6E69B121F03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0" name="Oval 284">
                  <a:extLst>
                    <a:ext uri="{FF2B5EF4-FFF2-40B4-BE49-F238E27FC236}">
                      <a16:creationId xmlns:a16="http://schemas.microsoft.com/office/drawing/2014/main" id="{743B2DE8-B2F1-0C44-8698-EE5B0A778F1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1" name="Oval 285">
                  <a:extLst>
                    <a:ext uri="{FF2B5EF4-FFF2-40B4-BE49-F238E27FC236}">
                      <a16:creationId xmlns:a16="http://schemas.microsoft.com/office/drawing/2014/main" id="{5BDE3B9B-0871-D548-9457-264F4A5B6A2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2" name="Oval 286">
                  <a:extLst>
                    <a:ext uri="{FF2B5EF4-FFF2-40B4-BE49-F238E27FC236}">
                      <a16:creationId xmlns:a16="http://schemas.microsoft.com/office/drawing/2014/main" id="{FDF9A25D-E7B8-6E43-AAD5-2DCAAAF17FB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3" name="Oval 287">
                  <a:extLst>
                    <a:ext uri="{FF2B5EF4-FFF2-40B4-BE49-F238E27FC236}">
                      <a16:creationId xmlns:a16="http://schemas.microsoft.com/office/drawing/2014/main" id="{97314726-9071-4146-9C54-DB7C92091C9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4" name="Oval 288">
                  <a:extLst>
                    <a:ext uri="{FF2B5EF4-FFF2-40B4-BE49-F238E27FC236}">
                      <a16:creationId xmlns:a16="http://schemas.microsoft.com/office/drawing/2014/main" id="{31CCC24E-AF1C-0A4C-9ACA-A015A68E3AD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5" name="Oval 289">
                  <a:extLst>
                    <a:ext uri="{FF2B5EF4-FFF2-40B4-BE49-F238E27FC236}">
                      <a16:creationId xmlns:a16="http://schemas.microsoft.com/office/drawing/2014/main" id="{EEC42358-CA42-7649-B66F-CA7E6E6088A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6" name="Oval 290">
                  <a:extLst>
                    <a:ext uri="{FF2B5EF4-FFF2-40B4-BE49-F238E27FC236}">
                      <a16:creationId xmlns:a16="http://schemas.microsoft.com/office/drawing/2014/main" id="{C9E61B83-3906-F54F-9672-645F4A4FEB0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7" name="Oval 291">
                  <a:extLst>
                    <a:ext uri="{FF2B5EF4-FFF2-40B4-BE49-F238E27FC236}">
                      <a16:creationId xmlns:a16="http://schemas.microsoft.com/office/drawing/2014/main" id="{3EF97469-56B8-3840-A83E-23B0CDD8114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8" name="Oval 292">
                  <a:extLst>
                    <a:ext uri="{FF2B5EF4-FFF2-40B4-BE49-F238E27FC236}">
                      <a16:creationId xmlns:a16="http://schemas.microsoft.com/office/drawing/2014/main" id="{6E756BA4-46CB-4F4C-A5AD-A6BCED670E6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9" name="Oval 293">
                  <a:extLst>
                    <a:ext uri="{FF2B5EF4-FFF2-40B4-BE49-F238E27FC236}">
                      <a16:creationId xmlns:a16="http://schemas.microsoft.com/office/drawing/2014/main" id="{19242B50-0DFE-AD41-B786-2F12A0E94D0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30" name="Oval 294">
                  <a:extLst>
                    <a:ext uri="{FF2B5EF4-FFF2-40B4-BE49-F238E27FC236}">
                      <a16:creationId xmlns:a16="http://schemas.microsoft.com/office/drawing/2014/main" id="{64BCA96D-3B5E-5042-97D6-77C1926C13C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31" name="Oval 295">
                  <a:extLst>
                    <a:ext uri="{FF2B5EF4-FFF2-40B4-BE49-F238E27FC236}">
                      <a16:creationId xmlns:a16="http://schemas.microsoft.com/office/drawing/2014/main" id="{894B4ADC-B8AB-F143-96D2-F3E39034C36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032" name="Group 296">
              <a:extLst>
                <a:ext uri="{FF2B5EF4-FFF2-40B4-BE49-F238E27FC236}">
                  <a16:creationId xmlns:a16="http://schemas.microsoft.com/office/drawing/2014/main" id="{93622137-0EAD-9947-845E-84DEEF4BDDBA}"/>
                </a:ext>
              </a:extLst>
            </p:cNvPr>
            <p:cNvGrpSpPr>
              <a:grpSpLocks/>
            </p:cNvGrpSpPr>
            <p:nvPr/>
          </p:nvGrpSpPr>
          <p:grpSpPr bwMode="auto">
            <a:xfrm>
              <a:off x="3130" y="2584"/>
              <a:ext cx="788" cy="488"/>
              <a:chOff x="3034" y="2488"/>
              <a:chExt cx="788" cy="488"/>
            </a:xfrm>
          </p:grpSpPr>
          <p:grpSp>
            <p:nvGrpSpPr>
              <p:cNvPr id="757033" name="Group 297">
                <a:extLst>
                  <a:ext uri="{FF2B5EF4-FFF2-40B4-BE49-F238E27FC236}">
                    <a16:creationId xmlns:a16="http://schemas.microsoft.com/office/drawing/2014/main" id="{5A08B45C-174F-4941-B8C7-5115D85E0BBA}"/>
                  </a:ext>
                </a:extLst>
              </p:cNvPr>
              <p:cNvGrpSpPr>
                <a:grpSpLocks/>
              </p:cNvGrpSpPr>
              <p:nvPr/>
            </p:nvGrpSpPr>
            <p:grpSpPr bwMode="auto">
              <a:xfrm>
                <a:off x="3034" y="2672"/>
                <a:ext cx="346" cy="304"/>
                <a:chOff x="3098" y="2084"/>
                <a:chExt cx="346" cy="304"/>
              </a:xfrm>
            </p:grpSpPr>
            <p:sp>
              <p:nvSpPr>
                <p:cNvPr id="757034" name="Oval 298">
                  <a:extLst>
                    <a:ext uri="{FF2B5EF4-FFF2-40B4-BE49-F238E27FC236}">
                      <a16:creationId xmlns:a16="http://schemas.microsoft.com/office/drawing/2014/main" id="{D1A04A37-FB41-104D-8B50-DCCCE1521CF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35" name="Oval 299">
                  <a:extLst>
                    <a:ext uri="{FF2B5EF4-FFF2-40B4-BE49-F238E27FC236}">
                      <a16:creationId xmlns:a16="http://schemas.microsoft.com/office/drawing/2014/main" id="{1F4F34E1-3EBE-0845-A8D5-65A7492599C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36" name="Oval 300">
                  <a:extLst>
                    <a:ext uri="{FF2B5EF4-FFF2-40B4-BE49-F238E27FC236}">
                      <a16:creationId xmlns:a16="http://schemas.microsoft.com/office/drawing/2014/main" id="{357BF2FB-255F-A94D-92A1-E571AF6A22C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37" name="Oval 301">
                  <a:extLst>
                    <a:ext uri="{FF2B5EF4-FFF2-40B4-BE49-F238E27FC236}">
                      <a16:creationId xmlns:a16="http://schemas.microsoft.com/office/drawing/2014/main" id="{C775EFC8-08DA-5943-B1B2-27430AC87B9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38" name="Oval 302">
                  <a:extLst>
                    <a:ext uri="{FF2B5EF4-FFF2-40B4-BE49-F238E27FC236}">
                      <a16:creationId xmlns:a16="http://schemas.microsoft.com/office/drawing/2014/main" id="{DFC2F605-A88A-8B43-85D0-794461D1B39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39" name="Oval 303">
                  <a:extLst>
                    <a:ext uri="{FF2B5EF4-FFF2-40B4-BE49-F238E27FC236}">
                      <a16:creationId xmlns:a16="http://schemas.microsoft.com/office/drawing/2014/main" id="{3F2340F8-B448-F446-AC0B-607CF83BC6C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0" name="Oval 304">
                  <a:extLst>
                    <a:ext uri="{FF2B5EF4-FFF2-40B4-BE49-F238E27FC236}">
                      <a16:creationId xmlns:a16="http://schemas.microsoft.com/office/drawing/2014/main" id="{61C08FD0-3421-CC4B-BAE1-7C00677A956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1" name="Oval 305">
                  <a:extLst>
                    <a:ext uri="{FF2B5EF4-FFF2-40B4-BE49-F238E27FC236}">
                      <a16:creationId xmlns:a16="http://schemas.microsoft.com/office/drawing/2014/main" id="{6C636668-10EF-884F-839B-9FBA3ABED55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2" name="Oval 306">
                  <a:extLst>
                    <a:ext uri="{FF2B5EF4-FFF2-40B4-BE49-F238E27FC236}">
                      <a16:creationId xmlns:a16="http://schemas.microsoft.com/office/drawing/2014/main" id="{272A536A-EB9B-EE45-8582-FC6911AF2AA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3" name="Oval 307">
                  <a:extLst>
                    <a:ext uri="{FF2B5EF4-FFF2-40B4-BE49-F238E27FC236}">
                      <a16:creationId xmlns:a16="http://schemas.microsoft.com/office/drawing/2014/main" id="{EF2F420F-AAB4-AC4D-8E43-A45E97C3423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4" name="Oval 308">
                  <a:extLst>
                    <a:ext uri="{FF2B5EF4-FFF2-40B4-BE49-F238E27FC236}">
                      <a16:creationId xmlns:a16="http://schemas.microsoft.com/office/drawing/2014/main" id="{172B7C70-5D5C-5D4D-ADA3-FC94B5957F9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5" name="Oval 309">
                  <a:extLst>
                    <a:ext uri="{FF2B5EF4-FFF2-40B4-BE49-F238E27FC236}">
                      <a16:creationId xmlns:a16="http://schemas.microsoft.com/office/drawing/2014/main" id="{11DCDD99-6901-0448-B556-EA7CA717FF9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6" name="Oval 310">
                  <a:extLst>
                    <a:ext uri="{FF2B5EF4-FFF2-40B4-BE49-F238E27FC236}">
                      <a16:creationId xmlns:a16="http://schemas.microsoft.com/office/drawing/2014/main" id="{66C83F37-630D-AC45-B78D-20ABD79419C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7" name="Oval 311">
                  <a:extLst>
                    <a:ext uri="{FF2B5EF4-FFF2-40B4-BE49-F238E27FC236}">
                      <a16:creationId xmlns:a16="http://schemas.microsoft.com/office/drawing/2014/main" id="{2E2AA435-7159-B44A-A77B-E467CA32642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048" name="Group 312">
                <a:extLst>
                  <a:ext uri="{FF2B5EF4-FFF2-40B4-BE49-F238E27FC236}">
                    <a16:creationId xmlns:a16="http://schemas.microsoft.com/office/drawing/2014/main" id="{EB1DFEED-51B0-034F-B8E3-DFA6B0653D6F}"/>
                  </a:ext>
                </a:extLst>
              </p:cNvPr>
              <p:cNvGrpSpPr>
                <a:grpSpLocks/>
              </p:cNvGrpSpPr>
              <p:nvPr/>
            </p:nvGrpSpPr>
            <p:grpSpPr bwMode="auto">
              <a:xfrm>
                <a:off x="3476" y="2488"/>
                <a:ext cx="346" cy="304"/>
                <a:chOff x="3098" y="2084"/>
                <a:chExt cx="346" cy="304"/>
              </a:xfrm>
            </p:grpSpPr>
            <p:sp>
              <p:nvSpPr>
                <p:cNvPr id="757049" name="Oval 313">
                  <a:extLst>
                    <a:ext uri="{FF2B5EF4-FFF2-40B4-BE49-F238E27FC236}">
                      <a16:creationId xmlns:a16="http://schemas.microsoft.com/office/drawing/2014/main" id="{8BAFCCCD-523B-514D-87AE-4DAD8138F90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0" name="Oval 314">
                  <a:extLst>
                    <a:ext uri="{FF2B5EF4-FFF2-40B4-BE49-F238E27FC236}">
                      <a16:creationId xmlns:a16="http://schemas.microsoft.com/office/drawing/2014/main" id="{FE6186C4-3719-BE44-A3F4-416AD1D63D1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1" name="Oval 315">
                  <a:extLst>
                    <a:ext uri="{FF2B5EF4-FFF2-40B4-BE49-F238E27FC236}">
                      <a16:creationId xmlns:a16="http://schemas.microsoft.com/office/drawing/2014/main" id="{27073759-2D3E-C049-B616-2C68EF5584B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2" name="Oval 316">
                  <a:extLst>
                    <a:ext uri="{FF2B5EF4-FFF2-40B4-BE49-F238E27FC236}">
                      <a16:creationId xmlns:a16="http://schemas.microsoft.com/office/drawing/2014/main" id="{395D43C7-665F-084E-9902-19410C63AA2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3" name="Oval 317">
                  <a:extLst>
                    <a:ext uri="{FF2B5EF4-FFF2-40B4-BE49-F238E27FC236}">
                      <a16:creationId xmlns:a16="http://schemas.microsoft.com/office/drawing/2014/main" id="{0B8832ED-9980-B84E-86B1-441FDF9DEDF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4" name="Oval 318">
                  <a:extLst>
                    <a:ext uri="{FF2B5EF4-FFF2-40B4-BE49-F238E27FC236}">
                      <a16:creationId xmlns:a16="http://schemas.microsoft.com/office/drawing/2014/main" id="{913E16A7-5F8E-124F-86EA-E3FEC3A0D44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5" name="Oval 319">
                  <a:extLst>
                    <a:ext uri="{FF2B5EF4-FFF2-40B4-BE49-F238E27FC236}">
                      <a16:creationId xmlns:a16="http://schemas.microsoft.com/office/drawing/2014/main" id="{D97148B1-B3AD-6445-A3DC-6E8A6EA3CD3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6" name="Oval 320">
                  <a:extLst>
                    <a:ext uri="{FF2B5EF4-FFF2-40B4-BE49-F238E27FC236}">
                      <a16:creationId xmlns:a16="http://schemas.microsoft.com/office/drawing/2014/main" id="{5657BD3D-3505-4943-BF50-FB6C30B91A6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7" name="Oval 321">
                  <a:extLst>
                    <a:ext uri="{FF2B5EF4-FFF2-40B4-BE49-F238E27FC236}">
                      <a16:creationId xmlns:a16="http://schemas.microsoft.com/office/drawing/2014/main" id="{BB75823E-6E46-1042-9994-10F18725687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8" name="Oval 322">
                  <a:extLst>
                    <a:ext uri="{FF2B5EF4-FFF2-40B4-BE49-F238E27FC236}">
                      <a16:creationId xmlns:a16="http://schemas.microsoft.com/office/drawing/2014/main" id="{A909CF44-28FC-BB4E-A91A-875B151A1B4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9" name="Oval 323">
                  <a:extLst>
                    <a:ext uri="{FF2B5EF4-FFF2-40B4-BE49-F238E27FC236}">
                      <a16:creationId xmlns:a16="http://schemas.microsoft.com/office/drawing/2014/main" id="{F25FEB2D-EAE9-7647-8099-5F4045AA8AB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60" name="Oval 324">
                  <a:extLst>
                    <a:ext uri="{FF2B5EF4-FFF2-40B4-BE49-F238E27FC236}">
                      <a16:creationId xmlns:a16="http://schemas.microsoft.com/office/drawing/2014/main" id="{3BD28E16-B948-B848-9CD5-82E6F30EE51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61" name="Oval 325">
                  <a:extLst>
                    <a:ext uri="{FF2B5EF4-FFF2-40B4-BE49-F238E27FC236}">
                      <a16:creationId xmlns:a16="http://schemas.microsoft.com/office/drawing/2014/main" id="{6D498F3D-D5BD-B748-98DF-D6D44412053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62" name="Oval 326">
                  <a:extLst>
                    <a:ext uri="{FF2B5EF4-FFF2-40B4-BE49-F238E27FC236}">
                      <a16:creationId xmlns:a16="http://schemas.microsoft.com/office/drawing/2014/main" id="{F738CDC9-E4EF-3243-9C5D-2C593963C37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063" name="Group 327">
              <a:extLst>
                <a:ext uri="{FF2B5EF4-FFF2-40B4-BE49-F238E27FC236}">
                  <a16:creationId xmlns:a16="http://schemas.microsoft.com/office/drawing/2014/main" id="{89F8662C-DD02-1148-A7E8-3DE84F678924}"/>
                </a:ext>
              </a:extLst>
            </p:cNvPr>
            <p:cNvGrpSpPr>
              <a:grpSpLocks/>
            </p:cNvGrpSpPr>
            <p:nvPr/>
          </p:nvGrpSpPr>
          <p:grpSpPr bwMode="auto">
            <a:xfrm>
              <a:off x="3869" y="3143"/>
              <a:ext cx="650" cy="402"/>
              <a:chOff x="3773" y="3047"/>
              <a:chExt cx="650" cy="402"/>
            </a:xfrm>
          </p:grpSpPr>
          <p:grpSp>
            <p:nvGrpSpPr>
              <p:cNvPr id="757064" name="Group 328">
                <a:extLst>
                  <a:ext uri="{FF2B5EF4-FFF2-40B4-BE49-F238E27FC236}">
                    <a16:creationId xmlns:a16="http://schemas.microsoft.com/office/drawing/2014/main" id="{537DB5BF-752A-E548-B9D4-5E3B27093D0C}"/>
                  </a:ext>
                </a:extLst>
              </p:cNvPr>
              <p:cNvGrpSpPr>
                <a:grpSpLocks/>
              </p:cNvGrpSpPr>
              <p:nvPr/>
            </p:nvGrpSpPr>
            <p:grpSpPr bwMode="auto">
              <a:xfrm>
                <a:off x="4077" y="3047"/>
                <a:ext cx="346" cy="304"/>
                <a:chOff x="3098" y="2084"/>
                <a:chExt cx="346" cy="304"/>
              </a:xfrm>
            </p:grpSpPr>
            <p:sp>
              <p:nvSpPr>
                <p:cNvPr id="757065" name="Oval 329">
                  <a:extLst>
                    <a:ext uri="{FF2B5EF4-FFF2-40B4-BE49-F238E27FC236}">
                      <a16:creationId xmlns:a16="http://schemas.microsoft.com/office/drawing/2014/main" id="{D7F39E0C-7AFE-054E-B56E-573D0FAF213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66" name="Oval 330">
                  <a:extLst>
                    <a:ext uri="{FF2B5EF4-FFF2-40B4-BE49-F238E27FC236}">
                      <a16:creationId xmlns:a16="http://schemas.microsoft.com/office/drawing/2014/main" id="{AE127E5F-9656-064E-A224-821EA8D192C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67" name="Oval 331">
                  <a:extLst>
                    <a:ext uri="{FF2B5EF4-FFF2-40B4-BE49-F238E27FC236}">
                      <a16:creationId xmlns:a16="http://schemas.microsoft.com/office/drawing/2014/main" id="{28B12F93-0850-5246-B540-A5C5CF161F1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68" name="Oval 332">
                  <a:extLst>
                    <a:ext uri="{FF2B5EF4-FFF2-40B4-BE49-F238E27FC236}">
                      <a16:creationId xmlns:a16="http://schemas.microsoft.com/office/drawing/2014/main" id="{178883CA-4E4B-A548-AC02-713886948D6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69" name="Oval 333">
                  <a:extLst>
                    <a:ext uri="{FF2B5EF4-FFF2-40B4-BE49-F238E27FC236}">
                      <a16:creationId xmlns:a16="http://schemas.microsoft.com/office/drawing/2014/main" id="{E0824C16-58C8-7D4C-B6F4-A588C5E488D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0" name="Oval 334">
                  <a:extLst>
                    <a:ext uri="{FF2B5EF4-FFF2-40B4-BE49-F238E27FC236}">
                      <a16:creationId xmlns:a16="http://schemas.microsoft.com/office/drawing/2014/main" id="{B749ECE9-92B4-4848-867B-9B0415A41A7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1" name="Oval 335">
                  <a:extLst>
                    <a:ext uri="{FF2B5EF4-FFF2-40B4-BE49-F238E27FC236}">
                      <a16:creationId xmlns:a16="http://schemas.microsoft.com/office/drawing/2014/main" id="{7EF3B040-3E44-D443-9338-4E75CA62E71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2" name="Oval 336">
                  <a:extLst>
                    <a:ext uri="{FF2B5EF4-FFF2-40B4-BE49-F238E27FC236}">
                      <a16:creationId xmlns:a16="http://schemas.microsoft.com/office/drawing/2014/main" id="{038C0B06-FBA8-724A-8435-4F147F0D9F5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3" name="Oval 337">
                  <a:extLst>
                    <a:ext uri="{FF2B5EF4-FFF2-40B4-BE49-F238E27FC236}">
                      <a16:creationId xmlns:a16="http://schemas.microsoft.com/office/drawing/2014/main" id="{085354D4-BFC6-7C47-9EA2-B0850EC93D8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4" name="Oval 338">
                  <a:extLst>
                    <a:ext uri="{FF2B5EF4-FFF2-40B4-BE49-F238E27FC236}">
                      <a16:creationId xmlns:a16="http://schemas.microsoft.com/office/drawing/2014/main" id="{B78432F1-694A-F945-822C-F76658229F9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5" name="Oval 339">
                  <a:extLst>
                    <a:ext uri="{FF2B5EF4-FFF2-40B4-BE49-F238E27FC236}">
                      <a16:creationId xmlns:a16="http://schemas.microsoft.com/office/drawing/2014/main" id="{AA8067C0-05DF-564D-8F78-48FC64E0B10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6" name="Oval 340">
                  <a:extLst>
                    <a:ext uri="{FF2B5EF4-FFF2-40B4-BE49-F238E27FC236}">
                      <a16:creationId xmlns:a16="http://schemas.microsoft.com/office/drawing/2014/main" id="{11AB65A0-2E6F-E344-9D12-43F4AFFFDE4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7" name="Oval 341">
                  <a:extLst>
                    <a:ext uri="{FF2B5EF4-FFF2-40B4-BE49-F238E27FC236}">
                      <a16:creationId xmlns:a16="http://schemas.microsoft.com/office/drawing/2014/main" id="{CA8CC09E-B8C7-C945-BD38-DC99AAD09BE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8" name="Oval 342">
                  <a:extLst>
                    <a:ext uri="{FF2B5EF4-FFF2-40B4-BE49-F238E27FC236}">
                      <a16:creationId xmlns:a16="http://schemas.microsoft.com/office/drawing/2014/main" id="{3E2E521B-D6CA-A64C-A322-AACFA86F60F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079" name="Group 343">
                <a:extLst>
                  <a:ext uri="{FF2B5EF4-FFF2-40B4-BE49-F238E27FC236}">
                    <a16:creationId xmlns:a16="http://schemas.microsoft.com/office/drawing/2014/main" id="{CB1C937D-CC2E-604C-852A-C35D7574C27F}"/>
                  </a:ext>
                </a:extLst>
              </p:cNvPr>
              <p:cNvGrpSpPr>
                <a:grpSpLocks/>
              </p:cNvGrpSpPr>
              <p:nvPr/>
            </p:nvGrpSpPr>
            <p:grpSpPr bwMode="auto">
              <a:xfrm>
                <a:off x="3773" y="3145"/>
                <a:ext cx="346" cy="304"/>
                <a:chOff x="3098" y="2084"/>
                <a:chExt cx="346" cy="304"/>
              </a:xfrm>
            </p:grpSpPr>
            <p:sp>
              <p:nvSpPr>
                <p:cNvPr id="757080" name="Oval 344">
                  <a:extLst>
                    <a:ext uri="{FF2B5EF4-FFF2-40B4-BE49-F238E27FC236}">
                      <a16:creationId xmlns:a16="http://schemas.microsoft.com/office/drawing/2014/main" id="{09EA8FAD-3080-6749-BFDD-FB836600D5D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1" name="Oval 345">
                  <a:extLst>
                    <a:ext uri="{FF2B5EF4-FFF2-40B4-BE49-F238E27FC236}">
                      <a16:creationId xmlns:a16="http://schemas.microsoft.com/office/drawing/2014/main" id="{EBCD80D8-8FA5-F74E-8CDA-837AA811239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2" name="Oval 346">
                  <a:extLst>
                    <a:ext uri="{FF2B5EF4-FFF2-40B4-BE49-F238E27FC236}">
                      <a16:creationId xmlns:a16="http://schemas.microsoft.com/office/drawing/2014/main" id="{D6E38B91-2F75-2143-9562-1C7F0610510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3" name="Oval 347">
                  <a:extLst>
                    <a:ext uri="{FF2B5EF4-FFF2-40B4-BE49-F238E27FC236}">
                      <a16:creationId xmlns:a16="http://schemas.microsoft.com/office/drawing/2014/main" id="{FE2B0C57-5B84-2D4B-89C0-A0DF6ADB3A2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4" name="Oval 348">
                  <a:extLst>
                    <a:ext uri="{FF2B5EF4-FFF2-40B4-BE49-F238E27FC236}">
                      <a16:creationId xmlns:a16="http://schemas.microsoft.com/office/drawing/2014/main" id="{3C0D2050-2D67-D247-8B83-558E59879F7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5" name="Oval 349">
                  <a:extLst>
                    <a:ext uri="{FF2B5EF4-FFF2-40B4-BE49-F238E27FC236}">
                      <a16:creationId xmlns:a16="http://schemas.microsoft.com/office/drawing/2014/main" id="{7346EEA7-A803-7D4E-ABF4-65653079182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6" name="Oval 350">
                  <a:extLst>
                    <a:ext uri="{FF2B5EF4-FFF2-40B4-BE49-F238E27FC236}">
                      <a16:creationId xmlns:a16="http://schemas.microsoft.com/office/drawing/2014/main" id="{814F5603-DD98-984A-897B-1424AD28D45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7" name="Oval 351">
                  <a:extLst>
                    <a:ext uri="{FF2B5EF4-FFF2-40B4-BE49-F238E27FC236}">
                      <a16:creationId xmlns:a16="http://schemas.microsoft.com/office/drawing/2014/main" id="{E444E5CD-1EFF-8640-B9FB-F74200C960C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8" name="Oval 352">
                  <a:extLst>
                    <a:ext uri="{FF2B5EF4-FFF2-40B4-BE49-F238E27FC236}">
                      <a16:creationId xmlns:a16="http://schemas.microsoft.com/office/drawing/2014/main" id="{EBCD1DDC-263A-5E4C-8D29-44EA70B7CA7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9" name="Oval 353">
                  <a:extLst>
                    <a:ext uri="{FF2B5EF4-FFF2-40B4-BE49-F238E27FC236}">
                      <a16:creationId xmlns:a16="http://schemas.microsoft.com/office/drawing/2014/main" id="{DDA8953D-A658-3649-87AA-123EAC9CB1E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90" name="Oval 354">
                  <a:extLst>
                    <a:ext uri="{FF2B5EF4-FFF2-40B4-BE49-F238E27FC236}">
                      <a16:creationId xmlns:a16="http://schemas.microsoft.com/office/drawing/2014/main" id="{FB8A930C-790C-C74E-8F58-17219A0EEF2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91" name="Oval 355">
                  <a:extLst>
                    <a:ext uri="{FF2B5EF4-FFF2-40B4-BE49-F238E27FC236}">
                      <a16:creationId xmlns:a16="http://schemas.microsoft.com/office/drawing/2014/main" id="{AC4D3E15-EB3E-6648-9D78-3585E11DAB5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92" name="Oval 356">
                  <a:extLst>
                    <a:ext uri="{FF2B5EF4-FFF2-40B4-BE49-F238E27FC236}">
                      <a16:creationId xmlns:a16="http://schemas.microsoft.com/office/drawing/2014/main" id="{03D8E5A5-2BED-6143-9490-FEF4231950C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93" name="Oval 357">
                  <a:extLst>
                    <a:ext uri="{FF2B5EF4-FFF2-40B4-BE49-F238E27FC236}">
                      <a16:creationId xmlns:a16="http://schemas.microsoft.com/office/drawing/2014/main" id="{7510491B-C426-A54B-89C6-E605E4D0A17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094" name="Group 358">
              <a:extLst>
                <a:ext uri="{FF2B5EF4-FFF2-40B4-BE49-F238E27FC236}">
                  <a16:creationId xmlns:a16="http://schemas.microsoft.com/office/drawing/2014/main" id="{7D898387-DC31-C544-83C1-4D495FFA3248}"/>
                </a:ext>
              </a:extLst>
            </p:cNvPr>
            <p:cNvGrpSpPr>
              <a:grpSpLocks/>
            </p:cNvGrpSpPr>
            <p:nvPr/>
          </p:nvGrpSpPr>
          <p:grpSpPr bwMode="auto">
            <a:xfrm>
              <a:off x="2585" y="3197"/>
              <a:ext cx="1569" cy="622"/>
              <a:chOff x="2489" y="3101"/>
              <a:chExt cx="1569" cy="622"/>
            </a:xfrm>
          </p:grpSpPr>
          <p:grpSp>
            <p:nvGrpSpPr>
              <p:cNvPr id="757095" name="Group 359">
                <a:extLst>
                  <a:ext uri="{FF2B5EF4-FFF2-40B4-BE49-F238E27FC236}">
                    <a16:creationId xmlns:a16="http://schemas.microsoft.com/office/drawing/2014/main" id="{D4A2C07D-F88B-E941-A3E8-8234B0DF69B6}"/>
                  </a:ext>
                </a:extLst>
              </p:cNvPr>
              <p:cNvGrpSpPr>
                <a:grpSpLocks/>
              </p:cNvGrpSpPr>
              <p:nvPr/>
            </p:nvGrpSpPr>
            <p:grpSpPr bwMode="auto">
              <a:xfrm>
                <a:off x="3712" y="3419"/>
                <a:ext cx="346" cy="304"/>
                <a:chOff x="3098" y="2084"/>
                <a:chExt cx="346" cy="304"/>
              </a:xfrm>
            </p:grpSpPr>
            <p:sp>
              <p:nvSpPr>
                <p:cNvPr id="757096" name="Oval 360">
                  <a:extLst>
                    <a:ext uri="{FF2B5EF4-FFF2-40B4-BE49-F238E27FC236}">
                      <a16:creationId xmlns:a16="http://schemas.microsoft.com/office/drawing/2014/main" id="{01CFC9A0-6FEC-594F-93E4-7A420EDF650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97" name="Oval 361">
                  <a:extLst>
                    <a:ext uri="{FF2B5EF4-FFF2-40B4-BE49-F238E27FC236}">
                      <a16:creationId xmlns:a16="http://schemas.microsoft.com/office/drawing/2014/main" id="{2A529199-EB15-8148-ADA8-81A5A77BD88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98" name="Oval 362">
                  <a:extLst>
                    <a:ext uri="{FF2B5EF4-FFF2-40B4-BE49-F238E27FC236}">
                      <a16:creationId xmlns:a16="http://schemas.microsoft.com/office/drawing/2014/main" id="{E0536BCD-1522-DD46-993C-B8DA364654C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99" name="Oval 363">
                  <a:extLst>
                    <a:ext uri="{FF2B5EF4-FFF2-40B4-BE49-F238E27FC236}">
                      <a16:creationId xmlns:a16="http://schemas.microsoft.com/office/drawing/2014/main" id="{16DEAA1A-544A-6C41-9D6B-55A8766391F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0" name="Oval 364">
                  <a:extLst>
                    <a:ext uri="{FF2B5EF4-FFF2-40B4-BE49-F238E27FC236}">
                      <a16:creationId xmlns:a16="http://schemas.microsoft.com/office/drawing/2014/main" id="{CBF7A01B-6EA9-5F49-BC6E-B2526455AB1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1" name="Oval 365">
                  <a:extLst>
                    <a:ext uri="{FF2B5EF4-FFF2-40B4-BE49-F238E27FC236}">
                      <a16:creationId xmlns:a16="http://schemas.microsoft.com/office/drawing/2014/main" id="{299486B6-B6EA-3D44-A931-B8675A75946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2" name="Oval 366">
                  <a:extLst>
                    <a:ext uri="{FF2B5EF4-FFF2-40B4-BE49-F238E27FC236}">
                      <a16:creationId xmlns:a16="http://schemas.microsoft.com/office/drawing/2014/main" id="{775B7CFD-540F-E94B-9590-81C5B0E2A06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3" name="Oval 367">
                  <a:extLst>
                    <a:ext uri="{FF2B5EF4-FFF2-40B4-BE49-F238E27FC236}">
                      <a16:creationId xmlns:a16="http://schemas.microsoft.com/office/drawing/2014/main" id="{0F8E1AC1-B975-6B4C-A83B-A9DDB77ADA2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4" name="Oval 368">
                  <a:extLst>
                    <a:ext uri="{FF2B5EF4-FFF2-40B4-BE49-F238E27FC236}">
                      <a16:creationId xmlns:a16="http://schemas.microsoft.com/office/drawing/2014/main" id="{E54F133A-CED4-CC4A-A888-5335132FE5D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5" name="Oval 369">
                  <a:extLst>
                    <a:ext uri="{FF2B5EF4-FFF2-40B4-BE49-F238E27FC236}">
                      <a16:creationId xmlns:a16="http://schemas.microsoft.com/office/drawing/2014/main" id="{B6CE6FB6-8004-0E46-B4EC-4A9D6EFEBF7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6" name="Oval 370">
                  <a:extLst>
                    <a:ext uri="{FF2B5EF4-FFF2-40B4-BE49-F238E27FC236}">
                      <a16:creationId xmlns:a16="http://schemas.microsoft.com/office/drawing/2014/main" id="{4F1BC9F4-E2B6-2A46-8DE4-54A291CE40B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7" name="Oval 371">
                  <a:extLst>
                    <a:ext uri="{FF2B5EF4-FFF2-40B4-BE49-F238E27FC236}">
                      <a16:creationId xmlns:a16="http://schemas.microsoft.com/office/drawing/2014/main" id="{D435EB1D-8EB9-BF46-8475-C58160DF711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8" name="Oval 372">
                  <a:extLst>
                    <a:ext uri="{FF2B5EF4-FFF2-40B4-BE49-F238E27FC236}">
                      <a16:creationId xmlns:a16="http://schemas.microsoft.com/office/drawing/2014/main" id="{12F0E0C7-D335-7647-A8B5-69F46FBCD2C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9" name="Oval 373">
                  <a:extLst>
                    <a:ext uri="{FF2B5EF4-FFF2-40B4-BE49-F238E27FC236}">
                      <a16:creationId xmlns:a16="http://schemas.microsoft.com/office/drawing/2014/main" id="{5D969EF7-F72D-E945-85DD-2C86DBDCDD0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110" name="Group 374">
                <a:extLst>
                  <a:ext uri="{FF2B5EF4-FFF2-40B4-BE49-F238E27FC236}">
                    <a16:creationId xmlns:a16="http://schemas.microsoft.com/office/drawing/2014/main" id="{A9040F88-570A-6B46-97D2-B4BFA2DEE9BF}"/>
                  </a:ext>
                </a:extLst>
              </p:cNvPr>
              <p:cNvGrpSpPr>
                <a:grpSpLocks/>
              </p:cNvGrpSpPr>
              <p:nvPr/>
            </p:nvGrpSpPr>
            <p:grpSpPr bwMode="auto">
              <a:xfrm>
                <a:off x="2489" y="3101"/>
                <a:ext cx="346" cy="304"/>
                <a:chOff x="3098" y="2084"/>
                <a:chExt cx="346" cy="304"/>
              </a:xfrm>
            </p:grpSpPr>
            <p:sp>
              <p:nvSpPr>
                <p:cNvPr id="757111" name="Oval 375">
                  <a:extLst>
                    <a:ext uri="{FF2B5EF4-FFF2-40B4-BE49-F238E27FC236}">
                      <a16:creationId xmlns:a16="http://schemas.microsoft.com/office/drawing/2014/main" id="{B601D4B5-08FC-544D-AC6B-A11D6098C01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2" name="Oval 376">
                  <a:extLst>
                    <a:ext uri="{FF2B5EF4-FFF2-40B4-BE49-F238E27FC236}">
                      <a16:creationId xmlns:a16="http://schemas.microsoft.com/office/drawing/2014/main" id="{26DDDBB8-77C1-0649-9C8D-ECE64489A77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3" name="Oval 377">
                  <a:extLst>
                    <a:ext uri="{FF2B5EF4-FFF2-40B4-BE49-F238E27FC236}">
                      <a16:creationId xmlns:a16="http://schemas.microsoft.com/office/drawing/2014/main" id="{F0ED7BDD-1009-E848-872A-A1E36028FB2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4" name="Oval 378">
                  <a:extLst>
                    <a:ext uri="{FF2B5EF4-FFF2-40B4-BE49-F238E27FC236}">
                      <a16:creationId xmlns:a16="http://schemas.microsoft.com/office/drawing/2014/main" id="{9373943D-A251-9B4F-9C95-811D6D71064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5" name="Oval 379">
                  <a:extLst>
                    <a:ext uri="{FF2B5EF4-FFF2-40B4-BE49-F238E27FC236}">
                      <a16:creationId xmlns:a16="http://schemas.microsoft.com/office/drawing/2014/main" id="{879D2108-69E2-2340-968E-FFF49C6BB04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6" name="Oval 380">
                  <a:extLst>
                    <a:ext uri="{FF2B5EF4-FFF2-40B4-BE49-F238E27FC236}">
                      <a16:creationId xmlns:a16="http://schemas.microsoft.com/office/drawing/2014/main" id="{D68CDE65-33D2-C642-890D-78D46C99237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7" name="Oval 381">
                  <a:extLst>
                    <a:ext uri="{FF2B5EF4-FFF2-40B4-BE49-F238E27FC236}">
                      <a16:creationId xmlns:a16="http://schemas.microsoft.com/office/drawing/2014/main" id="{3610C1F4-7CC9-214C-84E8-DD55DB4482F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8" name="Oval 382">
                  <a:extLst>
                    <a:ext uri="{FF2B5EF4-FFF2-40B4-BE49-F238E27FC236}">
                      <a16:creationId xmlns:a16="http://schemas.microsoft.com/office/drawing/2014/main" id="{F8B6DD6B-0C57-8641-A1EC-7429D67218C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9" name="Oval 383">
                  <a:extLst>
                    <a:ext uri="{FF2B5EF4-FFF2-40B4-BE49-F238E27FC236}">
                      <a16:creationId xmlns:a16="http://schemas.microsoft.com/office/drawing/2014/main" id="{7985C81D-F2C4-D241-9A92-262A1334FA0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20" name="Oval 384">
                  <a:extLst>
                    <a:ext uri="{FF2B5EF4-FFF2-40B4-BE49-F238E27FC236}">
                      <a16:creationId xmlns:a16="http://schemas.microsoft.com/office/drawing/2014/main" id="{C857AD4A-6570-9743-B1DD-AEC9E6129E5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21" name="Oval 385">
                  <a:extLst>
                    <a:ext uri="{FF2B5EF4-FFF2-40B4-BE49-F238E27FC236}">
                      <a16:creationId xmlns:a16="http://schemas.microsoft.com/office/drawing/2014/main" id="{55438AA2-4A14-D84B-98DD-EAA72B19FEB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22" name="Oval 386">
                  <a:extLst>
                    <a:ext uri="{FF2B5EF4-FFF2-40B4-BE49-F238E27FC236}">
                      <a16:creationId xmlns:a16="http://schemas.microsoft.com/office/drawing/2014/main" id="{109CE8CE-69F1-1843-A526-D7A3B35BCAC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23" name="Oval 387">
                  <a:extLst>
                    <a:ext uri="{FF2B5EF4-FFF2-40B4-BE49-F238E27FC236}">
                      <a16:creationId xmlns:a16="http://schemas.microsoft.com/office/drawing/2014/main" id="{E28AA261-0860-DC49-BCBA-BBB13AED49A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24" name="Oval 388">
                  <a:extLst>
                    <a:ext uri="{FF2B5EF4-FFF2-40B4-BE49-F238E27FC236}">
                      <a16:creationId xmlns:a16="http://schemas.microsoft.com/office/drawing/2014/main" id="{FFE26F04-8E85-BB42-92FA-B289FC12361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125" name="Group 389">
              <a:extLst>
                <a:ext uri="{FF2B5EF4-FFF2-40B4-BE49-F238E27FC236}">
                  <a16:creationId xmlns:a16="http://schemas.microsoft.com/office/drawing/2014/main" id="{F00D6C89-EC70-6940-8891-2BAF201F349D}"/>
                </a:ext>
              </a:extLst>
            </p:cNvPr>
            <p:cNvGrpSpPr>
              <a:grpSpLocks/>
            </p:cNvGrpSpPr>
            <p:nvPr/>
          </p:nvGrpSpPr>
          <p:grpSpPr bwMode="auto">
            <a:xfrm>
              <a:off x="2363" y="2853"/>
              <a:ext cx="1414" cy="967"/>
              <a:chOff x="2267" y="2757"/>
              <a:chExt cx="1414" cy="967"/>
            </a:xfrm>
          </p:grpSpPr>
          <p:grpSp>
            <p:nvGrpSpPr>
              <p:cNvPr id="757126" name="Group 390">
                <a:extLst>
                  <a:ext uri="{FF2B5EF4-FFF2-40B4-BE49-F238E27FC236}">
                    <a16:creationId xmlns:a16="http://schemas.microsoft.com/office/drawing/2014/main" id="{451A2AA5-E7F8-8045-A0D1-407467E624DA}"/>
                  </a:ext>
                </a:extLst>
              </p:cNvPr>
              <p:cNvGrpSpPr>
                <a:grpSpLocks/>
              </p:cNvGrpSpPr>
              <p:nvPr/>
            </p:nvGrpSpPr>
            <p:grpSpPr bwMode="auto">
              <a:xfrm>
                <a:off x="3335" y="3420"/>
                <a:ext cx="346" cy="304"/>
                <a:chOff x="3098" y="2084"/>
                <a:chExt cx="346" cy="304"/>
              </a:xfrm>
            </p:grpSpPr>
            <p:sp>
              <p:nvSpPr>
                <p:cNvPr id="757127" name="Oval 391">
                  <a:extLst>
                    <a:ext uri="{FF2B5EF4-FFF2-40B4-BE49-F238E27FC236}">
                      <a16:creationId xmlns:a16="http://schemas.microsoft.com/office/drawing/2014/main" id="{46AFDC9B-658C-644B-9E0D-80DA5FD3325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28" name="Oval 392">
                  <a:extLst>
                    <a:ext uri="{FF2B5EF4-FFF2-40B4-BE49-F238E27FC236}">
                      <a16:creationId xmlns:a16="http://schemas.microsoft.com/office/drawing/2014/main" id="{644EC247-52FA-C240-BA25-B1972D02FA7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29" name="Oval 393">
                  <a:extLst>
                    <a:ext uri="{FF2B5EF4-FFF2-40B4-BE49-F238E27FC236}">
                      <a16:creationId xmlns:a16="http://schemas.microsoft.com/office/drawing/2014/main" id="{EC08C233-029A-1049-9C96-90BFC12712C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0" name="Oval 394">
                  <a:extLst>
                    <a:ext uri="{FF2B5EF4-FFF2-40B4-BE49-F238E27FC236}">
                      <a16:creationId xmlns:a16="http://schemas.microsoft.com/office/drawing/2014/main" id="{B17AC4DD-8C9E-094B-A73A-C19738A5EC5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1" name="Oval 395">
                  <a:extLst>
                    <a:ext uri="{FF2B5EF4-FFF2-40B4-BE49-F238E27FC236}">
                      <a16:creationId xmlns:a16="http://schemas.microsoft.com/office/drawing/2014/main" id="{E0474F3B-6662-9A46-9159-3610E71D2F8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2" name="Oval 396">
                  <a:extLst>
                    <a:ext uri="{FF2B5EF4-FFF2-40B4-BE49-F238E27FC236}">
                      <a16:creationId xmlns:a16="http://schemas.microsoft.com/office/drawing/2014/main" id="{4680CDF3-B174-3545-B6DA-6536438B765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3" name="Oval 397">
                  <a:extLst>
                    <a:ext uri="{FF2B5EF4-FFF2-40B4-BE49-F238E27FC236}">
                      <a16:creationId xmlns:a16="http://schemas.microsoft.com/office/drawing/2014/main" id="{06F10CC7-F3F7-1E42-8ECB-5AB5D0D4F58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4" name="Oval 398">
                  <a:extLst>
                    <a:ext uri="{FF2B5EF4-FFF2-40B4-BE49-F238E27FC236}">
                      <a16:creationId xmlns:a16="http://schemas.microsoft.com/office/drawing/2014/main" id="{4BB182FE-2993-DA42-8DD5-EA785F62345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5" name="Oval 399">
                  <a:extLst>
                    <a:ext uri="{FF2B5EF4-FFF2-40B4-BE49-F238E27FC236}">
                      <a16:creationId xmlns:a16="http://schemas.microsoft.com/office/drawing/2014/main" id="{27E5D6D8-1D2C-6D4C-A8E9-BA56EDF6904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6" name="Oval 400">
                  <a:extLst>
                    <a:ext uri="{FF2B5EF4-FFF2-40B4-BE49-F238E27FC236}">
                      <a16:creationId xmlns:a16="http://schemas.microsoft.com/office/drawing/2014/main" id="{F2C7052C-0A74-A048-B935-5E559BF97D5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7" name="Oval 401">
                  <a:extLst>
                    <a:ext uri="{FF2B5EF4-FFF2-40B4-BE49-F238E27FC236}">
                      <a16:creationId xmlns:a16="http://schemas.microsoft.com/office/drawing/2014/main" id="{17D68F4B-69AD-1043-B54E-2BFB7296A95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8" name="Oval 402">
                  <a:extLst>
                    <a:ext uri="{FF2B5EF4-FFF2-40B4-BE49-F238E27FC236}">
                      <a16:creationId xmlns:a16="http://schemas.microsoft.com/office/drawing/2014/main" id="{579DDD62-BF04-D341-BE77-BD846E11545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9" name="Oval 403">
                  <a:extLst>
                    <a:ext uri="{FF2B5EF4-FFF2-40B4-BE49-F238E27FC236}">
                      <a16:creationId xmlns:a16="http://schemas.microsoft.com/office/drawing/2014/main" id="{6F35BD0D-1CA8-224F-B08F-D38DE5A3ED0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0" name="Oval 404">
                  <a:extLst>
                    <a:ext uri="{FF2B5EF4-FFF2-40B4-BE49-F238E27FC236}">
                      <a16:creationId xmlns:a16="http://schemas.microsoft.com/office/drawing/2014/main" id="{0D33EDCC-8D41-2245-952D-7C70E9E53E9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141" name="Group 405">
                <a:extLst>
                  <a:ext uri="{FF2B5EF4-FFF2-40B4-BE49-F238E27FC236}">
                    <a16:creationId xmlns:a16="http://schemas.microsoft.com/office/drawing/2014/main" id="{4456C2AB-F3F4-0F41-A27A-BA912D0F9459}"/>
                  </a:ext>
                </a:extLst>
              </p:cNvPr>
              <p:cNvGrpSpPr>
                <a:grpSpLocks/>
              </p:cNvGrpSpPr>
              <p:nvPr/>
            </p:nvGrpSpPr>
            <p:grpSpPr bwMode="auto">
              <a:xfrm>
                <a:off x="2267" y="2757"/>
                <a:ext cx="346" cy="304"/>
                <a:chOff x="3098" y="2084"/>
                <a:chExt cx="346" cy="304"/>
              </a:xfrm>
            </p:grpSpPr>
            <p:sp>
              <p:nvSpPr>
                <p:cNvPr id="757142" name="Oval 406">
                  <a:extLst>
                    <a:ext uri="{FF2B5EF4-FFF2-40B4-BE49-F238E27FC236}">
                      <a16:creationId xmlns:a16="http://schemas.microsoft.com/office/drawing/2014/main" id="{D72FD625-3D20-7946-A8CE-28F8B5E9943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3" name="Oval 407">
                  <a:extLst>
                    <a:ext uri="{FF2B5EF4-FFF2-40B4-BE49-F238E27FC236}">
                      <a16:creationId xmlns:a16="http://schemas.microsoft.com/office/drawing/2014/main" id="{B8D5D9DD-ED9F-1A49-8ED8-5E8C7972E36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4" name="Oval 408">
                  <a:extLst>
                    <a:ext uri="{FF2B5EF4-FFF2-40B4-BE49-F238E27FC236}">
                      <a16:creationId xmlns:a16="http://schemas.microsoft.com/office/drawing/2014/main" id="{819E058A-CB19-144E-B562-A96F839AD20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5" name="Oval 409">
                  <a:extLst>
                    <a:ext uri="{FF2B5EF4-FFF2-40B4-BE49-F238E27FC236}">
                      <a16:creationId xmlns:a16="http://schemas.microsoft.com/office/drawing/2014/main" id="{34B1C1C2-F443-934D-A69C-875A1E768F8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6" name="Oval 410">
                  <a:extLst>
                    <a:ext uri="{FF2B5EF4-FFF2-40B4-BE49-F238E27FC236}">
                      <a16:creationId xmlns:a16="http://schemas.microsoft.com/office/drawing/2014/main" id="{3232EE54-24F9-024E-853C-6D5DD5607E7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7" name="Oval 411">
                  <a:extLst>
                    <a:ext uri="{FF2B5EF4-FFF2-40B4-BE49-F238E27FC236}">
                      <a16:creationId xmlns:a16="http://schemas.microsoft.com/office/drawing/2014/main" id="{1DD98685-85DB-634B-A77F-C1452083C06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8" name="Oval 412">
                  <a:extLst>
                    <a:ext uri="{FF2B5EF4-FFF2-40B4-BE49-F238E27FC236}">
                      <a16:creationId xmlns:a16="http://schemas.microsoft.com/office/drawing/2014/main" id="{CAD5A88C-D860-CF46-B585-D22703A46BB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9" name="Oval 413">
                  <a:extLst>
                    <a:ext uri="{FF2B5EF4-FFF2-40B4-BE49-F238E27FC236}">
                      <a16:creationId xmlns:a16="http://schemas.microsoft.com/office/drawing/2014/main" id="{73381148-03EB-DE42-863D-07EAF9F59E2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50" name="Oval 414">
                  <a:extLst>
                    <a:ext uri="{FF2B5EF4-FFF2-40B4-BE49-F238E27FC236}">
                      <a16:creationId xmlns:a16="http://schemas.microsoft.com/office/drawing/2014/main" id="{C57ECC91-F4FD-374D-9E91-FC5F36F381A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51" name="Oval 415">
                  <a:extLst>
                    <a:ext uri="{FF2B5EF4-FFF2-40B4-BE49-F238E27FC236}">
                      <a16:creationId xmlns:a16="http://schemas.microsoft.com/office/drawing/2014/main" id="{D2534210-756E-3345-BD7B-76945B49C67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52" name="Oval 416">
                  <a:extLst>
                    <a:ext uri="{FF2B5EF4-FFF2-40B4-BE49-F238E27FC236}">
                      <a16:creationId xmlns:a16="http://schemas.microsoft.com/office/drawing/2014/main" id="{F6EB3F85-DA6D-6A47-8144-B6E250391F0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53" name="Oval 417">
                  <a:extLst>
                    <a:ext uri="{FF2B5EF4-FFF2-40B4-BE49-F238E27FC236}">
                      <a16:creationId xmlns:a16="http://schemas.microsoft.com/office/drawing/2014/main" id="{9C9BF443-C0C5-1245-8C4D-57D17D10F26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54" name="Oval 418">
                  <a:extLst>
                    <a:ext uri="{FF2B5EF4-FFF2-40B4-BE49-F238E27FC236}">
                      <a16:creationId xmlns:a16="http://schemas.microsoft.com/office/drawing/2014/main" id="{954E7FCA-6563-3540-9B9D-B5205B41C2A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55" name="Oval 419">
                  <a:extLst>
                    <a:ext uri="{FF2B5EF4-FFF2-40B4-BE49-F238E27FC236}">
                      <a16:creationId xmlns:a16="http://schemas.microsoft.com/office/drawing/2014/main" id="{DE36B2B4-7C56-A84C-ACF9-D0F4DA22C40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156" name="Group 420">
              <a:extLst>
                <a:ext uri="{FF2B5EF4-FFF2-40B4-BE49-F238E27FC236}">
                  <a16:creationId xmlns:a16="http://schemas.microsoft.com/office/drawing/2014/main" id="{B771DADE-4E8F-EB41-83D9-DDBD804A01F7}"/>
                </a:ext>
              </a:extLst>
            </p:cNvPr>
            <p:cNvGrpSpPr>
              <a:grpSpLocks/>
            </p:cNvGrpSpPr>
            <p:nvPr/>
          </p:nvGrpSpPr>
          <p:grpSpPr bwMode="auto">
            <a:xfrm>
              <a:off x="3094" y="2440"/>
              <a:ext cx="1189" cy="937"/>
              <a:chOff x="2998" y="2344"/>
              <a:chExt cx="1189" cy="937"/>
            </a:xfrm>
          </p:grpSpPr>
          <p:grpSp>
            <p:nvGrpSpPr>
              <p:cNvPr id="757157" name="Group 421">
                <a:extLst>
                  <a:ext uri="{FF2B5EF4-FFF2-40B4-BE49-F238E27FC236}">
                    <a16:creationId xmlns:a16="http://schemas.microsoft.com/office/drawing/2014/main" id="{6EE8FD64-0FB7-6C4E-B02F-C583FA347C60}"/>
                  </a:ext>
                </a:extLst>
              </p:cNvPr>
              <p:cNvGrpSpPr>
                <a:grpSpLocks/>
              </p:cNvGrpSpPr>
              <p:nvPr/>
            </p:nvGrpSpPr>
            <p:grpSpPr bwMode="auto">
              <a:xfrm>
                <a:off x="2998" y="2977"/>
                <a:ext cx="346" cy="304"/>
                <a:chOff x="3098" y="2084"/>
                <a:chExt cx="346" cy="304"/>
              </a:xfrm>
            </p:grpSpPr>
            <p:sp>
              <p:nvSpPr>
                <p:cNvPr id="757158" name="Oval 422">
                  <a:extLst>
                    <a:ext uri="{FF2B5EF4-FFF2-40B4-BE49-F238E27FC236}">
                      <a16:creationId xmlns:a16="http://schemas.microsoft.com/office/drawing/2014/main" id="{64699AF2-2410-4E41-99B9-8CDB77AFB02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59" name="Oval 423">
                  <a:extLst>
                    <a:ext uri="{FF2B5EF4-FFF2-40B4-BE49-F238E27FC236}">
                      <a16:creationId xmlns:a16="http://schemas.microsoft.com/office/drawing/2014/main" id="{00B7EEE4-2F14-D347-B6EC-18B6494B1A9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0" name="Oval 424">
                  <a:extLst>
                    <a:ext uri="{FF2B5EF4-FFF2-40B4-BE49-F238E27FC236}">
                      <a16:creationId xmlns:a16="http://schemas.microsoft.com/office/drawing/2014/main" id="{130FF21E-C4A7-374E-B073-9DA0575DD7B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1" name="Oval 425">
                  <a:extLst>
                    <a:ext uri="{FF2B5EF4-FFF2-40B4-BE49-F238E27FC236}">
                      <a16:creationId xmlns:a16="http://schemas.microsoft.com/office/drawing/2014/main" id="{3AAFB8A9-D1DE-4B4B-AA4C-0DFF7C663E5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2" name="Oval 426">
                  <a:extLst>
                    <a:ext uri="{FF2B5EF4-FFF2-40B4-BE49-F238E27FC236}">
                      <a16:creationId xmlns:a16="http://schemas.microsoft.com/office/drawing/2014/main" id="{D87CFE1B-D675-9C48-87E5-333D51D5A80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3" name="Oval 427">
                  <a:extLst>
                    <a:ext uri="{FF2B5EF4-FFF2-40B4-BE49-F238E27FC236}">
                      <a16:creationId xmlns:a16="http://schemas.microsoft.com/office/drawing/2014/main" id="{FFE65564-E0FC-4144-9D2A-5862CB3B35C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4" name="Oval 428">
                  <a:extLst>
                    <a:ext uri="{FF2B5EF4-FFF2-40B4-BE49-F238E27FC236}">
                      <a16:creationId xmlns:a16="http://schemas.microsoft.com/office/drawing/2014/main" id="{AC4C613F-19AE-CC4C-AC3B-2E12BF580DE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5" name="Oval 429">
                  <a:extLst>
                    <a:ext uri="{FF2B5EF4-FFF2-40B4-BE49-F238E27FC236}">
                      <a16:creationId xmlns:a16="http://schemas.microsoft.com/office/drawing/2014/main" id="{FC6ECEB5-EA22-C544-8832-09B49CB2F2B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6" name="Oval 430">
                  <a:extLst>
                    <a:ext uri="{FF2B5EF4-FFF2-40B4-BE49-F238E27FC236}">
                      <a16:creationId xmlns:a16="http://schemas.microsoft.com/office/drawing/2014/main" id="{AB9E115E-8A88-EA40-86A0-279C538CCD3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7" name="Oval 431">
                  <a:extLst>
                    <a:ext uri="{FF2B5EF4-FFF2-40B4-BE49-F238E27FC236}">
                      <a16:creationId xmlns:a16="http://schemas.microsoft.com/office/drawing/2014/main" id="{84345FAC-1325-9845-938C-014B5146C3C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8" name="Oval 432">
                  <a:extLst>
                    <a:ext uri="{FF2B5EF4-FFF2-40B4-BE49-F238E27FC236}">
                      <a16:creationId xmlns:a16="http://schemas.microsoft.com/office/drawing/2014/main" id="{422005B7-3E4C-AF46-A855-28A7D1787DD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9" name="Oval 433">
                  <a:extLst>
                    <a:ext uri="{FF2B5EF4-FFF2-40B4-BE49-F238E27FC236}">
                      <a16:creationId xmlns:a16="http://schemas.microsoft.com/office/drawing/2014/main" id="{C1B88CE7-36BD-B946-A1D6-D0D933458CF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0" name="Oval 434">
                  <a:extLst>
                    <a:ext uri="{FF2B5EF4-FFF2-40B4-BE49-F238E27FC236}">
                      <a16:creationId xmlns:a16="http://schemas.microsoft.com/office/drawing/2014/main" id="{785DCAB2-EB7D-1F4B-8E8B-800BC5F67B8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1" name="Oval 435">
                  <a:extLst>
                    <a:ext uri="{FF2B5EF4-FFF2-40B4-BE49-F238E27FC236}">
                      <a16:creationId xmlns:a16="http://schemas.microsoft.com/office/drawing/2014/main" id="{B7BEC5CF-6280-6A40-B85E-AE968145205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172" name="Group 436">
                <a:extLst>
                  <a:ext uri="{FF2B5EF4-FFF2-40B4-BE49-F238E27FC236}">
                    <a16:creationId xmlns:a16="http://schemas.microsoft.com/office/drawing/2014/main" id="{3E08406B-5E64-9348-94EA-834463FF4A61}"/>
                  </a:ext>
                </a:extLst>
              </p:cNvPr>
              <p:cNvGrpSpPr>
                <a:grpSpLocks/>
              </p:cNvGrpSpPr>
              <p:nvPr/>
            </p:nvGrpSpPr>
            <p:grpSpPr bwMode="auto">
              <a:xfrm>
                <a:off x="3841" y="2344"/>
                <a:ext cx="346" cy="304"/>
                <a:chOff x="3098" y="2084"/>
                <a:chExt cx="346" cy="304"/>
              </a:xfrm>
            </p:grpSpPr>
            <p:sp>
              <p:nvSpPr>
                <p:cNvPr id="757173" name="Oval 437">
                  <a:extLst>
                    <a:ext uri="{FF2B5EF4-FFF2-40B4-BE49-F238E27FC236}">
                      <a16:creationId xmlns:a16="http://schemas.microsoft.com/office/drawing/2014/main" id="{604677CE-EF85-0A4D-B233-BBF40662E3B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4" name="Oval 438">
                  <a:extLst>
                    <a:ext uri="{FF2B5EF4-FFF2-40B4-BE49-F238E27FC236}">
                      <a16:creationId xmlns:a16="http://schemas.microsoft.com/office/drawing/2014/main" id="{79655877-559F-9745-813A-29A6A4613D9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5" name="Oval 439">
                  <a:extLst>
                    <a:ext uri="{FF2B5EF4-FFF2-40B4-BE49-F238E27FC236}">
                      <a16:creationId xmlns:a16="http://schemas.microsoft.com/office/drawing/2014/main" id="{41CE9A49-41B5-3A4C-BC35-AE639AE4542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6" name="Oval 440">
                  <a:extLst>
                    <a:ext uri="{FF2B5EF4-FFF2-40B4-BE49-F238E27FC236}">
                      <a16:creationId xmlns:a16="http://schemas.microsoft.com/office/drawing/2014/main" id="{8DA1414C-417C-A94B-82CF-AE6BE11872D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7" name="Oval 441">
                  <a:extLst>
                    <a:ext uri="{FF2B5EF4-FFF2-40B4-BE49-F238E27FC236}">
                      <a16:creationId xmlns:a16="http://schemas.microsoft.com/office/drawing/2014/main" id="{9ACBD8B7-AEF1-3046-979F-9158335326A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8" name="Oval 442">
                  <a:extLst>
                    <a:ext uri="{FF2B5EF4-FFF2-40B4-BE49-F238E27FC236}">
                      <a16:creationId xmlns:a16="http://schemas.microsoft.com/office/drawing/2014/main" id="{F99354BA-6D9E-8D45-BE95-363EA44E843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9" name="Oval 443">
                  <a:extLst>
                    <a:ext uri="{FF2B5EF4-FFF2-40B4-BE49-F238E27FC236}">
                      <a16:creationId xmlns:a16="http://schemas.microsoft.com/office/drawing/2014/main" id="{ED90E5E5-804F-6944-8170-EDABC370FA6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80" name="Oval 444">
                  <a:extLst>
                    <a:ext uri="{FF2B5EF4-FFF2-40B4-BE49-F238E27FC236}">
                      <a16:creationId xmlns:a16="http://schemas.microsoft.com/office/drawing/2014/main" id="{3C3649F0-E735-AC46-8705-A7334FADECA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81" name="Oval 445">
                  <a:extLst>
                    <a:ext uri="{FF2B5EF4-FFF2-40B4-BE49-F238E27FC236}">
                      <a16:creationId xmlns:a16="http://schemas.microsoft.com/office/drawing/2014/main" id="{F412427D-F2E5-254B-8B85-D6A61ED2F3D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82" name="Oval 446">
                  <a:extLst>
                    <a:ext uri="{FF2B5EF4-FFF2-40B4-BE49-F238E27FC236}">
                      <a16:creationId xmlns:a16="http://schemas.microsoft.com/office/drawing/2014/main" id="{EC60401E-C647-3B42-A992-636E94DE881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83" name="Oval 447">
                  <a:extLst>
                    <a:ext uri="{FF2B5EF4-FFF2-40B4-BE49-F238E27FC236}">
                      <a16:creationId xmlns:a16="http://schemas.microsoft.com/office/drawing/2014/main" id="{7A50263E-98CC-7743-A7D7-B7F39214F41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84" name="Oval 448">
                  <a:extLst>
                    <a:ext uri="{FF2B5EF4-FFF2-40B4-BE49-F238E27FC236}">
                      <a16:creationId xmlns:a16="http://schemas.microsoft.com/office/drawing/2014/main" id="{A47E8AF8-8C5B-F345-8237-A097EF42180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85" name="Oval 449">
                  <a:extLst>
                    <a:ext uri="{FF2B5EF4-FFF2-40B4-BE49-F238E27FC236}">
                      <a16:creationId xmlns:a16="http://schemas.microsoft.com/office/drawing/2014/main" id="{E12BA0F9-238E-C545-B5AA-60216976950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86" name="Oval 450">
                  <a:extLst>
                    <a:ext uri="{FF2B5EF4-FFF2-40B4-BE49-F238E27FC236}">
                      <a16:creationId xmlns:a16="http://schemas.microsoft.com/office/drawing/2014/main" id="{8F085186-B591-E547-8C78-691E5AA6FCA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187" name="Group 451">
              <a:extLst>
                <a:ext uri="{FF2B5EF4-FFF2-40B4-BE49-F238E27FC236}">
                  <a16:creationId xmlns:a16="http://schemas.microsoft.com/office/drawing/2014/main" id="{C516D907-25B7-3C46-8BFB-251E9B5B6F27}"/>
                </a:ext>
              </a:extLst>
            </p:cNvPr>
            <p:cNvGrpSpPr>
              <a:grpSpLocks/>
            </p:cNvGrpSpPr>
            <p:nvPr/>
          </p:nvGrpSpPr>
          <p:grpSpPr bwMode="auto">
            <a:xfrm>
              <a:off x="3665" y="2899"/>
              <a:ext cx="884" cy="539"/>
              <a:chOff x="3569" y="2803"/>
              <a:chExt cx="884" cy="539"/>
            </a:xfrm>
          </p:grpSpPr>
          <p:grpSp>
            <p:nvGrpSpPr>
              <p:cNvPr id="757188" name="Group 452">
                <a:extLst>
                  <a:ext uri="{FF2B5EF4-FFF2-40B4-BE49-F238E27FC236}">
                    <a16:creationId xmlns:a16="http://schemas.microsoft.com/office/drawing/2014/main" id="{319B33EB-C49C-EB4F-9DFD-20E846C9899E}"/>
                  </a:ext>
                </a:extLst>
              </p:cNvPr>
              <p:cNvGrpSpPr>
                <a:grpSpLocks/>
              </p:cNvGrpSpPr>
              <p:nvPr/>
            </p:nvGrpSpPr>
            <p:grpSpPr bwMode="auto">
              <a:xfrm>
                <a:off x="4107" y="2803"/>
                <a:ext cx="346" cy="304"/>
                <a:chOff x="3098" y="2084"/>
                <a:chExt cx="346" cy="304"/>
              </a:xfrm>
            </p:grpSpPr>
            <p:sp>
              <p:nvSpPr>
                <p:cNvPr id="757189" name="Oval 453">
                  <a:extLst>
                    <a:ext uri="{FF2B5EF4-FFF2-40B4-BE49-F238E27FC236}">
                      <a16:creationId xmlns:a16="http://schemas.microsoft.com/office/drawing/2014/main" id="{361B0FA0-5C3E-904D-B002-C26942F0165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0" name="Oval 454">
                  <a:extLst>
                    <a:ext uri="{FF2B5EF4-FFF2-40B4-BE49-F238E27FC236}">
                      <a16:creationId xmlns:a16="http://schemas.microsoft.com/office/drawing/2014/main" id="{B7B994ED-DE7D-B14C-B75F-79072F6921B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1" name="Oval 455">
                  <a:extLst>
                    <a:ext uri="{FF2B5EF4-FFF2-40B4-BE49-F238E27FC236}">
                      <a16:creationId xmlns:a16="http://schemas.microsoft.com/office/drawing/2014/main" id="{638E3845-8794-A84F-BAAC-F51E742A4D3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2" name="Oval 456">
                  <a:extLst>
                    <a:ext uri="{FF2B5EF4-FFF2-40B4-BE49-F238E27FC236}">
                      <a16:creationId xmlns:a16="http://schemas.microsoft.com/office/drawing/2014/main" id="{1792D1F0-88A3-A248-A2CF-C8DF94CD17F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3" name="Oval 457">
                  <a:extLst>
                    <a:ext uri="{FF2B5EF4-FFF2-40B4-BE49-F238E27FC236}">
                      <a16:creationId xmlns:a16="http://schemas.microsoft.com/office/drawing/2014/main" id="{0879314D-4199-2F4C-A8E8-7A225DC7FA2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4" name="Oval 458">
                  <a:extLst>
                    <a:ext uri="{FF2B5EF4-FFF2-40B4-BE49-F238E27FC236}">
                      <a16:creationId xmlns:a16="http://schemas.microsoft.com/office/drawing/2014/main" id="{7FFDA7FD-5DBE-044A-9286-0A5F5C4C2BD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5" name="Oval 459">
                  <a:extLst>
                    <a:ext uri="{FF2B5EF4-FFF2-40B4-BE49-F238E27FC236}">
                      <a16:creationId xmlns:a16="http://schemas.microsoft.com/office/drawing/2014/main" id="{7DAC7628-3FFD-E444-8EE6-6A6C86EB288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6" name="Oval 460">
                  <a:extLst>
                    <a:ext uri="{FF2B5EF4-FFF2-40B4-BE49-F238E27FC236}">
                      <a16:creationId xmlns:a16="http://schemas.microsoft.com/office/drawing/2014/main" id="{2D92408D-DC41-4442-B910-C68A6B7D45F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7" name="Oval 461">
                  <a:extLst>
                    <a:ext uri="{FF2B5EF4-FFF2-40B4-BE49-F238E27FC236}">
                      <a16:creationId xmlns:a16="http://schemas.microsoft.com/office/drawing/2014/main" id="{39B28F50-2CD2-A24D-8B43-6880C5F2699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8" name="Oval 462">
                  <a:extLst>
                    <a:ext uri="{FF2B5EF4-FFF2-40B4-BE49-F238E27FC236}">
                      <a16:creationId xmlns:a16="http://schemas.microsoft.com/office/drawing/2014/main" id="{1837ACDB-514F-BC4D-9B96-8C87119A439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9" name="Oval 463">
                  <a:extLst>
                    <a:ext uri="{FF2B5EF4-FFF2-40B4-BE49-F238E27FC236}">
                      <a16:creationId xmlns:a16="http://schemas.microsoft.com/office/drawing/2014/main" id="{CEDE0DC1-3FA8-A142-9D66-22E4FBF566E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0" name="Oval 464">
                  <a:extLst>
                    <a:ext uri="{FF2B5EF4-FFF2-40B4-BE49-F238E27FC236}">
                      <a16:creationId xmlns:a16="http://schemas.microsoft.com/office/drawing/2014/main" id="{324CC4AF-D416-4A40-B73C-25B70894DB9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1" name="Oval 465">
                  <a:extLst>
                    <a:ext uri="{FF2B5EF4-FFF2-40B4-BE49-F238E27FC236}">
                      <a16:creationId xmlns:a16="http://schemas.microsoft.com/office/drawing/2014/main" id="{4C56490D-4836-F542-BFA5-AEA3E020FC8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2" name="Oval 466">
                  <a:extLst>
                    <a:ext uri="{FF2B5EF4-FFF2-40B4-BE49-F238E27FC236}">
                      <a16:creationId xmlns:a16="http://schemas.microsoft.com/office/drawing/2014/main" id="{F765AC52-D313-294A-A340-74C3F3E070B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203" name="Group 467">
                <a:extLst>
                  <a:ext uri="{FF2B5EF4-FFF2-40B4-BE49-F238E27FC236}">
                    <a16:creationId xmlns:a16="http://schemas.microsoft.com/office/drawing/2014/main" id="{78597500-A68E-7E48-8C4A-2A21E4F201AA}"/>
                  </a:ext>
                </a:extLst>
              </p:cNvPr>
              <p:cNvGrpSpPr>
                <a:grpSpLocks/>
              </p:cNvGrpSpPr>
              <p:nvPr/>
            </p:nvGrpSpPr>
            <p:grpSpPr bwMode="auto">
              <a:xfrm>
                <a:off x="3569" y="3038"/>
                <a:ext cx="346" cy="304"/>
                <a:chOff x="3098" y="2084"/>
                <a:chExt cx="346" cy="304"/>
              </a:xfrm>
            </p:grpSpPr>
            <p:sp>
              <p:nvSpPr>
                <p:cNvPr id="757204" name="Oval 468">
                  <a:extLst>
                    <a:ext uri="{FF2B5EF4-FFF2-40B4-BE49-F238E27FC236}">
                      <a16:creationId xmlns:a16="http://schemas.microsoft.com/office/drawing/2014/main" id="{3786ACF8-BFEA-CD41-B99D-461E9A584E9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5" name="Oval 469">
                  <a:extLst>
                    <a:ext uri="{FF2B5EF4-FFF2-40B4-BE49-F238E27FC236}">
                      <a16:creationId xmlns:a16="http://schemas.microsoft.com/office/drawing/2014/main" id="{32ED6C0D-3138-8443-B568-91F50F2FFA3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6" name="Oval 470">
                  <a:extLst>
                    <a:ext uri="{FF2B5EF4-FFF2-40B4-BE49-F238E27FC236}">
                      <a16:creationId xmlns:a16="http://schemas.microsoft.com/office/drawing/2014/main" id="{81D4E8EB-4835-2A44-9B73-D35FDFC95A6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7" name="Oval 471">
                  <a:extLst>
                    <a:ext uri="{FF2B5EF4-FFF2-40B4-BE49-F238E27FC236}">
                      <a16:creationId xmlns:a16="http://schemas.microsoft.com/office/drawing/2014/main" id="{AD7B238F-3608-504A-8F90-6C16D70875B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8" name="Oval 472">
                  <a:extLst>
                    <a:ext uri="{FF2B5EF4-FFF2-40B4-BE49-F238E27FC236}">
                      <a16:creationId xmlns:a16="http://schemas.microsoft.com/office/drawing/2014/main" id="{33BF2D53-9FDD-D44C-AED1-828030E6E81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9" name="Oval 473">
                  <a:extLst>
                    <a:ext uri="{FF2B5EF4-FFF2-40B4-BE49-F238E27FC236}">
                      <a16:creationId xmlns:a16="http://schemas.microsoft.com/office/drawing/2014/main" id="{F7233F3B-34F3-9448-AB1C-EDFE935ADF8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0" name="Oval 474">
                  <a:extLst>
                    <a:ext uri="{FF2B5EF4-FFF2-40B4-BE49-F238E27FC236}">
                      <a16:creationId xmlns:a16="http://schemas.microsoft.com/office/drawing/2014/main" id="{A963F502-1C7A-0B42-8450-B07F42D662D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1" name="Oval 475">
                  <a:extLst>
                    <a:ext uri="{FF2B5EF4-FFF2-40B4-BE49-F238E27FC236}">
                      <a16:creationId xmlns:a16="http://schemas.microsoft.com/office/drawing/2014/main" id="{5323B263-F0F5-1B4F-B807-A71673E86E5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2" name="Oval 476">
                  <a:extLst>
                    <a:ext uri="{FF2B5EF4-FFF2-40B4-BE49-F238E27FC236}">
                      <a16:creationId xmlns:a16="http://schemas.microsoft.com/office/drawing/2014/main" id="{B25B373E-CB5E-3443-92E0-F5DEC649CB8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3" name="Oval 477">
                  <a:extLst>
                    <a:ext uri="{FF2B5EF4-FFF2-40B4-BE49-F238E27FC236}">
                      <a16:creationId xmlns:a16="http://schemas.microsoft.com/office/drawing/2014/main" id="{38B9079C-678C-1C4E-BB4E-A23B8C6EF5A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4" name="Oval 478">
                  <a:extLst>
                    <a:ext uri="{FF2B5EF4-FFF2-40B4-BE49-F238E27FC236}">
                      <a16:creationId xmlns:a16="http://schemas.microsoft.com/office/drawing/2014/main" id="{9A9F1F3A-357A-3D49-B034-17F5D05F134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5" name="Oval 479">
                  <a:extLst>
                    <a:ext uri="{FF2B5EF4-FFF2-40B4-BE49-F238E27FC236}">
                      <a16:creationId xmlns:a16="http://schemas.microsoft.com/office/drawing/2014/main" id="{504B1633-8F22-C346-87C2-7AE724CD61B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6" name="Oval 480">
                  <a:extLst>
                    <a:ext uri="{FF2B5EF4-FFF2-40B4-BE49-F238E27FC236}">
                      <a16:creationId xmlns:a16="http://schemas.microsoft.com/office/drawing/2014/main" id="{3DE0CAC6-F6E0-D74C-9E68-014660105CB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7" name="Oval 481">
                  <a:extLst>
                    <a:ext uri="{FF2B5EF4-FFF2-40B4-BE49-F238E27FC236}">
                      <a16:creationId xmlns:a16="http://schemas.microsoft.com/office/drawing/2014/main" id="{1E4D9D9E-8618-7A46-AC03-C1523A4D278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218" name="Group 482">
              <a:extLst>
                <a:ext uri="{FF2B5EF4-FFF2-40B4-BE49-F238E27FC236}">
                  <a16:creationId xmlns:a16="http://schemas.microsoft.com/office/drawing/2014/main" id="{99D9DD16-F4A6-284E-BBE5-3C6AB0B419C6}"/>
                </a:ext>
              </a:extLst>
            </p:cNvPr>
            <p:cNvGrpSpPr>
              <a:grpSpLocks/>
            </p:cNvGrpSpPr>
            <p:nvPr/>
          </p:nvGrpSpPr>
          <p:grpSpPr bwMode="auto">
            <a:xfrm>
              <a:off x="3465" y="2712"/>
              <a:ext cx="1088" cy="816"/>
              <a:chOff x="3369" y="2616"/>
              <a:chExt cx="1088" cy="816"/>
            </a:xfrm>
          </p:grpSpPr>
          <p:grpSp>
            <p:nvGrpSpPr>
              <p:cNvPr id="757219" name="Group 483">
                <a:extLst>
                  <a:ext uri="{FF2B5EF4-FFF2-40B4-BE49-F238E27FC236}">
                    <a16:creationId xmlns:a16="http://schemas.microsoft.com/office/drawing/2014/main" id="{25F646C5-0486-F64F-BD83-50D73A6EC942}"/>
                  </a:ext>
                </a:extLst>
              </p:cNvPr>
              <p:cNvGrpSpPr>
                <a:grpSpLocks/>
              </p:cNvGrpSpPr>
              <p:nvPr/>
            </p:nvGrpSpPr>
            <p:grpSpPr bwMode="auto">
              <a:xfrm>
                <a:off x="3369" y="3128"/>
                <a:ext cx="346" cy="304"/>
                <a:chOff x="3098" y="2084"/>
                <a:chExt cx="346" cy="304"/>
              </a:xfrm>
            </p:grpSpPr>
            <p:sp>
              <p:nvSpPr>
                <p:cNvPr id="757220" name="Oval 484">
                  <a:extLst>
                    <a:ext uri="{FF2B5EF4-FFF2-40B4-BE49-F238E27FC236}">
                      <a16:creationId xmlns:a16="http://schemas.microsoft.com/office/drawing/2014/main" id="{080E031B-6A03-F543-AA8D-DBFC453FBCD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1" name="Oval 485">
                  <a:extLst>
                    <a:ext uri="{FF2B5EF4-FFF2-40B4-BE49-F238E27FC236}">
                      <a16:creationId xmlns:a16="http://schemas.microsoft.com/office/drawing/2014/main" id="{C0AFFF12-226C-F442-BE3A-B075A68FDBC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2" name="Oval 486">
                  <a:extLst>
                    <a:ext uri="{FF2B5EF4-FFF2-40B4-BE49-F238E27FC236}">
                      <a16:creationId xmlns:a16="http://schemas.microsoft.com/office/drawing/2014/main" id="{81B4DF35-B077-F844-9D3D-DC84A2B8433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3" name="Oval 487">
                  <a:extLst>
                    <a:ext uri="{FF2B5EF4-FFF2-40B4-BE49-F238E27FC236}">
                      <a16:creationId xmlns:a16="http://schemas.microsoft.com/office/drawing/2014/main" id="{83590505-E537-D545-8185-E30924E1205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4" name="Oval 488">
                  <a:extLst>
                    <a:ext uri="{FF2B5EF4-FFF2-40B4-BE49-F238E27FC236}">
                      <a16:creationId xmlns:a16="http://schemas.microsoft.com/office/drawing/2014/main" id="{4505FD15-24FA-AB40-ACFC-7488F5AD645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5" name="Oval 489">
                  <a:extLst>
                    <a:ext uri="{FF2B5EF4-FFF2-40B4-BE49-F238E27FC236}">
                      <a16:creationId xmlns:a16="http://schemas.microsoft.com/office/drawing/2014/main" id="{386D6489-ECA3-5D4A-A84C-41AF6C77D1D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6" name="Oval 490">
                  <a:extLst>
                    <a:ext uri="{FF2B5EF4-FFF2-40B4-BE49-F238E27FC236}">
                      <a16:creationId xmlns:a16="http://schemas.microsoft.com/office/drawing/2014/main" id="{5BDC258D-578D-8247-A179-07605B222E4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7" name="Oval 491">
                  <a:extLst>
                    <a:ext uri="{FF2B5EF4-FFF2-40B4-BE49-F238E27FC236}">
                      <a16:creationId xmlns:a16="http://schemas.microsoft.com/office/drawing/2014/main" id="{4E0758C8-C287-3D44-8DAE-7143900FE01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8" name="Oval 492">
                  <a:extLst>
                    <a:ext uri="{FF2B5EF4-FFF2-40B4-BE49-F238E27FC236}">
                      <a16:creationId xmlns:a16="http://schemas.microsoft.com/office/drawing/2014/main" id="{7E1A8607-4228-284D-BF48-31106D6EDBF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9" name="Oval 493">
                  <a:extLst>
                    <a:ext uri="{FF2B5EF4-FFF2-40B4-BE49-F238E27FC236}">
                      <a16:creationId xmlns:a16="http://schemas.microsoft.com/office/drawing/2014/main" id="{70FAAAF1-B650-D841-ABEF-D6B1511B34B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0" name="Oval 494">
                  <a:extLst>
                    <a:ext uri="{FF2B5EF4-FFF2-40B4-BE49-F238E27FC236}">
                      <a16:creationId xmlns:a16="http://schemas.microsoft.com/office/drawing/2014/main" id="{7EFB124F-DFC4-C54F-8F7F-326EDCA72A9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1" name="Oval 495">
                  <a:extLst>
                    <a:ext uri="{FF2B5EF4-FFF2-40B4-BE49-F238E27FC236}">
                      <a16:creationId xmlns:a16="http://schemas.microsoft.com/office/drawing/2014/main" id="{EB0503C1-D3AF-AB46-B3FF-84994D8CB3A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2" name="Oval 496">
                  <a:extLst>
                    <a:ext uri="{FF2B5EF4-FFF2-40B4-BE49-F238E27FC236}">
                      <a16:creationId xmlns:a16="http://schemas.microsoft.com/office/drawing/2014/main" id="{EDCB11B0-AF5A-4148-AFEB-B4B184BAAE8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3" name="Oval 497">
                  <a:extLst>
                    <a:ext uri="{FF2B5EF4-FFF2-40B4-BE49-F238E27FC236}">
                      <a16:creationId xmlns:a16="http://schemas.microsoft.com/office/drawing/2014/main" id="{948E04FF-101A-BC43-82D9-6A76ABEC49F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234" name="Group 498">
                <a:extLst>
                  <a:ext uri="{FF2B5EF4-FFF2-40B4-BE49-F238E27FC236}">
                    <a16:creationId xmlns:a16="http://schemas.microsoft.com/office/drawing/2014/main" id="{60A01A6C-9968-0945-B776-4E9D2379CE8C}"/>
                  </a:ext>
                </a:extLst>
              </p:cNvPr>
              <p:cNvGrpSpPr>
                <a:grpSpLocks/>
              </p:cNvGrpSpPr>
              <p:nvPr/>
            </p:nvGrpSpPr>
            <p:grpSpPr bwMode="auto">
              <a:xfrm>
                <a:off x="4111" y="2616"/>
                <a:ext cx="346" cy="304"/>
                <a:chOff x="3098" y="2084"/>
                <a:chExt cx="346" cy="304"/>
              </a:xfrm>
            </p:grpSpPr>
            <p:sp>
              <p:nvSpPr>
                <p:cNvPr id="757235" name="Oval 499">
                  <a:extLst>
                    <a:ext uri="{FF2B5EF4-FFF2-40B4-BE49-F238E27FC236}">
                      <a16:creationId xmlns:a16="http://schemas.microsoft.com/office/drawing/2014/main" id="{F013AC88-621F-CC45-80C5-21CF0F5D0B4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6" name="Oval 500">
                  <a:extLst>
                    <a:ext uri="{FF2B5EF4-FFF2-40B4-BE49-F238E27FC236}">
                      <a16:creationId xmlns:a16="http://schemas.microsoft.com/office/drawing/2014/main" id="{C987A70E-CBFE-DD4D-A986-91E1812850E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7" name="Oval 501">
                  <a:extLst>
                    <a:ext uri="{FF2B5EF4-FFF2-40B4-BE49-F238E27FC236}">
                      <a16:creationId xmlns:a16="http://schemas.microsoft.com/office/drawing/2014/main" id="{99AC317B-F8A2-B64F-B697-F04F15F6E2A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8" name="Oval 502">
                  <a:extLst>
                    <a:ext uri="{FF2B5EF4-FFF2-40B4-BE49-F238E27FC236}">
                      <a16:creationId xmlns:a16="http://schemas.microsoft.com/office/drawing/2014/main" id="{391AFE9E-02B8-894A-9A48-A27A2EC28EC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9" name="Oval 503">
                  <a:extLst>
                    <a:ext uri="{FF2B5EF4-FFF2-40B4-BE49-F238E27FC236}">
                      <a16:creationId xmlns:a16="http://schemas.microsoft.com/office/drawing/2014/main" id="{5BBC7885-CF09-DE4C-AC5D-0F573B29CFF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0" name="Oval 504">
                  <a:extLst>
                    <a:ext uri="{FF2B5EF4-FFF2-40B4-BE49-F238E27FC236}">
                      <a16:creationId xmlns:a16="http://schemas.microsoft.com/office/drawing/2014/main" id="{C24DBB18-009A-E048-845A-B6E85EA4D92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1" name="Oval 505">
                  <a:extLst>
                    <a:ext uri="{FF2B5EF4-FFF2-40B4-BE49-F238E27FC236}">
                      <a16:creationId xmlns:a16="http://schemas.microsoft.com/office/drawing/2014/main" id="{0BE850AF-C44D-3748-8833-5B929A16DCC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2" name="Oval 506">
                  <a:extLst>
                    <a:ext uri="{FF2B5EF4-FFF2-40B4-BE49-F238E27FC236}">
                      <a16:creationId xmlns:a16="http://schemas.microsoft.com/office/drawing/2014/main" id="{6D052B33-C972-954F-A1A6-15BD67B6174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3" name="Oval 507">
                  <a:extLst>
                    <a:ext uri="{FF2B5EF4-FFF2-40B4-BE49-F238E27FC236}">
                      <a16:creationId xmlns:a16="http://schemas.microsoft.com/office/drawing/2014/main" id="{7DDB1D1C-CC9E-D841-8C7A-D43616C61C2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4" name="Oval 508">
                  <a:extLst>
                    <a:ext uri="{FF2B5EF4-FFF2-40B4-BE49-F238E27FC236}">
                      <a16:creationId xmlns:a16="http://schemas.microsoft.com/office/drawing/2014/main" id="{BC809D26-8B8D-0842-9FCB-E5E2B703D77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5" name="Oval 509">
                  <a:extLst>
                    <a:ext uri="{FF2B5EF4-FFF2-40B4-BE49-F238E27FC236}">
                      <a16:creationId xmlns:a16="http://schemas.microsoft.com/office/drawing/2014/main" id="{79DDF204-B3ED-314C-8EFC-2C04EE433E8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6" name="Oval 510">
                  <a:extLst>
                    <a:ext uri="{FF2B5EF4-FFF2-40B4-BE49-F238E27FC236}">
                      <a16:creationId xmlns:a16="http://schemas.microsoft.com/office/drawing/2014/main" id="{D8F815DC-CEE7-E145-8314-102AE4301A0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7" name="Oval 511">
                  <a:extLst>
                    <a:ext uri="{FF2B5EF4-FFF2-40B4-BE49-F238E27FC236}">
                      <a16:creationId xmlns:a16="http://schemas.microsoft.com/office/drawing/2014/main" id="{D7FFE194-BF15-D14C-8DDF-E1FB5CC44DF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8" name="Oval 512">
                  <a:extLst>
                    <a:ext uri="{FF2B5EF4-FFF2-40B4-BE49-F238E27FC236}">
                      <a16:creationId xmlns:a16="http://schemas.microsoft.com/office/drawing/2014/main" id="{299515BC-C2E2-074F-97DE-1A269CB3581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249" name="Group 513">
              <a:extLst>
                <a:ext uri="{FF2B5EF4-FFF2-40B4-BE49-F238E27FC236}">
                  <a16:creationId xmlns:a16="http://schemas.microsoft.com/office/drawing/2014/main" id="{B2AA1353-DE80-3742-8382-3DA3A38940CA}"/>
                </a:ext>
              </a:extLst>
            </p:cNvPr>
            <p:cNvGrpSpPr>
              <a:grpSpLocks/>
            </p:cNvGrpSpPr>
            <p:nvPr/>
          </p:nvGrpSpPr>
          <p:grpSpPr bwMode="auto">
            <a:xfrm>
              <a:off x="4326" y="2407"/>
              <a:ext cx="457" cy="899"/>
              <a:chOff x="4230" y="2311"/>
              <a:chExt cx="457" cy="899"/>
            </a:xfrm>
          </p:grpSpPr>
          <p:grpSp>
            <p:nvGrpSpPr>
              <p:cNvPr id="757250" name="Group 514">
                <a:extLst>
                  <a:ext uri="{FF2B5EF4-FFF2-40B4-BE49-F238E27FC236}">
                    <a16:creationId xmlns:a16="http://schemas.microsoft.com/office/drawing/2014/main" id="{AB3DB064-13BF-1F47-89FE-9B3ACCBA3913}"/>
                  </a:ext>
                </a:extLst>
              </p:cNvPr>
              <p:cNvGrpSpPr>
                <a:grpSpLocks/>
              </p:cNvGrpSpPr>
              <p:nvPr/>
            </p:nvGrpSpPr>
            <p:grpSpPr bwMode="auto">
              <a:xfrm>
                <a:off x="4230" y="2311"/>
                <a:ext cx="346" cy="304"/>
                <a:chOff x="3098" y="2084"/>
                <a:chExt cx="346" cy="304"/>
              </a:xfrm>
            </p:grpSpPr>
            <p:sp>
              <p:nvSpPr>
                <p:cNvPr id="757251" name="Oval 515">
                  <a:extLst>
                    <a:ext uri="{FF2B5EF4-FFF2-40B4-BE49-F238E27FC236}">
                      <a16:creationId xmlns:a16="http://schemas.microsoft.com/office/drawing/2014/main" id="{058294F5-8F59-3845-9255-909BC8759F6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2" name="Oval 516">
                  <a:extLst>
                    <a:ext uri="{FF2B5EF4-FFF2-40B4-BE49-F238E27FC236}">
                      <a16:creationId xmlns:a16="http://schemas.microsoft.com/office/drawing/2014/main" id="{BF3576E1-0B37-B74D-86FA-752BFC8F5C5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3" name="Oval 517">
                  <a:extLst>
                    <a:ext uri="{FF2B5EF4-FFF2-40B4-BE49-F238E27FC236}">
                      <a16:creationId xmlns:a16="http://schemas.microsoft.com/office/drawing/2014/main" id="{42BF1766-C633-1A44-8B3E-D4F054BE4E4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4" name="Oval 518">
                  <a:extLst>
                    <a:ext uri="{FF2B5EF4-FFF2-40B4-BE49-F238E27FC236}">
                      <a16:creationId xmlns:a16="http://schemas.microsoft.com/office/drawing/2014/main" id="{EC7FA277-9E4E-C847-8BA6-3248D4AE750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5" name="Oval 519">
                  <a:extLst>
                    <a:ext uri="{FF2B5EF4-FFF2-40B4-BE49-F238E27FC236}">
                      <a16:creationId xmlns:a16="http://schemas.microsoft.com/office/drawing/2014/main" id="{09972B6C-C912-D448-A82E-4F287A1BD3D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6" name="Oval 520">
                  <a:extLst>
                    <a:ext uri="{FF2B5EF4-FFF2-40B4-BE49-F238E27FC236}">
                      <a16:creationId xmlns:a16="http://schemas.microsoft.com/office/drawing/2014/main" id="{747066C2-F26E-7C45-8820-485B8726830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7" name="Oval 521">
                  <a:extLst>
                    <a:ext uri="{FF2B5EF4-FFF2-40B4-BE49-F238E27FC236}">
                      <a16:creationId xmlns:a16="http://schemas.microsoft.com/office/drawing/2014/main" id="{13BCCE4E-BFC0-984B-A0BB-D787BB48B8B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8" name="Oval 522">
                  <a:extLst>
                    <a:ext uri="{FF2B5EF4-FFF2-40B4-BE49-F238E27FC236}">
                      <a16:creationId xmlns:a16="http://schemas.microsoft.com/office/drawing/2014/main" id="{5C90A502-2E97-6844-9C5A-D0DEF93E221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9" name="Oval 523">
                  <a:extLst>
                    <a:ext uri="{FF2B5EF4-FFF2-40B4-BE49-F238E27FC236}">
                      <a16:creationId xmlns:a16="http://schemas.microsoft.com/office/drawing/2014/main" id="{944BED71-422F-2D4A-87AC-ECD5721EE8A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0" name="Oval 524">
                  <a:extLst>
                    <a:ext uri="{FF2B5EF4-FFF2-40B4-BE49-F238E27FC236}">
                      <a16:creationId xmlns:a16="http://schemas.microsoft.com/office/drawing/2014/main" id="{19709B0A-D2AD-894B-95B1-2946DFA8AAB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1" name="Oval 525">
                  <a:extLst>
                    <a:ext uri="{FF2B5EF4-FFF2-40B4-BE49-F238E27FC236}">
                      <a16:creationId xmlns:a16="http://schemas.microsoft.com/office/drawing/2014/main" id="{9074052D-DD4C-EA4D-B7DF-0D8F8358115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2" name="Oval 526">
                  <a:extLst>
                    <a:ext uri="{FF2B5EF4-FFF2-40B4-BE49-F238E27FC236}">
                      <a16:creationId xmlns:a16="http://schemas.microsoft.com/office/drawing/2014/main" id="{049BDFE9-F27A-7E40-BAED-A37DB95DA43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3" name="Oval 527">
                  <a:extLst>
                    <a:ext uri="{FF2B5EF4-FFF2-40B4-BE49-F238E27FC236}">
                      <a16:creationId xmlns:a16="http://schemas.microsoft.com/office/drawing/2014/main" id="{698B0ACB-D8D5-5640-B487-2BE4A20E194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4" name="Oval 528">
                  <a:extLst>
                    <a:ext uri="{FF2B5EF4-FFF2-40B4-BE49-F238E27FC236}">
                      <a16:creationId xmlns:a16="http://schemas.microsoft.com/office/drawing/2014/main" id="{211067B6-E934-994F-9406-60FC706D0CE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265" name="Group 529">
                <a:extLst>
                  <a:ext uri="{FF2B5EF4-FFF2-40B4-BE49-F238E27FC236}">
                    <a16:creationId xmlns:a16="http://schemas.microsoft.com/office/drawing/2014/main" id="{0F77B0DC-2165-0147-A183-71ED5F2342AD}"/>
                  </a:ext>
                </a:extLst>
              </p:cNvPr>
              <p:cNvGrpSpPr>
                <a:grpSpLocks/>
              </p:cNvGrpSpPr>
              <p:nvPr/>
            </p:nvGrpSpPr>
            <p:grpSpPr bwMode="auto">
              <a:xfrm>
                <a:off x="4341" y="2906"/>
                <a:ext cx="346" cy="304"/>
                <a:chOff x="3098" y="2084"/>
                <a:chExt cx="346" cy="304"/>
              </a:xfrm>
            </p:grpSpPr>
            <p:sp>
              <p:nvSpPr>
                <p:cNvPr id="757266" name="Oval 530">
                  <a:extLst>
                    <a:ext uri="{FF2B5EF4-FFF2-40B4-BE49-F238E27FC236}">
                      <a16:creationId xmlns:a16="http://schemas.microsoft.com/office/drawing/2014/main" id="{5F4F616D-489C-5D44-9F4E-E0A525B40D0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7" name="Oval 531">
                  <a:extLst>
                    <a:ext uri="{FF2B5EF4-FFF2-40B4-BE49-F238E27FC236}">
                      <a16:creationId xmlns:a16="http://schemas.microsoft.com/office/drawing/2014/main" id="{5A9101DC-853F-DF4D-A7B0-4508B3F7BB6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8" name="Oval 532">
                  <a:extLst>
                    <a:ext uri="{FF2B5EF4-FFF2-40B4-BE49-F238E27FC236}">
                      <a16:creationId xmlns:a16="http://schemas.microsoft.com/office/drawing/2014/main" id="{D7CEEA70-501A-5246-8150-1F7ACF026C6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9" name="Oval 533">
                  <a:extLst>
                    <a:ext uri="{FF2B5EF4-FFF2-40B4-BE49-F238E27FC236}">
                      <a16:creationId xmlns:a16="http://schemas.microsoft.com/office/drawing/2014/main" id="{576843DD-BCE4-5948-9266-80A12CC0E4D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0" name="Oval 534">
                  <a:extLst>
                    <a:ext uri="{FF2B5EF4-FFF2-40B4-BE49-F238E27FC236}">
                      <a16:creationId xmlns:a16="http://schemas.microsoft.com/office/drawing/2014/main" id="{EB6213B9-5054-DE44-ADC7-CA1DD569E69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1" name="Oval 535">
                  <a:extLst>
                    <a:ext uri="{FF2B5EF4-FFF2-40B4-BE49-F238E27FC236}">
                      <a16:creationId xmlns:a16="http://schemas.microsoft.com/office/drawing/2014/main" id="{1107BA76-3C45-6841-A53E-3D7523FDC6F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2" name="Oval 536">
                  <a:extLst>
                    <a:ext uri="{FF2B5EF4-FFF2-40B4-BE49-F238E27FC236}">
                      <a16:creationId xmlns:a16="http://schemas.microsoft.com/office/drawing/2014/main" id="{78429B97-90E7-8C4B-A462-85EDD4F9841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3" name="Oval 537">
                  <a:extLst>
                    <a:ext uri="{FF2B5EF4-FFF2-40B4-BE49-F238E27FC236}">
                      <a16:creationId xmlns:a16="http://schemas.microsoft.com/office/drawing/2014/main" id="{67A4E57E-325D-8741-ADDD-AF8DED4AA98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4" name="Oval 538">
                  <a:extLst>
                    <a:ext uri="{FF2B5EF4-FFF2-40B4-BE49-F238E27FC236}">
                      <a16:creationId xmlns:a16="http://schemas.microsoft.com/office/drawing/2014/main" id="{59740FEC-F20D-4047-9FDF-ECC6AF13CE1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5" name="Oval 539">
                  <a:extLst>
                    <a:ext uri="{FF2B5EF4-FFF2-40B4-BE49-F238E27FC236}">
                      <a16:creationId xmlns:a16="http://schemas.microsoft.com/office/drawing/2014/main" id="{F7FEFA04-805A-7C48-92C5-77367FAD42F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6" name="Oval 540">
                  <a:extLst>
                    <a:ext uri="{FF2B5EF4-FFF2-40B4-BE49-F238E27FC236}">
                      <a16:creationId xmlns:a16="http://schemas.microsoft.com/office/drawing/2014/main" id="{17C9FA3A-5F40-464F-98CC-88F9B203758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7" name="Oval 541">
                  <a:extLst>
                    <a:ext uri="{FF2B5EF4-FFF2-40B4-BE49-F238E27FC236}">
                      <a16:creationId xmlns:a16="http://schemas.microsoft.com/office/drawing/2014/main" id="{82078BD2-DB67-7749-B14F-6E48B78B507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8" name="Oval 542">
                  <a:extLst>
                    <a:ext uri="{FF2B5EF4-FFF2-40B4-BE49-F238E27FC236}">
                      <a16:creationId xmlns:a16="http://schemas.microsoft.com/office/drawing/2014/main" id="{B700D88C-7C51-EC47-8808-1055B51CE75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9" name="Oval 543">
                  <a:extLst>
                    <a:ext uri="{FF2B5EF4-FFF2-40B4-BE49-F238E27FC236}">
                      <a16:creationId xmlns:a16="http://schemas.microsoft.com/office/drawing/2014/main" id="{980B080A-42A7-6547-A259-296708C9D1B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280" name="Group 544">
              <a:extLst>
                <a:ext uri="{FF2B5EF4-FFF2-40B4-BE49-F238E27FC236}">
                  <a16:creationId xmlns:a16="http://schemas.microsoft.com/office/drawing/2014/main" id="{FE619476-D1A6-1642-8E25-962CA81F5B0C}"/>
                </a:ext>
              </a:extLst>
            </p:cNvPr>
            <p:cNvGrpSpPr>
              <a:grpSpLocks/>
            </p:cNvGrpSpPr>
            <p:nvPr/>
          </p:nvGrpSpPr>
          <p:grpSpPr bwMode="auto">
            <a:xfrm>
              <a:off x="2771" y="2841"/>
              <a:ext cx="1246" cy="598"/>
              <a:chOff x="2675" y="2745"/>
              <a:chExt cx="1246" cy="598"/>
            </a:xfrm>
          </p:grpSpPr>
          <p:grpSp>
            <p:nvGrpSpPr>
              <p:cNvPr id="757281" name="Group 545">
                <a:extLst>
                  <a:ext uri="{FF2B5EF4-FFF2-40B4-BE49-F238E27FC236}">
                    <a16:creationId xmlns:a16="http://schemas.microsoft.com/office/drawing/2014/main" id="{5484ECF5-7641-E945-B324-88B866BE30A9}"/>
                  </a:ext>
                </a:extLst>
              </p:cNvPr>
              <p:cNvGrpSpPr>
                <a:grpSpLocks/>
              </p:cNvGrpSpPr>
              <p:nvPr/>
            </p:nvGrpSpPr>
            <p:grpSpPr bwMode="auto">
              <a:xfrm>
                <a:off x="2675" y="3039"/>
                <a:ext cx="346" cy="304"/>
                <a:chOff x="3098" y="2084"/>
                <a:chExt cx="346" cy="304"/>
              </a:xfrm>
            </p:grpSpPr>
            <p:sp>
              <p:nvSpPr>
                <p:cNvPr id="757282" name="Oval 546">
                  <a:extLst>
                    <a:ext uri="{FF2B5EF4-FFF2-40B4-BE49-F238E27FC236}">
                      <a16:creationId xmlns:a16="http://schemas.microsoft.com/office/drawing/2014/main" id="{8FCE3C97-6643-C44B-A45E-FD26B16B96E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83" name="Oval 547">
                  <a:extLst>
                    <a:ext uri="{FF2B5EF4-FFF2-40B4-BE49-F238E27FC236}">
                      <a16:creationId xmlns:a16="http://schemas.microsoft.com/office/drawing/2014/main" id="{6D2C618A-B129-FE4C-890E-C19B50DA43F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84" name="Oval 548">
                  <a:extLst>
                    <a:ext uri="{FF2B5EF4-FFF2-40B4-BE49-F238E27FC236}">
                      <a16:creationId xmlns:a16="http://schemas.microsoft.com/office/drawing/2014/main" id="{4FCAA413-9AEF-7C42-A4E1-E14F564E571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85" name="Oval 549">
                  <a:extLst>
                    <a:ext uri="{FF2B5EF4-FFF2-40B4-BE49-F238E27FC236}">
                      <a16:creationId xmlns:a16="http://schemas.microsoft.com/office/drawing/2014/main" id="{26250177-634A-3747-8E8E-D3F682555A2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86" name="Oval 550">
                  <a:extLst>
                    <a:ext uri="{FF2B5EF4-FFF2-40B4-BE49-F238E27FC236}">
                      <a16:creationId xmlns:a16="http://schemas.microsoft.com/office/drawing/2014/main" id="{EFAA49AF-AA6D-5949-8499-9F10260986A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87" name="Oval 551">
                  <a:extLst>
                    <a:ext uri="{FF2B5EF4-FFF2-40B4-BE49-F238E27FC236}">
                      <a16:creationId xmlns:a16="http://schemas.microsoft.com/office/drawing/2014/main" id="{B1F968D5-8C8A-9F41-B065-906AADF5661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88" name="Oval 552">
                  <a:extLst>
                    <a:ext uri="{FF2B5EF4-FFF2-40B4-BE49-F238E27FC236}">
                      <a16:creationId xmlns:a16="http://schemas.microsoft.com/office/drawing/2014/main" id="{B60D70D0-B00E-BE4E-A65C-B8AAD93CFC0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89" name="Oval 553">
                  <a:extLst>
                    <a:ext uri="{FF2B5EF4-FFF2-40B4-BE49-F238E27FC236}">
                      <a16:creationId xmlns:a16="http://schemas.microsoft.com/office/drawing/2014/main" id="{C907941E-D029-CF44-AC5A-C85760F581F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0" name="Oval 554">
                  <a:extLst>
                    <a:ext uri="{FF2B5EF4-FFF2-40B4-BE49-F238E27FC236}">
                      <a16:creationId xmlns:a16="http://schemas.microsoft.com/office/drawing/2014/main" id="{5EACB395-B8A6-9349-BD59-FE120DC3642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1" name="Oval 555">
                  <a:extLst>
                    <a:ext uri="{FF2B5EF4-FFF2-40B4-BE49-F238E27FC236}">
                      <a16:creationId xmlns:a16="http://schemas.microsoft.com/office/drawing/2014/main" id="{6F8473EC-52D3-3441-8A3B-1FCC9510196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2" name="Oval 556">
                  <a:extLst>
                    <a:ext uri="{FF2B5EF4-FFF2-40B4-BE49-F238E27FC236}">
                      <a16:creationId xmlns:a16="http://schemas.microsoft.com/office/drawing/2014/main" id="{C13C24B4-976B-CC43-8795-E1A3FD33663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3" name="Oval 557">
                  <a:extLst>
                    <a:ext uri="{FF2B5EF4-FFF2-40B4-BE49-F238E27FC236}">
                      <a16:creationId xmlns:a16="http://schemas.microsoft.com/office/drawing/2014/main" id="{AD4EE57D-FA66-5447-BBEA-6735CD32708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4" name="Oval 558">
                  <a:extLst>
                    <a:ext uri="{FF2B5EF4-FFF2-40B4-BE49-F238E27FC236}">
                      <a16:creationId xmlns:a16="http://schemas.microsoft.com/office/drawing/2014/main" id="{21CF44F8-7C19-D84E-9E29-05D91C2F526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5" name="Oval 559">
                  <a:extLst>
                    <a:ext uri="{FF2B5EF4-FFF2-40B4-BE49-F238E27FC236}">
                      <a16:creationId xmlns:a16="http://schemas.microsoft.com/office/drawing/2014/main" id="{61070AEE-530E-5F43-ADDE-5D3DBCC6F52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296" name="Group 560">
                <a:extLst>
                  <a:ext uri="{FF2B5EF4-FFF2-40B4-BE49-F238E27FC236}">
                    <a16:creationId xmlns:a16="http://schemas.microsoft.com/office/drawing/2014/main" id="{A61A5592-E4CC-2A4A-92C0-01A9A1518DE9}"/>
                  </a:ext>
                </a:extLst>
              </p:cNvPr>
              <p:cNvGrpSpPr>
                <a:grpSpLocks/>
              </p:cNvGrpSpPr>
              <p:nvPr/>
            </p:nvGrpSpPr>
            <p:grpSpPr bwMode="auto">
              <a:xfrm>
                <a:off x="3575" y="2745"/>
                <a:ext cx="346" cy="304"/>
                <a:chOff x="3098" y="2084"/>
                <a:chExt cx="346" cy="304"/>
              </a:xfrm>
            </p:grpSpPr>
            <p:sp>
              <p:nvSpPr>
                <p:cNvPr id="757297" name="Oval 561">
                  <a:extLst>
                    <a:ext uri="{FF2B5EF4-FFF2-40B4-BE49-F238E27FC236}">
                      <a16:creationId xmlns:a16="http://schemas.microsoft.com/office/drawing/2014/main" id="{116E186A-3785-834B-9D21-9C8C9FCCAC0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8" name="Oval 562">
                  <a:extLst>
                    <a:ext uri="{FF2B5EF4-FFF2-40B4-BE49-F238E27FC236}">
                      <a16:creationId xmlns:a16="http://schemas.microsoft.com/office/drawing/2014/main" id="{1A1C5AD2-CB0B-5C47-9A1C-D9E6598C84E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9" name="Oval 563">
                  <a:extLst>
                    <a:ext uri="{FF2B5EF4-FFF2-40B4-BE49-F238E27FC236}">
                      <a16:creationId xmlns:a16="http://schemas.microsoft.com/office/drawing/2014/main" id="{8908AE48-5F1B-694A-96AB-E9012C760DB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0" name="Oval 564">
                  <a:extLst>
                    <a:ext uri="{FF2B5EF4-FFF2-40B4-BE49-F238E27FC236}">
                      <a16:creationId xmlns:a16="http://schemas.microsoft.com/office/drawing/2014/main" id="{0F080C3E-62B6-B044-B9C1-0A355ABAB39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1" name="Oval 565">
                  <a:extLst>
                    <a:ext uri="{FF2B5EF4-FFF2-40B4-BE49-F238E27FC236}">
                      <a16:creationId xmlns:a16="http://schemas.microsoft.com/office/drawing/2014/main" id="{1C075294-30F9-BF4C-ABA1-EB368C13D34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2" name="Oval 566">
                  <a:extLst>
                    <a:ext uri="{FF2B5EF4-FFF2-40B4-BE49-F238E27FC236}">
                      <a16:creationId xmlns:a16="http://schemas.microsoft.com/office/drawing/2014/main" id="{5B671E19-D344-B741-A2AB-01E45D403C6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3" name="Oval 567">
                  <a:extLst>
                    <a:ext uri="{FF2B5EF4-FFF2-40B4-BE49-F238E27FC236}">
                      <a16:creationId xmlns:a16="http://schemas.microsoft.com/office/drawing/2014/main" id="{392B46DF-39EA-3C45-8D63-9398C56E1E8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4" name="Oval 568">
                  <a:extLst>
                    <a:ext uri="{FF2B5EF4-FFF2-40B4-BE49-F238E27FC236}">
                      <a16:creationId xmlns:a16="http://schemas.microsoft.com/office/drawing/2014/main" id="{76D5DD74-E172-8C42-9E01-6E3A19FDE85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5" name="Oval 569">
                  <a:extLst>
                    <a:ext uri="{FF2B5EF4-FFF2-40B4-BE49-F238E27FC236}">
                      <a16:creationId xmlns:a16="http://schemas.microsoft.com/office/drawing/2014/main" id="{96D721D3-37D3-224D-B451-CCF2E512129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6" name="Oval 570">
                  <a:extLst>
                    <a:ext uri="{FF2B5EF4-FFF2-40B4-BE49-F238E27FC236}">
                      <a16:creationId xmlns:a16="http://schemas.microsoft.com/office/drawing/2014/main" id="{30285503-9615-2343-BEC1-905B89D2212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7" name="Oval 571">
                  <a:extLst>
                    <a:ext uri="{FF2B5EF4-FFF2-40B4-BE49-F238E27FC236}">
                      <a16:creationId xmlns:a16="http://schemas.microsoft.com/office/drawing/2014/main" id="{4CB2175A-2158-0247-A2E3-C2579E945AB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8" name="Oval 572">
                  <a:extLst>
                    <a:ext uri="{FF2B5EF4-FFF2-40B4-BE49-F238E27FC236}">
                      <a16:creationId xmlns:a16="http://schemas.microsoft.com/office/drawing/2014/main" id="{F84CB68E-1DB1-4549-B2B4-2AC7E874D88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9" name="Oval 573">
                  <a:extLst>
                    <a:ext uri="{FF2B5EF4-FFF2-40B4-BE49-F238E27FC236}">
                      <a16:creationId xmlns:a16="http://schemas.microsoft.com/office/drawing/2014/main" id="{E3919988-8B63-B24D-BF56-15FEC2F603F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10" name="Oval 574">
                  <a:extLst>
                    <a:ext uri="{FF2B5EF4-FFF2-40B4-BE49-F238E27FC236}">
                      <a16:creationId xmlns:a16="http://schemas.microsoft.com/office/drawing/2014/main" id="{AE8B791A-865F-7C44-9946-A74BBEB6E7C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311" name="Group 575">
              <a:extLst>
                <a:ext uri="{FF2B5EF4-FFF2-40B4-BE49-F238E27FC236}">
                  <a16:creationId xmlns:a16="http://schemas.microsoft.com/office/drawing/2014/main" id="{01F6B53F-71B0-6343-9549-5AF40D14904C}"/>
                </a:ext>
              </a:extLst>
            </p:cNvPr>
            <p:cNvGrpSpPr>
              <a:grpSpLocks/>
            </p:cNvGrpSpPr>
            <p:nvPr/>
          </p:nvGrpSpPr>
          <p:grpSpPr bwMode="auto">
            <a:xfrm>
              <a:off x="2772" y="2585"/>
              <a:ext cx="1437" cy="648"/>
              <a:chOff x="2676" y="2489"/>
              <a:chExt cx="1437" cy="648"/>
            </a:xfrm>
          </p:grpSpPr>
          <p:grpSp>
            <p:nvGrpSpPr>
              <p:cNvPr id="757312" name="Group 576">
                <a:extLst>
                  <a:ext uri="{FF2B5EF4-FFF2-40B4-BE49-F238E27FC236}">
                    <a16:creationId xmlns:a16="http://schemas.microsoft.com/office/drawing/2014/main" id="{AE951F2F-0611-AB4D-BD4B-0D42C2BA9FE0}"/>
                  </a:ext>
                </a:extLst>
              </p:cNvPr>
              <p:cNvGrpSpPr>
                <a:grpSpLocks/>
              </p:cNvGrpSpPr>
              <p:nvPr/>
            </p:nvGrpSpPr>
            <p:grpSpPr bwMode="auto">
              <a:xfrm>
                <a:off x="2676" y="2489"/>
                <a:ext cx="346" cy="304"/>
                <a:chOff x="3098" y="2084"/>
                <a:chExt cx="346" cy="304"/>
              </a:xfrm>
            </p:grpSpPr>
            <p:sp>
              <p:nvSpPr>
                <p:cNvPr id="757313" name="Oval 577">
                  <a:extLst>
                    <a:ext uri="{FF2B5EF4-FFF2-40B4-BE49-F238E27FC236}">
                      <a16:creationId xmlns:a16="http://schemas.microsoft.com/office/drawing/2014/main" id="{50BE26B2-DF08-364D-B567-638C3988E74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14" name="Oval 578">
                  <a:extLst>
                    <a:ext uri="{FF2B5EF4-FFF2-40B4-BE49-F238E27FC236}">
                      <a16:creationId xmlns:a16="http://schemas.microsoft.com/office/drawing/2014/main" id="{4C7D874E-8F15-8C4C-A191-AC55003CF25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15" name="Oval 579">
                  <a:extLst>
                    <a:ext uri="{FF2B5EF4-FFF2-40B4-BE49-F238E27FC236}">
                      <a16:creationId xmlns:a16="http://schemas.microsoft.com/office/drawing/2014/main" id="{48466640-E589-AF4C-8790-7B9B65DE416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16" name="Oval 580">
                  <a:extLst>
                    <a:ext uri="{FF2B5EF4-FFF2-40B4-BE49-F238E27FC236}">
                      <a16:creationId xmlns:a16="http://schemas.microsoft.com/office/drawing/2014/main" id="{B0C634B9-919C-364A-9476-440EB9AE331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17" name="Oval 581">
                  <a:extLst>
                    <a:ext uri="{FF2B5EF4-FFF2-40B4-BE49-F238E27FC236}">
                      <a16:creationId xmlns:a16="http://schemas.microsoft.com/office/drawing/2014/main" id="{B7CDE993-E34D-D342-976D-05190F54C4A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18" name="Oval 582">
                  <a:extLst>
                    <a:ext uri="{FF2B5EF4-FFF2-40B4-BE49-F238E27FC236}">
                      <a16:creationId xmlns:a16="http://schemas.microsoft.com/office/drawing/2014/main" id="{3EFE86AA-2B35-1D42-AB75-EB2ABDC341F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19" name="Oval 583">
                  <a:extLst>
                    <a:ext uri="{FF2B5EF4-FFF2-40B4-BE49-F238E27FC236}">
                      <a16:creationId xmlns:a16="http://schemas.microsoft.com/office/drawing/2014/main" id="{C3C7BF89-693E-0D4B-9407-8B026E9B412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0" name="Oval 584">
                  <a:extLst>
                    <a:ext uri="{FF2B5EF4-FFF2-40B4-BE49-F238E27FC236}">
                      <a16:creationId xmlns:a16="http://schemas.microsoft.com/office/drawing/2014/main" id="{5ED2E279-89E3-D340-9B74-985A4B75BF3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1" name="Oval 585">
                  <a:extLst>
                    <a:ext uri="{FF2B5EF4-FFF2-40B4-BE49-F238E27FC236}">
                      <a16:creationId xmlns:a16="http://schemas.microsoft.com/office/drawing/2014/main" id="{CDC2539F-1306-C048-9A3F-590372650A6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2" name="Oval 586">
                  <a:extLst>
                    <a:ext uri="{FF2B5EF4-FFF2-40B4-BE49-F238E27FC236}">
                      <a16:creationId xmlns:a16="http://schemas.microsoft.com/office/drawing/2014/main" id="{59A55B0F-0BC2-3946-BFA4-76898551D44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3" name="Oval 587">
                  <a:extLst>
                    <a:ext uri="{FF2B5EF4-FFF2-40B4-BE49-F238E27FC236}">
                      <a16:creationId xmlns:a16="http://schemas.microsoft.com/office/drawing/2014/main" id="{821AE74B-74D6-EB4A-9A00-F02C3479F56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4" name="Oval 588">
                  <a:extLst>
                    <a:ext uri="{FF2B5EF4-FFF2-40B4-BE49-F238E27FC236}">
                      <a16:creationId xmlns:a16="http://schemas.microsoft.com/office/drawing/2014/main" id="{BE2DC94C-9A63-724A-9917-DC3A929AD34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5" name="Oval 589">
                  <a:extLst>
                    <a:ext uri="{FF2B5EF4-FFF2-40B4-BE49-F238E27FC236}">
                      <a16:creationId xmlns:a16="http://schemas.microsoft.com/office/drawing/2014/main" id="{D41AF2AD-6701-854F-BF8E-9C04AF878E4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6" name="Oval 590">
                  <a:extLst>
                    <a:ext uri="{FF2B5EF4-FFF2-40B4-BE49-F238E27FC236}">
                      <a16:creationId xmlns:a16="http://schemas.microsoft.com/office/drawing/2014/main" id="{A55AB3BD-3A0A-F44B-B9F1-125E0C6CB17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327" name="Group 591">
                <a:extLst>
                  <a:ext uri="{FF2B5EF4-FFF2-40B4-BE49-F238E27FC236}">
                    <a16:creationId xmlns:a16="http://schemas.microsoft.com/office/drawing/2014/main" id="{9C5A8FDB-E77B-CD44-AFB5-1C571AEF72EC}"/>
                  </a:ext>
                </a:extLst>
              </p:cNvPr>
              <p:cNvGrpSpPr>
                <a:grpSpLocks/>
              </p:cNvGrpSpPr>
              <p:nvPr/>
            </p:nvGrpSpPr>
            <p:grpSpPr bwMode="auto">
              <a:xfrm>
                <a:off x="3767" y="2833"/>
                <a:ext cx="346" cy="304"/>
                <a:chOff x="3098" y="2084"/>
                <a:chExt cx="346" cy="304"/>
              </a:xfrm>
            </p:grpSpPr>
            <p:sp>
              <p:nvSpPr>
                <p:cNvPr id="757328" name="Oval 592">
                  <a:extLst>
                    <a:ext uri="{FF2B5EF4-FFF2-40B4-BE49-F238E27FC236}">
                      <a16:creationId xmlns:a16="http://schemas.microsoft.com/office/drawing/2014/main" id="{06737CAC-8F3A-FB46-8B19-DA980B653BA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9" name="Oval 593">
                  <a:extLst>
                    <a:ext uri="{FF2B5EF4-FFF2-40B4-BE49-F238E27FC236}">
                      <a16:creationId xmlns:a16="http://schemas.microsoft.com/office/drawing/2014/main" id="{EECE7C5B-9C8F-0E48-8DE7-B09B7B3C982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0" name="Oval 594">
                  <a:extLst>
                    <a:ext uri="{FF2B5EF4-FFF2-40B4-BE49-F238E27FC236}">
                      <a16:creationId xmlns:a16="http://schemas.microsoft.com/office/drawing/2014/main" id="{CF2A33E1-DE67-234B-80C6-3AEEEE75C6D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1" name="Oval 595">
                  <a:extLst>
                    <a:ext uri="{FF2B5EF4-FFF2-40B4-BE49-F238E27FC236}">
                      <a16:creationId xmlns:a16="http://schemas.microsoft.com/office/drawing/2014/main" id="{F705C1F2-24A7-734C-8FB7-91E00A0A6AF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2" name="Oval 596">
                  <a:extLst>
                    <a:ext uri="{FF2B5EF4-FFF2-40B4-BE49-F238E27FC236}">
                      <a16:creationId xmlns:a16="http://schemas.microsoft.com/office/drawing/2014/main" id="{7E8353AD-D337-B64C-9A22-B6464E8879D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3" name="Oval 597">
                  <a:extLst>
                    <a:ext uri="{FF2B5EF4-FFF2-40B4-BE49-F238E27FC236}">
                      <a16:creationId xmlns:a16="http://schemas.microsoft.com/office/drawing/2014/main" id="{66617B0C-2B9D-F34E-B538-2FAF8A1DAAB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4" name="Oval 598">
                  <a:extLst>
                    <a:ext uri="{FF2B5EF4-FFF2-40B4-BE49-F238E27FC236}">
                      <a16:creationId xmlns:a16="http://schemas.microsoft.com/office/drawing/2014/main" id="{2AFBA901-1AE0-F84F-8251-5C4F39537B4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5" name="Oval 599">
                  <a:extLst>
                    <a:ext uri="{FF2B5EF4-FFF2-40B4-BE49-F238E27FC236}">
                      <a16:creationId xmlns:a16="http://schemas.microsoft.com/office/drawing/2014/main" id="{39DA7C16-973A-D147-9F39-E1340A58E20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6" name="Oval 600">
                  <a:extLst>
                    <a:ext uri="{FF2B5EF4-FFF2-40B4-BE49-F238E27FC236}">
                      <a16:creationId xmlns:a16="http://schemas.microsoft.com/office/drawing/2014/main" id="{9D1120DE-79A0-544F-B361-CF259483E90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7" name="Oval 601">
                  <a:extLst>
                    <a:ext uri="{FF2B5EF4-FFF2-40B4-BE49-F238E27FC236}">
                      <a16:creationId xmlns:a16="http://schemas.microsoft.com/office/drawing/2014/main" id="{17C02269-ECFF-7A49-B684-6E92B918E00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8" name="Oval 602">
                  <a:extLst>
                    <a:ext uri="{FF2B5EF4-FFF2-40B4-BE49-F238E27FC236}">
                      <a16:creationId xmlns:a16="http://schemas.microsoft.com/office/drawing/2014/main" id="{A2B4AA96-A52C-9D4B-ABD2-8CE5A30318F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9" name="Oval 603">
                  <a:extLst>
                    <a:ext uri="{FF2B5EF4-FFF2-40B4-BE49-F238E27FC236}">
                      <a16:creationId xmlns:a16="http://schemas.microsoft.com/office/drawing/2014/main" id="{255282AF-E3AB-D744-8915-123035ED840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40" name="Oval 604">
                  <a:extLst>
                    <a:ext uri="{FF2B5EF4-FFF2-40B4-BE49-F238E27FC236}">
                      <a16:creationId xmlns:a16="http://schemas.microsoft.com/office/drawing/2014/main" id="{7F120428-27B2-7E41-953C-870D6393CEA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41" name="Oval 605">
                  <a:extLst>
                    <a:ext uri="{FF2B5EF4-FFF2-40B4-BE49-F238E27FC236}">
                      <a16:creationId xmlns:a16="http://schemas.microsoft.com/office/drawing/2014/main" id="{E78C2D8E-76DF-E341-9643-F2960CD6CE9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342" name="Group 606">
              <a:extLst>
                <a:ext uri="{FF2B5EF4-FFF2-40B4-BE49-F238E27FC236}">
                  <a16:creationId xmlns:a16="http://schemas.microsoft.com/office/drawing/2014/main" id="{1280BDD7-7F34-4D45-A586-80F9482066B7}"/>
                </a:ext>
              </a:extLst>
            </p:cNvPr>
            <p:cNvGrpSpPr>
              <a:grpSpLocks/>
            </p:cNvGrpSpPr>
            <p:nvPr/>
          </p:nvGrpSpPr>
          <p:grpSpPr bwMode="auto">
            <a:xfrm>
              <a:off x="2367" y="2454"/>
              <a:ext cx="1005" cy="1172"/>
              <a:chOff x="2271" y="2358"/>
              <a:chExt cx="1005" cy="1172"/>
            </a:xfrm>
          </p:grpSpPr>
          <p:grpSp>
            <p:nvGrpSpPr>
              <p:cNvPr id="757343" name="Group 607">
                <a:extLst>
                  <a:ext uri="{FF2B5EF4-FFF2-40B4-BE49-F238E27FC236}">
                    <a16:creationId xmlns:a16="http://schemas.microsoft.com/office/drawing/2014/main" id="{A54A41F1-4528-D34E-8AC5-FE07C9E7BBE6}"/>
                  </a:ext>
                </a:extLst>
              </p:cNvPr>
              <p:cNvGrpSpPr>
                <a:grpSpLocks/>
              </p:cNvGrpSpPr>
              <p:nvPr/>
            </p:nvGrpSpPr>
            <p:grpSpPr bwMode="auto">
              <a:xfrm>
                <a:off x="2930" y="3226"/>
                <a:ext cx="346" cy="304"/>
                <a:chOff x="3098" y="2084"/>
                <a:chExt cx="346" cy="304"/>
              </a:xfrm>
            </p:grpSpPr>
            <p:sp>
              <p:nvSpPr>
                <p:cNvPr id="757344" name="Oval 608">
                  <a:extLst>
                    <a:ext uri="{FF2B5EF4-FFF2-40B4-BE49-F238E27FC236}">
                      <a16:creationId xmlns:a16="http://schemas.microsoft.com/office/drawing/2014/main" id="{071F2CB5-EA95-454A-BE34-F1853B0E199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45" name="Oval 609">
                  <a:extLst>
                    <a:ext uri="{FF2B5EF4-FFF2-40B4-BE49-F238E27FC236}">
                      <a16:creationId xmlns:a16="http://schemas.microsoft.com/office/drawing/2014/main" id="{DA7BA082-8EEB-1843-BE27-4388A9B5284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46" name="Oval 610">
                  <a:extLst>
                    <a:ext uri="{FF2B5EF4-FFF2-40B4-BE49-F238E27FC236}">
                      <a16:creationId xmlns:a16="http://schemas.microsoft.com/office/drawing/2014/main" id="{622B42BC-247C-4A4B-9BF1-09F8C67739C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47" name="Oval 611">
                  <a:extLst>
                    <a:ext uri="{FF2B5EF4-FFF2-40B4-BE49-F238E27FC236}">
                      <a16:creationId xmlns:a16="http://schemas.microsoft.com/office/drawing/2014/main" id="{64026411-1CC3-2244-AC5B-1E531FC13A3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48" name="Oval 612">
                  <a:extLst>
                    <a:ext uri="{FF2B5EF4-FFF2-40B4-BE49-F238E27FC236}">
                      <a16:creationId xmlns:a16="http://schemas.microsoft.com/office/drawing/2014/main" id="{AF1B3048-F076-5E43-9856-A094B3BB3C2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49" name="Oval 613">
                  <a:extLst>
                    <a:ext uri="{FF2B5EF4-FFF2-40B4-BE49-F238E27FC236}">
                      <a16:creationId xmlns:a16="http://schemas.microsoft.com/office/drawing/2014/main" id="{3FD681B5-5EE6-2046-81CC-507598D6674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0" name="Oval 614">
                  <a:extLst>
                    <a:ext uri="{FF2B5EF4-FFF2-40B4-BE49-F238E27FC236}">
                      <a16:creationId xmlns:a16="http://schemas.microsoft.com/office/drawing/2014/main" id="{1C20DAF4-40CC-9A41-BA5A-58F27F04976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1" name="Oval 615">
                  <a:extLst>
                    <a:ext uri="{FF2B5EF4-FFF2-40B4-BE49-F238E27FC236}">
                      <a16:creationId xmlns:a16="http://schemas.microsoft.com/office/drawing/2014/main" id="{A75C8F89-4306-9340-ADF5-DAE2D860428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2" name="Oval 616">
                  <a:extLst>
                    <a:ext uri="{FF2B5EF4-FFF2-40B4-BE49-F238E27FC236}">
                      <a16:creationId xmlns:a16="http://schemas.microsoft.com/office/drawing/2014/main" id="{5170D671-EF54-4D4A-B678-3ECFD1F4049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3" name="Oval 617">
                  <a:extLst>
                    <a:ext uri="{FF2B5EF4-FFF2-40B4-BE49-F238E27FC236}">
                      <a16:creationId xmlns:a16="http://schemas.microsoft.com/office/drawing/2014/main" id="{DB77527E-A275-CF46-88FF-460B9888788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4" name="Oval 618">
                  <a:extLst>
                    <a:ext uri="{FF2B5EF4-FFF2-40B4-BE49-F238E27FC236}">
                      <a16:creationId xmlns:a16="http://schemas.microsoft.com/office/drawing/2014/main" id="{8CED8DC2-CB9F-1640-BC46-D518C0A931E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5" name="Oval 619">
                  <a:extLst>
                    <a:ext uri="{FF2B5EF4-FFF2-40B4-BE49-F238E27FC236}">
                      <a16:creationId xmlns:a16="http://schemas.microsoft.com/office/drawing/2014/main" id="{06C1BA77-FBF7-744A-927C-9CD918EBACC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6" name="Oval 620">
                  <a:extLst>
                    <a:ext uri="{FF2B5EF4-FFF2-40B4-BE49-F238E27FC236}">
                      <a16:creationId xmlns:a16="http://schemas.microsoft.com/office/drawing/2014/main" id="{84C7864C-1A2C-324C-A1BF-2D120C541E1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7" name="Oval 621">
                  <a:extLst>
                    <a:ext uri="{FF2B5EF4-FFF2-40B4-BE49-F238E27FC236}">
                      <a16:creationId xmlns:a16="http://schemas.microsoft.com/office/drawing/2014/main" id="{E91D157B-B06F-0844-9576-6188398A46E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358" name="Group 622">
                <a:extLst>
                  <a:ext uri="{FF2B5EF4-FFF2-40B4-BE49-F238E27FC236}">
                    <a16:creationId xmlns:a16="http://schemas.microsoft.com/office/drawing/2014/main" id="{8CBC9CEF-BF90-B141-BAF5-669B5AA55029}"/>
                  </a:ext>
                </a:extLst>
              </p:cNvPr>
              <p:cNvGrpSpPr>
                <a:grpSpLocks/>
              </p:cNvGrpSpPr>
              <p:nvPr/>
            </p:nvGrpSpPr>
            <p:grpSpPr bwMode="auto">
              <a:xfrm>
                <a:off x="2271" y="2358"/>
                <a:ext cx="346" cy="304"/>
                <a:chOff x="3098" y="2084"/>
                <a:chExt cx="346" cy="304"/>
              </a:xfrm>
            </p:grpSpPr>
            <p:sp>
              <p:nvSpPr>
                <p:cNvPr id="757359" name="Oval 623">
                  <a:extLst>
                    <a:ext uri="{FF2B5EF4-FFF2-40B4-BE49-F238E27FC236}">
                      <a16:creationId xmlns:a16="http://schemas.microsoft.com/office/drawing/2014/main" id="{1A95477D-DAFF-2E40-8915-AC9ED8290E2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0" name="Oval 624">
                  <a:extLst>
                    <a:ext uri="{FF2B5EF4-FFF2-40B4-BE49-F238E27FC236}">
                      <a16:creationId xmlns:a16="http://schemas.microsoft.com/office/drawing/2014/main" id="{401CA688-C837-BD4F-B168-15FE6007106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1" name="Oval 625">
                  <a:extLst>
                    <a:ext uri="{FF2B5EF4-FFF2-40B4-BE49-F238E27FC236}">
                      <a16:creationId xmlns:a16="http://schemas.microsoft.com/office/drawing/2014/main" id="{CC3482F4-5228-9545-B95A-D3111B34CD8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2" name="Oval 626">
                  <a:extLst>
                    <a:ext uri="{FF2B5EF4-FFF2-40B4-BE49-F238E27FC236}">
                      <a16:creationId xmlns:a16="http://schemas.microsoft.com/office/drawing/2014/main" id="{1C82829C-F3C6-AB41-869E-EC58E8C9C9E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3" name="Oval 627">
                  <a:extLst>
                    <a:ext uri="{FF2B5EF4-FFF2-40B4-BE49-F238E27FC236}">
                      <a16:creationId xmlns:a16="http://schemas.microsoft.com/office/drawing/2014/main" id="{A545BE71-A2A9-3540-ACBF-740705A4919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4" name="Oval 628">
                  <a:extLst>
                    <a:ext uri="{FF2B5EF4-FFF2-40B4-BE49-F238E27FC236}">
                      <a16:creationId xmlns:a16="http://schemas.microsoft.com/office/drawing/2014/main" id="{99A7CF7A-CE46-2F4E-B8FD-3D47162035E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5" name="Oval 629">
                  <a:extLst>
                    <a:ext uri="{FF2B5EF4-FFF2-40B4-BE49-F238E27FC236}">
                      <a16:creationId xmlns:a16="http://schemas.microsoft.com/office/drawing/2014/main" id="{FEEA3176-E5F5-DF48-B91A-39CC94A9E88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6" name="Oval 630">
                  <a:extLst>
                    <a:ext uri="{FF2B5EF4-FFF2-40B4-BE49-F238E27FC236}">
                      <a16:creationId xmlns:a16="http://schemas.microsoft.com/office/drawing/2014/main" id="{DDDBA61A-A8D1-9645-BC85-AD2180443C7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7" name="Oval 631">
                  <a:extLst>
                    <a:ext uri="{FF2B5EF4-FFF2-40B4-BE49-F238E27FC236}">
                      <a16:creationId xmlns:a16="http://schemas.microsoft.com/office/drawing/2014/main" id="{E8AF2A4B-4118-9442-9191-5EA13911FA6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8" name="Oval 632">
                  <a:extLst>
                    <a:ext uri="{FF2B5EF4-FFF2-40B4-BE49-F238E27FC236}">
                      <a16:creationId xmlns:a16="http://schemas.microsoft.com/office/drawing/2014/main" id="{5B4BD97E-8793-9647-8A74-92CE578CC9B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9" name="Oval 633">
                  <a:extLst>
                    <a:ext uri="{FF2B5EF4-FFF2-40B4-BE49-F238E27FC236}">
                      <a16:creationId xmlns:a16="http://schemas.microsoft.com/office/drawing/2014/main" id="{17003934-ADE4-1746-9A9E-C41C65BA792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70" name="Oval 634">
                  <a:extLst>
                    <a:ext uri="{FF2B5EF4-FFF2-40B4-BE49-F238E27FC236}">
                      <a16:creationId xmlns:a16="http://schemas.microsoft.com/office/drawing/2014/main" id="{154DC816-436D-8945-AF2E-AE64D326852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71" name="Oval 635">
                  <a:extLst>
                    <a:ext uri="{FF2B5EF4-FFF2-40B4-BE49-F238E27FC236}">
                      <a16:creationId xmlns:a16="http://schemas.microsoft.com/office/drawing/2014/main" id="{C6C03D28-6D4F-D244-8857-21EE02655A4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72" name="Oval 636">
                  <a:extLst>
                    <a:ext uri="{FF2B5EF4-FFF2-40B4-BE49-F238E27FC236}">
                      <a16:creationId xmlns:a16="http://schemas.microsoft.com/office/drawing/2014/main" id="{E4A5A5FE-FC13-244E-816E-B821C4D7C1F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757373" name="Text Box 637">
            <a:extLst>
              <a:ext uri="{FF2B5EF4-FFF2-40B4-BE49-F238E27FC236}">
                <a16:creationId xmlns:a16="http://schemas.microsoft.com/office/drawing/2014/main" id="{56ABBDD0-9A18-9142-A0B9-636360EF9B5A}"/>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sp>
        <p:nvSpPr>
          <p:cNvPr id="757374" name="Text Box 638">
            <a:extLst>
              <a:ext uri="{FF2B5EF4-FFF2-40B4-BE49-F238E27FC236}">
                <a16:creationId xmlns:a16="http://schemas.microsoft.com/office/drawing/2014/main" id="{19188A8B-A5DC-1049-B5D2-9CFEF1A9B179}"/>
              </a:ext>
            </a:extLst>
          </p:cNvPr>
          <p:cNvSpPr txBox="1">
            <a:spLocks noChangeArrowheads="1"/>
          </p:cNvSpPr>
          <p:nvPr/>
        </p:nvSpPr>
        <p:spPr bwMode="auto">
          <a:xfrm>
            <a:off x="2994025" y="4217988"/>
            <a:ext cx="4922838" cy="19208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4000" b="1" i="1">
                <a:solidFill>
                  <a:srgbClr val="FF0000"/>
                </a:solidFill>
                <a:effectLst>
                  <a:outerShdw blurRad="38100" dist="38100" dir="2700000" algn="tl">
                    <a:srgbClr val="000000"/>
                  </a:outerShdw>
                </a:effectLst>
                <a:ea typeface="Gulim" panose="020B0600000101010101" pitchFamily="34" charset="-127"/>
              </a:rPr>
              <a:t>KETURUNANNYA SEMAKIN BANYAK!</a:t>
            </a:r>
          </a:p>
        </p:txBody>
      </p:sp>
      <p:sp>
        <p:nvSpPr>
          <p:cNvPr id="757376" name="Text Box 640">
            <a:extLst>
              <a:ext uri="{FF2B5EF4-FFF2-40B4-BE49-F238E27FC236}">
                <a16:creationId xmlns:a16="http://schemas.microsoft.com/office/drawing/2014/main" id="{6F988AF7-C4E8-F848-AD38-BE7927DEED27}"/>
              </a:ext>
            </a:extLst>
          </p:cNvPr>
          <p:cNvSpPr txBox="1">
            <a:spLocks noChangeArrowheads="1"/>
          </p:cNvSpPr>
          <p:nvPr/>
        </p:nvSpPr>
        <p:spPr bwMode="auto">
          <a:xfrm>
            <a:off x="8574088" y="64135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757377" name="Rectangle 641">
            <a:extLst>
              <a:ext uri="{FF2B5EF4-FFF2-40B4-BE49-F238E27FC236}">
                <a16:creationId xmlns:a16="http://schemas.microsoft.com/office/drawing/2014/main" id="{0DC89810-5948-C142-9014-8A44873EA032}"/>
              </a:ext>
            </a:extLst>
          </p:cNvPr>
          <p:cNvSpPr>
            <a:spLocks noChangeArrowheads="1"/>
          </p:cNvSpPr>
          <p:nvPr/>
        </p:nvSpPr>
        <p:spPr bwMode="auto">
          <a:xfrm>
            <a:off x="4125913" y="2073275"/>
            <a:ext cx="7143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430</a:t>
            </a:r>
            <a:endParaRPr lang="en-US" altLang="ko-KR" b="1">
              <a:solidFill>
                <a:schemeClr val="bg2"/>
              </a:solidFill>
              <a:effectLst/>
              <a:latin typeface="Times" pitchFamily="2"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57374"/>
                                        </p:tgtEl>
                                        <p:attrNameLst>
                                          <p:attrName>style.visibility</p:attrName>
                                        </p:attrNameLst>
                                      </p:cBhvr>
                                      <p:to>
                                        <p:strVal val="visible"/>
                                      </p:to>
                                    </p:set>
                                    <p:animEffect transition="in" filter="dissolve">
                                      <p:cBhvr>
                                        <p:cTn id="7" dur="500"/>
                                        <p:tgtEl>
                                          <p:spTgt spid="75737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69722"/>
                                        </p:tgtEl>
                                        <p:attrNameLst>
                                          <p:attrName>style.visibility</p:attrName>
                                        </p:attrNameLst>
                                      </p:cBhvr>
                                      <p:to>
                                        <p:strVal val="visible"/>
                                      </p:to>
                                    </p:set>
                                    <p:animEffect transition="in" filter="dissolve">
                                      <p:cBhvr>
                                        <p:cTn id="11" dur="500"/>
                                        <p:tgtEl>
                                          <p:spTgt spid="66972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70357"/>
                                        </p:tgtEl>
                                        <p:attrNameLst>
                                          <p:attrName>style.visibility</p:attrName>
                                        </p:attrNameLst>
                                      </p:cBhvr>
                                      <p:to>
                                        <p:strVal val="visible"/>
                                      </p:to>
                                    </p:set>
                                    <p:animEffect transition="in" filter="dissolve">
                                      <p:cBhvr>
                                        <p:cTn id="15" dur="500"/>
                                        <p:tgtEl>
                                          <p:spTgt spid="670357"/>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670992"/>
                                        </p:tgtEl>
                                        <p:attrNameLst>
                                          <p:attrName>style.visibility</p:attrName>
                                        </p:attrNameLst>
                                      </p:cBhvr>
                                      <p:to>
                                        <p:strVal val="visible"/>
                                      </p:to>
                                    </p:set>
                                    <p:animEffect transition="in" filter="dissolve">
                                      <p:cBhvr>
                                        <p:cTn id="19" dur="500"/>
                                        <p:tgtEl>
                                          <p:spTgt spid="670992"/>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671627"/>
                                        </p:tgtEl>
                                        <p:attrNameLst>
                                          <p:attrName>style.visibility</p:attrName>
                                        </p:attrNameLst>
                                      </p:cBhvr>
                                      <p:to>
                                        <p:strVal val="visible"/>
                                      </p:to>
                                    </p:set>
                                    <p:animEffect transition="in" filter="dissolve">
                                      <p:cBhvr>
                                        <p:cTn id="23" dur="500"/>
                                        <p:tgtEl>
                                          <p:spTgt spid="671627"/>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673548"/>
                                        </p:tgtEl>
                                        <p:attrNameLst>
                                          <p:attrName>style.visibility</p:attrName>
                                        </p:attrNameLst>
                                      </p:cBhvr>
                                      <p:to>
                                        <p:strVal val="visible"/>
                                      </p:to>
                                    </p:set>
                                    <p:animEffect transition="in" filter="dissolve">
                                      <p:cBhvr>
                                        <p:cTn id="27" dur="500"/>
                                        <p:tgtEl>
                                          <p:spTgt spid="673548"/>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756103"/>
                                        </p:tgtEl>
                                        <p:attrNameLst>
                                          <p:attrName>style.visibility</p:attrName>
                                        </p:attrNameLst>
                                      </p:cBhvr>
                                      <p:to>
                                        <p:strVal val="visible"/>
                                      </p:to>
                                    </p:set>
                                    <p:animEffect transition="in" filter="dissolve">
                                      <p:cBhvr>
                                        <p:cTn id="31" dur="500"/>
                                        <p:tgtEl>
                                          <p:spTgt spid="756103"/>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756738"/>
                                        </p:tgtEl>
                                        <p:attrNameLst>
                                          <p:attrName>style.visibility</p:attrName>
                                        </p:attrNameLst>
                                      </p:cBhvr>
                                      <p:to>
                                        <p:strVal val="visible"/>
                                      </p:to>
                                    </p:set>
                                    <p:animEffect transition="in" filter="dissolve">
                                      <p:cBhvr>
                                        <p:cTn id="35" dur="500"/>
                                        <p:tgtEl>
                                          <p:spTgt spid="75673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669707"/>
                                        </p:tgtEl>
                                        <p:attrNameLst>
                                          <p:attrName>style.visibility</p:attrName>
                                        </p:attrNameLst>
                                      </p:cBhvr>
                                      <p:to>
                                        <p:strVal val="visible"/>
                                      </p:to>
                                    </p:set>
                                    <p:anim calcmode="lin" valueType="num">
                                      <p:cBhvr>
                                        <p:cTn id="40" dur="500" fill="hold"/>
                                        <p:tgtEl>
                                          <p:spTgt spid="669707"/>
                                        </p:tgtEl>
                                        <p:attrNameLst>
                                          <p:attrName>ppt_x</p:attrName>
                                        </p:attrNameLst>
                                      </p:cBhvr>
                                      <p:tavLst>
                                        <p:tav tm="0">
                                          <p:val>
                                            <p:strVal val="#ppt_x-#ppt_w/2"/>
                                          </p:val>
                                        </p:tav>
                                        <p:tav tm="100000">
                                          <p:val>
                                            <p:strVal val="#ppt_x"/>
                                          </p:val>
                                        </p:tav>
                                      </p:tavLst>
                                    </p:anim>
                                    <p:anim calcmode="lin" valueType="num">
                                      <p:cBhvr>
                                        <p:cTn id="41" dur="500" fill="hold"/>
                                        <p:tgtEl>
                                          <p:spTgt spid="669707"/>
                                        </p:tgtEl>
                                        <p:attrNameLst>
                                          <p:attrName>ppt_y</p:attrName>
                                        </p:attrNameLst>
                                      </p:cBhvr>
                                      <p:tavLst>
                                        <p:tav tm="0">
                                          <p:val>
                                            <p:strVal val="#ppt_y"/>
                                          </p:val>
                                        </p:tav>
                                        <p:tav tm="100000">
                                          <p:val>
                                            <p:strVal val="#ppt_y"/>
                                          </p:val>
                                        </p:tav>
                                      </p:tavLst>
                                    </p:anim>
                                    <p:anim calcmode="lin" valueType="num">
                                      <p:cBhvr>
                                        <p:cTn id="42" dur="500" fill="hold"/>
                                        <p:tgtEl>
                                          <p:spTgt spid="669707"/>
                                        </p:tgtEl>
                                        <p:attrNameLst>
                                          <p:attrName>ppt_w</p:attrName>
                                        </p:attrNameLst>
                                      </p:cBhvr>
                                      <p:tavLst>
                                        <p:tav tm="0">
                                          <p:val>
                                            <p:fltVal val="0"/>
                                          </p:val>
                                        </p:tav>
                                        <p:tav tm="100000">
                                          <p:val>
                                            <p:strVal val="#ppt_w"/>
                                          </p:val>
                                        </p:tav>
                                      </p:tavLst>
                                    </p:anim>
                                    <p:anim calcmode="lin" valueType="num">
                                      <p:cBhvr>
                                        <p:cTn id="43" dur="500" fill="hold"/>
                                        <p:tgtEl>
                                          <p:spTgt spid="669707"/>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8" fill="hold" grpId="0" nodeType="clickEffect">
                                  <p:stCondLst>
                                    <p:cond delay="0"/>
                                  </p:stCondLst>
                                  <p:childTnLst>
                                    <p:set>
                                      <p:cBhvr>
                                        <p:cTn id="47" dur="1" fill="hold">
                                          <p:stCondLst>
                                            <p:cond delay="0"/>
                                          </p:stCondLst>
                                        </p:cTn>
                                        <p:tgtEl>
                                          <p:spTgt spid="757377"/>
                                        </p:tgtEl>
                                        <p:attrNameLst>
                                          <p:attrName>style.visibility</p:attrName>
                                        </p:attrNameLst>
                                      </p:cBhvr>
                                      <p:to>
                                        <p:strVal val="visible"/>
                                      </p:to>
                                    </p:set>
                                    <p:anim calcmode="lin" valueType="num">
                                      <p:cBhvr>
                                        <p:cTn id="48" dur="500" fill="hold"/>
                                        <p:tgtEl>
                                          <p:spTgt spid="757377"/>
                                        </p:tgtEl>
                                        <p:attrNameLst>
                                          <p:attrName>ppt_x</p:attrName>
                                        </p:attrNameLst>
                                      </p:cBhvr>
                                      <p:tavLst>
                                        <p:tav tm="0">
                                          <p:val>
                                            <p:strVal val="#ppt_x-#ppt_w/2"/>
                                          </p:val>
                                        </p:tav>
                                        <p:tav tm="100000">
                                          <p:val>
                                            <p:strVal val="#ppt_x"/>
                                          </p:val>
                                        </p:tav>
                                      </p:tavLst>
                                    </p:anim>
                                    <p:anim calcmode="lin" valueType="num">
                                      <p:cBhvr>
                                        <p:cTn id="49" dur="500" fill="hold"/>
                                        <p:tgtEl>
                                          <p:spTgt spid="757377"/>
                                        </p:tgtEl>
                                        <p:attrNameLst>
                                          <p:attrName>ppt_y</p:attrName>
                                        </p:attrNameLst>
                                      </p:cBhvr>
                                      <p:tavLst>
                                        <p:tav tm="0">
                                          <p:val>
                                            <p:strVal val="#ppt_y"/>
                                          </p:val>
                                        </p:tav>
                                        <p:tav tm="100000">
                                          <p:val>
                                            <p:strVal val="#ppt_y"/>
                                          </p:val>
                                        </p:tav>
                                      </p:tavLst>
                                    </p:anim>
                                    <p:anim calcmode="lin" valueType="num">
                                      <p:cBhvr>
                                        <p:cTn id="50" dur="500" fill="hold"/>
                                        <p:tgtEl>
                                          <p:spTgt spid="757377"/>
                                        </p:tgtEl>
                                        <p:attrNameLst>
                                          <p:attrName>ppt_w</p:attrName>
                                        </p:attrNameLst>
                                      </p:cBhvr>
                                      <p:tavLst>
                                        <p:tav tm="0">
                                          <p:val>
                                            <p:fltVal val="0"/>
                                          </p:val>
                                        </p:tav>
                                        <p:tav tm="100000">
                                          <p:val>
                                            <p:strVal val="#ppt_w"/>
                                          </p:val>
                                        </p:tav>
                                      </p:tavLst>
                                    </p:anim>
                                    <p:anim calcmode="lin" valueType="num">
                                      <p:cBhvr>
                                        <p:cTn id="51" dur="500" fill="hold"/>
                                        <p:tgtEl>
                                          <p:spTgt spid="7573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7" grpId="0" autoUpdateAnimBg="0"/>
      <p:bldP spid="757374" grpId="0" autoUpdateAnimBg="0"/>
      <p:bldP spid="757377"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8675" name="Freeform 3">
            <a:extLst>
              <a:ext uri="{FF2B5EF4-FFF2-40B4-BE49-F238E27FC236}">
                <a16:creationId xmlns:a16="http://schemas.microsoft.com/office/drawing/2014/main" id="{E13AC6FF-7B5F-B84C-A569-4CED00307F9C}"/>
              </a:ext>
            </a:extLst>
          </p:cNvPr>
          <p:cNvSpPr>
            <a:spLocks/>
          </p:cNvSpPr>
          <p:nvPr/>
        </p:nvSpPr>
        <p:spPr bwMode="auto">
          <a:xfrm>
            <a:off x="4941888" y="21558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676" name="AutoShape 4">
            <a:extLst>
              <a:ext uri="{FF2B5EF4-FFF2-40B4-BE49-F238E27FC236}">
                <a16:creationId xmlns:a16="http://schemas.microsoft.com/office/drawing/2014/main" id="{AB6D57DE-5055-E645-9742-AA4300F4C925}"/>
              </a:ext>
            </a:extLst>
          </p:cNvPr>
          <p:cNvSpPr>
            <a:spLocks noChangeArrowheads="1"/>
          </p:cNvSpPr>
          <p:nvPr/>
        </p:nvSpPr>
        <p:spPr bwMode="auto">
          <a:xfrm>
            <a:off x="4230688" y="20478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77" name="Rectangle 5">
            <a:extLst>
              <a:ext uri="{FF2B5EF4-FFF2-40B4-BE49-F238E27FC236}">
                <a16:creationId xmlns:a16="http://schemas.microsoft.com/office/drawing/2014/main" id="{7B2EE407-D8E9-E341-A89F-B5620875A422}"/>
              </a:ext>
            </a:extLst>
          </p:cNvPr>
          <p:cNvSpPr>
            <a:spLocks noChangeArrowheads="1"/>
          </p:cNvSpPr>
          <p:nvPr/>
        </p:nvSpPr>
        <p:spPr bwMode="auto">
          <a:xfrm>
            <a:off x="4229100" y="22050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78" name="Freeform 6">
            <a:extLst>
              <a:ext uri="{FF2B5EF4-FFF2-40B4-BE49-F238E27FC236}">
                <a16:creationId xmlns:a16="http://schemas.microsoft.com/office/drawing/2014/main" id="{16751C4D-7856-4B4B-992E-9778F0571B8B}"/>
              </a:ext>
            </a:extLst>
          </p:cNvPr>
          <p:cNvSpPr>
            <a:spLocks/>
          </p:cNvSpPr>
          <p:nvPr/>
        </p:nvSpPr>
        <p:spPr bwMode="auto">
          <a:xfrm>
            <a:off x="4824413" y="35687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679" name="Rectangle 7">
            <a:extLst>
              <a:ext uri="{FF2B5EF4-FFF2-40B4-BE49-F238E27FC236}">
                <a16:creationId xmlns:a16="http://schemas.microsoft.com/office/drawing/2014/main" id="{F4E4F29D-4354-1046-8951-FF0DC2934626}"/>
              </a:ext>
            </a:extLst>
          </p:cNvPr>
          <p:cNvSpPr>
            <a:spLocks noChangeArrowheads="1"/>
          </p:cNvSpPr>
          <p:nvPr/>
        </p:nvSpPr>
        <p:spPr bwMode="auto">
          <a:xfrm>
            <a:off x="4405313" y="38989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0" name="Freeform 8">
            <a:extLst>
              <a:ext uri="{FF2B5EF4-FFF2-40B4-BE49-F238E27FC236}">
                <a16:creationId xmlns:a16="http://schemas.microsoft.com/office/drawing/2014/main" id="{42766C90-F00B-F54A-B0E7-9FBA2414F48E}"/>
              </a:ext>
            </a:extLst>
          </p:cNvPr>
          <p:cNvSpPr>
            <a:spLocks/>
          </p:cNvSpPr>
          <p:nvPr/>
        </p:nvSpPr>
        <p:spPr bwMode="auto">
          <a:xfrm>
            <a:off x="4819650" y="35290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681" name="AutoShape 9">
            <a:extLst>
              <a:ext uri="{FF2B5EF4-FFF2-40B4-BE49-F238E27FC236}">
                <a16:creationId xmlns:a16="http://schemas.microsoft.com/office/drawing/2014/main" id="{A2DAD8BC-C3B2-0645-A002-AB3F15929EA6}"/>
              </a:ext>
            </a:extLst>
          </p:cNvPr>
          <p:cNvSpPr>
            <a:spLocks noChangeArrowheads="1"/>
          </p:cNvSpPr>
          <p:nvPr/>
        </p:nvSpPr>
        <p:spPr bwMode="auto">
          <a:xfrm>
            <a:off x="4241800" y="34432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2" name="Rectangle 10">
            <a:extLst>
              <a:ext uri="{FF2B5EF4-FFF2-40B4-BE49-F238E27FC236}">
                <a16:creationId xmlns:a16="http://schemas.microsoft.com/office/drawing/2014/main" id="{37F73C9C-E593-574B-86AB-12F9D39468E6}"/>
              </a:ext>
            </a:extLst>
          </p:cNvPr>
          <p:cNvSpPr>
            <a:spLocks noChangeArrowheads="1"/>
          </p:cNvSpPr>
          <p:nvPr/>
        </p:nvSpPr>
        <p:spPr bwMode="auto">
          <a:xfrm>
            <a:off x="4243388" y="35909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3" name="Rectangle 11">
            <a:extLst>
              <a:ext uri="{FF2B5EF4-FFF2-40B4-BE49-F238E27FC236}">
                <a16:creationId xmlns:a16="http://schemas.microsoft.com/office/drawing/2014/main" id="{A9ABF5E0-543A-394A-95D0-85DB876BBD7E}"/>
              </a:ext>
            </a:extLst>
          </p:cNvPr>
          <p:cNvSpPr>
            <a:spLocks noChangeArrowheads="1"/>
          </p:cNvSpPr>
          <p:nvPr/>
        </p:nvSpPr>
        <p:spPr bwMode="auto">
          <a:xfrm>
            <a:off x="4354513" y="38496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4" name="AutoShape 12">
            <a:extLst>
              <a:ext uri="{FF2B5EF4-FFF2-40B4-BE49-F238E27FC236}">
                <a16:creationId xmlns:a16="http://schemas.microsoft.com/office/drawing/2014/main" id="{1FB8A363-672B-B84E-B3B0-ABE5F3C663CF}"/>
              </a:ext>
            </a:extLst>
          </p:cNvPr>
          <p:cNvSpPr>
            <a:spLocks noChangeArrowheads="1"/>
          </p:cNvSpPr>
          <p:nvPr/>
        </p:nvSpPr>
        <p:spPr bwMode="auto">
          <a:xfrm>
            <a:off x="4189413" y="563563"/>
            <a:ext cx="730250" cy="10906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5" name="Rectangle 13">
            <a:extLst>
              <a:ext uri="{FF2B5EF4-FFF2-40B4-BE49-F238E27FC236}">
                <a16:creationId xmlns:a16="http://schemas.microsoft.com/office/drawing/2014/main" id="{B6851B21-0A54-114E-862D-DC936F2D1F3C}"/>
              </a:ext>
            </a:extLst>
          </p:cNvPr>
          <p:cNvSpPr>
            <a:spLocks noChangeArrowheads="1"/>
          </p:cNvSpPr>
          <p:nvPr/>
        </p:nvSpPr>
        <p:spPr bwMode="auto">
          <a:xfrm>
            <a:off x="4187825" y="747713"/>
            <a:ext cx="952500" cy="11318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6" name="AutoShape 14">
            <a:extLst>
              <a:ext uri="{FF2B5EF4-FFF2-40B4-BE49-F238E27FC236}">
                <a16:creationId xmlns:a16="http://schemas.microsoft.com/office/drawing/2014/main" id="{B8157900-D22C-3340-A8FB-9F244F3861C3}"/>
              </a:ext>
            </a:extLst>
          </p:cNvPr>
          <p:cNvSpPr>
            <a:spLocks noChangeArrowheads="1"/>
          </p:cNvSpPr>
          <p:nvPr/>
        </p:nvSpPr>
        <p:spPr bwMode="auto">
          <a:xfrm>
            <a:off x="4205288" y="585788"/>
            <a:ext cx="695325" cy="10890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7" name="AutoShape 15">
            <a:extLst>
              <a:ext uri="{FF2B5EF4-FFF2-40B4-BE49-F238E27FC236}">
                <a16:creationId xmlns:a16="http://schemas.microsoft.com/office/drawing/2014/main" id="{6056659F-E410-9B44-A60F-1AFEC9D71565}"/>
              </a:ext>
            </a:extLst>
          </p:cNvPr>
          <p:cNvSpPr>
            <a:spLocks noChangeArrowheads="1"/>
          </p:cNvSpPr>
          <p:nvPr/>
        </p:nvSpPr>
        <p:spPr bwMode="auto">
          <a:xfrm>
            <a:off x="4246563" y="2073275"/>
            <a:ext cx="695325"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8" name="AutoShape 16">
            <a:extLst>
              <a:ext uri="{FF2B5EF4-FFF2-40B4-BE49-F238E27FC236}">
                <a16:creationId xmlns:a16="http://schemas.microsoft.com/office/drawing/2014/main" id="{64E469D1-1CD1-9743-902E-7DBD80C69EC4}"/>
              </a:ext>
            </a:extLst>
          </p:cNvPr>
          <p:cNvSpPr>
            <a:spLocks noChangeArrowheads="1"/>
          </p:cNvSpPr>
          <p:nvPr/>
        </p:nvSpPr>
        <p:spPr bwMode="auto">
          <a:xfrm>
            <a:off x="4264025" y="3475038"/>
            <a:ext cx="688975"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9" name="Line 17">
            <a:extLst>
              <a:ext uri="{FF2B5EF4-FFF2-40B4-BE49-F238E27FC236}">
                <a16:creationId xmlns:a16="http://schemas.microsoft.com/office/drawing/2014/main" id="{EF255567-7827-4F43-A82B-1E7B7FEFE472}"/>
              </a:ext>
            </a:extLst>
          </p:cNvPr>
          <p:cNvSpPr>
            <a:spLocks noChangeShapeType="1"/>
          </p:cNvSpPr>
          <p:nvPr/>
        </p:nvSpPr>
        <p:spPr bwMode="auto">
          <a:xfrm>
            <a:off x="4233863" y="1022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90" name="Line 18">
            <a:extLst>
              <a:ext uri="{FF2B5EF4-FFF2-40B4-BE49-F238E27FC236}">
                <a16:creationId xmlns:a16="http://schemas.microsoft.com/office/drawing/2014/main" id="{92236ED0-972D-8C45-9642-03D4F3DD1F1D}"/>
              </a:ext>
            </a:extLst>
          </p:cNvPr>
          <p:cNvSpPr>
            <a:spLocks noChangeShapeType="1"/>
          </p:cNvSpPr>
          <p:nvPr/>
        </p:nvSpPr>
        <p:spPr bwMode="auto">
          <a:xfrm>
            <a:off x="4233863" y="1187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91" name="Line 19">
            <a:extLst>
              <a:ext uri="{FF2B5EF4-FFF2-40B4-BE49-F238E27FC236}">
                <a16:creationId xmlns:a16="http://schemas.microsoft.com/office/drawing/2014/main" id="{52FEC545-9F03-FF4D-8A76-01B0ECCA873C}"/>
              </a:ext>
            </a:extLst>
          </p:cNvPr>
          <p:cNvSpPr>
            <a:spLocks noChangeShapeType="1"/>
          </p:cNvSpPr>
          <p:nvPr/>
        </p:nvSpPr>
        <p:spPr bwMode="auto">
          <a:xfrm>
            <a:off x="4233863" y="13398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92" name="Line 20">
            <a:extLst>
              <a:ext uri="{FF2B5EF4-FFF2-40B4-BE49-F238E27FC236}">
                <a16:creationId xmlns:a16="http://schemas.microsoft.com/office/drawing/2014/main" id="{A2A5139B-380E-5C43-AB70-2550BB7F048F}"/>
              </a:ext>
            </a:extLst>
          </p:cNvPr>
          <p:cNvSpPr>
            <a:spLocks noChangeShapeType="1"/>
          </p:cNvSpPr>
          <p:nvPr/>
        </p:nvSpPr>
        <p:spPr bwMode="auto">
          <a:xfrm>
            <a:off x="4238625" y="1504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93" name="Line 21">
            <a:extLst>
              <a:ext uri="{FF2B5EF4-FFF2-40B4-BE49-F238E27FC236}">
                <a16:creationId xmlns:a16="http://schemas.microsoft.com/office/drawing/2014/main" id="{9231EC47-1F87-BE4A-AAC7-134C4EFB3A8D}"/>
              </a:ext>
            </a:extLst>
          </p:cNvPr>
          <p:cNvSpPr>
            <a:spLocks noChangeShapeType="1"/>
          </p:cNvSpPr>
          <p:nvPr/>
        </p:nvSpPr>
        <p:spPr bwMode="auto">
          <a:xfrm>
            <a:off x="4233863" y="16700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94" name="Line 22">
            <a:extLst>
              <a:ext uri="{FF2B5EF4-FFF2-40B4-BE49-F238E27FC236}">
                <a16:creationId xmlns:a16="http://schemas.microsoft.com/office/drawing/2014/main" id="{35AC3681-DF3E-D140-A5A5-366DA54EB0C8}"/>
              </a:ext>
            </a:extLst>
          </p:cNvPr>
          <p:cNvSpPr>
            <a:spLocks noChangeShapeType="1"/>
          </p:cNvSpPr>
          <p:nvPr/>
        </p:nvSpPr>
        <p:spPr bwMode="auto">
          <a:xfrm>
            <a:off x="4233863" y="1822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95" name="Rectangle 23">
            <a:extLst>
              <a:ext uri="{FF2B5EF4-FFF2-40B4-BE49-F238E27FC236}">
                <a16:creationId xmlns:a16="http://schemas.microsoft.com/office/drawing/2014/main" id="{91920842-5CB6-AB4D-B91C-CA0C5795D34C}"/>
              </a:ext>
            </a:extLst>
          </p:cNvPr>
          <p:cNvSpPr>
            <a:spLocks noChangeArrowheads="1"/>
          </p:cNvSpPr>
          <p:nvPr/>
        </p:nvSpPr>
        <p:spPr bwMode="auto">
          <a:xfrm>
            <a:off x="4189413" y="85407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Dosa Pertama</a:t>
            </a:r>
          </a:p>
        </p:txBody>
      </p:sp>
      <p:sp>
        <p:nvSpPr>
          <p:cNvPr id="668696" name="Rectangle 24">
            <a:extLst>
              <a:ext uri="{FF2B5EF4-FFF2-40B4-BE49-F238E27FC236}">
                <a16:creationId xmlns:a16="http://schemas.microsoft.com/office/drawing/2014/main" id="{621ED03D-88E5-D744-92C5-EAF501063D12}"/>
              </a:ext>
            </a:extLst>
          </p:cNvPr>
          <p:cNvSpPr>
            <a:spLocks noChangeArrowheads="1"/>
          </p:cNvSpPr>
          <p:nvPr/>
        </p:nvSpPr>
        <p:spPr bwMode="auto">
          <a:xfrm>
            <a:off x="4270375" y="1006475"/>
            <a:ext cx="8604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Injil Pertama</a:t>
            </a:r>
          </a:p>
        </p:txBody>
      </p:sp>
      <p:sp>
        <p:nvSpPr>
          <p:cNvPr id="668697" name="Rectangle 25">
            <a:extLst>
              <a:ext uri="{FF2B5EF4-FFF2-40B4-BE49-F238E27FC236}">
                <a16:creationId xmlns:a16="http://schemas.microsoft.com/office/drawing/2014/main" id="{5C1F6E50-D1D1-9743-A723-A385F6B8DB5D}"/>
              </a:ext>
            </a:extLst>
          </p:cNvPr>
          <p:cNvSpPr>
            <a:spLocks noChangeArrowheads="1"/>
          </p:cNvSpPr>
          <p:nvPr/>
        </p:nvSpPr>
        <p:spPr bwMode="auto">
          <a:xfrm>
            <a:off x="4144963" y="1171575"/>
            <a:ext cx="1049337"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800" b="1">
                <a:solidFill>
                  <a:srgbClr val="000000"/>
                </a:solidFill>
                <a:effectLst/>
                <a:latin typeface="Helvetica" pitchFamily="2" charset="0"/>
                <a:ea typeface="Gulim" panose="020B0600000101010101" pitchFamily="34" charset="-127"/>
              </a:rPr>
              <a:t>Keluarga Pertama</a:t>
            </a:r>
          </a:p>
        </p:txBody>
      </p:sp>
      <p:sp>
        <p:nvSpPr>
          <p:cNvPr id="668698" name="Rectangle 26">
            <a:extLst>
              <a:ext uri="{FF2B5EF4-FFF2-40B4-BE49-F238E27FC236}">
                <a16:creationId xmlns:a16="http://schemas.microsoft.com/office/drawing/2014/main" id="{4920513D-5E8E-2F4F-8293-D551BAEB28E4}"/>
              </a:ext>
            </a:extLst>
          </p:cNvPr>
          <p:cNvSpPr>
            <a:spLocks noChangeArrowheads="1"/>
          </p:cNvSpPr>
          <p:nvPr/>
        </p:nvSpPr>
        <p:spPr bwMode="auto">
          <a:xfrm>
            <a:off x="4108450" y="1336675"/>
            <a:ext cx="1117600"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700" b="1">
                <a:solidFill>
                  <a:srgbClr val="000000"/>
                </a:solidFill>
                <a:effectLst/>
                <a:latin typeface="Helvetica" pitchFamily="2" charset="0"/>
                <a:ea typeface="Gulim" panose="020B0600000101010101" pitchFamily="34" charset="-127"/>
              </a:rPr>
              <a:t>Pembunuhan Pertama</a:t>
            </a:r>
          </a:p>
        </p:txBody>
      </p:sp>
      <p:sp>
        <p:nvSpPr>
          <p:cNvPr id="668699" name="Rectangle 27">
            <a:extLst>
              <a:ext uri="{FF2B5EF4-FFF2-40B4-BE49-F238E27FC236}">
                <a16:creationId xmlns:a16="http://schemas.microsoft.com/office/drawing/2014/main" id="{9023BEB0-1434-2B4D-AB73-08B963D8E74F}"/>
              </a:ext>
            </a:extLst>
          </p:cNvPr>
          <p:cNvSpPr>
            <a:spLocks noChangeArrowheads="1"/>
          </p:cNvSpPr>
          <p:nvPr/>
        </p:nvSpPr>
        <p:spPr bwMode="auto">
          <a:xfrm>
            <a:off x="4160838" y="1489075"/>
            <a:ext cx="1025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Air Bah/Pelangi</a:t>
            </a:r>
          </a:p>
        </p:txBody>
      </p:sp>
      <p:sp>
        <p:nvSpPr>
          <p:cNvPr id="668700" name="Rectangle 28">
            <a:extLst>
              <a:ext uri="{FF2B5EF4-FFF2-40B4-BE49-F238E27FC236}">
                <a16:creationId xmlns:a16="http://schemas.microsoft.com/office/drawing/2014/main" id="{D6E3D90C-C7C6-8F49-9A74-EEB4ECCD2359}"/>
              </a:ext>
            </a:extLst>
          </p:cNvPr>
          <p:cNvSpPr>
            <a:spLocks noChangeArrowheads="1"/>
          </p:cNvSpPr>
          <p:nvPr/>
        </p:nvSpPr>
        <p:spPr bwMode="auto">
          <a:xfrm>
            <a:off x="4414838" y="1654175"/>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Menara</a:t>
            </a:r>
          </a:p>
        </p:txBody>
      </p:sp>
      <p:sp>
        <p:nvSpPr>
          <p:cNvPr id="668701" name="Rectangle 29">
            <a:extLst>
              <a:ext uri="{FF2B5EF4-FFF2-40B4-BE49-F238E27FC236}">
                <a16:creationId xmlns:a16="http://schemas.microsoft.com/office/drawing/2014/main" id="{A26F7250-1B78-054D-B59A-D371CDA8BEEE}"/>
              </a:ext>
            </a:extLst>
          </p:cNvPr>
          <p:cNvSpPr>
            <a:spLocks noChangeArrowheads="1"/>
          </p:cNvSpPr>
          <p:nvPr/>
        </p:nvSpPr>
        <p:spPr bwMode="auto">
          <a:xfrm>
            <a:off x="4138613" y="546100"/>
            <a:ext cx="6889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CIPTAAN</a:t>
            </a:r>
          </a:p>
        </p:txBody>
      </p:sp>
      <p:sp>
        <p:nvSpPr>
          <p:cNvPr id="668702" name="Rectangle 30">
            <a:extLst>
              <a:ext uri="{FF2B5EF4-FFF2-40B4-BE49-F238E27FC236}">
                <a16:creationId xmlns:a16="http://schemas.microsoft.com/office/drawing/2014/main" id="{2B8B8ECA-BC10-CE41-A059-1D12631DB299}"/>
              </a:ext>
            </a:extLst>
          </p:cNvPr>
          <p:cNvSpPr>
            <a:spLocks noChangeArrowheads="1"/>
          </p:cNvSpPr>
          <p:nvPr/>
        </p:nvSpPr>
        <p:spPr bwMode="auto">
          <a:xfrm>
            <a:off x="4130675" y="727075"/>
            <a:ext cx="102076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800" b="1">
                <a:solidFill>
                  <a:srgbClr val="000000"/>
                </a:solidFill>
                <a:effectLst/>
                <a:latin typeface="Helvetica" pitchFamily="2" charset="0"/>
                <a:ea typeface="Gulim" panose="020B0600000101010101" pitchFamily="34" charset="-127"/>
              </a:rPr>
              <a:t>Manusia Pertama</a:t>
            </a:r>
          </a:p>
        </p:txBody>
      </p:sp>
      <p:sp>
        <p:nvSpPr>
          <p:cNvPr id="668703" name="Line 31">
            <a:extLst>
              <a:ext uri="{FF2B5EF4-FFF2-40B4-BE49-F238E27FC236}">
                <a16:creationId xmlns:a16="http://schemas.microsoft.com/office/drawing/2014/main" id="{1CB5336B-EAF7-4F40-92C0-A9FF1417C22D}"/>
              </a:ext>
            </a:extLst>
          </p:cNvPr>
          <p:cNvSpPr>
            <a:spLocks noChangeShapeType="1"/>
          </p:cNvSpPr>
          <p:nvPr/>
        </p:nvSpPr>
        <p:spPr bwMode="auto">
          <a:xfrm>
            <a:off x="4291013" y="26066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04" name="Line 32">
            <a:extLst>
              <a:ext uri="{FF2B5EF4-FFF2-40B4-BE49-F238E27FC236}">
                <a16:creationId xmlns:a16="http://schemas.microsoft.com/office/drawing/2014/main" id="{BC9C4DED-22D9-A040-B768-AE2B5229DB7F}"/>
              </a:ext>
            </a:extLst>
          </p:cNvPr>
          <p:cNvSpPr>
            <a:spLocks noChangeShapeType="1"/>
          </p:cNvSpPr>
          <p:nvPr/>
        </p:nvSpPr>
        <p:spPr bwMode="auto">
          <a:xfrm>
            <a:off x="4291013" y="2809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05" name="Rectangle 33">
            <a:extLst>
              <a:ext uri="{FF2B5EF4-FFF2-40B4-BE49-F238E27FC236}">
                <a16:creationId xmlns:a16="http://schemas.microsoft.com/office/drawing/2014/main" id="{2F4872A9-7E28-2241-A31C-558E37557C5A}"/>
              </a:ext>
            </a:extLst>
          </p:cNvPr>
          <p:cNvSpPr>
            <a:spLocks noChangeArrowheads="1"/>
          </p:cNvSpPr>
          <p:nvPr/>
        </p:nvSpPr>
        <p:spPr bwMode="auto">
          <a:xfrm>
            <a:off x="4614863" y="26511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06" name="Rectangle 34">
            <a:extLst>
              <a:ext uri="{FF2B5EF4-FFF2-40B4-BE49-F238E27FC236}">
                <a16:creationId xmlns:a16="http://schemas.microsoft.com/office/drawing/2014/main" id="{1ED867DD-2B75-A547-B9D3-9EB05D6D269C}"/>
              </a:ext>
            </a:extLst>
          </p:cNvPr>
          <p:cNvSpPr>
            <a:spLocks noChangeArrowheads="1"/>
          </p:cNvSpPr>
          <p:nvPr/>
        </p:nvSpPr>
        <p:spPr bwMode="auto">
          <a:xfrm>
            <a:off x="4364038" y="2430463"/>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668707" name="Rectangle 35">
            <a:extLst>
              <a:ext uri="{FF2B5EF4-FFF2-40B4-BE49-F238E27FC236}">
                <a16:creationId xmlns:a16="http://schemas.microsoft.com/office/drawing/2014/main" id="{903F6B76-EB47-7B47-B805-FB33D96D89A7}"/>
              </a:ext>
            </a:extLst>
          </p:cNvPr>
          <p:cNvSpPr>
            <a:spLocks noChangeArrowheads="1"/>
          </p:cNvSpPr>
          <p:nvPr/>
        </p:nvSpPr>
        <p:spPr bwMode="auto">
          <a:xfrm>
            <a:off x="4464050" y="28114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Y - E</a:t>
            </a:r>
          </a:p>
        </p:txBody>
      </p:sp>
      <p:sp>
        <p:nvSpPr>
          <p:cNvPr id="668708" name="Rectangle 36">
            <a:extLst>
              <a:ext uri="{FF2B5EF4-FFF2-40B4-BE49-F238E27FC236}">
                <a16:creationId xmlns:a16="http://schemas.microsoft.com/office/drawing/2014/main" id="{62929646-D5CB-314F-98E1-2F7828269406}"/>
              </a:ext>
            </a:extLst>
          </p:cNvPr>
          <p:cNvSpPr>
            <a:spLocks noChangeArrowheads="1"/>
          </p:cNvSpPr>
          <p:nvPr/>
        </p:nvSpPr>
        <p:spPr bwMode="auto">
          <a:xfrm>
            <a:off x="4518025" y="30019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12</a:t>
            </a:r>
          </a:p>
        </p:txBody>
      </p:sp>
      <p:sp>
        <p:nvSpPr>
          <p:cNvPr id="668709" name="Rectangle 37">
            <a:extLst>
              <a:ext uri="{FF2B5EF4-FFF2-40B4-BE49-F238E27FC236}">
                <a16:creationId xmlns:a16="http://schemas.microsoft.com/office/drawing/2014/main" id="{86D05CF8-B584-A345-B12B-EC0E1D12FFCC}"/>
              </a:ext>
            </a:extLst>
          </p:cNvPr>
          <p:cNvSpPr>
            <a:spLocks noChangeArrowheads="1"/>
          </p:cNvSpPr>
          <p:nvPr/>
        </p:nvSpPr>
        <p:spPr bwMode="auto">
          <a:xfrm>
            <a:off x="4352925" y="22447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668710" name="Rectangle 38">
            <a:extLst>
              <a:ext uri="{FF2B5EF4-FFF2-40B4-BE49-F238E27FC236}">
                <a16:creationId xmlns:a16="http://schemas.microsoft.com/office/drawing/2014/main" id="{FBBB4571-FB39-F34F-AA6B-4E156333E76F}"/>
              </a:ext>
            </a:extLst>
          </p:cNvPr>
          <p:cNvSpPr>
            <a:spLocks noChangeArrowheads="1"/>
          </p:cNvSpPr>
          <p:nvPr/>
        </p:nvSpPr>
        <p:spPr bwMode="auto">
          <a:xfrm>
            <a:off x="4181475" y="20224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668711" name="Rectangle 39">
            <a:extLst>
              <a:ext uri="{FF2B5EF4-FFF2-40B4-BE49-F238E27FC236}">
                <a16:creationId xmlns:a16="http://schemas.microsoft.com/office/drawing/2014/main" id="{27E0928E-9219-D646-85E2-FE2B429EC18C}"/>
              </a:ext>
            </a:extLst>
          </p:cNvPr>
          <p:cNvSpPr>
            <a:spLocks noChangeArrowheads="1"/>
          </p:cNvSpPr>
          <p:nvPr/>
        </p:nvSpPr>
        <p:spPr bwMode="auto">
          <a:xfrm>
            <a:off x="4498975" y="26241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668712" name="Line 40">
            <a:extLst>
              <a:ext uri="{FF2B5EF4-FFF2-40B4-BE49-F238E27FC236}">
                <a16:creationId xmlns:a16="http://schemas.microsoft.com/office/drawing/2014/main" id="{21680B7A-2660-FC40-AA0F-BB35DF592BD9}"/>
              </a:ext>
            </a:extLst>
          </p:cNvPr>
          <p:cNvSpPr>
            <a:spLocks noChangeShapeType="1"/>
          </p:cNvSpPr>
          <p:nvPr/>
        </p:nvSpPr>
        <p:spPr bwMode="auto">
          <a:xfrm>
            <a:off x="4287838" y="38274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13" name="Line 41">
            <a:extLst>
              <a:ext uri="{FF2B5EF4-FFF2-40B4-BE49-F238E27FC236}">
                <a16:creationId xmlns:a16="http://schemas.microsoft.com/office/drawing/2014/main" id="{6B527999-F226-584E-9EA8-26A70CA23A35}"/>
              </a:ext>
            </a:extLst>
          </p:cNvPr>
          <p:cNvSpPr>
            <a:spLocks noChangeShapeType="1"/>
          </p:cNvSpPr>
          <p:nvPr/>
        </p:nvSpPr>
        <p:spPr bwMode="auto">
          <a:xfrm>
            <a:off x="4284663" y="40132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14" name="Rectangle 42">
            <a:extLst>
              <a:ext uri="{FF2B5EF4-FFF2-40B4-BE49-F238E27FC236}">
                <a16:creationId xmlns:a16="http://schemas.microsoft.com/office/drawing/2014/main" id="{02B867E5-CE89-E24C-B4E5-EBF817D469BA}"/>
              </a:ext>
            </a:extLst>
          </p:cNvPr>
          <p:cNvSpPr>
            <a:spLocks noChangeArrowheads="1"/>
          </p:cNvSpPr>
          <p:nvPr/>
        </p:nvSpPr>
        <p:spPr bwMode="auto">
          <a:xfrm>
            <a:off x="4276725" y="34163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668715" name="Rectangle 43">
            <a:extLst>
              <a:ext uri="{FF2B5EF4-FFF2-40B4-BE49-F238E27FC236}">
                <a16:creationId xmlns:a16="http://schemas.microsoft.com/office/drawing/2014/main" id="{23FD8A20-DD0E-4D43-A30D-1832646BAFC6}"/>
              </a:ext>
            </a:extLst>
          </p:cNvPr>
          <p:cNvSpPr>
            <a:spLocks noChangeArrowheads="1"/>
          </p:cNvSpPr>
          <p:nvPr/>
        </p:nvSpPr>
        <p:spPr bwMode="auto">
          <a:xfrm>
            <a:off x="4324350" y="3652838"/>
            <a:ext cx="9302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ko-KR" altLang="en-US" sz="900" b="1">
                <a:solidFill>
                  <a:srgbClr val="000000"/>
                </a:solidFill>
                <a:effectLst/>
                <a:latin typeface="Helvetica" pitchFamily="2" charset="0"/>
                <a:ea typeface="Gulim" panose="020B0600000101010101" pitchFamily="34" charset="-127"/>
              </a:rPr>
              <a:t>   </a:t>
            </a:r>
            <a:r>
              <a:rPr lang="en-US" altLang="ko-KR" sz="900" b="1">
                <a:solidFill>
                  <a:srgbClr val="000000"/>
                </a:solidFill>
                <a:effectLst/>
                <a:latin typeface="Helvetica" pitchFamily="2" charset="0"/>
                <a:ea typeface="Gulim" panose="020B0600000101010101" pitchFamily="34" charset="-127"/>
              </a:rPr>
              <a:t>Perbudakan</a:t>
            </a:r>
          </a:p>
        </p:txBody>
      </p:sp>
      <p:sp>
        <p:nvSpPr>
          <p:cNvPr id="668716" name="Rectangle 44">
            <a:extLst>
              <a:ext uri="{FF2B5EF4-FFF2-40B4-BE49-F238E27FC236}">
                <a16:creationId xmlns:a16="http://schemas.microsoft.com/office/drawing/2014/main" id="{44026333-6CA7-0342-87B5-C76E1B5ED6FD}"/>
              </a:ext>
            </a:extLst>
          </p:cNvPr>
          <p:cNvSpPr>
            <a:spLocks noChangeArrowheads="1"/>
          </p:cNvSpPr>
          <p:nvPr/>
        </p:nvSpPr>
        <p:spPr bwMode="auto">
          <a:xfrm>
            <a:off x="4533900" y="3841750"/>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430</a:t>
            </a:r>
          </a:p>
        </p:txBody>
      </p:sp>
      <p:sp>
        <p:nvSpPr>
          <p:cNvPr id="668717" name="Line 45">
            <a:extLst>
              <a:ext uri="{FF2B5EF4-FFF2-40B4-BE49-F238E27FC236}">
                <a16:creationId xmlns:a16="http://schemas.microsoft.com/office/drawing/2014/main" id="{7DBB624D-6291-CC43-8A21-5CBFCCE3EEDA}"/>
              </a:ext>
            </a:extLst>
          </p:cNvPr>
          <p:cNvSpPr>
            <a:spLocks noChangeShapeType="1"/>
          </p:cNvSpPr>
          <p:nvPr/>
        </p:nvSpPr>
        <p:spPr bwMode="auto">
          <a:xfrm>
            <a:off x="4284663" y="24161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18" name="Line 46">
            <a:extLst>
              <a:ext uri="{FF2B5EF4-FFF2-40B4-BE49-F238E27FC236}">
                <a16:creationId xmlns:a16="http://schemas.microsoft.com/office/drawing/2014/main" id="{26F21AB7-0EFA-9341-B8EA-B89856F94103}"/>
              </a:ext>
            </a:extLst>
          </p:cNvPr>
          <p:cNvSpPr>
            <a:spLocks noChangeShapeType="1"/>
          </p:cNvSpPr>
          <p:nvPr/>
        </p:nvSpPr>
        <p:spPr bwMode="auto">
          <a:xfrm>
            <a:off x="4284663" y="299402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19" name="Line 47">
            <a:extLst>
              <a:ext uri="{FF2B5EF4-FFF2-40B4-BE49-F238E27FC236}">
                <a16:creationId xmlns:a16="http://schemas.microsoft.com/office/drawing/2014/main" id="{C1C03AD6-422B-7C48-A0AD-B67E0B5F7E31}"/>
              </a:ext>
            </a:extLst>
          </p:cNvPr>
          <p:cNvSpPr>
            <a:spLocks noChangeShapeType="1"/>
          </p:cNvSpPr>
          <p:nvPr/>
        </p:nvSpPr>
        <p:spPr bwMode="auto">
          <a:xfrm>
            <a:off x="4284663" y="3190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20" name="Line 48">
            <a:extLst>
              <a:ext uri="{FF2B5EF4-FFF2-40B4-BE49-F238E27FC236}">
                <a16:creationId xmlns:a16="http://schemas.microsoft.com/office/drawing/2014/main" id="{00E01E19-1203-B84D-9CA3-2690DD5BEC1A}"/>
              </a:ext>
            </a:extLst>
          </p:cNvPr>
          <p:cNvSpPr>
            <a:spLocks noChangeShapeType="1"/>
          </p:cNvSpPr>
          <p:nvPr/>
        </p:nvSpPr>
        <p:spPr bwMode="auto">
          <a:xfrm>
            <a:off x="4233863" y="8890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21" name="AutoShape 49">
            <a:extLst>
              <a:ext uri="{FF2B5EF4-FFF2-40B4-BE49-F238E27FC236}">
                <a16:creationId xmlns:a16="http://schemas.microsoft.com/office/drawing/2014/main" id="{5C39040C-437F-544F-B9E7-60EC7FEA2605}"/>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22" name="Freeform 50">
            <a:extLst>
              <a:ext uri="{FF2B5EF4-FFF2-40B4-BE49-F238E27FC236}">
                <a16:creationId xmlns:a16="http://schemas.microsoft.com/office/drawing/2014/main" id="{2963D895-AC00-FD4E-AAA1-71761FE821EE}"/>
              </a:ext>
            </a:extLst>
          </p:cNvPr>
          <p:cNvSpPr>
            <a:spLocks/>
          </p:cNvSpPr>
          <p:nvPr/>
        </p:nvSpPr>
        <p:spPr bwMode="auto">
          <a:xfrm>
            <a:off x="6424613" y="41910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23" name="Freeform 51">
            <a:extLst>
              <a:ext uri="{FF2B5EF4-FFF2-40B4-BE49-F238E27FC236}">
                <a16:creationId xmlns:a16="http://schemas.microsoft.com/office/drawing/2014/main" id="{02A32F2A-B9FF-9C4A-8EB1-220B6233949B}"/>
              </a:ext>
            </a:extLst>
          </p:cNvPr>
          <p:cNvSpPr>
            <a:spLocks/>
          </p:cNvSpPr>
          <p:nvPr/>
        </p:nvSpPr>
        <p:spPr bwMode="auto">
          <a:xfrm>
            <a:off x="6424613" y="41529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24" name="Freeform 52">
            <a:extLst>
              <a:ext uri="{FF2B5EF4-FFF2-40B4-BE49-F238E27FC236}">
                <a16:creationId xmlns:a16="http://schemas.microsoft.com/office/drawing/2014/main" id="{264DEF60-9806-1F4A-93AB-BB11253C2C30}"/>
              </a:ext>
            </a:extLst>
          </p:cNvPr>
          <p:cNvSpPr>
            <a:spLocks/>
          </p:cNvSpPr>
          <p:nvPr/>
        </p:nvSpPr>
        <p:spPr bwMode="auto">
          <a:xfrm>
            <a:off x="6424613" y="40259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25" name="Freeform 53">
            <a:extLst>
              <a:ext uri="{FF2B5EF4-FFF2-40B4-BE49-F238E27FC236}">
                <a16:creationId xmlns:a16="http://schemas.microsoft.com/office/drawing/2014/main" id="{B05FAF8A-3E0C-2D41-A533-FFFF8E5956CF}"/>
              </a:ext>
            </a:extLst>
          </p:cNvPr>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26" name="Freeform 54">
            <a:extLst>
              <a:ext uri="{FF2B5EF4-FFF2-40B4-BE49-F238E27FC236}">
                <a16:creationId xmlns:a16="http://schemas.microsoft.com/office/drawing/2014/main" id="{9E07880A-3423-5340-A4D4-B5585BB00769}"/>
              </a:ext>
            </a:extLst>
          </p:cNvPr>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27" name="Freeform 55">
            <a:extLst>
              <a:ext uri="{FF2B5EF4-FFF2-40B4-BE49-F238E27FC236}">
                <a16:creationId xmlns:a16="http://schemas.microsoft.com/office/drawing/2014/main" id="{442062AA-34F4-F548-B188-1E132A1F2ECF}"/>
              </a:ext>
            </a:extLst>
          </p:cNvPr>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28" name="Freeform 56">
            <a:extLst>
              <a:ext uri="{FF2B5EF4-FFF2-40B4-BE49-F238E27FC236}">
                <a16:creationId xmlns:a16="http://schemas.microsoft.com/office/drawing/2014/main" id="{4F09B641-F9AD-2B4F-BF3B-0492AAC0B9CE}"/>
              </a:ext>
            </a:extLst>
          </p:cNvPr>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29" name="Freeform 57">
            <a:extLst>
              <a:ext uri="{FF2B5EF4-FFF2-40B4-BE49-F238E27FC236}">
                <a16:creationId xmlns:a16="http://schemas.microsoft.com/office/drawing/2014/main" id="{A34AF779-5A28-564E-B687-631D87010A02}"/>
              </a:ext>
            </a:extLst>
          </p:cNvPr>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0" name="Freeform 58">
            <a:extLst>
              <a:ext uri="{FF2B5EF4-FFF2-40B4-BE49-F238E27FC236}">
                <a16:creationId xmlns:a16="http://schemas.microsoft.com/office/drawing/2014/main" id="{1B597317-4C94-3F4F-BE94-C6DCFBE5F5E6}"/>
              </a:ext>
            </a:extLst>
          </p:cNvPr>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1" name="Freeform 59">
            <a:extLst>
              <a:ext uri="{FF2B5EF4-FFF2-40B4-BE49-F238E27FC236}">
                <a16:creationId xmlns:a16="http://schemas.microsoft.com/office/drawing/2014/main" id="{B5CC7988-BC64-A041-8725-4D2911865E63}"/>
              </a:ext>
            </a:extLst>
          </p:cNvPr>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2" name="Freeform 60">
            <a:extLst>
              <a:ext uri="{FF2B5EF4-FFF2-40B4-BE49-F238E27FC236}">
                <a16:creationId xmlns:a16="http://schemas.microsoft.com/office/drawing/2014/main" id="{33827DBB-2856-FD48-A523-529502094478}"/>
              </a:ext>
            </a:extLst>
          </p:cNvPr>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3" name="Freeform 61">
            <a:extLst>
              <a:ext uri="{FF2B5EF4-FFF2-40B4-BE49-F238E27FC236}">
                <a16:creationId xmlns:a16="http://schemas.microsoft.com/office/drawing/2014/main" id="{6F1797A8-422C-2C40-9A32-BC85639A97FD}"/>
              </a:ext>
            </a:extLst>
          </p:cNvPr>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4" name="Freeform 62">
            <a:extLst>
              <a:ext uri="{FF2B5EF4-FFF2-40B4-BE49-F238E27FC236}">
                <a16:creationId xmlns:a16="http://schemas.microsoft.com/office/drawing/2014/main" id="{E7085C94-221A-0C4D-B29E-25C88DCCAA1B}"/>
              </a:ext>
            </a:extLst>
          </p:cNvPr>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5" name="Freeform 63">
            <a:extLst>
              <a:ext uri="{FF2B5EF4-FFF2-40B4-BE49-F238E27FC236}">
                <a16:creationId xmlns:a16="http://schemas.microsoft.com/office/drawing/2014/main" id="{D80FA2EA-C5B0-E84C-BFB7-76F584919ACC}"/>
              </a:ext>
            </a:extLst>
          </p:cNvPr>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6" name="Freeform 64">
            <a:extLst>
              <a:ext uri="{FF2B5EF4-FFF2-40B4-BE49-F238E27FC236}">
                <a16:creationId xmlns:a16="http://schemas.microsoft.com/office/drawing/2014/main" id="{090BE49F-AF47-4940-8D53-6CED9EE000E9}"/>
              </a:ext>
            </a:extLst>
          </p:cNvPr>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7" name="Freeform 65">
            <a:extLst>
              <a:ext uri="{FF2B5EF4-FFF2-40B4-BE49-F238E27FC236}">
                <a16:creationId xmlns:a16="http://schemas.microsoft.com/office/drawing/2014/main" id="{44A4885A-5C5E-E043-A427-DC35CEE7ED47}"/>
              </a:ext>
            </a:extLst>
          </p:cNvPr>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8" name="Freeform 66">
            <a:extLst>
              <a:ext uri="{FF2B5EF4-FFF2-40B4-BE49-F238E27FC236}">
                <a16:creationId xmlns:a16="http://schemas.microsoft.com/office/drawing/2014/main" id="{2C6A4194-8D46-8B4A-8F80-1F51BF125D32}"/>
              </a:ext>
            </a:extLst>
          </p:cNvPr>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9" name="Freeform 67">
            <a:extLst>
              <a:ext uri="{FF2B5EF4-FFF2-40B4-BE49-F238E27FC236}">
                <a16:creationId xmlns:a16="http://schemas.microsoft.com/office/drawing/2014/main" id="{662CEE6A-1F27-5C43-BE1C-6C9D625FD65A}"/>
              </a:ext>
            </a:extLst>
          </p:cNvPr>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0" name="Freeform 68">
            <a:extLst>
              <a:ext uri="{FF2B5EF4-FFF2-40B4-BE49-F238E27FC236}">
                <a16:creationId xmlns:a16="http://schemas.microsoft.com/office/drawing/2014/main" id="{1857D87E-D660-1D4C-AB7F-37ADA48DF268}"/>
              </a:ext>
            </a:extLst>
          </p:cNvPr>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1" name="Freeform 69">
            <a:extLst>
              <a:ext uri="{FF2B5EF4-FFF2-40B4-BE49-F238E27FC236}">
                <a16:creationId xmlns:a16="http://schemas.microsoft.com/office/drawing/2014/main" id="{D9CD0549-C08A-D74F-8396-28DB3690439A}"/>
              </a:ext>
            </a:extLst>
          </p:cNvPr>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2" name="Freeform 70">
            <a:extLst>
              <a:ext uri="{FF2B5EF4-FFF2-40B4-BE49-F238E27FC236}">
                <a16:creationId xmlns:a16="http://schemas.microsoft.com/office/drawing/2014/main" id="{6067EC49-15D5-254D-A453-ADE0D86AAF4C}"/>
              </a:ext>
            </a:extLst>
          </p:cNvPr>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3" name="Freeform 71">
            <a:extLst>
              <a:ext uri="{FF2B5EF4-FFF2-40B4-BE49-F238E27FC236}">
                <a16:creationId xmlns:a16="http://schemas.microsoft.com/office/drawing/2014/main" id="{433C7AB7-DB0C-874B-BDF6-D9E9FE746492}"/>
              </a:ext>
            </a:extLst>
          </p:cNvPr>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4" name="Freeform 72">
            <a:extLst>
              <a:ext uri="{FF2B5EF4-FFF2-40B4-BE49-F238E27FC236}">
                <a16:creationId xmlns:a16="http://schemas.microsoft.com/office/drawing/2014/main" id="{361E83FB-ECE2-4048-A406-B20C11408D76}"/>
              </a:ext>
            </a:extLst>
          </p:cNvPr>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5" name="Freeform 73">
            <a:extLst>
              <a:ext uri="{FF2B5EF4-FFF2-40B4-BE49-F238E27FC236}">
                <a16:creationId xmlns:a16="http://schemas.microsoft.com/office/drawing/2014/main" id="{5355F21D-82A7-4048-966F-F8322B794E9F}"/>
              </a:ext>
            </a:extLst>
          </p:cNvPr>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6" name="Freeform 74">
            <a:extLst>
              <a:ext uri="{FF2B5EF4-FFF2-40B4-BE49-F238E27FC236}">
                <a16:creationId xmlns:a16="http://schemas.microsoft.com/office/drawing/2014/main" id="{12DE18E3-25F6-FD4B-B8C5-B8E6372388E3}"/>
              </a:ext>
            </a:extLst>
          </p:cNvPr>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7" name="Freeform 75">
            <a:extLst>
              <a:ext uri="{FF2B5EF4-FFF2-40B4-BE49-F238E27FC236}">
                <a16:creationId xmlns:a16="http://schemas.microsoft.com/office/drawing/2014/main" id="{40D36C47-7761-2D4F-953F-34FEECD4D820}"/>
              </a:ext>
            </a:extLst>
          </p:cNvPr>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8" name="Freeform 76">
            <a:extLst>
              <a:ext uri="{FF2B5EF4-FFF2-40B4-BE49-F238E27FC236}">
                <a16:creationId xmlns:a16="http://schemas.microsoft.com/office/drawing/2014/main" id="{FF609DA2-B092-764A-95B7-79A73145E6D8}"/>
              </a:ext>
            </a:extLst>
          </p:cNvPr>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9" name="Freeform 77">
            <a:extLst>
              <a:ext uri="{FF2B5EF4-FFF2-40B4-BE49-F238E27FC236}">
                <a16:creationId xmlns:a16="http://schemas.microsoft.com/office/drawing/2014/main" id="{294247E6-03C8-2340-A277-09BD3238DAA3}"/>
              </a:ext>
            </a:extLst>
          </p:cNvPr>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0" name="Freeform 78">
            <a:extLst>
              <a:ext uri="{FF2B5EF4-FFF2-40B4-BE49-F238E27FC236}">
                <a16:creationId xmlns:a16="http://schemas.microsoft.com/office/drawing/2014/main" id="{81A83453-80ED-C44D-9235-C09A0609AC19}"/>
              </a:ext>
            </a:extLst>
          </p:cNvPr>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1" name="Freeform 79">
            <a:extLst>
              <a:ext uri="{FF2B5EF4-FFF2-40B4-BE49-F238E27FC236}">
                <a16:creationId xmlns:a16="http://schemas.microsoft.com/office/drawing/2014/main" id="{E9DF5DF2-AADE-054C-93B9-96F589D52D33}"/>
              </a:ext>
            </a:extLst>
          </p:cNvPr>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2" name="Freeform 80">
            <a:extLst>
              <a:ext uri="{FF2B5EF4-FFF2-40B4-BE49-F238E27FC236}">
                <a16:creationId xmlns:a16="http://schemas.microsoft.com/office/drawing/2014/main" id="{9D1CB457-38EE-F040-A181-ABA26F143AF0}"/>
              </a:ext>
            </a:extLst>
          </p:cNvPr>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3" name="Freeform 81">
            <a:extLst>
              <a:ext uri="{FF2B5EF4-FFF2-40B4-BE49-F238E27FC236}">
                <a16:creationId xmlns:a16="http://schemas.microsoft.com/office/drawing/2014/main" id="{326E71AA-5703-E04D-AC1C-ECE4498A4004}"/>
              </a:ext>
            </a:extLst>
          </p:cNvPr>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4" name="Freeform 82">
            <a:extLst>
              <a:ext uri="{FF2B5EF4-FFF2-40B4-BE49-F238E27FC236}">
                <a16:creationId xmlns:a16="http://schemas.microsoft.com/office/drawing/2014/main" id="{16ABA536-B518-AD4C-8F72-ABC756EC5AE9}"/>
              </a:ext>
            </a:extLst>
          </p:cNvPr>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5" name="Freeform 83">
            <a:extLst>
              <a:ext uri="{FF2B5EF4-FFF2-40B4-BE49-F238E27FC236}">
                <a16:creationId xmlns:a16="http://schemas.microsoft.com/office/drawing/2014/main" id="{CF67C256-E5C8-5447-86B3-EA0494D0B360}"/>
              </a:ext>
            </a:extLst>
          </p:cNvPr>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6" name="Freeform 84">
            <a:extLst>
              <a:ext uri="{FF2B5EF4-FFF2-40B4-BE49-F238E27FC236}">
                <a16:creationId xmlns:a16="http://schemas.microsoft.com/office/drawing/2014/main" id="{5CBB1BAA-0725-6B49-8EF9-5959231BA827}"/>
              </a:ext>
            </a:extLst>
          </p:cNvPr>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7" name="Freeform 85">
            <a:extLst>
              <a:ext uri="{FF2B5EF4-FFF2-40B4-BE49-F238E27FC236}">
                <a16:creationId xmlns:a16="http://schemas.microsoft.com/office/drawing/2014/main" id="{B83DD770-4F59-5D4D-820F-23C847CAD2A1}"/>
              </a:ext>
            </a:extLst>
          </p:cNvPr>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8" name="Freeform 86">
            <a:extLst>
              <a:ext uri="{FF2B5EF4-FFF2-40B4-BE49-F238E27FC236}">
                <a16:creationId xmlns:a16="http://schemas.microsoft.com/office/drawing/2014/main" id="{7BF16EBF-6DC0-1747-B4C5-C7EDCB18432A}"/>
              </a:ext>
            </a:extLst>
          </p:cNvPr>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9" name="Freeform 87">
            <a:extLst>
              <a:ext uri="{FF2B5EF4-FFF2-40B4-BE49-F238E27FC236}">
                <a16:creationId xmlns:a16="http://schemas.microsoft.com/office/drawing/2014/main" id="{E412A132-D7A0-0F4D-BF52-F40AD6F50FFC}"/>
              </a:ext>
            </a:extLst>
          </p:cNvPr>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60" name="Freeform 88">
            <a:extLst>
              <a:ext uri="{FF2B5EF4-FFF2-40B4-BE49-F238E27FC236}">
                <a16:creationId xmlns:a16="http://schemas.microsoft.com/office/drawing/2014/main" id="{24E8CC97-F4B7-354D-B7BD-2DB24B428842}"/>
              </a:ext>
            </a:extLst>
          </p:cNvPr>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61" name="Freeform 89">
            <a:extLst>
              <a:ext uri="{FF2B5EF4-FFF2-40B4-BE49-F238E27FC236}">
                <a16:creationId xmlns:a16="http://schemas.microsoft.com/office/drawing/2014/main" id="{F861BF85-E14C-DD48-B733-BB0BC2FC5EF3}"/>
              </a:ext>
            </a:extLst>
          </p:cNvPr>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62" name="Freeform 90">
            <a:extLst>
              <a:ext uri="{FF2B5EF4-FFF2-40B4-BE49-F238E27FC236}">
                <a16:creationId xmlns:a16="http://schemas.microsoft.com/office/drawing/2014/main" id="{99DF5A98-142A-ED40-A536-470A5C3E1BA7}"/>
              </a:ext>
            </a:extLst>
          </p:cNvPr>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63" name="Freeform 91">
            <a:extLst>
              <a:ext uri="{FF2B5EF4-FFF2-40B4-BE49-F238E27FC236}">
                <a16:creationId xmlns:a16="http://schemas.microsoft.com/office/drawing/2014/main" id="{CBB76921-94ED-BA46-8CA4-003822BF5BF9}"/>
              </a:ext>
            </a:extLst>
          </p:cNvPr>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64" name="Freeform 92">
            <a:extLst>
              <a:ext uri="{FF2B5EF4-FFF2-40B4-BE49-F238E27FC236}">
                <a16:creationId xmlns:a16="http://schemas.microsoft.com/office/drawing/2014/main" id="{612AC487-C5DB-8E46-AC92-8F31FB183264}"/>
              </a:ext>
            </a:extLst>
          </p:cNvPr>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68" name="Freeform 96">
            <a:extLst>
              <a:ext uri="{FF2B5EF4-FFF2-40B4-BE49-F238E27FC236}">
                <a16:creationId xmlns:a16="http://schemas.microsoft.com/office/drawing/2014/main" id="{2309C234-384C-D848-BDFD-1ED5DC785D8B}"/>
              </a:ext>
            </a:extLst>
          </p:cNvPr>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68769" name="Picture 97">
            <a:extLst>
              <a:ext uri="{FF2B5EF4-FFF2-40B4-BE49-F238E27FC236}">
                <a16:creationId xmlns:a16="http://schemas.microsoft.com/office/drawing/2014/main" id="{1929A952-7ECA-C44D-9218-3F8DB7D4EE7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8770" name="Freeform 98">
            <a:extLst>
              <a:ext uri="{FF2B5EF4-FFF2-40B4-BE49-F238E27FC236}">
                <a16:creationId xmlns:a16="http://schemas.microsoft.com/office/drawing/2014/main" id="{D7F0439A-CB05-5A44-BB18-75FD06CF5D03}"/>
              </a:ext>
            </a:extLst>
          </p:cNvPr>
          <p:cNvSpPr>
            <a:spLocks/>
          </p:cNvSpPr>
          <p:nvPr/>
        </p:nvSpPr>
        <p:spPr bwMode="auto">
          <a:xfrm>
            <a:off x="3960813" y="6210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1" name="Freeform 99">
            <a:extLst>
              <a:ext uri="{FF2B5EF4-FFF2-40B4-BE49-F238E27FC236}">
                <a16:creationId xmlns:a16="http://schemas.microsoft.com/office/drawing/2014/main" id="{768EEFFE-B352-354D-9304-30EAD22A412A}"/>
              </a:ext>
            </a:extLst>
          </p:cNvPr>
          <p:cNvSpPr>
            <a:spLocks/>
          </p:cNvSpPr>
          <p:nvPr/>
        </p:nvSpPr>
        <p:spPr bwMode="auto">
          <a:xfrm>
            <a:off x="3960813" y="61722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2" name="Freeform 100">
            <a:extLst>
              <a:ext uri="{FF2B5EF4-FFF2-40B4-BE49-F238E27FC236}">
                <a16:creationId xmlns:a16="http://schemas.microsoft.com/office/drawing/2014/main" id="{43D5132F-528E-8748-82FA-A8213B454FFD}"/>
              </a:ext>
            </a:extLst>
          </p:cNvPr>
          <p:cNvSpPr>
            <a:spLocks/>
          </p:cNvSpPr>
          <p:nvPr/>
        </p:nvSpPr>
        <p:spPr bwMode="auto">
          <a:xfrm>
            <a:off x="3960813" y="60452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3" name="Freeform 101">
            <a:extLst>
              <a:ext uri="{FF2B5EF4-FFF2-40B4-BE49-F238E27FC236}">
                <a16:creationId xmlns:a16="http://schemas.microsoft.com/office/drawing/2014/main" id="{143DEDE6-612B-254D-8D00-4AB5E9C48875}"/>
              </a:ext>
            </a:extLst>
          </p:cNvPr>
          <p:cNvSpPr>
            <a:spLocks/>
          </p:cNvSpPr>
          <p:nvPr/>
        </p:nvSpPr>
        <p:spPr bwMode="auto">
          <a:xfrm>
            <a:off x="3960813" y="59944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4" name="Freeform 102">
            <a:extLst>
              <a:ext uri="{FF2B5EF4-FFF2-40B4-BE49-F238E27FC236}">
                <a16:creationId xmlns:a16="http://schemas.microsoft.com/office/drawing/2014/main" id="{133B7913-10FA-0B44-897E-BF2C9603DD92}"/>
              </a:ext>
            </a:extLst>
          </p:cNvPr>
          <p:cNvSpPr>
            <a:spLocks/>
          </p:cNvSpPr>
          <p:nvPr/>
        </p:nvSpPr>
        <p:spPr bwMode="auto">
          <a:xfrm>
            <a:off x="3960813" y="5867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5" name="Freeform 103">
            <a:extLst>
              <a:ext uri="{FF2B5EF4-FFF2-40B4-BE49-F238E27FC236}">
                <a16:creationId xmlns:a16="http://schemas.microsoft.com/office/drawing/2014/main" id="{AAF7782A-0267-434C-AA90-27F548945108}"/>
              </a:ext>
            </a:extLst>
          </p:cNvPr>
          <p:cNvSpPr>
            <a:spLocks/>
          </p:cNvSpPr>
          <p:nvPr/>
        </p:nvSpPr>
        <p:spPr bwMode="auto">
          <a:xfrm>
            <a:off x="3960813" y="5829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6" name="Freeform 104">
            <a:extLst>
              <a:ext uri="{FF2B5EF4-FFF2-40B4-BE49-F238E27FC236}">
                <a16:creationId xmlns:a16="http://schemas.microsoft.com/office/drawing/2014/main" id="{9EE40F7C-EE5D-184F-AE9D-10D7E034D254}"/>
              </a:ext>
            </a:extLst>
          </p:cNvPr>
          <p:cNvSpPr>
            <a:spLocks/>
          </p:cNvSpPr>
          <p:nvPr/>
        </p:nvSpPr>
        <p:spPr bwMode="auto">
          <a:xfrm>
            <a:off x="3960813" y="5702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7" name="Freeform 105">
            <a:extLst>
              <a:ext uri="{FF2B5EF4-FFF2-40B4-BE49-F238E27FC236}">
                <a16:creationId xmlns:a16="http://schemas.microsoft.com/office/drawing/2014/main" id="{DB32EB25-4D83-AC45-BB8E-B4D91624D973}"/>
              </a:ext>
            </a:extLst>
          </p:cNvPr>
          <p:cNvSpPr>
            <a:spLocks/>
          </p:cNvSpPr>
          <p:nvPr/>
        </p:nvSpPr>
        <p:spPr bwMode="auto">
          <a:xfrm>
            <a:off x="3960813" y="5651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8" name="Freeform 106">
            <a:extLst>
              <a:ext uri="{FF2B5EF4-FFF2-40B4-BE49-F238E27FC236}">
                <a16:creationId xmlns:a16="http://schemas.microsoft.com/office/drawing/2014/main" id="{C3B07AEA-C082-564A-AF19-A8EF8C8A9E19}"/>
              </a:ext>
            </a:extLst>
          </p:cNvPr>
          <p:cNvSpPr>
            <a:spLocks/>
          </p:cNvSpPr>
          <p:nvPr/>
        </p:nvSpPr>
        <p:spPr bwMode="auto">
          <a:xfrm>
            <a:off x="3960813" y="5486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9" name="Freeform 107">
            <a:extLst>
              <a:ext uri="{FF2B5EF4-FFF2-40B4-BE49-F238E27FC236}">
                <a16:creationId xmlns:a16="http://schemas.microsoft.com/office/drawing/2014/main" id="{8D0EF26C-464A-E540-842A-57D3DC93F9BE}"/>
              </a:ext>
            </a:extLst>
          </p:cNvPr>
          <p:cNvSpPr>
            <a:spLocks/>
          </p:cNvSpPr>
          <p:nvPr/>
        </p:nvSpPr>
        <p:spPr bwMode="auto">
          <a:xfrm>
            <a:off x="3960813" y="5359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0" name="Freeform 108">
            <a:extLst>
              <a:ext uri="{FF2B5EF4-FFF2-40B4-BE49-F238E27FC236}">
                <a16:creationId xmlns:a16="http://schemas.microsoft.com/office/drawing/2014/main" id="{E94D2EAE-B078-1C4D-A70B-4C0C240EC157}"/>
              </a:ext>
            </a:extLst>
          </p:cNvPr>
          <p:cNvSpPr>
            <a:spLocks/>
          </p:cNvSpPr>
          <p:nvPr/>
        </p:nvSpPr>
        <p:spPr bwMode="auto">
          <a:xfrm>
            <a:off x="3960813" y="5321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1" name="Freeform 109">
            <a:extLst>
              <a:ext uri="{FF2B5EF4-FFF2-40B4-BE49-F238E27FC236}">
                <a16:creationId xmlns:a16="http://schemas.microsoft.com/office/drawing/2014/main" id="{C087E04A-F320-C64F-89DB-F28592CF6A88}"/>
              </a:ext>
            </a:extLst>
          </p:cNvPr>
          <p:cNvSpPr>
            <a:spLocks/>
          </p:cNvSpPr>
          <p:nvPr/>
        </p:nvSpPr>
        <p:spPr bwMode="auto">
          <a:xfrm>
            <a:off x="3960813" y="5194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2" name="Freeform 110">
            <a:extLst>
              <a:ext uri="{FF2B5EF4-FFF2-40B4-BE49-F238E27FC236}">
                <a16:creationId xmlns:a16="http://schemas.microsoft.com/office/drawing/2014/main" id="{71317B62-85B1-824E-8E6A-41FD2BE97D66}"/>
              </a:ext>
            </a:extLst>
          </p:cNvPr>
          <p:cNvSpPr>
            <a:spLocks/>
          </p:cNvSpPr>
          <p:nvPr/>
        </p:nvSpPr>
        <p:spPr bwMode="auto">
          <a:xfrm>
            <a:off x="3960813" y="5143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3" name="Freeform 111">
            <a:extLst>
              <a:ext uri="{FF2B5EF4-FFF2-40B4-BE49-F238E27FC236}">
                <a16:creationId xmlns:a16="http://schemas.microsoft.com/office/drawing/2014/main" id="{DD90C801-EE9D-B245-80D4-EA65F5CF47C3}"/>
              </a:ext>
            </a:extLst>
          </p:cNvPr>
          <p:cNvSpPr>
            <a:spLocks/>
          </p:cNvSpPr>
          <p:nvPr/>
        </p:nvSpPr>
        <p:spPr bwMode="auto">
          <a:xfrm>
            <a:off x="3960813" y="5016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4" name="Freeform 112">
            <a:extLst>
              <a:ext uri="{FF2B5EF4-FFF2-40B4-BE49-F238E27FC236}">
                <a16:creationId xmlns:a16="http://schemas.microsoft.com/office/drawing/2014/main" id="{EE55446D-1537-6C49-99E5-C3F22799536E}"/>
              </a:ext>
            </a:extLst>
          </p:cNvPr>
          <p:cNvSpPr>
            <a:spLocks/>
          </p:cNvSpPr>
          <p:nvPr/>
        </p:nvSpPr>
        <p:spPr bwMode="auto">
          <a:xfrm>
            <a:off x="3960813" y="4978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5" name="Freeform 113">
            <a:extLst>
              <a:ext uri="{FF2B5EF4-FFF2-40B4-BE49-F238E27FC236}">
                <a16:creationId xmlns:a16="http://schemas.microsoft.com/office/drawing/2014/main" id="{14F3DEA0-EE95-F245-9A83-B25AEB622141}"/>
              </a:ext>
            </a:extLst>
          </p:cNvPr>
          <p:cNvSpPr>
            <a:spLocks/>
          </p:cNvSpPr>
          <p:nvPr/>
        </p:nvSpPr>
        <p:spPr bwMode="auto">
          <a:xfrm>
            <a:off x="3960813" y="4851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6" name="Freeform 114">
            <a:extLst>
              <a:ext uri="{FF2B5EF4-FFF2-40B4-BE49-F238E27FC236}">
                <a16:creationId xmlns:a16="http://schemas.microsoft.com/office/drawing/2014/main" id="{536052A0-95A5-204D-A24B-88AEC6909646}"/>
              </a:ext>
            </a:extLst>
          </p:cNvPr>
          <p:cNvSpPr>
            <a:spLocks/>
          </p:cNvSpPr>
          <p:nvPr/>
        </p:nvSpPr>
        <p:spPr bwMode="auto">
          <a:xfrm>
            <a:off x="3960813" y="4800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7" name="Freeform 115">
            <a:extLst>
              <a:ext uri="{FF2B5EF4-FFF2-40B4-BE49-F238E27FC236}">
                <a16:creationId xmlns:a16="http://schemas.microsoft.com/office/drawing/2014/main" id="{254C082A-6EC1-0B43-993D-0C19518153E5}"/>
              </a:ext>
            </a:extLst>
          </p:cNvPr>
          <p:cNvSpPr>
            <a:spLocks/>
          </p:cNvSpPr>
          <p:nvPr/>
        </p:nvSpPr>
        <p:spPr bwMode="auto">
          <a:xfrm>
            <a:off x="3960813" y="4673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8" name="Freeform 116">
            <a:extLst>
              <a:ext uri="{FF2B5EF4-FFF2-40B4-BE49-F238E27FC236}">
                <a16:creationId xmlns:a16="http://schemas.microsoft.com/office/drawing/2014/main" id="{49644680-90F1-0246-8B8F-8836DD33B283}"/>
              </a:ext>
            </a:extLst>
          </p:cNvPr>
          <p:cNvSpPr>
            <a:spLocks/>
          </p:cNvSpPr>
          <p:nvPr/>
        </p:nvSpPr>
        <p:spPr bwMode="auto">
          <a:xfrm>
            <a:off x="3960813" y="4635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9" name="Freeform 117">
            <a:extLst>
              <a:ext uri="{FF2B5EF4-FFF2-40B4-BE49-F238E27FC236}">
                <a16:creationId xmlns:a16="http://schemas.microsoft.com/office/drawing/2014/main" id="{D650F838-75C5-3B4A-843E-35AD625F9FC0}"/>
              </a:ext>
            </a:extLst>
          </p:cNvPr>
          <p:cNvSpPr>
            <a:spLocks/>
          </p:cNvSpPr>
          <p:nvPr/>
        </p:nvSpPr>
        <p:spPr bwMode="auto">
          <a:xfrm>
            <a:off x="3960813" y="4508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90" name="Freeform 118">
            <a:extLst>
              <a:ext uri="{FF2B5EF4-FFF2-40B4-BE49-F238E27FC236}">
                <a16:creationId xmlns:a16="http://schemas.microsoft.com/office/drawing/2014/main" id="{2747044E-CC52-514D-9D28-B80F9BBDEA63}"/>
              </a:ext>
            </a:extLst>
          </p:cNvPr>
          <p:cNvSpPr>
            <a:spLocks/>
          </p:cNvSpPr>
          <p:nvPr/>
        </p:nvSpPr>
        <p:spPr bwMode="auto">
          <a:xfrm>
            <a:off x="3960813" y="4470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91" name="Freeform 119">
            <a:extLst>
              <a:ext uri="{FF2B5EF4-FFF2-40B4-BE49-F238E27FC236}">
                <a16:creationId xmlns:a16="http://schemas.microsoft.com/office/drawing/2014/main" id="{018AE560-B8CC-3F4D-A354-630FF8FF9DD9}"/>
              </a:ext>
            </a:extLst>
          </p:cNvPr>
          <p:cNvSpPr>
            <a:spLocks/>
          </p:cNvSpPr>
          <p:nvPr/>
        </p:nvSpPr>
        <p:spPr bwMode="auto">
          <a:xfrm>
            <a:off x="3960813" y="4343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92" name="Freeform 120">
            <a:extLst>
              <a:ext uri="{FF2B5EF4-FFF2-40B4-BE49-F238E27FC236}">
                <a16:creationId xmlns:a16="http://schemas.microsoft.com/office/drawing/2014/main" id="{B67D4126-1B11-E945-855B-F1C1204E0050}"/>
              </a:ext>
            </a:extLst>
          </p:cNvPr>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93" name="Freeform 121">
            <a:extLst>
              <a:ext uri="{FF2B5EF4-FFF2-40B4-BE49-F238E27FC236}">
                <a16:creationId xmlns:a16="http://schemas.microsoft.com/office/drawing/2014/main" id="{C5968D9A-D553-9E46-90F2-6B8FEEF0982E}"/>
              </a:ext>
            </a:extLst>
          </p:cNvPr>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68795" name="Picture 123">
            <a:extLst>
              <a:ext uri="{FF2B5EF4-FFF2-40B4-BE49-F238E27FC236}">
                <a16:creationId xmlns:a16="http://schemas.microsoft.com/office/drawing/2014/main" id="{BD618F0F-3BAD-114E-8E12-934EA6A9A18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8796" name="Line 124">
            <a:extLst>
              <a:ext uri="{FF2B5EF4-FFF2-40B4-BE49-F238E27FC236}">
                <a16:creationId xmlns:a16="http://schemas.microsoft.com/office/drawing/2014/main" id="{E3FD846E-3B17-FF4D-9CE0-4F3E338E16E9}"/>
              </a:ext>
            </a:extLst>
          </p:cNvPr>
          <p:cNvSpPr>
            <a:spLocks noChangeShapeType="1"/>
          </p:cNvSpPr>
          <p:nvPr/>
        </p:nvSpPr>
        <p:spPr bwMode="auto">
          <a:xfrm>
            <a:off x="6615113" y="1447800"/>
            <a:ext cx="736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F0FF6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97" name="Freeform 125">
            <a:extLst>
              <a:ext uri="{FF2B5EF4-FFF2-40B4-BE49-F238E27FC236}">
                <a16:creationId xmlns:a16="http://schemas.microsoft.com/office/drawing/2014/main" id="{C5D3F661-F454-3644-9B5A-EB2B50F49BDB}"/>
              </a:ext>
            </a:extLst>
          </p:cNvPr>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98" name="Rectangle 126">
            <a:extLst>
              <a:ext uri="{FF2B5EF4-FFF2-40B4-BE49-F238E27FC236}">
                <a16:creationId xmlns:a16="http://schemas.microsoft.com/office/drawing/2014/main" id="{1DD49C07-67E8-704F-847B-AF4012E9D8CB}"/>
              </a:ext>
            </a:extLst>
          </p:cNvPr>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ko-KR" altLang="en-US" sz="1200" b="1">
                <a:solidFill>
                  <a:srgbClr val="000000"/>
                </a:solidFill>
                <a:effectLst/>
                <a:latin typeface="Times" pitchFamily="2" charset="0"/>
                <a:ea typeface="Gulim" panose="020B0600000101010101" pitchFamily="34" charset="-127"/>
              </a:rPr>
              <a:t> </a:t>
            </a:r>
          </a:p>
        </p:txBody>
      </p:sp>
      <p:sp>
        <p:nvSpPr>
          <p:cNvPr id="668799" name="Rectangle 127">
            <a:extLst>
              <a:ext uri="{FF2B5EF4-FFF2-40B4-BE49-F238E27FC236}">
                <a16:creationId xmlns:a16="http://schemas.microsoft.com/office/drawing/2014/main" id="{2BD1B585-CE5D-CD4B-BE3F-286DF4456138}"/>
              </a:ext>
            </a:extLst>
          </p:cNvPr>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00" name="Rectangle 128">
            <a:extLst>
              <a:ext uri="{FF2B5EF4-FFF2-40B4-BE49-F238E27FC236}">
                <a16:creationId xmlns:a16="http://schemas.microsoft.com/office/drawing/2014/main" id="{4C1EECF9-8110-7445-A354-5D46674FBE49}"/>
              </a:ext>
            </a:extLst>
          </p:cNvPr>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01" name="Rectangle 129">
            <a:extLst>
              <a:ext uri="{FF2B5EF4-FFF2-40B4-BE49-F238E27FC236}">
                <a16:creationId xmlns:a16="http://schemas.microsoft.com/office/drawing/2014/main" id="{2DE6F1E8-2CE5-1E4B-988A-4E01DC6FDA3F}"/>
              </a:ext>
            </a:extLst>
          </p:cNvPr>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02" name="Rectangle 130">
            <a:extLst>
              <a:ext uri="{FF2B5EF4-FFF2-40B4-BE49-F238E27FC236}">
                <a16:creationId xmlns:a16="http://schemas.microsoft.com/office/drawing/2014/main" id="{308E88C2-4739-EF47-95C4-FD0972400C42}"/>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03" name="Rectangle 131">
            <a:extLst>
              <a:ext uri="{FF2B5EF4-FFF2-40B4-BE49-F238E27FC236}">
                <a16:creationId xmlns:a16="http://schemas.microsoft.com/office/drawing/2014/main" id="{B86F82CB-496A-0F44-8F38-2CE169280376}"/>
              </a:ext>
            </a:extLst>
          </p:cNvPr>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04" name="Rectangle 132">
            <a:extLst>
              <a:ext uri="{FF2B5EF4-FFF2-40B4-BE49-F238E27FC236}">
                <a16:creationId xmlns:a16="http://schemas.microsoft.com/office/drawing/2014/main" id="{C84E6E55-2B1D-9643-B753-2FBE3FC7963F}"/>
              </a:ext>
            </a:extLst>
          </p:cNvPr>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rgbClr val="000000"/>
                </a:solidFill>
                <a:effectLst/>
                <a:latin typeface="Times" pitchFamily="2" charset="0"/>
                <a:ea typeface="Gulim" panose="020B0600000101010101" pitchFamily="34" charset="-127"/>
              </a:rPr>
              <a:t>S</a:t>
            </a:r>
          </a:p>
        </p:txBody>
      </p:sp>
      <p:sp>
        <p:nvSpPr>
          <p:cNvPr id="668805" name="Rectangle 133">
            <a:extLst>
              <a:ext uri="{FF2B5EF4-FFF2-40B4-BE49-F238E27FC236}">
                <a16:creationId xmlns:a16="http://schemas.microsoft.com/office/drawing/2014/main" id="{8B8C7EA3-3C4E-4D47-B037-F7C6A3BBE7BC}"/>
              </a:ext>
            </a:extLst>
          </p:cNvPr>
          <p:cNvSpPr>
            <a:spLocks noChangeArrowheads="1"/>
          </p:cNvSpPr>
          <p:nvPr/>
        </p:nvSpPr>
        <p:spPr bwMode="auto">
          <a:xfrm>
            <a:off x="4900613" y="19685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(2000 S.M.)</a:t>
            </a:r>
          </a:p>
        </p:txBody>
      </p:sp>
      <p:sp>
        <p:nvSpPr>
          <p:cNvPr id="668806" name="Rectangle 134">
            <a:extLst>
              <a:ext uri="{FF2B5EF4-FFF2-40B4-BE49-F238E27FC236}">
                <a16:creationId xmlns:a16="http://schemas.microsoft.com/office/drawing/2014/main" id="{4D9943C9-6922-CC45-805E-73DEA0E014D1}"/>
              </a:ext>
            </a:extLst>
          </p:cNvPr>
          <p:cNvSpPr>
            <a:spLocks noChangeArrowheads="1"/>
          </p:cNvSpPr>
          <p:nvPr/>
        </p:nvSpPr>
        <p:spPr bwMode="auto">
          <a:xfrm>
            <a:off x="9921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5400">
                <a:solidFill>
                  <a:srgbClr val="FAFD00"/>
                </a:solidFill>
                <a:effectLst/>
                <a:latin typeface="Times" pitchFamily="2" charset="0"/>
                <a:ea typeface="Gulim" panose="020B0600000101010101" pitchFamily="34" charset="-127"/>
              </a:rPr>
              <a:t>C 7 S Y </a:t>
            </a:r>
          </a:p>
        </p:txBody>
      </p:sp>
      <p:sp>
        <p:nvSpPr>
          <p:cNvPr id="668807" name="Rectangle 135">
            <a:extLst>
              <a:ext uri="{FF2B5EF4-FFF2-40B4-BE49-F238E27FC236}">
                <a16:creationId xmlns:a16="http://schemas.microsoft.com/office/drawing/2014/main" id="{F350352A-283E-744D-98B5-375136B8E37B}"/>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668808" name="Rectangle 136">
            <a:extLst>
              <a:ext uri="{FF2B5EF4-FFF2-40B4-BE49-F238E27FC236}">
                <a16:creationId xmlns:a16="http://schemas.microsoft.com/office/drawing/2014/main" id="{AAAFE7FD-8D81-5746-8105-6D9D9E84530D}"/>
              </a:ext>
            </a:extLst>
          </p:cNvPr>
          <p:cNvSpPr>
            <a:spLocks noChangeArrowheads="1"/>
          </p:cNvSpPr>
          <p:nvPr/>
        </p:nvSpPr>
        <p:spPr bwMode="auto">
          <a:xfrm>
            <a:off x="725488" y="35067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5400">
                <a:solidFill>
                  <a:srgbClr val="00FF00"/>
                </a:solidFill>
                <a:effectLst/>
                <a:latin typeface="Times" pitchFamily="2" charset="0"/>
                <a:ea typeface="Gulim" panose="020B0600000101010101" pitchFamily="34" charset="-127"/>
              </a:rPr>
              <a:t>7 = 4 + 3 </a:t>
            </a:r>
          </a:p>
        </p:txBody>
      </p:sp>
      <p:sp>
        <p:nvSpPr>
          <p:cNvPr id="668809" name="Line 137">
            <a:extLst>
              <a:ext uri="{FF2B5EF4-FFF2-40B4-BE49-F238E27FC236}">
                <a16:creationId xmlns:a16="http://schemas.microsoft.com/office/drawing/2014/main" id="{6805C35D-A39B-9945-A8A1-90909A33765B}"/>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68810" name="Rectangle 138">
            <a:extLst>
              <a:ext uri="{FF2B5EF4-FFF2-40B4-BE49-F238E27FC236}">
                <a16:creationId xmlns:a16="http://schemas.microsoft.com/office/drawing/2014/main" id="{41B0156F-F28C-1842-9630-A3763EB7AB96}"/>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68811" name="Line 139">
            <a:extLst>
              <a:ext uri="{FF2B5EF4-FFF2-40B4-BE49-F238E27FC236}">
                <a16:creationId xmlns:a16="http://schemas.microsoft.com/office/drawing/2014/main" id="{98CEED25-5E99-3443-9A87-DB704B3DA352}"/>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68812" name="Rectangle 140">
            <a:extLst>
              <a:ext uri="{FF2B5EF4-FFF2-40B4-BE49-F238E27FC236}">
                <a16:creationId xmlns:a16="http://schemas.microsoft.com/office/drawing/2014/main" id="{411C121B-653E-7A4A-92F2-473C6499CC8B}"/>
              </a:ext>
            </a:extLst>
          </p:cNvPr>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13" name="Text Box 141">
            <a:extLst>
              <a:ext uri="{FF2B5EF4-FFF2-40B4-BE49-F238E27FC236}">
                <a16:creationId xmlns:a16="http://schemas.microsoft.com/office/drawing/2014/main" id="{016B46F3-E522-D34A-A524-63AA35DCD33E}"/>
              </a:ext>
            </a:extLst>
          </p:cNvPr>
          <p:cNvSpPr txBox="1">
            <a:spLocks noChangeArrowheads="1"/>
          </p:cNvSpPr>
          <p:nvPr/>
        </p:nvSpPr>
        <p:spPr bwMode="auto">
          <a:xfrm rot="-5400000">
            <a:off x="4852194" y="2639219"/>
            <a:ext cx="2689225"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3 KOMUNITAS</a:t>
            </a:r>
          </a:p>
        </p:txBody>
      </p:sp>
      <p:sp>
        <p:nvSpPr>
          <p:cNvPr id="668814" name="Rectangle 142">
            <a:extLst>
              <a:ext uri="{FF2B5EF4-FFF2-40B4-BE49-F238E27FC236}">
                <a16:creationId xmlns:a16="http://schemas.microsoft.com/office/drawing/2014/main" id="{5F90BFA9-579B-6D4E-B0D9-9E9C810D1809}"/>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15" name="Rectangle 143">
            <a:extLst>
              <a:ext uri="{FF2B5EF4-FFF2-40B4-BE49-F238E27FC236}">
                <a16:creationId xmlns:a16="http://schemas.microsoft.com/office/drawing/2014/main" id="{CE99CCFD-D2F5-B04C-8347-C4A0908D0C16}"/>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16" name="Text Box 144">
            <a:extLst>
              <a:ext uri="{FF2B5EF4-FFF2-40B4-BE49-F238E27FC236}">
                <a16:creationId xmlns:a16="http://schemas.microsoft.com/office/drawing/2014/main" id="{953869E9-F94D-3C45-995E-A6A16433BCBA}"/>
              </a:ext>
            </a:extLst>
          </p:cNvPr>
          <p:cNvSpPr txBox="1">
            <a:spLocks noChangeArrowheads="1"/>
          </p:cNvSpPr>
          <p:nvPr/>
        </p:nvSpPr>
        <p:spPr bwMode="auto">
          <a:xfrm rot="-5385664">
            <a:off x="6037263" y="4411663"/>
            <a:ext cx="354012"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S</a:t>
            </a:r>
          </a:p>
        </p:txBody>
      </p:sp>
      <p:sp>
        <p:nvSpPr>
          <p:cNvPr id="668817" name="Text Box 145">
            <a:extLst>
              <a:ext uri="{FF2B5EF4-FFF2-40B4-BE49-F238E27FC236}">
                <a16:creationId xmlns:a16="http://schemas.microsoft.com/office/drawing/2014/main" id="{31B5BF26-0884-9548-BD87-19F292371F1D}"/>
              </a:ext>
            </a:extLst>
          </p:cNvPr>
          <p:cNvSpPr txBox="1">
            <a:spLocks noChangeArrowheads="1"/>
          </p:cNvSpPr>
          <p:nvPr/>
        </p:nvSpPr>
        <p:spPr bwMode="auto">
          <a:xfrm rot="-5400000">
            <a:off x="6016626" y="5424487"/>
            <a:ext cx="341312" cy="5191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Y</a:t>
            </a:r>
          </a:p>
        </p:txBody>
      </p:sp>
      <p:sp>
        <p:nvSpPr>
          <p:cNvPr id="668818" name="Rectangle 146">
            <a:extLst>
              <a:ext uri="{FF2B5EF4-FFF2-40B4-BE49-F238E27FC236}">
                <a16:creationId xmlns:a16="http://schemas.microsoft.com/office/drawing/2014/main" id="{E3573092-07DC-C545-A76C-5418462EB47B}"/>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19" name="Text Box 147">
            <a:extLst>
              <a:ext uri="{FF2B5EF4-FFF2-40B4-BE49-F238E27FC236}">
                <a16:creationId xmlns:a16="http://schemas.microsoft.com/office/drawing/2014/main" id="{70F19D3E-4332-024C-A363-6DA61C198AAD}"/>
              </a:ext>
            </a:extLst>
          </p:cNvPr>
          <p:cNvSpPr txBox="1">
            <a:spLocks noChangeArrowheads="1"/>
          </p:cNvSpPr>
          <p:nvPr/>
        </p:nvSpPr>
        <p:spPr bwMode="auto">
          <a:xfrm rot="-5388536">
            <a:off x="2816226" y="3871912"/>
            <a:ext cx="19669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4 TOKOH</a:t>
            </a:r>
          </a:p>
        </p:txBody>
      </p:sp>
      <p:sp>
        <p:nvSpPr>
          <p:cNvPr id="668820" name="Rectangle 148">
            <a:extLst>
              <a:ext uri="{FF2B5EF4-FFF2-40B4-BE49-F238E27FC236}">
                <a16:creationId xmlns:a16="http://schemas.microsoft.com/office/drawing/2014/main" id="{D8A22764-396B-584B-91E8-3385F57991BC}"/>
              </a:ext>
            </a:extLst>
          </p:cNvPr>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21" name="Rectangle 149">
            <a:extLst>
              <a:ext uri="{FF2B5EF4-FFF2-40B4-BE49-F238E27FC236}">
                <a16:creationId xmlns:a16="http://schemas.microsoft.com/office/drawing/2014/main" id="{A87C7BF0-EE74-A84D-8002-89DCCC882940}"/>
              </a:ext>
            </a:extLst>
          </p:cNvPr>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22" name="Rectangle 150">
            <a:extLst>
              <a:ext uri="{FF2B5EF4-FFF2-40B4-BE49-F238E27FC236}">
                <a16:creationId xmlns:a16="http://schemas.microsoft.com/office/drawing/2014/main" id="{423B58B7-2C0B-7943-8232-C192B87B4132}"/>
              </a:ext>
            </a:extLst>
          </p:cNvPr>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707C77">
                      <a:alpha val="50000"/>
                    </a:srgbClr>
                  </a:outerShdw>
                </a:effectLst>
              </a14:hiddenEffects>
            </a:ext>
          </a:extLst>
        </p:spPr>
        <p:txBody>
          <a:bodyPr wrap="none" anchor="ctr"/>
          <a:lstStyle/>
          <a:p>
            <a:endParaRPr lang="en-US"/>
          </a:p>
        </p:txBody>
      </p:sp>
      <p:sp>
        <p:nvSpPr>
          <p:cNvPr id="668823" name="Rectangle 151">
            <a:extLst>
              <a:ext uri="{FF2B5EF4-FFF2-40B4-BE49-F238E27FC236}">
                <a16:creationId xmlns:a16="http://schemas.microsoft.com/office/drawing/2014/main" id="{AD009094-A84C-DF47-9BA8-041BAF4CD1EB}"/>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24" name="Text Box 152">
            <a:extLst>
              <a:ext uri="{FF2B5EF4-FFF2-40B4-BE49-F238E27FC236}">
                <a16:creationId xmlns:a16="http://schemas.microsoft.com/office/drawing/2014/main" id="{A1EC7A52-8D4C-0C4B-9D50-4528D8D95AB3}"/>
              </a:ext>
            </a:extLst>
          </p:cNvPr>
          <p:cNvSpPr txBox="1">
            <a:spLocks noChangeArrowheads="1"/>
          </p:cNvSpPr>
          <p:nvPr/>
        </p:nvSpPr>
        <p:spPr bwMode="auto">
          <a:xfrm rot="-5400000">
            <a:off x="3540126" y="1027112"/>
            <a:ext cx="3413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C</a:t>
            </a:r>
          </a:p>
        </p:txBody>
      </p:sp>
      <p:sp>
        <p:nvSpPr>
          <p:cNvPr id="668825" name="Freeform 153">
            <a:extLst>
              <a:ext uri="{FF2B5EF4-FFF2-40B4-BE49-F238E27FC236}">
                <a16:creationId xmlns:a16="http://schemas.microsoft.com/office/drawing/2014/main" id="{CF1F68D8-0C41-3D4B-B497-06B7DDA7F0A1}"/>
              </a:ext>
            </a:extLst>
          </p:cNvPr>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826" name="Freeform 154">
            <a:extLst>
              <a:ext uri="{FF2B5EF4-FFF2-40B4-BE49-F238E27FC236}">
                <a16:creationId xmlns:a16="http://schemas.microsoft.com/office/drawing/2014/main" id="{6D4F887E-BB5E-3243-B526-D13226BD073B}"/>
              </a:ext>
            </a:extLst>
          </p:cNvPr>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827" name="Rectangle 155">
            <a:extLst>
              <a:ext uri="{FF2B5EF4-FFF2-40B4-BE49-F238E27FC236}">
                <a16:creationId xmlns:a16="http://schemas.microsoft.com/office/drawing/2014/main" id="{9F9A29F0-BD1F-274B-B8D9-9950C8305433}"/>
              </a:ext>
            </a:extLst>
          </p:cNvPr>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28" name="AutoShape 156">
            <a:extLst>
              <a:ext uri="{FF2B5EF4-FFF2-40B4-BE49-F238E27FC236}">
                <a16:creationId xmlns:a16="http://schemas.microsoft.com/office/drawing/2014/main" id="{3E143EF9-A463-5343-A512-A87B497AB5D2}"/>
              </a:ext>
            </a:extLst>
          </p:cNvPr>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29" name="Freeform 157">
            <a:extLst>
              <a:ext uri="{FF2B5EF4-FFF2-40B4-BE49-F238E27FC236}">
                <a16:creationId xmlns:a16="http://schemas.microsoft.com/office/drawing/2014/main" id="{70390CD7-10A6-A042-9BE6-2F6BC8EAA762}"/>
              </a:ext>
            </a:extLst>
          </p:cNvPr>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830" name="AutoShape 158">
            <a:extLst>
              <a:ext uri="{FF2B5EF4-FFF2-40B4-BE49-F238E27FC236}">
                <a16:creationId xmlns:a16="http://schemas.microsoft.com/office/drawing/2014/main" id="{B4EE9296-870F-E445-98F4-982D00E0FD15}"/>
              </a:ext>
            </a:extLst>
          </p:cNvPr>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31" name="AutoShape 159">
            <a:extLst>
              <a:ext uri="{FF2B5EF4-FFF2-40B4-BE49-F238E27FC236}">
                <a16:creationId xmlns:a16="http://schemas.microsoft.com/office/drawing/2014/main" id="{51A93FEA-370E-C543-920B-E84EF74476F2}"/>
              </a:ext>
            </a:extLst>
          </p:cNvPr>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32" name="Rectangle 160">
            <a:extLst>
              <a:ext uri="{FF2B5EF4-FFF2-40B4-BE49-F238E27FC236}">
                <a16:creationId xmlns:a16="http://schemas.microsoft.com/office/drawing/2014/main" id="{B3E2B24A-3BC6-7F4E-B4C6-FFD801079408}"/>
              </a:ext>
            </a:extLst>
          </p:cNvPr>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33" name="AutoShape 161">
            <a:extLst>
              <a:ext uri="{FF2B5EF4-FFF2-40B4-BE49-F238E27FC236}">
                <a16:creationId xmlns:a16="http://schemas.microsoft.com/office/drawing/2014/main" id="{F66313A1-5E69-4340-8FD7-DB991404A728}"/>
              </a:ext>
            </a:extLst>
          </p:cNvPr>
          <p:cNvSpPr>
            <a:spLocks noChangeArrowheads="1"/>
          </p:cNvSpPr>
          <p:nvPr/>
        </p:nvSpPr>
        <p:spPr bwMode="auto">
          <a:xfrm>
            <a:off x="6596063" y="1323975"/>
            <a:ext cx="719137" cy="106362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34" name="Rectangle 162">
            <a:extLst>
              <a:ext uri="{FF2B5EF4-FFF2-40B4-BE49-F238E27FC236}">
                <a16:creationId xmlns:a16="http://schemas.microsoft.com/office/drawing/2014/main" id="{DACAE40C-4AF9-D940-B328-A366FDC765FF}"/>
              </a:ext>
            </a:extLst>
          </p:cNvPr>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35" name="AutoShape 163">
            <a:extLst>
              <a:ext uri="{FF2B5EF4-FFF2-40B4-BE49-F238E27FC236}">
                <a16:creationId xmlns:a16="http://schemas.microsoft.com/office/drawing/2014/main" id="{332F5BD8-69E5-3948-8624-5A6E58A48B46}"/>
              </a:ext>
            </a:extLst>
          </p:cNvPr>
          <p:cNvSpPr>
            <a:spLocks noChangeArrowheads="1"/>
          </p:cNvSpPr>
          <p:nvPr/>
        </p:nvSpPr>
        <p:spPr bwMode="auto">
          <a:xfrm>
            <a:off x="6610350" y="3254375"/>
            <a:ext cx="704850" cy="706438"/>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68836" name="Group 164">
            <a:extLst>
              <a:ext uri="{FF2B5EF4-FFF2-40B4-BE49-F238E27FC236}">
                <a16:creationId xmlns:a16="http://schemas.microsoft.com/office/drawing/2014/main" id="{91D51889-F169-FF41-9C52-ED6D21C953D9}"/>
              </a:ext>
            </a:extLst>
          </p:cNvPr>
          <p:cNvGrpSpPr>
            <a:grpSpLocks/>
          </p:cNvGrpSpPr>
          <p:nvPr/>
        </p:nvGrpSpPr>
        <p:grpSpPr bwMode="auto">
          <a:xfrm>
            <a:off x="6591300" y="4418013"/>
            <a:ext cx="952500" cy="527050"/>
            <a:chOff x="4152" y="2783"/>
            <a:chExt cx="600" cy="332"/>
          </a:xfrm>
        </p:grpSpPr>
        <p:sp>
          <p:nvSpPr>
            <p:cNvPr id="668837" name="AutoShape 165">
              <a:extLst>
                <a:ext uri="{FF2B5EF4-FFF2-40B4-BE49-F238E27FC236}">
                  <a16:creationId xmlns:a16="http://schemas.microsoft.com/office/drawing/2014/main" id="{30DAA1A8-C0F3-0D47-8CBC-4EA0E93144B2}"/>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38" name="Rectangle 166">
              <a:extLst>
                <a:ext uri="{FF2B5EF4-FFF2-40B4-BE49-F238E27FC236}">
                  <a16:creationId xmlns:a16="http://schemas.microsoft.com/office/drawing/2014/main" id="{5E4C6893-E7F0-484E-AEE4-B00412CDA5D7}"/>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39" name="AutoShape 167">
              <a:extLst>
                <a:ext uri="{FF2B5EF4-FFF2-40B4-BE49-F238E27FC236}">
                  <a16:creationId xmlns:a16="http://schemas.microsoft.com/office/drawing/2014/main" id="{6B1823DF-9907-0C4E-99A8-6AB47494EAD4}"/>
                </a:ext>
              </a:extLst>
            </p:cNvPr>
            <p:cNvSpPr>
              <a:spLocks noChangeArrowheads="1"/>
            </p:cNvSpPr>
            <p:nvPr/>
          </p:nvSpPr>
          <p:spPr bwMode="auto">
            <a:xfrm>
              <a:off x="4165" y="2799"/>
              <a:ext cx="436" cy="226"/>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8840" name="Freeform 168">
            <a:extLst>
              <a:ext uri="{FF2B5EF4-FFF2-40B4-BE49-F238E27FC236}">
                <a16:creationId xmlns:a16="http://schemas.microsoft.com/office/drawing/2014/main" id="{66CE5D96-2F51-984B-A1BB-23603DB8134F}"/>
              </a:ext>
            </a:extLst>
          </p:cNvPr>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841" name="AutoShape 169">
            <a:extLst>
              <a:ext uri="{FF2B5EF4-FFF2-40B4-BE49-F238E27FC236}">
                <a16:creationId xmlns:a16="http://schemas.microsoft.com/office/drawing/2014/main" id="{F360AFDF-982B-584F-9A8B-9F8B158C9A54}"/>
              </a:ext>
            </a:extLst>
          </p:cNvPr>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42" name="Rectangle 170">
            <a:extLst>
              <a:ext uri="{FF2B5EF4-FFF2-40B4-BE49-F238E27FC236}">
                <a16:creationId xmlns:a16="http://schemas.microsoft.com/office/drawing/2014/main" id="{F30FDC76-C6EF-EE4E-9B78-8C9BD0D2DE76}"/>
              </a:ext>
            </a:extLst>
          </p:cNvPr>
          <p:cNvSpPr>
            <a:spLocks noChangeArrowheads="1"/>
          </p:cNvSpPr>
          <p:nvPr/>
        </p:nvSpPr>
        <p:spPr bwMode="auto">
          <a:xfrm>
            <a:off x="4913313" y="42037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(1500 S.M.)</a:t>
            </a:r>
          </a:p>
        </p:txBody>
      </p:sp>
      <p:sp>
        <p:nvSpPr>
          <p:cNvPr id="668843" name="Rectangle 171">
            <a:extLst>
              <a:ext uri="{FF2B5EF4-FFF2-40B4-BE49-F238E27FC236}">
                <a16:creationId xmlns:a16="http://schemas.microsoft.com/office/drawing/2014/main" id="{A55C7F2B-BDFC-4845-8B58-6A61D8B96030}"/>
              </a:ext>
            </a:extLst>
          </p:cNvPr>
          <p:cNvSpPr>
            <a:spLocks noChangeArrowheads="1"/>
          </p:cNvSpPr>
          <p:nvPr/>
        </p:nvSpPr>
        <p:spPr bwMode="auto">
          <a:xfrm>
            <a:off x="7269163" y="4330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(500 S.M.)</a:t>
            </a:r>
          </a:p>
        </p:txBody>
      </p:sp>
      <p:sp>
        <p:nvSpPr>
          <p:cNvPr id="668844" name="Rectangle 172">
            <a:extLst>
              <a:ext uri="{FF2B5EF4-FFF2-40B4-BE49-F238E27FC236}">
                <a16:creationId xmlns:a16="http://schemas.microsoft.com/office/drawing/2014/main" id="{CA24991F-3466-AC4F-8496-8589E503D9F6}"/>
              </a:ext>
            </a:extLst>
          </p:cNvPr>
          <p:cNvSpPr>
            <a:spLocks noChangeArrowheads="1"/>
          </p:cNvSpPr>
          <p:nvPr/>
        </p:nvSpPr>
        <p:spPr bwMode="auto">
          <a:xfrm>
            <a:off x="7262813" y="12192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(1000 S.M.)</a:t>
            </a:r>
          </a:p>
        </p:txBody>
      </p:sp>
      <p:sp>
        <p:nvSpPr>
          <p:cNvPr id="668845" name="Line 173">
            <a:extLst>
              <a:ext uri="{FF2B5EF4-FFF2-40B4-BE49-F238E27FC236}">
                <a16:creationId xmlns:a16="http://schemas.microsoft.com/office/drawing/2014/main" id="{CC816055-E9F8-4348-B304-0BB6645F0EE4}"/>
              </a:ext>
            </a:extLst>
          </p:cNvPr>
          <p:cNvSpPr>
            <a:spLocks noChangeShapeType="1"/>
          </p:cNvSpPr>
          <p:nvPr/>
        </p:nvSpPr>
        <p:spPr bwMode="auto">
          <a:xfrm>
            <a:off x="6627813" y="17843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46" name="Line 174">
            <a:extLst>
              <a:ext uri="{FF2B5EF4-FFF2-40B4-BE49-F238E27FC236}">
                <a16:creationId xmlns:a16="http://schemas.microsoft.com/office/drawing/2014/main" id="{DCF68291-D6EE-0C4D-90C3-6A6A270E2CC1}"/>
              </a:ext>
            </a:extLst>
          </p:cNvPr>
          <p:cNvSpPr>
            <a:spLocks noChangeShapeType="1"/>
          </p:cNvSpPr>
          <p:nvPr/>
        </p:nvSpPr>
        <p:spPr bwMode="auto">
          <a:xfrm>
            <a:off x="6615113" y="2482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47" name="Line 175">
            <a:extLst>
              <a:ext uri="{FF2B5EF4-FFF2-40B4-BE49-F238E27FC236}">
                <a16:creationId xmlns:a16="http://schemas.microsoft.com/office/drawing/2014/main" id="{3EC217B1-499F-1C4F-A33B-DC0031CCDDFB}"/>
              </a:ext>
            </a:extLst>
          </p:cNvPr>
          <p:cNvSpPr>
            <a:spLocks noChangeShapeType="1"/>
          </p:cNvSpPr>
          <p:nvPr/>
        </p:nvSpPr>
        <p:spPr bwMode="auto">
          <a:xfrm>
            <a:off x="6615113" y="26606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48" name="Line 176">
            <a:extLst>
              <a:ext uri="{FF2B5EF4-FFF2-40B4-BE49-F238E27FC236}">
                <a16:creationId xmlns:a16="http://schemas.microsoft.com/office/drawing/2014/main" id="{172B08DF-16D9-F54B-9507-6BE0DD540B93}"/>
              </a:ext>
            </a:extLst>
          </p:cNvPr>
          <p:cNvSpPr>
            <a:spLocks noChangeShapeType="1"/>
          </p:cNvSpPr>
          <p:nvPr/>
        </p:nvSpPr>
        <p:spPr bwMode="auto">
          <a:xfrm>
            <a:off x="6627813" y="28384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49" name="Line 177">
            <a:extLst>
              <a:ext uri="{FF2B5EF4-FFF2-40B4-BE49-F238E27FC236}">
                <a16:creationId xmlns:a16="http://schemas.microsoft.com/office/drawing/2014/main" id="{935DF578-309A-FF42-8245-005E6FF8D257}"/>
              </a:ext>
            </a:extLst>
          </p:cNvPr>
          <p:cNvSpPr>
            <a:spLocks noChangeShapeType="1"/>
          </p:cNvSpPr>
          <p:nvPr/>
        </p:nvSpPr>
        <p:spPr bwMode="auto">
          <a:xfrm>
            <a:off x="6621463" y="30162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0" name="Line 178">
            <a:extLst>
              <a:ext uri="{FF2B5EF4-FFF2-40B4-BE49-F238E27FC236}">
                <a16:creationId xmlns:a16="http://schemas.microsoft.com/office/drawing/2014/main" id="{B0C2732B-160B-4440-A4AD-D078ACC1FA19}"/>
              </a:ext>
            </a:extLst>
          </p:cNvPr>
          <p:cNvSpPr>
            <a:spLocks noChangeShapeType="1"/>
          </p:cNvSpPr>
          <p:nvPr/>
        </p:nvSpPr>
        <p:spPr bwMode="auto">
          <a:xfrm>
            <a:off x="7083425" y="1866900"/>
            <a:ext cx="0" cy="1181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1" name="Line 179">
            <a:extLst>
              <a:ext uri="{FF2B5EF4-FFF2-40B4-BE49-F238E27FC236}">
                <a16:creationId xmlns:a16="http://schemas.microsoft.com/office/drawing/2014/main" id="{B5FCAF83-B706-2147-8A2A-20A11B33BF2D}"/>
              </a:ext>
            </a:extLst>
          </p:cNvPr>
          <p:cNvSpPr>
            <a:spLocks noChangeShapeType="1"/>
          </p:cNvSpPr>
          <p:nvPr/>
        </p:nvSpPr>
        <p:spPr bwMode="auto">
          <a:xfrm>
            <a:off x="6621463" y="21399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2" name="Line 180">
            <a:extLst>
              <a:ext uri="{FF2B5EF4-FFF2-40B4-BE49-F238E27FC236}">
                <a16:creationId xmlns:a16="http://schemas.microsoft.com/office/drawing/2014/main" id="{2A340164-94AF-204C-90EF-FF9714441EEA}"/>
              </a:ext>
            </a:extLst>
          </p:cNvPr>
          <p:cNvSpPr>
            <a:spLocks noChangeShapeType="1"/>
          </p:cNvSpPr>
          <p:nvPr/>
        </p:nvSpPr>
        <p:spPr bwMode="auto">
          <a:xfrm flipV="1">
            <a:off x="6627813" y="23050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3" name="Line 181">
            <a:extLst>
              <a:ext uri="{FF2B5EF4-FFF2-40B4-BE49-F238E27FC236}">
                <a16:creationId xmlns:a16="http://schemas.microsoft.com/office/drawing/2014/main" id="{EC0E44C2-131D-DA43-83DC-B469A55B4AE8}"/>
              </a:ext>
            </a:extLst>
          </p:cNvPr>
          <p:cNvSpPr>
            <a:spLocks noChangeShapeType="1"/>
          </p:cNvSpPr>
          <p:nvPr/>
        </p:nvSpPr>
        <p:spPr bwMode="auto">
          <a:xfrm flipV="1">
            <a:off x="6627813" y="1962150"/>
            <a:ext cx="873125"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4" name="Line 182">
            <a:extLst>
              <a:ext uri="{FF2B5EF4-FFF2-40B4-BE49-F238E27FC236}">
                <a16:creationId xmlns:a16="http://schemas.microsoft.com/office/drawing/2014/main" id="{66FCF06B-B898-AD41-B046-4777D848F5B3}"/>
              </a:ext>
            </a:extLst>
          </p:cNvPr>
          <p:cNvSpPr>
            <a:spLocks noChangeShapeType="1"/>
          </p:cNvSpPr>
          <p:nvPr/>
        </p:nvSpPr>
        <p:spPr bwMode="auto">
          <a:xfrm>
            <a:off x="7088188" y="1684338"/>
            <a:ext cx="3175" cy="5619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5" name="Line 183">
            <a:extLst>
              <a:ext uri="{FF2B5EF4-FFF2-40B4-BE49-F238E27FC236}">
                <a16:creationId xmlns:a16="http://schemas.microsoft.com/office/drawing/2014/main" id="{BDB6F0A3-48E7-AD4F-8924-CD0F8700657A}"/>
              </a:ext>
            </a:extLst>
          </p:cNvPr>
          <p:cNvSpPr>
            <a:spLocks noChangeShapeType="1"/>
          </p:cNvSpPr>
          <p:nvPr/>
        </p:nvSpPr>
        <p:spPr bwMode="auto">
          <a:xfrm>
            <a:off x="6646863" y="36639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6" name="Line 184">
            <a:extLst>
              <a:ext uri="{FF2B5EF4-FFF2-40B4-BE49-F238E27FC236}">
                <a16:creationId xmlns:a16="http://schemas.microsoft.com/office/drawing/2014/main" id="{2930C57B-3F2B-5D43-9082-FAB51BFB132E}"/>
              </a:ext>
            </a:extLst>
          </p:cNvPr>
          <p:cNvSpPr>
            <a:spLocks noChangeShapeType="1"/>
          </p:cNvSpPr>
          <p:nvPr/>
        </p:nvSpPr>
        <p:spPr bwMode="auto">
          <a:xfrm>
            <a:off x="6646863" y="3857625"/>
            <a:ext cx="863600" cy="63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7" name="Rectangle 185">
            <a:extLst>
              <a:ext uri="{FF2B5EF4-FFF2-40B4-BE49-F238E27FC236}">
                <a16:creationId xmlns:a16="http://schemas.microsoft.com/office/drawing/2014/main" id="{EAB8992D-34F3-2349-BC8B-8A4A1C4AF2A9}"/>
              </a:ext>
            </a:extLst>
          </p:cNvPr>
          <p:cNvSpPr>
            <a:spLocks noChangeArrowheads="1"/>
          </p:cNvSpPr>
          <p:nvPr/>
        </p:nvSpPr>
        <p:spPr bwMode="auto">
          <a:xfrm>
            <a:off x="6523038" y="3213100"/>
            <a:ext cx="101282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PEMBUANGAN</a:t>
            </a:r>
          </a:p>
        </p:txBody>
      </p:sp>
      <p:sp>
        <p:nvSpPr>
          <p:cNvPr id="668858" name="Line 186">
            <a:extLst>
              <a:ext uri="{FF2B5EF4-FFF2-40B4-BE49-F238E27FC236}">
                <a16:creationId xmlns:a16="http://schemas.microsoft.com/office/drawing/2014/main" id="{B8A6E0CF-D4FB-384A-84D6-1CBA6A4360C3}"/>
              </a:ext>
            </a:extLst>
          </p:cNvPr>
          <p:cNvSpPr>
            <a:spLocks noChangeShapeType="1"/>
          </p:cNvSpPr>
          <p:nvPr/>
        </p:nvSpPr>
        <p:spPr bwMode="auto">
          <a:xfrm>
            <a:off x="6646863" y="42354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9" name="Line 187">
            <a:extLst>
              <a:ext uri="{FF2B5EF4-FFF2-40B4-BE49-F238E27FC236}">
                <a16:creationId xmlns:a16="http://schemas.microsoft.com/office/drawing/2014/main" id="{7562D1C7-803F-DD42-9305-BADCC7062FC5}"/>
              </a:ext>
            </a:extLst>
          </p:cNvPr>
          <p:cNvSpPr>
            <a:spLocks noChangeShapeType="1"/>
          </p:cNvSpPr>
          <p:nvPr/>
        </p:nvSpPr>
        <p:spPr bwMode="auto">
          <a:xfrm>
            <a:off x="6634163" y="47053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0" name="Line 188">
            <a:extLst>
              <a:ext uri="{FF2B5EF4-FFF2-40B4-BE49-F238E27FC236}">
                <a16:creationId xmlns:a16="http://schemas.microsoft.com/office/drawing/2014/main" id="{CEDD9F42-FC09-1745-8174-DAA7EE8E711B}"/>
              </a:ext>
            </a:extLst>
          </p:cNvPr>
          <p:cNvSpPr>
            <a:spLocks noChangeShapeType="1"/>
          </p:cNvSpPr>
          <p:nvPr/>
        </p:nvSpPr>
        <p:spPr bwMode="auto">
          <a:xfrm>
            <a:off x="6634163" y="48577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1" name="Rectangle 189">
            <a:extLst>
              <a:ext uri="{FF2B5EF4-FFF2-40B4-BE49-F238E27FC236}">
                <a16:creationId xmlns:a16="http://schemas.microsoft.com/office/drawing/2014/main" id="{D336AEC2-ED89-F749-8260-7C4E72D238B8}"/>
              </a:ext>
            </a:extLst>
          </p:cNvPr>
          <p:cNvSpPr>
            <a:spLocks noChangeArrowheads="1"/>
          </p:cNvSpPr>
          <p:nvPr/>
        </p:nvSpPr>
        <p:spPr bwMode="auto">
          <a:xfrm>
            <a:off x="6599238" y="4394200"/>
            <a:ext cx="6508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SENYAP</a:t>
            </a:r>
          </a:p>
        </p:txBody>
      </p:sp>
      <p:sp>
        <p:nvSpPr>
          <p:cNvPr id="668862" name="Line 190">
            <a:extLst>
              <a:ext uri="{FF2B5EF4-FFF2-40B4-BE49-F238E27FC236}">
                <a16:creationId xmlns:a16="http://schemas.microsoft.com/office/drawing/2014/main" id="{0C45934F-E49E-E940-A354-907AB29EDBDE}"/>
              </a:ext>
            </a:extLst>
          </p:cNvPr>
          <p:cNvSpPr>
            <a:spLocks noChangeShapeType="1"/>
          </p:cNvSpPr>
          <p:nvPr/>
        </p:nvSpPr>
        <p:spPr bwMode="auto">
          <a:xfrm flipV="1">
            <a:off x="6646863" y="4044950"/>
            <a:ext cx="85725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3" name="Line 191">
            <a:extLst>
              <a:ext uri="{FF2B5EF4-FFF2-40B4-BE49-F238E27FC236}">
                <a16:creationId xmlns:a16="http://schemas.microsoft.com/office/drawing/2014/main" id="{19F6537A-1BD7-E747-ABBC-ECF42A46F75B}"/>
              </a:ext>
            </a:extLst>
          </p:cNvPr>
          <p:cNvSpPr>
            <a:spLocks noChangeShapeType="1"/>
          </p:cNvSpPr>
          <p:nvPr/>
        </p:nvSpPr>
        <p:spPr bwMode="auto">
          <a:xfrm flipV="1">
            <a:off x="6630988" y="1593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4" name="Rectangle 192">
            <a:extLst>
              <a:ext uri="{FF2B5EF4-FFF2-40B4-BE49-F238E27FC236}">
                <a16:creationId xmlns:a16="http://schemas.microsoft.com/office/drawing/2014/main" id="{F89BD12C-BC5A-1247-84D3-44C615F2EAD1}"/>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5" name="AutoShape 193">
            <a:extLst>
              <a:ext uri="{FF2B5EF4-FFF2-40B4-BE49-F238E27FC236}">
                <a16:creationId xmlns:a16="http://schemas.microsoft.com/office/drawing/2014/main" id="{D07D498B-4193-2F4C-B3EF-7E3070A3C5DB}"/>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6" name="Rectangle 194">
            <a:extLst>
              <a:ext uri="{FF2B5EF4-FFF2-40B4-BE49-F238E27FC236}">
                <a16:creationId xmlns:a16="http://schemas.microsoft.com/office/drawing/2014/main" id="{C8007129-6006-0D45-AF2A-08E7E595FBCC}"/>
              </a:ext>
            </a:extLst>
          </p:cNvPr>
          <p:cNvSpPr>
            <a:spLocks noChangeArrowheads="1"/>
          </p:cNvSpPr>
          <p:nvPr/>
        </p:nvSpPr>
        <p:spPr bwMode="auto">
          <a:xfrm>
            <a:off x="6610350" y="5102225"/>
            <a:ext cx="6969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200" b="1">
                <a:solidFill>
                  <a:srgbClr val="000000"/>
                </a:solidFill>
                <a:effectLst/>
                <a:latin typeface="Chicago" charset="0"/>
                <a:ea typeface="Gulim" panose="020B0600000101010101" pitchFamily="34" charset="-127"/>
              </a:rPr>
              <a:t>YESUS</a:t>
            </a:r>
          </a:p>
        </p:txBody>
      </p:sp>
      <p:sp>
        <p:nvSpPr>
          <p:cNvPr id="668867" name="Line 195">
            <a:extLst>
              <a:ext uri="{FF2B5EF4-FFF2-40B4-BE49-F238E27FC236}">
                <a16:creationId xmlns:a16="http://schemas.microsoft.com/office/drawing/2014/main" id="{86D32C60-0A55-474C-BAC4-D022136B299E}"/>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8" name="Line 196">
            <a:extLst>
              <a:ext uri="{FF2B5EF4-FFF2-40B4-BE49-F238E27FC236}">
                <a16:creationId xmlns:a16="http://schemas.microsoft.com/office/drawing/2014/main" id="{4DDE6BAC-0AD5-4246-829D-CBC2155E97CC}"/>
              </a:ext>
            </a:extLst>
          </p:cNvPr>
          <p:cNvSpPr>
            <a:spLocks noChangeShapeType="1"/>
          </p:cNvSpPr>
          <p:nvPr/>
        </p:nvSpPr>
        <p:spPr bwMode="auto">
          <a:xfrm flipV="1">
            <a:off x="6653213" y="5581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9" name="Line 197">
            <a:extLst>
              <a:ext uri="{FF2B5EF4-FFF2-40B4-BE49-F238E27FC236}">
                <a16:creationId xmlns:a16="http://schemas.microsoft.com/office/drawing/2014/main" id="{654EB593-E520-C34B-8086-35A8133AC539}"/>
              </a:ext>
            </a:extLst>
          </p:cNvPr>
          <p:cNvSpPr>
            <a:spLocks noChangeShapeType="1"/>
          </p:cNvSpPr>
          <p:nvPr/>
        </p:nvSpPr>
        <p:spPr bwMode="auto">
          <a:xfrm flipV="1">
            <a:off x="6654800" y="5721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0" name="Line 198">
            <a:extLst>
              <a:ext uri="{FF2B5EF4-FFF2-40B4-BE49-F238E27FC236}">
                <a16:creationId xmlns:a16="http://schemas.microsoft.com/office/drawing/2014/main" id="{E1C4665D-A8CA-0C46-9F17-489AC71D3B77}"/>
              </a:ext>
            </a:extLst>
          </p:cNvPr>
          <p:cNvSpPr>
            <a:spLocks noChangeShapeType="1"/>
          </p:cNvSpPr>
          <p:nvPr/>
        </p:nvSpPr>
        <p:spPr bwMode="auto">
          <a:xfrm>
            <a:off x="6656388" y="58674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1" name="Line 199">
            <a:extLst>
              <a:ext uri="{FF2B5EF4-FFF2-40B4-BE49-F238E27FC236}">
                <a16:creationId xmlns:a16="http://schemas.microsoft.com/office/drawing/2014/main" id="{2D2890FC-65B8-1C44-B404-08E183570E2B}"/>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2" name="Line 200">
            <a:extLst>
              <a:ext uri="{FF2B5EF4-FFF2-40B4-BE49-F238E27FC236}">
                <a16:creationId xmlns:a16="http://schemas.microsoft.com/office/drawing/2014/main" id="{D9C3ED42-F4A8-E441-9AF4-7E652DEC8C98}"/>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3" name="AutoShape 201">
            <a:extLst>
              <a:ext uri="{FF2B5EF4-FFF2-40B4-BE49-F238E27FC236}">
                <a16:creationId xmlns:a16="http://schemas.microsoft.com/office/drawing/2014/main" id="{6788CE04-FA86-4F46-ADB0-C30215D55D79}"/>
              </a:ext>
            </a:extLst>
          </p:cNvPr>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4" name="Rectangle 202">
            <a:extLst>
              <a:ext uri="{FF2B5EF4-FFF2-40B4-BE49-F238E27FC236}">
                <a16:creationId xmlns:a16="http://schemas.microsoft.com/office/drawing/2014/main" id="{1861C6D6-87FD-B84A-B753-78CC3A6A3D72}"/>
              </a:ext>
            </a:extLst>
          </p:cNvPr>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5" name="AutoShape 203">
            <a:extLst>
              <a:ext uri="{FF2B5EF4-FFF2-40B4-BE49-F238E27FC236}">
                <a16:creationId xmlns:a16="http://schemas.microsoft.com/office/drawing/2014/main" id="{FD4B33EE-ACD9-114B-A6AB-6E54F85EEB26}"/>
              </a:ext>
            </a:extLst>
          </p:cNvPr>
          <p:cNvSpPr>
            <a:spLocks noChangeArrowheads="1"/>
          </p:cNvSpPr>
          <p:nvPr/>
        </p:nvSpPr>
        <p:spPr bwMode="auto">
          <a:xfrm>
            <a:off x="6613525" y="647700"/>
            <a:ext cx="692150" cy="25082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6" name="Rectangle 204">
            <a:extLst>
              <a:ext uri="{FF2B5EF4-FFF2-40B4-BE49-F238E27FC236}">
                <a16:creationId xmlns:a16="http://schemas.microsoft.com/office/drawing/2014/main" id="{2DA12212-5499-D94A-88A9-C097652E61B6}"/>
              </a:ext>
            </a:extLst>
          </p:cNvPr>
          <p:cNvSpPr>
            <a:spLocks noChangeArrowheads="1"/>
          </p:cNvSpPr>
          <p:nvPr/>
        </p:nvSpPr>
        <p:spPr bwMode="auto">
          <a:xfrm>
            <a:off x="6570663" y="561975"/>
            <a:ext cx="6254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ANARKI</a:t>
            </a:r>
          </a:p>
        </p:txBody>
      </p:sp>
      <p:sp>
        <p:nvSpPr>
          <p:cNvPr id="668877" name="Line 205">
            <a:extLst>
              <a:ext uri="{FF2B5EF4-FFF2-40B4-BE49-F238E27FC236}">
                <a16:creationId xmlns:a16="http://schemas.microsoft.com/office/drawing/2014/main" id="{0BB795E3-C06F-3840-BA6B-E5878E52B3D1}"/>
              </a:ext>
            </a:extLst>
          </p:cNvPr>
          <p:cNvSpPr>
            <a:spLocks noChangeShapeType="1"/>
          </p:cNvSpPr>
          <p:nvPr/>
        </p:nvSpPr>
        <p:spPr bwMode="auto">
          <a:xfrm>
            <a:off x="6630988" y="111760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8" name="Line 206">
            <a:extLst>
              <a:ext uri="{FF2B5EF4-FFF2-40B4-BE49-F238E27FC236}">
                <a16:creationId xmlns:a16="http://schemas.microsoft.com/office/drawing/2014/main" id="{BB88E1A9-950E-7F4A-BFC2-7B21DD5B1BC7}"/>
              </a:ext>
            </a:extLst>
          </p:cNvPr>
          <p:cNvSpPr>
            <a:spLocks noChangeShapeType="1"/>
          </p:cNvSpPr>
          <p:nvPr/>
        </p:nvSpPr>
        <p:spPr bwMode="auto">
          <a:xfrm flipV="1">
            <a:off x="6630988" y="928688"/>
            <a:ext cx="863600" cy="1587"/>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9" name="Rectangle 207">
            <a:extLst>
              <a:ext uri="{FF2B5EF4-FFF2-40B4-BE49-F238E27FC236}">
                <a16:creationId xmlns:a16="http://schemas.microsoft.com/office/drawing/2014/main" id="{15C3749A-025E-BA41-970D-0C852EB659E6}"/>
              </a:ext>
            </a:extLst>
          </p:cNvPr>
          <p:cNvSpPr>
            <a:spLocks noChangeArrowheads="1"/>
          </p:cNvSpPr>
          <p:nvPr/>
        </p:nvSpPr>
        <p:spPr bwMode="auto">
          <a:xfrm>
            <a:off x="6580188" y="1266825"/>
            <a:ext cx="113982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KEKERAJAANAN</a:t>
            </a:r>
          </a:p>
        </p:txBody>
      </p:sp>
      <p:sp>
        <p:nvSpPr>
          <p:cNvPr id="668880" name="Rectangle 208">
            <a:extLst>
              <a:ext uri="{FF2B5EF4-FFF2-40B4-BE49-F238E27FC236}">
                <a16:creationId xmlns:a16="http://schemas.microsoft.com/office/drawing/2014/main" id="{8FC6B553-493D-D84D-86F8-8F7533C8ECF8}"/>
              </a:ext>
            </a:extLst>
          </p:cNvPr>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81" name="AutoShape 209">
            <a:extLst>
              <a:ext uri="{FF2B5EF4-FFF2-40B4-BE49-F238E27FC236}">
                <a16:creationId xmlns:a16="http://schemas.microsoft.com/office/drawing/2014/main" id="{9B4C10C9-430F-C64B-ABFD-43A5465A6855}"/>
              </a:ext>
            </a:extLst>
          </p:cNvPr>
          <p:cNvSpPr>
            <a:spLocks noChangeArrowheads="1"/>
          </p:cNvSpPr>
          <p:nvPr/>
        </p:nvSpPr>
        <p:spPr bwMode="auto">
          <a:xfrm>
            <a:off x="4265613" y="5700713"/>
            <a:ext cx="701675" cy="33337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82" name="Rectangle 210">
            <a:extLst>
              <a:ext uri="{FF2B5EF4-FFF2-40B4-BE49-F238E27FC236}">
                <a16:creationId xmlns:a16="http://schemas.microsoft.com/office/drawing/2014/main" id="{26F00718-A111-F047-9D5B-D120606A8F2F}"/>
              </a:ext>
            </a:extLst>
          </p:cNvPr>
          <p:cNvSpPr>
            <a:spLocks noChangeArrowheads="1"/>
          </p:cNvSpPr>
          <p:nvPr/>
        </p:nvSpPr>
        <p:spPr bwMode="auto">
          <a:xfrm>
            <a:off x="4281488" y="5635625"/>
            <a:ext cx="7016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YOSUA</a:t>
            </a:r>
          </a:p>
        </p:txBody>
      </p:sp>
      <p:sp>
        <p:nvSpPr>
          <p:cNvPr id="668883" name="Line 211">
            <a:extLst>
              <a:ext uri="{FF2B5EF4-FFF2-40B4-BE49-F238E27FC236}">
                <a16:creationId xmlns:a16="http://schemas.microsoft.com/office/drawing/2014/main" id="{2EDB506E-75CC-1645-91D9-F8B756106D46}"/>
              </a:ext>
            </a:extLst>
          </p:cNvPr>
          <p:cNvSpPr>
            <a:spLocks noChangeShapeType="1"/>
          </p:cNvSpPr>
          <p:nvPr/>
        </p:nvSpPr>
        <p:spPr bwMode="auto">
          <a:xfrm>
            <a:off x="4302125" y="604520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84" name="Line 212">
            <a:extLst>
              <a:ext uri="{FF2B5EF4-FFF2-40B4-BE49-F238E27FC236}">
                <a16:creationId xmlns:a16="http://schemas.microsoft.com/office/drawing/2014/main" id="{EB2CD75C-CD27-6D4F-8DD4-0F69BEC8CC16}"/>
              </a:ext>
            </a:extLst>
          </p:cNvPr>
          <p:cNvSpPr>
            <a:spLocks noChangeShapeType="1"/>
          </p:cNvSpPr>
          <p:nvPr/>
        </p:nvSpPr>
        <p:spPr bwMode="auto">
          <a:xfrm flipV="1">
            <a:off x="4305300" y="6229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85" name="Rectangle 213">
            <a:extLst>
              <a:ext uri="{FF2B5EF4-FFF2-40B4-BE49-F238E27FC236}">
                <a16:creationId xmlns:a16="http://schemas.microsoft.com/office/drawing/2014/main" id="{B3A7DA6D-A2BA-C84B-81A7-1953631318EA}"/>
              </a:ext>
            </a:extLst>
          </p:cNvPr>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86" name="AutoShape 214">
            <a:extLst>
              <a:ext uri="{FF2B5EF4-FFF2-40B4-BE49-F238E27FC236}">
                <a16:creationId xmlns:a16="http://schemas.microsoft.com/office/drawing/2014/main" id="{45903AFC-3EB4-C341-9518-9440924DB30A}"/>
              </a:ext>
            </a:extLst>
          </p:cNvPr>
          <p:cNvSpPr>
            <a:spLocks noChangeArrowheads="1"/>
          </p:cNvSpPr>
          <p:nvPr/>
        </p:nvSpPr>
        <p:spPr bwMode="auto">
          <a:xfrm>
            <a:off x="4248150" y="4295775"/>
            <a:ext cx="704850" cy="336550"/>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87" name="Rectangle 215">
            <a:extLst>
              <a:ext uri="{FF2B5EF4-FFF2-40B4-BE49-F238E27FC236}">
                <a16:creationId xmlns:a16="http://schemas.microsoft.com/office/drawing/2014/main" id="{109D14E1-2AB0-894F-9FB5-4D45105AAF72}"/>
              </a:ext>
            </a:extLst>
          </p:cNvPr>
          <p:cNvSpPr>
            <a:spLocks noChangeArrowheads="1"/>
          </p:cNvSpPr>
          <p:nvPr/>
        </p:nvSpPr>
        <p:spPr bwMode="auto">
          <a:xfrm>
            <a:off x="4318000" y="4257675"/>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MUSA</a:t>
            </a:r>
          </a:p>
        </p:txBody>
      </p:sp>
      <p:sp>
        <p:nvSpPr>
          <p:cNvPr id="668888" name="Line 216">
            <a:extLst>
              <a:ext uri="{FF2B5EF4-FFF2-40B4-BE49-F238E27FC236}">
                <a16:creationId xmlns:a16="http://schemas.microsoft.com/office/drawing/2014/main" id="{2DC85992-9D14-7740-8B8E-152E7338A083}"/>
              </a:ext>
            </a:extLst>
          </p:cNvPr>
          <p:cNvSpPr>
            <a:spLocks noChangeShapeType="1"/>
          </p:cNvSpPr>
          <p:nvPr/>
        </p:nvSpPr>
        <p:spPr bwMode="auto">
          <a:xfrm flipV="1">
            <a:off x="4270375" y="4579938"/>
            <a:ext cx="83820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89" name="Line 217">
            <a:extLst>
              <a:ext uri="{FF2B5EF4-FFF2-40B4-BE49-F238E27FC236}">
                <a16:creationId xmlns:a16="http://schemas.microsoft.com/office/drawing/2014/main" id="{A65BC2D2-26DD-0648-B506-C91077B3EC89}"/>
              </a:ext>
            </a:extLst>
          </p:cNvPr>
          <p:cNvSpPr>
            <a:spLocks noChangeShapeType="1"/>
          </p:cNvSpPr>
          <p:nvPr/>
        </p:nvSpPr>
        <p:spPr bwMode="auto">
          <a:xfrm>
            <a:off x="4279900" y="47688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90" name="Line 218">
            <a:extLst>
              <a:ext uri="{FF2B5EF4-FFF2-40B4-BE49-F238E27FC236}">
                <a16:creationId xmlns:a16="http://schemas.microsoft.com/office/drawing/2014/main" id="{956258E5-8FC1-6E40-BED1-B4A39C7D07F9}"/>
              </a:ext>
            </a:extLst>
          </p:cNvPr>
          <p:cNvSpPr>
            <a:spLocks noChangeShapeType="1"/>
          </p:cNvSpPr>
          <p:nvPr/>
        </p:nvSpPr>
        <p:spPr bwMode="auto">
          <a:xfrm>
            <a:off x="4281488" y="4946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91" name="Line 219">
            <a:extLst>
              <a:ext uri="{FF2B5EF4-FFF2-40B4-BE49-F238E27FC236}">
                <a16:creationId xmlns:a16="http://schemas.microsoft.com/office/drawing/2014/main" id="{46BA25DC-319D-DC4E-9B39-3DD20DEF9603}"/>
              </a:ext>
            </a:extLst>
          </p:cNvPr>
          <p:cNvSpPr>
            <a:spLocks noChangeShapeType="1"/>
          </p:cNvSpPr>
          <p:nvPr/>
        </p:nvSpPr>
        <p:spPr bwMode="auto">
          <a:xfrm>
            <a:off x="4279900" y="512445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92" name="Line 220">
            <a:extLst>
              <a:ext uri="{FF2B5EF4-FFF2-40B4-BE49-F238E27FC236}">
                <a16:creationId xmlns:a16="http://schemas.microsoft.com/office/drawing/2014/main" id="{242F64D5-E967-4243-8BE5-1C27A66EA69A}"/>
              </a:ext>
            </a:extLst>
          </p:cNvPr>
          <p:cNvSpPr>
            <a:spLocks noChangeShapeType="1"/>
          </p:cNvSpPr>
          <p:nvPr/>
        </p:nvSpPr>
        <p:spPr bwMode="auto">
          <a:xfrm flipV="1">
            <a:off x="4270375" y="5291138"/>
            <a:ext cx="83820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93" name="Line 221">
            <a:extLst>
              <a:ext uri="{FF2B5EF4-FFF2-40B4-BE49-F238E27FC236}">
                <a16:creationId xmlns:a16="http://schemas.microsoft.com/office/drawing/2014/main" id="{AEAEAA0B-60CA-FE4B-BC19-EF76282EB962}"/>
              </a:ext>
            </a:extLst>
          </p:cNvPr>
          <p:cNvSpPr>
            <a:spLocks noChangeShapeType="1"/>
          </p:cNvSpPr>
          <p:nvPr/>
        </p:nvSpPr>
        <p:spPr bwMode="auto">
          <a:xfrm>
            <a:off x="4271963" y="545465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94" name="Line 222">
            <a:extLst>
              <a:ext uri="{FF2B5EF4-FFF2-40B4-BE49-F238E27FC236}">
                <a16:creationId xmlns:a16="http://schemas.microsoft.com/office/drawing/2014/main" id="{CD3F524C-2F59-9140-A59E-945FC84867D3}"/>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96" name="Rectangle 224">
            <a:extLst>
              <a:ext uri="{FF2B5EF4-FFF2-40B4-BE49-F238E27FC236}">
                <a16:creationId xmlns:a16="http://schemas.microsoft.com/office/drawing/2014/main" id="{FEE874B4-EEFB-C94F-BAE5-40C42ED38422}"/>
              </a:ext>
            </a:extLst>
          </p:cNvPr>
          <p:cNvSpPr>
            <a:spLocks noChangeArrowheads="1"/>
          </p:cNvSpPr>
          <p:nvPr/>
        </p:nvSpPr>
        <p:spPr bwMode="auto">
          <a:xfrm>
            <a:off x="4900613" y="19685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(2000 S.M.)</a:t>
            </a:r>
          </a:p>
        </p:txBody>
      </p:sp>
      <p:sp>
        <p:nvSpPr>
          <p:cNvPr id="668897" name="Rectangle 225">
            <a:extLst>
              <a:ext uri="{FF2B5EF4-FFF2-40B4-BE49-F238E27FC236}">
                <a16:creationId xmlns:a16="http://schemas.microsoft.com/office/drawing/2014/main" id="{B74AA18C-F7BE-554F-887F-2289B43E8BCE}"/>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98" name="Rectangle 226">
            <a:extLst>
              <a:ext uri="{FF2B5EF4-FFF2-40B4-BE49-F238E27FC236}">
                <a16:creationId xmlns:a16="http://schemas.microsoft.com/office/drawing/2014/main" id="{18F86F51-AA9F-454A-8F1C-7B5A82AED005}"/>
              </a:ext>
            </a:extLst>
          </p:cNvPr>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668899" name="Rectangle 227">
            <a:extLst>
              <a:ext uri="{FF2B5EF4-FFF2-40B4-BE49-F238E27FC236}">
                <a16:creationId xmlns:a16="http://schemas.microsoft.com/office/drawing/2014/main" id="{236E16C6-6AAB-FA42-8782-102A57EBB184}"/>
              </a:ext>
            </a:extLst>
          </p:cNvPr>
          <p:cNvSpPr>
            <a:spLocks noChangeArrowheads="1"/>
          </p:cNvSpPr>
          <p:nvPr/>
        </p:nvSpPr>
        <p:spPr bwMode="auto">
          <a:xfrm>
            <a:off x="4097338" y="2001838"/>
            <a:ext cx="1625600" cy="2185987"/>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668900" name="Freeform 228">
            <a:extLst>
              <a:ext uri="{FF2B5EF4-FFF2-40B4-BE49-F238E27FC236}">
                <a16:creationId xmlns:a16="http://schemas.microsoft.com/office/drawing/2014/main" id="{464D7BC2-7658-B543-B4D5-B617BD15180F}"/>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901" name="Rectangle 229">
            <a:extLst>
              <a:ext uri="{FF2B5EF4-FFF2-40B4-BE49-F238E27FC236}">
                <a16:creationId xmlns:a16="http://schemas.microsoft.com/office/drawing/2014/main" id="{0FCB167D-EABC-824B-9A8C-85E66D2379DE}"/>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02" name="Freeform 230">
            <a:extLst>
              <a:ext uri="{FF2B5EF4-FFF2-40B4-BE49-F238E27FC236}">
                <a16:creationId xmlns:a16="http://schemas.microsoft.com/office/drawing/2014/main" id="{B8C11EC2-1DBB-9F45-B97A-B3AE138FF532}"/>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903" name="AutoShape 231">
            <a:extLst>
              <a:ext uri="{FF2B5EF4-FFF2-40B4-BE49-F238E27FC236}">
                <a16:creationId xmlns:a16="http://schemas.microsoft.com/office/drawing/2014/main" id="{972D5543-3708-EB47-9862-160623E726ED}"/>
              </a:ext>
            </a:extLst>
          </p:cNvPr>
          <p:cNvSpPr>
            <a:spLocks noChangeArrowheads="1"/>
          </p:cNvSpPr>
          <p:nvPr/>
        </p:nvSpPr>
        <p:spPr bwMode="auto">
          <a:xfrm>
            <a:off x="7988300" y="3455988"/>
            <a:ext cx="730250" cy="290512"/>
          </a:xfrm>
          <a:prstGeom prst="roundRect">
            <a:avLst>
              <a:gd name="adj" fmla="val 16667"/>
            </a:avLst>
          </a:prstGeom>
          <a:noFill/>
          <a:ln w="38100">
            <a:solidFill>
              <a:schemeClr val="bg2"/>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04" name="Rectangle 232">
            <a:extLst>
              <a:ext uri="{FF2B5EF4-FFF2-40B4-BE49-F238E27FC236}">
                <a16:creationId xmlns:a16="http://schemas.microsoft.com/office/drawing/2014/main" id="{B712C703-EC57-614D-AB47-1CEEB4BBCC82}"/>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05" name="Rectangle 233">
            <a:extLst>
              <a:ext uri="{FF2B5EF4-FFF2-40B4-BE49-F238E27FC236}">
                <a16:creationId xmlns:a16="http://schemas.microsoft.com/office/drawing/2014/main" id="{A10C1188-2D5B-9142-928F-33C2DA2B1E5B}"/>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06" name="AutoShape 234">
            <a:extLst>
              <a:ext uri="{FF2B5EF4-FFF2-40B4-BE49-F238E27FC236}">
                <a16:creationId xmlns:a16="http://schemas.microsoft.com/office/drawing/2014/main" id="{C591832E-1AF0-7049-A7B2-7421FAFBFAF1}"/>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07" name="Line 235">
            <a:extLst>
              <a:ext uri="{FF2B5EF4-FFF2-40B4-BE49-F238E27FC236}">
                <a16:creationId xmlns:a16="http://schemas.microsoft.com/office/drawing/2014/main" id="{E86A6D79-6C7F-144B-9EE3-F42F3B1DC107}"/>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08" name="Line 236">
            <a:extLst>
              <a:ext uri="{FF2B5EF4-FFF2-40B4-BE49-F238E27FC236}">
                <a16:creationId xmlns:a16="http://schemas.microsoft.com/office/drawing/2014/main" id="{640335D4-7ACE-C641-AD8C-A05941D8A83C}"/>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09" name="Rectangle 237">
            <a:extLst>
              <a:ext uri="{FF2B5EF4-FFF2-40B4-BE49-F238E27FC236}">
                <a16:creationId xmlns:a16="http://schemas.microsoft.com/office/drawing/2014/main" id="{58F2946B-C0EB-A449-8275-8EC7B55DA715}"/>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668910" name="Rectangle 238">
            <a:extLst>
              <a:ext uri="{FF2B5EF4-FFF2-40B4-BE49-F238E27FC236}">
                <a16:creationId xmlns:a16="http://schemas.microsoft.com/office/drawing/2014/main" id="{B7B9C4AE-C022-6447-BCAC-086450AB6396}"/>
              </a:ext>
            </a:extLst>
          </p:cNvPr>
          <p:cNvSpPr>
            <a:spLocks noChangeArrowheads="1"/>
          </p:cNvSpPr>
          <p:nvPr/>
        </p:nvSpPr>
        <p:spPr bwMode="auto">
          <a:xfrm>
            <a:off x="8070850" y="3665538"/>
            <a:ext cx="9302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ko-KR" altLang="en-US" sz="900" b="1">
                <a:solidFill>
                  <a:srgbClr val="000000"/>
                </a:solidFill>
                <a:effectLst/>
                <a:latin typeface="Helvetica" pitchFamily="2" charset="0"/>
                <a:ea typeface="Gulim" panose="020B0600000101010101" pitchFamily="34" charset="-127"/>
              </a:rPr>
              <a:t>   </a:t>
            </a:r>
            <a:r>
              <a:rPr lang="en-US" altLang="ko-KR" sz="900" b="1">
                <a:solidFill>
                  <a:srgbClr val="000000"/>
                </a:solidFill>
                <a:effectLst/>
                <a:latin typeface="Helvetica" pitchFamily="2" charset="0"/>
                <a:ea typeface="Gulim" panose="020B0600000101010101" pitchFamily="34" charset="-127"/>
              </a:rPr>
              <a:t>Perbudakan</a:t>
            </a:r>
          </a:p>
        </p:txBody>
      </p:sp>
      <p:sp>
        <p:nvSpPr>
          <p:cNvPr id="668911" name="Rectangle 239">
            <a:extLst>
              <a:ext uri="{FF2B5EF4-FFF2-40B4-BE49-F238E27FC236}">
                <a16:creationId xmlns:a16="http://schemas.microsoft.com/office/drawing/2014/main" id="{235E32F8-D5A9-CA48-8B1E-B641F25EB0BF}"/>
              </a:ext>
            </a:extLst>
          </p:cNvPr>
          <p:cNvSpPr>
            <a:spLocks noChangeArrowheads="1"/>
          </p:cNvSpPr>
          <p:nvPr/>
        </p:nvSpPr>
        <p:spPr bwMode="auto">
          <a:xfrm>
            <a:off x="8280400" y="3854450"/>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430</a:t>
            </a:r>
          </a:p>
        </p:txBody>
      </p:sp>
      <p:sp>
        <p:nvSpPr>
          <p:cNvPr id="668913" name="Text Box 241">
            <a:extLst>
              <a:ext uri="{FF2B5EF4-FFF2-40B4-BE49-F238E27FC236}">
                <a16:creationId xmlns:a16="http://schemas.microsoft.com/office/drawing/2014/main" id="{B3C8ACF0-474D-384D-AD1D-C37FFF841AC6}"/>
              </a:ext>
            </a:extLst>
          </p:cNvPr>
          <p:cNvSpPr txBox="1">
            <a:spLocks noChangeArrowheads="1"/>
          </p:cNvSpPr>
          <p:nvPr/>
        </p:nvSpPr>
        <p:spPr bwMode="auto">
          <a:xfrm>
            <a:off x="533400" y="6483350"/>
            <a:ext cx="1993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000" u="sng">
              <a:solidFill>
                <a:srgbClr val="000000"/>
              </a:solidFill>
              <a:effectLst/>
              <a:latin typeface="Geneva" panose="020B0503030404040204" pitchFamily="34" charset="0"/>
              <a:ea typeface="Gulim" panose="020B0600000101010101" pitchFamily="34" charset="-127"/>
            </a:endParaRPr>
          </a:p>
        </p:txBody>
      </p:sp>
      <p:sp>
        <p:nvSpPr>
          <p:cNvPr id="668914" name="Text Box 242">
            <a:extLst>
              <a:ext uri="{FF2B5EF4-FFF2-40B4-BE49-F238E27FC236}">
                <a16:creationId xmlns:a16="http://schemas.microsoft.com/office/drawing/2014/main" id="{2A6C073E-C32F-B846-B4B9-C37BBAE6F93E}"/>
              </a:ext>
            </a:extLst>
          </p:cNvPr>
          <p:cNvSpPr txBox="1">
            <a:spLocks noChangeArrowheads="1"/>
          </p:cNvSpPr>
          <p:nvPr/>
        </p:nvSpPr>
        <p:spPr bwMode="auto">
          <a:xfrm>
            <a:off x="1781175" y="0"/>
            <a:ext cx="24003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1:1 - Ex. 1:6</a:t>
            </a:r>
            <a:endParaRPr lang="en-US" altLang="ko-KR" sz="800" b="1" u="sng">
              <a:solidFill>
                <a:srgbClr val="000000"/>
              </a:solidFill>
              <a:effectLst/>
              <a:latin typeface="Geneva" panose="020B0503030404040204" pitchFamily="34" charset="0"/>
              <a:ea typeface="Gulim" panose="020B0600000101010101" pitchFamily="34" charset="-127"/>
            </a:endParaRPr>
          </a:p>
        </p:txBody>
      </p:sp>
      <p:sp>
        <p:nvSpPr>
          <p:cNvPr id="668915" name="AutoShape 243">
            <a:extLst>
              <a:ext uri="{FF2B5EF4-FFF2-40B4-BE49-F238E27FC236}">
                <a16:creationId xmlns:a16="http://schemas.microsoft.com/office/drawing/2014/main" id="{1BDA180A-D269-5A41-B211-635E340CE549}"/>
              </a:ext>
            </a:extLst>
          </p:cNvPr>
          <p:cNvSpPr>
            <a:spLocks noChangeArrowheads="1"/>
          </p:cNvSpPr>
          <p:nvPr/>
        </p:nvSpPr>
        <p:spPr bwMode="auto">
          <a:xfrm rot="1808">
            <a:off x="5038725" y="3486150"/>
            <a:ext cx="3059113" cy="463550"/>
          </a:xfrm>
          <a:prstGeom prst="leftArrow">
            <a:avLst>
              <a:gd name="adj1" fmla="val 50000"/>
              <a:gd name="adj2" fmla="val 164983"/>
            </a:avLst>
          </a:prstGeom>
          <a:solidFill>
            <a:srgbClr val="FF0000"/>
          </a:solidFill>
          <a:ln w="57150">
            <a:solidFill>
              <a:schemeClr val="tx1"/>
            </a:solidFill>
            <a:miter lim="800000"/>
            <a:headEnd/>
            <a:tailEnd/>
          </a:ln>
          <a:effectLst>
            <a:outerShdw dist="107763" dir="2700000" algn="ctr" rotWithShape="0">
              <a:schemeClr val="bg2"/>
            </a:outerShdw>
          </a:effectLst>
        </p:spPr>
        <p:txBody>
          <a:bodyPr wrap="none" anchor="ctr"/>
          <a:lstStyle/>
          <a:p>
            <a:endParaRPr lang="en-US"/>
          </a:p>
        </p:txBody>
      </p:sp>
      <p:sp>
        <p:nvSpPr>
          <p:cNvPr id="668916" name="Text Box 244">
            <a:extLst>
              <a:ext uri="{FF2B5EF4-FFF2-40B4-BE49-F238E27FC236}">
                <a16:creationId xmlns:a16="http://schemas.microsoft.com/office/drawing/2014/main" id="{44947347-8F16-0A44-ADB0-3A686B9A1EF5}"/>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668921" name="Rectangle 249">
            <a:extLst>
              <a:ext uri="{FF2B5EF4-FFF2-40B4-BE49-F238E27FC236}">
                <a16:creationId xmlns:a16="http://schemas.microsoft.com/office/drawing/2014/main" id="{0B580255-15D8-C247-B5EC-873EA3485F9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62</a:t>
            </a:r>
          </a:p>
        </p:txBody>
      </p:sp>
      <p:sp>
        <p:nvSpPr>
          <p:cNvPr id="668922" name="Text Box 250">
            <a:extLst>
              <a:ext uri="{FF2B5EF4-FFF2-40B4-BE49-F238E27FC236}">
                <a16:creationId xmlns:a16="http://schemas.microsoft.com/office/drawing/2014/main" id="{62B9F252-BD45-E940-9252-D117213313B8}"/>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grpSp>
        <p:nvGrpSpPr>
          <p:cNvPr id="668924" name="Group 252">
            <a:extLst>
              <a:ext uri="{FF2B5EF4-FFF2-40B4-BE49-F238E27FC236}">
                <a16:creationId xmlns:a16="http://schemas.microsoft.com/office/drawing/2014/main" id="{7F927F80-1BB9-A74E-9B1F-C5140612C4A7}"/>
              </a:ext>
            </a:extLst>
          </p:cNvPr>
          <p:cNvGrpSpPr>
            <a:grpSpLocks/>
          </p:cNvGrpSpPr>
          <p:nvPr/>
        </p:nvGrpSpPr>
        <p:grpSpPr bwMode="auto">
          <a:xfrm>
            <a:off x="5154613" y="1344613"/>
            <a:ext cx="2894012" cy="4368800"/>
            <a:chOff x="3247" y="847"/>
            <a:chExt cx="1823" cy="2752"/>
          </a:xfrm>
        </p:grpSpPr>
        <p:grpSp>
          <p:nvGrpSpPr>
            <p:cNvPr id="668925" name="Group 253">
              <a:extLst>
                <a:ext uri="{FF2B5EF4-FFF2-40B4-BE49-F238E27FC236}">
                  <a16:creationId xmlns:a16="http://schemas.microsoft.com/office/drawing/2014/main" id="{428A9BDE-0A82-2649-A1AC-968C25D506CE}"/>
                </a:ext>
              </a:extLst>
            </p:cNvPr>
            <p:cNvGrpSpPr>
              <a:grpSpLocks/>
            </p:cNvGrpSpPr>
            <p:nvPr/>
          </p:nvGrpSpPr>
          <p:grpSpPr bwMode="auto">
            <a:xfrm>
              <a:off x="3247" y="1381"/>
              <a:ext cx="340" cy="369"/>
              <a:chOff x="1567" y="1192"/>
              <a:chExt cx="340" cy="369"/>
            </a:xfrm>
          </p:grpSpPr>
          <p:grpSp>
            <p:nvGrpSpPr>
              <p:cNvPr id="668926" name="Group 254">
                <a:extLst>
                  <a:ext uri="{FF2B5EF4-FFF2-40B4-BE49-F238E27FC236}">
                    <a16:creationId xmlns:a16="http://schemas.microsoft.com/office/drawing/2014/main" id="{CF646505-CFF7-2141-8469-76F32BC9EBA0}"/>
                  </a:ext>
                </a:extLst>
              </p:cNvPr>
              <p:cNvGrpSpPr>
                <a:grpSpLocks/>
              </p:cNvGrpSpPr>
              <p:nvPr/>
            </p:nvGrpSpPr>
            <p:grpSpPr bwMode="auto">
              <a:xfrm>
                <a:off x="1567" y="1192"/>
                <a:ext cx="331" cy="369"/>
                <a:chOff x="1084" y="711"/>
                <a:chExt cx="2950" cy="2769"/>
              </a:xfrm>
            </p:grpSpPr>
            <p:grpSp>
              <p:nvGrpSpPr>
                <p:cNvPr id="668927" name="Group 255">
                  <a:extLst>
                    <a:ext uri="{FF2B5EF4-FFF2-40B4-BE49-F238E27FC236}">
                      <a16:creationId xmlns:a16="http://schemas.microsoft.com/office/drawing/2014/main" id="{7A7408DA-CC91-C64E-A9BC-7FAC1ED8AED3}"/>
                    </a:ext>
                  </a:extLst>
                </p:cNvPr>
                <p:cNvGrpSpPr>
                  <a:grpSpLocks/>
                </p:cNvGrpSpPr>
                <p:nvPr/>
              </p:nvGrpSpPr>
              <p:grpSpPr bwMode="auto">
                <a:xfrm>
                  <a:off x="1084" y="711"/>
                  <a:ext cx="2950" cy="2769"/>
                  <a:chOff x="2707" y="548"/>
                  <a:chExt cx="2950" cy="2769"/>
                </a:xfrm>
              </p:grpSpPr>
              <p:grpSp>
                <p:nvGrpSpPr>
                  <p:cNvPr id="668928" name="Group 256">
                    <a:extLst>
                      <a:ext uri="{FF2B5EF4-FFF2-40B4-BE49-F238E27FC236}">
                        <a16:creationId xmlns:a16="http://schemas.microsoft.com/office/drawing/2014/main" id="{3CF7A541-C342-2D4C-9435-958949C7935C}"/>
                      </a:ext>
                    </a:extLst>
                  </p:cNvPr>
                  <p:cNvGrpSpPr>
                    <a:grpSpLocks/>
                  </p:cNvGrpSpPr>
                  <p:nvPr/>
                </p:nvGrpSpPr>
                <p:grpSpPr bwMode="auto">
                  <a:xfrm>
                    <a:off x="3180" y="1046"/>
                    <a:ext cx="2105" cy="1421"/>
                    <a:chOff x="578" y="2316"/>
                    <a:chExt cx="2105" cy="1421"/>
                  </a:xfrm>
                </p:grpSpPr>
                <p:sp>
                  <p:nvSpPr>
                    <p:cNvPr id="668929" name="Freeform 257" descr="Cork">
                      <a:extLst>
                        <a:ext uri="{FF2B5EF4-FFF2-40B4-BE49-F238E27FC236}">
                          <a16:creationId xmlns:a16="http://schemas.microsoft.com/office/drawing/2014/main" id="{2185F609-A567-3640-9CF0-C37425015BC3}"/>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30" name="Freeform 258" descr="Cork">
                      <a:extLst>
                        <a:ext uri="{FF2B5EF4-FFF2-40B4-BE49-F238E27FC236}">
                          <a16:creationId xmlns:a16="http://schemas.microsoft.com/office/drawing/2014/main" id="{84BD621F-1E56-B542-86A3-6FFF72CFA7EC}"/>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8931" name="Picture 259">
                    <a:extLst>
                      <a:ext uri="{FF2B5EF4-FFF2-40B4-BE49-F238E27FC236}">
                        <a16:creationId xmlns:a16="http://schemas.microsoft.com/office/drawing/2014/main" id="{594040CF-6BAC-0647-BEF9-97FEA9D10130}"/>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8932" name="Freeform 260">
                  <a:extLst>
                    <a:ext uri="{FF2B5EF4-FFF2-40B4-BE49-F238E27FC236}">
                      <a16:creationId xmlns:a16="http://schemas.microsoft.com/office/drawing/2014/main" id="{C58A600E-5FF5-9341-A142-B917914DA316}"/>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33" name="Freeform 261">
                  <a:extLst>
                    <a:ext uri="{FF2B5EF4-FFF2-40B4-BE49-F238E27FC236}">
                      <a16:creationId xmlns:a16="http://schemas.microsoft.com/office/drawing/2014/main" id="{7F559EDF-10BF-D44F-A0FD-B4239B748CC8}"/>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34" name="Freeform 262">
                  <a:extLst>
                    <a:ext uri="{FF2B5EF4-FFF2-40B4-BE49-F238E27FC236}">
                      <a16:creationId xmlns:a16="http://schemas.microsoft.com/office/drawing/2014/main" id="{40D0BDC4-5ED1-1C40-9DA1-C8E12993659B}"/>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35" name="Freeform 263">
                  <a:extLst>
                    <a:ext uri="{FF2B5EF4-FFF2-40B4-BE49-F238E27FC236}">
                      <a16:creationId xmlns:a16="http://schemas.microsoft.com/office/drawing/2014/main" id="{A91E9948-1C44-F641-B7FC-24CBF3A9DAE8}"/>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36" name="Freeform 264">
                  <a:extLst>
                    <a:ext uri="{FF2B5EF4-FFF2-40B4-BE49-F238E27FC236}">
                      <a16:creationId xmlns:a16="http://schemas.microsoft.com/office/drawing/2014/main" id="{F239B68A-BB5F-B347-BC5E-C7A5C685D82A}"/>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8937" name="Rectangle 265">
                <a:extLst>
                  <a:ext uri="{FF2B5EF4-FFF2-40B4-BE49-F238E27FC236}">
                    <a16:creationId xmlns:a16="http://schemas.microsoft.com/office/drawing/2014/main" id="{16B5B346-9942-9345-BB56-017245C3668A}"/>
                  </a:ext>
                </a:extLst>
              </p:cNvPr>
              <p:cNvSpPr>
                <a:spLocks noChangeArrowheads="1"/>
              </p:cNvSpPr>
              <p:nvPr/>
            </p:nvSpPr>
            <p:spPr bwMode="auto">
              <a:xfrm>
                <a:off x="1609" y="1237"/>
                <a:ext cx="29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r>
                  <a:rPr lang="en-US" altLang="ko-KR" sz="1600" b="1" i="1">
                    <a:solidFill>
                      <a:schemeClr val="bg2"/>
                    </a:solidFill>
                    <a:effectLst/>
                    <a:latin typeface="Kosher-Normal" charset="0"/>
                    <a:ea typeface="Gulim" panose="020B0600000101010101" pitchFamily="34" charset="-127"/>
                  </a:rPr>
                  <a:t>AC</a:t>
                </a:r>
                <a:endParaRPr lang="en-US" altLang="ko-KR" sz="1600" i="1">
                  <a:solidFill>
                    <a:schemeClr val="bg2"/>
                  </a:solidFill>
                  <a:effectLst/>
                  <a:latin typeface="Helvetica" pitchFamily="2" charset="0"/>
                  <a:ea typeface="Gulim" panose="020B0600000101010101" pitchFamily="34" charset="-127"/>
                </a:endParaRPr>
              </a:p>
            </p:txBody>
          </p:sp>
        </p:grpSp>
        <p:grpSp>
          <p:nvGrpSpPr>
            <p:cNvPr id="668938" name="Group 266">
              <a:extLst>
                <a:ext uri="{FF2B5EF4-FFF2-40B4-BE49-F238E27FC236}">
                  <a16:creationId xmlns:a16="http://schemas.microsoft.com/office/drawing/2014/main" id="{170035E1-D490-F841-B9DC-FC19D0BA9AEA}"/>
                </a:ext>
              </a:extLst>
            </p:cNvPr>
            <p:cNvGrpSpPr>
              <a:grpSpLocks/>
            </p:cNvGrpSpPr>
            <p:nvPr/>
          </p:nvGrpSpPr>
          <p:grpSpPr bwMode="auto">
            <a:xfrm>
              <a:off x="3250" y="3230"/>
              <a:ext cx="331" cy="369"/>
              <a:chOff x="1567" y="1192"/>
              <a:chExt cx="331" cy="369"/>
            </a:xfrm>
          </p:grpSpPr>
          <p:grpSp>
            <p:nvGrpSpPr>
              <p:cNvPr id="668939" name="Group 267">
                <a:extLst>
                  <a:ext uri="{FF2B5EF4-FFF2-40B4-BE49-F238E27FC236}">
                    <a16:creationId xmlns:a16="http://schemas.microsoft.com/office/drawing/2014/main" id="{CC241EBA-0A7C-1A4E-9337-374D49CF3A9B}"/>
                  </a:ext>
                </a:extLst>
              </p:cNvPr>
              <p:cNvGrpSpPr>
                <a:grpSpLocks/>
              </p:cNvGrpSpPr>
              <p:nvPr/>
            </p:nvGrpSpPr>
            <p:grpSpPr bwMode="auto">
              <a:xfrm>
                <a:off x="1567" y="1192"/>
                <a:ext cx="331" cy="369"/>
                <a:chOff x="1084" y="711"/>
                <a:chExt cx="2950" cy="2769"/>
              </a:xfrm>
            </p:grpSpPr>
            <p:grpSp>
              <p:nvGrpSpPr>
                <p:cNvPr id="668940" name="Group 268">
                  <a:extLst>
                    <a:ext uri="{FF2B5EF4-FFF2-40B4-BE49-F238E27FC236}">
                      <a16:creationId xmlns:a16="http://schemas.microsoft.com/office/drawing/2014/main" id="{57F2E781-674B-7245-B1C4-1B6C46E78DFF}"/>
                    </a:ext>
                  </a:extLst>
                </p:cNvPr>
                <p:cNvGrpSpPr>
                  <a:grpSpLocks/>
                </p:cNvGrpSpPr>
                <p:nvPr/>
              </p:nvGrpSpPr>
              <p:grpSpPr bwMode="auto">
                <a:xfrm>
                  <a:off x="1084" y="711"/>
                  <a:ext cx="2950" cy="2769"/>
                  <a:chOff x="2707" y="548"/>
                  <a:chExt cx="2950" cy="2769"/>
                </a:xfrm>
              </p:grpSpPr>
              <p:grpSp>
                <p:nvGrpSpPr>
                  <p:cNvPr id="668941" name="Group 269">
                    <a:extLst>
                      <a:ext uri="{FF2B5EF4-FFF2-40B4-BE49-F238E27FC236}">
                        <a16:creationId xmlns:a16="http://schemas.microsoft.com/office/drawing/2014/main" id="{CE283EBB-B2F0-8243-9013-95299224B24D}"/>
                      </a:ext>
                    </a:extLst>
                  </p:cNvPr>
                  <p:cNvGrpSpPr>
                    <a:grpSpLocks/>
                  </p:cNvGrpSpPr>
                  <p:nvPr/>
                </p:nvGrpSpPr>
                <p:grpSpPr bwMode="auto">
                  <a:xfrm>
                    <a:off x="3180" y="1046"/>
                    <a:ext cx="2105" cy="1421"/>
                    <a:chOff x="578" y="2316"/>
                    <a:chExt cx="2105" cy="1421"/>
                  </a:xfrm>
                </p:grpSpPr>
                <p:sp>
                  <p:nvSpPr>
                    <p:cNvPr id="668942" name="Freeform 270" descr="Cork">
                      <a:extLst>
                        <a:ext uri="{FF2B5EF4-FFF2-40B4-BE49-F238E27FC236}">
                          <a16:creationId xmlns:a16="http://schemas.microsoft.com/office/drawing/2014/main" id="{974CC413-4A5A-BA46-B21B-5486214214C1}"/>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43" name="Freeform 271" descr="Cork">
                      <a:extLst>
                        <a:ext uri="{FF2B5EF4-FFF2-40B4-BE49-F238E27FC236}">
                          <a16:creationId xmlns:a16="http://schemas.microsoft.com/office/drawing/2014/main" id="{7DA68BB1-4803-5743-B160-2B0FB658FD93}"/>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8944" name="Picture 272">
                    <a:extLst>
                      <a:ext uri="{FF2B5EF4-FFF2-40B4-BE49-F238E27FC236}">
                        <a16:creationId xmlns:a16="http://schemas.microsoft.com/office/drawing/2014/main" id="{4B631627-A664-1642-81EB-BD346A32A6F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8945" name="Freeform 273">
                  <a:extLst>
                    <a:ext uri="{FF2B5EF4-FFF2-40B4-BE49-F238E27FC236}">
                      <a16:creationId xmlns:a16="http://schemas.microsoft.com/office/drawing/2014/main" id="{A095B8ED-F046-F048-9AB2-1F915C6CD114}"/>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46" name="Freeform 274">
                  <a:extLst>
                    <a:ext uri="{FF2B5EF4-FFF2-40B4-BE49-F238E27FC236}">
                      <a16:creationId xmlns:a16="http://schemas.microsoft.com/office/drawing/2014/main" id="{C27A1FD6-8BD5-9642-A515-EA3217D927E3}"/>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47" name="Freeform 275">
                  <a:extLst>
                    <a:ext uri="{FF2B5EF4-FFF2-40B4-BE49-F238E27FC236}">
                      <a16:creationId xmlns:a16="http://schemas.microsoft.com/office/drawing/2014/main" id="{131B3C71-B768-5742-903A-9B6983FD7CFC}"/>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48" name="Freeform 276">
                  <a:extLst>
                    <a:ext uri="{FF2B5EF4-FFF2-40B4-BE49-F238E27FC236}">
                      <a16:creationId xmlns:a16="http://schemas.microsoft.com/office/drawing/2014/main" id="{28E6F2E7-E9AD-0449-BF11-3ED5AC5DCD2A}"/>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49" name="Freeform 277">
                  <a:extLst>
                    <a:ext uri="{FF2B5EF4-FFF2-40B4-BE49-F238E27FC236}">
                      <a16:creationId xmlns:a16="http://schemas.microsoft.com/office/drawing/2014/main" id="{B258CC59-8965-6D49-AAF9-3B17C6B7E9E4}"/>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8950" name="Rectangle 278">
                <a:extLst>
                  <a:ext uri="{FF2B5EF4-FFF2-40B4-BE49-F238E27FC236}">
                    <a16:creationId xmlns:a16="http://schemas.microsoft.com/office/drawing/2014/main" id="{A46AB26C-C7FF-7442-AB2C-65CC99D6FB39}"/>
                  </a:ext>
                </a:extLst>
              </p:cNvPr>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endParaRPr lang="ko-KR" altLang="en-US" sz="1600" i="1">
                  <a:solidFill>
                    <a:schemeClr val="bg2"/>
                  </a:solidFill>
                  <a:effectLst/>
                  <a:latin typeface="Helvetica" pitchFamily="2" charset="0"/>
                  <a:ea typeface="Gulim" panose="020B0600000101010101" pitchFamily="34" charset="-127"/>
                </a:endParaRPr>
              </a:p>
            </p:txBody>
          </p:sp>
        </p:grpSp>
        <p:grpSp>
          <p:nvGrpSpPr>
            <p:cNvPr id="668951" name="Group 279">
              <a:extLst>
                <a:ext uri="{FF2B5EF4-FFF2-40B4-BE49-F238E27FC236}">
                  <a16:creationId xmlns:a16="http://schemas.microsoft.com/office/drawing/2014/main" id="{3E7C945E-2886-6147-AB59-208A492E8C7C}"/>
                </a:ext>
              </a:extLst>
            </p:cNvPr>
            <p:cNvGrpSpPr>
              <a:grpSpLocks/>
            </p:cNvGrpSpPr>
            <p:nvPr/>
          </p:nvGrpSpPr>
          <p:grpSpPr bwMode="auto">
            <a:xfrm>
              <a:off x="4739" y="847"/>
              <a:ext cx="331" cy="369"/>
              <a:chOff x="1567" y="1192"/>
              <a:chExt cx="331" cy="369"/>
            </a:xfrm>
          </p:grpSpPr>
          <p:grpSp>
            <p:nvGrpSpPr>
              <p:cNvPr id="668952" name="Group 280">
                <a:extLst>
                  <a:ext uri="{FF2B5EF4-FFF2-40B4-BE49-F238E27FC236}">
                    <a16:creationId xmlns:a16="http://schemas.microsoft.com/office/drawing/2014/main" id="{2B364F4D-2626-D946-9176-9AF9711C4497}"/>
                  </a:ext>
                </a:extLst>
              </p:cNvPr>
              <p:cNvGrpSpPr>
                <a:grpSpLocks/>
              </p:cNvGrpSpPr>
              <p:nvPr/>
            </p:nvGrpSpPr>
            <p:grpSpPr bwMode="auto">
              <a:xfrm>
                <a:off x="1567" y="1192"/>
                <a:ext cx="331" cy="369"/>
                <a:chOff x="1084" y="711"/>
                <a:chExt cx="2950" cy="2769"/>
              </a:xfrm>
            </p:grpSpPr>
            <p:grpSp>
              <p:nvGrpSpPr>
                <p:cNvPr id="668953" name="Group 281">
                  <a:extLst>
                    <a:ext uri="{FF2B5EF4-FFF2-40B4-BE49-F238E27FC236}">
                      <a16:creationId xmlns:a16="http://schemas.microsoft.com/office/drawing/2014/main" id="{66639BD5-B9F2-5C44-BD8C-A581C4740063}"/>
                    </a:ext>
                  </a:extLst>
                </p:cNvPr>
                <p:cNvGrpSpPr>
                  <a:grpSpLocks/>
                </p:cNvGrpSpPr>
                <p:nvPr/>
              </p:nvGrpSpPr>
              <p:grpSpPr bwMode="auto">
                <a:xfrm>
                  <a:off x="1084" y="711"/>
                  <a:ext cx="2950" cy="2769"/>
                  <a:chOff x="2707" y="548"/>
                  <a:chExt cx="2950" cy="2769"/>
                </a:xfrm>
              </p:grpSpPr>
              <p:grpSp>
                <p:nvGrpSpPr>
                  <p:cNvPr id="668954" name="Group 282">
                    <a:extLst>
                      <a:ext uri="{FF2B5EF4-FFF2-40B4-BE49-F238E27FC236}">
                        <a16:creationId xmlns:a16="http://schemas.microsoft.com/office/drawing/2014/main" id="{DF200717-2FB4-0243-891C-14A817124FDE}"/>
                      </a:ext>
                    </a:extLst>
                  </p:cNvPr>
                  <p:cNvGrpSpPr>
                    <a:grpSpLocks/>
                  </p:cNvGrpSpPr>
                  <p:nvPr/>
                </p:nvGrpSpPr>
                <p:grpSpPr bwMode="auto">
                  <a:xfrm>
                    <a:off x="3180" y="1046"/>
                    <a:ext cx="2105" cy="1421"/>
                    <a:chOff x="578" y="2316"/>
                    <a:chExt cx="2105" cy="1421"/>
                  </a:xfrm>
                </p:grpSpPr>
                <p:sp>
                  <p:nvSpPr>
                    <p:cNvPr id="668955" name="Freeform 283" descr="Cork">
                      <a:extLst>
                        <a:ext uri="{FF2B5EF4-FFF2-40B4-BE49-F238E27FC236}">
                          <a16:creationId xmlns:a16="http://schemas.microsoft.com/office/drawing/2014/main" id="{3AF76407-6E05-A143-90C4-FF179ED7A82F}"/>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56" name="Freeform 284" descr="Cork">
                      <a:extLst>
                        <a:ext uri="{FF2B5EF4-FFF2-40B4-BE49-F238E27FC236}">
                          <a16:creationId xmlns:a16="http://schemas.microsoft.com/office/drawing/2014/main" id="{F00A9419-C3DF-4740-8B44-094B64C0C486}"/>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8957" name="Picture 285">
                    <a:extLst>
                      <a:ext uri="{FF2B5EF4-FFF2-40B4-BE49-F238E27FC236}">
                        <a16:creationId xmlns:a16="http://schemas.microsoft.com/office/drawing/2014/main" id="{683E6697-E8B6-BC46-B10A-16CD23C208D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8958" name="Freeform 286">
                  <a:extLst>
                    <a:ext uri="{FF2B5EF4-FFF2-40B4-BE49-F238E27FC236}">
                      <a16:creationId xmlns:a16="http://schemas.microsoft.com/office/drawing/2014/main" id="{3FC74DEE-4FBB-654A-B42F-6BC2B443029B}"/>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59" name="Freeform 287">
                  <a:extLst>
                    <a:ext uri="{FF2B5EF4-FFF2-40B4-BE49-F238E27FC236}">
                      <a16:creationId xmlns:a16="http://schemas.microsoft.com/office/drawing/2014/main" id="{562EE8F6-4C0C-8D4F-9989-1689BFB79BCE}"/>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60" name="Freeform 288">
                  <a:extLst>
                    <a:ext uri="{FF2B5EF4-FFF2-40B4-BE49-F238E27FC236}">
                      <a16:creationId xmlns:a16="http://schemas.microsoft.com/office/drawing/2014/main" id="{18FE889A-D687-B440-B07D-1CEB2D0B5C1E}"/>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61" name="Freeform 289">
                  <a:extLst>
                    <a:ext uri="{FF2B5EF4-FFF2-40B4-BE49-F238E27FC236}">
                      <a16:creationId xmlns:a16="http://schemas.microsoft.com/office/drawing/2014/main" id="{73DC567D-B40A-A34E-9BC5-92222C5C0F0B}"/>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62" name="Freeform 290">
                  <a:extLst>
                    <a:ext uri="{FF2B5EF4-FFF2-40B4-BE49-F238E27FC236}">
                      <a16:creationId xmlns:a16="http://schemas.microsoft.com/office/drawing/2014/main" id="{64AF68A9-FE42-1E48-9879-8E494322B127}"/>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8963" name="Rectangle 291">
                <a:extLst>
                  <a:ext uri="{FF2B5EF4-FFF2-40B4-BE49-F238E27FC236}">
                    <a16:creationId xmlns:a16="http://schemas.microsoft.com/office/drawing/2014/main" id="{07DFF5B4-197F-464A-8333-9C8180706C6E}"/>
                  </a:ext>
                </a:extLst>
              </p:cNvPr>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endParaRPr lang="ko-KR" altLang="en-US" sz="1600" i="1">
                  <a:solidFill>
                    <a:schemeClr val="bg2"/>
                  </a:solidFill>
                  <a:effectLst/>
                  <a:latin typeface="Helvetica" pitchFamily="2" charset="0"/>
                  <a:ea typeface="Gulim" panose="020B0600000101010101" pitchFamily="34" charset="-127"/>
                </a:endParaRPr>
              </a:p>
            </p:txBody>
          </p:sp>
        </p:grpSp>
        <p:grpSp>
          <p:nvGrpSpPr>
            <p:cNvPr id="668964" name="Group 292">
              <a:extLst>
                <a:ext uri="{FF2B5EF4-FFF2-40B4-BE49-F238E27FC236}">
                  <a16:creationId xmlns:a16="http://schemas.microsoft.com/office/drawing/2014/main" id="{B3011263-AE09-A545-9727-E9DF31D944D3}"/>
                </a:ext>
              </a:extLst>
            </p:cNvPr>
            <p:cNvGrpSpPr>
              <a:grpSpLocks/>
            </p:cNvGrpSpPr>
            <p:nvPr/>
          </p:nvGrpSpPr>
          <p:grpSpPr bwMode="auto">
            <a:xfrm>
              <a:off x="4739" y="1351"/>
              <a:ext cx="331" cy="369"/>
              <a:chOff x="1567" y="1192"/>
              <a:chExt cx="331" cy="369"/>
            </a:xfrm>
          </p:grpSpPr>
          <p:grpSp>
            <p:nvGrpSpPr>
              <p:cNvPr id="668965" name="Group 293">
                <a:extLst>
                  <a:ext uri="{FF2B5EF4-FFF2-40B4-BE49-F238E27FC236}">
                    <a16:creationId xmlns:a16="http://schemas.microsoft.com/office/drawing/2014/main" id="{694DE27C-37BB-C04F-B759-9D93A528C470}"/>
                  </a:ext>
                </a:extLst>
              </p:cNvPr>
              <p:cNvGrpSpPr>
                <a:grpSpLocks/>
              </p:cNvGrpSpPr>
              <p:nvPr/>
            </p:nvGrpSpPr>
            <p:grpSpPr bwMode="auto">
              <a:xfrm>
                <a:off x="1567" y="1192"/>
                <a:ext cx="331" cy="369"/>
                <a:chOff x="1084" y="711"/>
                <a:chExt cx="2950" cy="2769"/>
              </a:xfrm>
            </p:grpSpPr>
            <p:grpSp>
              <p:nvGrpSpPr>
                <p:cNvPr id="668966" name="Group 294">
                  <a:extLst>
                    <a:ext uri="{FF2B5EF4-FFF2-40B4-BE49-F238E27FC236}">
                      <a16:creationId xmlns:a16="http://schemas.microsoft.com/office/drawing/2014/main" id="{09FE78BE-1A4C-0845-A7AA-63224B248061}"/>
                    </a:ext>
                  </a:extLst>
                </p:cNvPr>
                <p:cNvGrpSpPr>
                  <a:grpSpLocks/>
                </p:cNvGrpSpPr>
                <p:nvPr/>
              </p:nvGrpSpPr>
              <p:grpSpPr bwMode="auto">
                <a:xfrm>
                  <a:off x="1084" y="711"/>
                  <a:ext cx="2950" cy="2769"/>
                  <a:chOff x="2707" y="548"/>
                  <a:chExt cx="2950" cy="2769"/>
                </a:xfrm>
              </p:grpSpPr>
              <p:grpSp>
                <p:nvGrpSpPr>
                  <p:cNvPr id="668967" name="Group 295">
                    <a:extLst>
                      <a:ext uri="{FF2B5EF4-FFF2-40B4-BE49-F238E27FC236}">
                        <a16:creationId xmlns:a16="http://schemas.microsoft.com/office/drawing/2014/main" id="{64889962-AA50-5D40-995C-462B5CA8BBBB}"/>
                      </a:ext>
                    </a:extLst>
                  </p:cNvPr>
                  <p:cNvGrpSpPr>
                    <a:grpSpLocks/>
                  </p:cNvGrpSpPr>
                  <p:nvPr/>
                </p:nvGrpSpPr>
                <p:grpSpPr bwMode="auto">
                  <a:xfrm>
                    <a:off x="3180" y="1046"/>
                    <a:ext cx="2105" cy="1421"/>
                    <a:chOff x="578" y="2316"/>
                    <a:chExt cx="2105" cy="1421"/>
                  </a:xfrm>
                </p:grpSpPr>
                <p:sp>
                  <p:nvSpPr>
                    <p:cNvPr id="668968" name="Freeform 296" descr="Cork">
                      <a:extLst>
                        <a:ext uri="{FF2B5EF4-FFF2-40B4-BE49-F238E27FC236}">
                          <a16:creationId xmlns:a16="http://schemas.microsoft.com/office/drawing/2014/main" id="{7A4DEA2A-A6CE-F544-9855-63058F4A5A40}"/>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69" name="Freeform 297" descr="Cork">
                      <a:extLst>
                        <a:ext uri="{FF2B5EF4-FFF2-40B4-BE49-F238E27FC236}">
                          <a16:creationId xmlns:a16="http://schemas.microsoft.com/office/drawing/2014/main" id="{2866FEEB-6714-8B45-ABDE-716FDA458479}"/>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8970" name="Picture 298">
                    <a:extLst>
                      <a:ext uri="{FF2B5EF4-FFF2-40B4-BE49-F238E27FC236}">
                        <a16:creationId xmlns:a16="http://schemas.microsoft.com/office/drawing/2014/main" id="{E2BB7019-2BBE-164A-B3C5-E78EA6AEC94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8971" name="Freeform 299">
                  <a:extLst>
                    <a:ext uri="{FF2B5EF4-FFF2-40B4-BE49-F238E27FC236}">
                      <a16:creationId xmlns:a16="http://schemas.microsoft.com/office/drawing/2014/main" id="{D669657F-6CFD-FC48-8068-D53070C4F6D6}"/>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72" name="Freeform 300">
                  <a:extLst>
                    <a:ext uri="{FF2B5EF4-FFF2-40B4-BE49-F238E27FC236}">
                      <a16:creationId xmlns:a16="http://schemas.microsoft.com/office/drawing/2014/main" id="{F18B9046-2BCF-FC41-B145-81D905B403F5}"/>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73" name="Freeform 301">
                  <a:extLst>
                    <a:ext uri="{FF2B5EF4-FFF2-40B4-BE49-F238E27FC236}">
                      <a16:creationId xmlns:a16="http://schemas.microsoft.com/office/drawing/2014/main" id="{43F6E944-2026-5A4B-9D20-178946E432B4}"/>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74" name="Freeform 302">
                  <a:extLst>
                    <a:ext uri="{FF2B5EF4-FFF2-40B4-BE49-F238E27FC236}">
                      <a16:creationId xmlns:a16="http://schemas.microsoft.com/office/drawing/2014/main" id="{82D7BEF5-42FB-604A-B8DE-05A2E7F749C6}"/>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75" name="Freeform 303">
                  <a:extLst>
                    <a:ext uri="{FF2B5EF4-FFF2-40B4-BE49-F238E27FC236}">
                      <a16:creationId xmlns:a16="http://schemas.microsoft.com/office/drawing/2014/main" id="{97E37942-1FAC-3A46-83AD-F353EC1BB4E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8976" name="Rectangle 304">
                <a:extLst>
                  <a:ext uri="{FF2B5EF4-FFF2-40B4-BE49-F238E27FC236}">
                    <a16:creationId xmlns:a16="http://schemas.microsoft.com/office/drawing/2014/main" id="{9202C299-CFF9-234B-9E0E-A28D9FF86690}"/>
                  </a:ext>
                </a:extLst>
              </p:cNvPr>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endParaRPr lang="ko-KR" altLang="en-US" sz="1600" i="1">
                  <a:solidFill>
                    <a:schemeClr val="bg2"/>
                  </a:solidFill>
                  <a:effectLst/>
                  <a:latin typeface="Helvetica" pitchFamily="2" charset="0"/>
                  <a:ea typeface="Gulim" panose="020B0600000101010101" pitchFamily="34" charset="-127"/>
                </a:endParaRPr>
              </a:p>
            </p:txBody>
          </p:sp>
        </p:gr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68898"/>
                                        </p:tgtEl>
                                        <p:attrNameLst>
                                          <p:attrName>style.visibility</p:attrName>
                                        </p:attrNameLst>
                                      </p:cBhvr>
                                      <p:to>
                                        <p:strVal val="visible"/>
                                      </p:to>
                                    </p:set>
                                    <p:anim calcmode="lin" valueType="num">
                                      <p:cBhvr>
                                        <p:cTn id="7" dur="500" fill="hold"/>
                                        <p:tgtEl>
                                          <p:spTgt spid="668898"/>
                                        </p:tgtEl>
                                        <p:attrNameLst>
                                          <p:attrName>ppt_w</p:attrName>
                                        </p:attrNameLst>
                                      </p:cBhvr>
                                      <p:tavLst>
                                        <p:tav tm="0">
                                          <p:val>
                                            <p:fltVal val="0"/>
                                          </p:val>
                                        </p:tav>
                                        <p:tav tm="100000">
                                          <p:val>
                                            <p:strVal val="#ppt_w"/>
                                          </p:val>
                                        </p:tav>
                                      </p:tavLst>
                                    </p:anim>
                                    <p:anim calcmode="lin" valueType="num">
                                      <p:cBhvr>
                                        <p:cTn id="8" dur="500" fill="hold"/>
                                        <p:tgtEl>
                                          <p:spTgt spid="668898"/>
                                        </p:tgtEl>
                                        <p:attrNameLst>
                                          <p:attrName>ppt_h</p:attrName>
                                        </p:attrNameLst>
                                      </p:cBhvr>
                                      <p:tavLst>
                                        <p:tav tm="0">
                                          <p:val>
                                            <p:fltVal val="0"/>
                                          </p:val>
                                        </p:tav>
                                        <p:tav tm="100000">
                                          <p:val>
                                            <p:strVal val="#ppt_h"/>
                                          </p:val>
                                        </p:tav>
                                      </p:tavLst>
                                    </p:anim>
                                    <p:anim calcmode="lin" valueType="num">
                                      <p:cBhvr>
                                        <p:cTn id="9" dur="500" fill="hold"/>
                                        <p:tgtEl>
                                          <p:spTgt spid="668898"/>
                                        </p:tgtEl>
                                        <p:attrNameLst>
                                          <p:attrName>ppt_x</p:attrName>
                                        </p:attrNameLst>
                                      </p:cBhvr>
                                      <p:tavLst>
                                        <p:tav tm="0">
                                          <p:val>
                                            <p:fltVal val="0.5"/>
                                          </p:val>
                                        </p:tav>
                                        <p:tav tm="100000">
                                          <p:val>
                                            <p:strVal val="#ppt_x"/>
                                          </p:val>
                                        </p:tav>
                                      </p:tavLst>
                                    </p:anim>
                                    <p:anim calcmode="lin" valueType="num">
                                      <p:cBhvr>
                                        <p:cTn id="10" dur="500" fill="hold"/>
                                        <p:tgtEl>
                                          <p:spTgt spid="6688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668899"/>
                                        </p:tgtEl>
                                        <p:attrNameLst>
                                          <p:attrName>style.visibility</p:attrName>
                                        </p:attrNameLst>
                                      </p:cBhvr>
                                      <p:to>
                                        <p:strVal val="visible"/>
                                      </p:to>
                                    </p:set>
                                    <p:anim calcmode="lin" valueType="num">
                                      <p:cBhvr>
                                        <p:cTn id="14" dur="500" fill="hold"/>
                                        <p:tgtEl>
                                          <p:spTgt spid="668899"/>
                                        </p:tgtEl>
                                        <p:attrNameLst>
                                          <p:attrName>ppt_w</p:attrName>
                                        </p:attrNameLst>
                                      </p:cBhvr>
                                      <p:tavLst>
                                        <p:tav tm="0">
                                          <p:val>
                                            <p:fltVal val="0"/>
                                          </p:val>
                                        </p:tav>
                                        <p:tav tm="100000">
                                          <p:val>
                                            <p:strVal val="#ppt_w"/>
                                          </p:val>
                                        </p:tav>
                                      </p:tavLst>
                                    </p:anim>
                                    <p:anim calcmode="lin" valueType="num">
                                      <p:cBhvr>
                                        <p:cTn id="15" dur="500" fill="hold"/>
                                        <p:tgtEl>
                                          <p:spTgt spid="668899"/>
                                        </p:tgtEl>
                                        <p:attrNameLst>
                                          <p:attrName>ppt_h</p:attrName>
                                        </p:attrNameLst>
                                      </p:cBhvr>
                                      <p:tavLst>
                                        <p:tav tm="0">
                                          <p:val>
                                            <p:fltVal val="0"/>
                                          </p:val>
                                        </p:tav>
                                        <p:tav tm="100000">
                                          <p:val>
                                            <p:strVal val="#ppt_h"/>
                                          </p:val>
                                        </p:tav>
                                      </p:tavLst>
                                    </p:anim>
                                    <p:anim calcmode="lin" valueType="num">
                                      <p:cBhvr>
                                        <p:cTn id="16" dur="500" fill="hold"/>
                                        <p:tgtEl>
                                          <p:spTgt spid="668899"/>
                                        </p:tgtEl>
                                        <p:attrNameLst>
                                          <p:attrName>ppt_x</p:attrName>
                                        </p:attrNameLst>
                                      </p:cBhvr>
                                      <p:tavLst>
                                        <p:tav tm="0">
                                          <p:val>
                                            <p:fltVal val="0.5"/>
                                          </p:val>
                                        </p:tav>
                                        <p:tav tm="100000">
                                          <p:val>
                                            <p:strVal val="#ppt_x"/>
                                          </p:val>
                                        </p:tav>
                                      </p:tavLst>
                                    </p:anim>
                                    <p:anim calcmode="lin" valueType="num">
                                      <p:cBhvr>
                                        <p:cTn id="17" dur="500" fill="hold"/>
                                        <p:tgtEl>
                                          <p:spTgt spid="668899"/>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2" presetClass="entr" presetSubtype="2" fill="hold" nodeType="afterEffect">
                                  <p:stCondLst>
                                    <p:cond delay="0"/>
                                  </p:stCondLst>
                                  <p:childTnLst>
                                    <p:set>
                                      <p:cBhvr>
                                        <p:cTn id="20" dur="1" fill="hold">
                                          <p:stCondLst>
                                            <p:cond delay="0"/>
                                          </p:stCondLst>
                                        </p:cTn>
                                        <p:tgtEl>
                                          <p:spTgt spid="668915"/>
                                        </p:tgtEl>
                                        <p:attrNameLst>
                                          <p:attrName>style.visibility</p:attrName>
                                        </p:attrNameLst>
                                      </p:cBhvr>
                                      <p:to>
                                        <p:strVal val="visible"/>
                                      </p:to>
                                    </p:set>
                                    <p:animEffect transition="in" filter="wipe(right)">
                                      <p:cBhvr>
                                        <p:cTn id="21" dur="500"/>
                                        <p:tgtEl>
                                          <p:spTgt spid="66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A08B2F30-321A-1945-BC63-E25C8C5A5D27}"/>
              </a:ext>
            </a:extLst>
          </p:cNvPr>
          <p:cNvSpPr>
            <a:spLocks noChangeArrowheads="1"/>
          </p:cNvSpPr>
          <p:nvPr/>
        </p:nvSpPr>
        <p:spPr bwMode="auto">
          <a:xfrm>
            <a:off x="663575" y="1984375"/>
            <a:ext cx="2382838" cy="30130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3200">
                <a:solidFill>
                  <a:srgbClr val="FAFD00"/>
                </a:solidFill>
                <a:effectLst/>
                <a:latin typeface="Times" pitchFamily="2" charset="0"/>
              </a:rPr>
              <a:t>Orang</a:t>
            </a:r>
            <a:r>
              <a:rPr lang="en-US" altLang="en-US" sz="3200">
                <a:solidFill>
                  <a:schemeClr val="tx2"/>
                </a:solidFill>
                <a:effectLst/>
                <a:latin typeface="Times" pitchFamily="2" charset="0"/>
              </a:rPr>
              <a:t> </a:t>
            </a:r>
            <a:r>
              <a:rPr lang="en-US" altLang="en-US" sz="3200" i="1">
                <a:solidFill>
                  <a:schemeClr val="tx1"/>
                </a:solidFill>
                <a:effectLst/>
                <a:latin typeface="Times" pitchFamily="2" charset="0"/>
              </a:rPr>
              <a:t>KETIGA</a:t>
            </a:r>
            <a:r>
              <a:rPr lang="en-US" altLang="en-US" sz="3200">
                <a:solidFill>
                  <a:schemeClr val="tx2"/>
                </a:solidFill>
                <a:effectLst/>
                <a:latin typeface="Times" pitchFamily="2" charset="0"/>
              </a:rPr>
              <a:t> </a:t>
            </a:r>
          </a:p>
          <a:p>
            <a:r>
              <a:rPr lang="en-US" altLang="en-US" sz="3200">
                <a:solidFill>
                  <a:srgbClr val="FAFD00"/>
                </a:solidFill>
                <a:effectLst/>
                <a:latin typeface="Times" pitchFamily="2" charset="0"/>
              </a:rPr>
              <a:t>dari ke</a:t>
            </a:r>
          </a:p>
          <a:p>
            <a:r>
              <a:rPr lang="en-US" altLang="en-US" sz="3200" b="1">
                <a:solidFill>
                  <a:schemeClr val="tx1"/>
                </a:solidFill>
                <a:effectLst/>
                <a:latin typeface="Times" pitchFamily="2" charset="0"/>
              </a:rPr>
              <a:t>4 TOKOH</a:t>
            </a:r>
            <a:endParaRPr lang="en-US" altLang="en-US" sz="3200">
              <a:solidFill>
                <a:schemeClr val="tx2"/>
              </a:solidFill>
              <a:effectLst/>
              <a:latin typeface="Times" pitchFamily="2" charset="0"/>
            </a:endParaRPr>
          </a:p>
          <a:p>
            <a:r>
              <a:rPr lang="en-US" altLang="en-US" sz="3200">
                <a:solidFill>
                  <a:srgbClr val="FAFD00"/>
                </a:solidFill>
                <a:effectLst/>
                <a:latin typeface="Times" pitchFamily="2" charset="0"/>
              </a:rPr>
              <a:t>adalah:</a:t>
            </a:r>
          </a:p>
          <a:p>
            <a:endParaRPr lang="en-US" altLang="en-US" sz="3200">
              <a:solidFill>
                <a:srgbClr val="FAFD00"/>
              </a:solidFill>
              <a:effectLst/>
              <a:latin typeface="Times" pitchFamily="2" charset="0"/>
            </a:endParaRPr>
          </a:p>
        </p:txBody>
      </p:sp>
      <p:sp>
        <p:nvSpPr>
          <p:cNvPr id="74756" name="Rectangle 4">
            <a:extLst>
              <a:ext uri="{FF2B5EF4-FFF2-40B4-BE49-F238E27FC236}">
                <a16:creationId xmlns:a16="http://schemas.microsoft.com/office/drawing/2014/main" id="{AFF8BC4A-59CE-4C43-AAA3-C06B01A571BB}"/>
              </a:ext>
            </a:extLst>
          </p:cNvPr>
          <p:cNvSpPr>
            <a:spLocks noChangeArrowheads="1"/>
          </p:cNvSpPr>
          <p:nvPr/>
        </p:nvSpPr>
        <p:spPr bwMode="auto">
          <a:xfrm>
            <a:off x="2346325" y="4754563"/>
            <a:ext cx="4530725" cy="13112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74760" name="Group 8">
            <a:extLst>
              <a:ext uri="{FF2B5EF4-FFF2-40B4-BE49-F238E27FC236}">
                <a16:creationId xmlns:a16="http://schemas.microsoft.com/office/drawing/2014/main" id="{318A910F-AE5A-CB43-BF98-7327EB08AA7C}"/>
              </a:ext>
            </a:extLst>
          </p:cNvPr>
          <p:cNvGrpSpPr>
            <a:grpSpLocks/>
          </p:cNvGrpSpPr>
          <p:nvPr/>
        </p:nvGrpSpPr>
        <p:grpSpPr bwMode="auto">
          <a:xfrm>
            <a:off x="1260475" y="962025"/>
            <a:ext cx="7431088" cy="5775325"/>
            <a:chOff x="794" y="606"/>
            <a:chExt cx="4681" cy="3638"/>
          </a:xfrm>
        </p:grpSpPr>
        <p:sp>
          <p:nvSpPr>
            <p:cNvPr id="74755" name="Rectangle 3">
              <a:extLst>
                <a:ext uri="{FF2B5EF4-FFF2-40B4-BE49-F238E27FC236}">
                  <a16:creationId xmlns:a16="http://schemas.microsoft.com/office/drawing/2014/main" id="{6F273D91-F6E7-5244-B42D-00B3F90B665D}"/>
                </a:ext>
              </a:extLst>
            </p:cNvPr>
            <p:cNvSpPr>
              <a:spLocks noChangeArrowheads="1"/>
            </p:cNvSpPr>
            <p:nvPr/>
          </p:nvSpPr>
          <p:spPr bwMode="auto">
            <a:xfrm>
              <a:off x="1903" y="606"/>
              <a:ext cx="3572" cy="2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9600">
                  <a:solidFill>
                    <a:srgbClr val="FAFD00"/>
                  </a:solidFill>
                  <a:effectLst/>
                  <a:latin typeface="Times" pitchFamily="2" charset="0"/>
                </a:rPr>
                <a:t>AY</a:t>
              </a:r>
              <a:r>
                <a:rPr lang="en-US" altLang="en-US" sz="25200">
                  <a:solidFill>
                    <a:srgbClr val="00FF00"/>
                  </a:solidFill>
                  <a:effectLst/>
                  <a:latin typeface="Times" pitchFamily="2" charset="0"/>
                </a:rPr>
                <a:t>M</a:t>
              </a:r>
              <a:r>
                <a:rPr lang="en-US" altLang="en-US" sz="9600">
                  <a:solidFill>
                    <a:srgbClr val="FAFD00"/>
                  </a:solidFill>
                  <a:effectLst/>
                  <a:latin typeface="Times" pitchFamily="2" charset="0"/>
                </a:rPr>
                <a:t>Y</a:t>
              </a:r>
            </a:p>
          </p:txBody>
        </p:sp>
        <p:sp>
          <p:nvSpPr>
            <p:cNvPr id="74757" name="Rectangle 5">
              <a:extLst>
                <a:ext uri="{FF2B5EF4-FFF2-40B4-BE49-F238E27FC236}">
                  <a16:creationId xmlns:a16="http://schemas.microsoft.com/office/drawing/2014/main" id="{7728414C-9254-CA49-8CAA-4FD89DE1F642}"/>
                </a:ext>
              </a:extLst>
            </p:cNvPr>
            <p:cNvSpPr>
              <a:spLocks noChangeArrowheads="1"/>
            </p:cNvSpPr>
            <p:nvPr/>
          </p:nvSpPr>
          <p:spPr bwMode="auto">
            <a:xfrm>
              <a:off x="794" y="2537"/>
              <a:ext cx="725" cy="170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7200">
                  <a:solidFill>
                    <a:srgbClr val="D83104"/>
                  </a:solidFill>
                  <a:effectLst/>
                  <a:latin typeface="Times" pitchFamily="2" charset="0"/>
                </a:rPr>
                <a:t>?</a:t>
              </a:r>
            </a:p>
          </p:txBody>
        </p:sp>
      </p:grpSp>
      <p:sp>
        <p:nvSpPr>
          <p:cNvPr id="74758" name="Rectangle 6">
            <a:extLst>
              <a:ext uri="{FF2B5EF4-FFF2-40B4-BE49-F238E27FC236}">
                <a16:creationId xmlns:a16="http://schemas.microsoft.com/office/drawing/2014/main" id="{07AD44BF-9B07-904F-AC62-FFEE1BC87CC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en-US" sz="8800">
                <a:solidFill>
                  <a:schemeClr val="tx2"/>
                </a:solidFill>
                <a:effectLst/>
                <a:latin typeface="Times" pitchFamily="2" charset="0"/>
              </a:rPr>
              <a:t>7</a:t>
            </a:r>
          </a:p>
        </p:txBody>
      </p:sp>
      <p:sp>
        <p:nvSpPr>
          <p:cNvPr id="74759" name="Line 7">
            <a:extLst>
              <a:ext uri="{FF2B5EF4-FFF2-40B4-BE49-F238E27FC236}">
                <a16:creationId xmlns:a16="http://schemas.microsoft.com/office/drawing/2014/main" id="{4CC25DA2-60E0-114F-B3C8-883D1478D08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4762" name="Text Box 10">
            <a:extLst>
              <a:ext uri="{FF2B5EF4-FFF2-40B4-BE49-F238E27FC236}">
                <a16:creationId xmlns:a16="http://schemas.microsoft.com/office/drawing/2014/main" id="{5C84B966-03A0-084D-8B6E-082E9C1F4DD1}"/>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a:solidFill>
                <a:srgbClr val="FFA27C"/>
              </a:solidFill>
              <a:effectLst/>
              <a:latin typeface="B VAG Rounded Bold" charset="0"/>
            </a:endParaRPr>
          </a:p>
        </p:txBody>
      </p:sp>
      <p:sp>
        <p:nvSpPr>
          <p:cNvPr id="74767" name="Rectangle 15">
            <a:extLst>
              <a:ext uri="{FF2B5EF4-FFF2-40B4-BE49-F238E27FC236}">
                <a16:creationId xmlns:a16="http://schemas.microsoft.com/office/drawing/2014/main" id="{950AC059-8956-0246-8D7C-1C2549602EC0}"/>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63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
                                  </p:stCondLst>
                                  <p:childTnLst>
                                    <p:set>
                                      <p:cBhvr>
                                        <p:cTn id="6" dur="1" fill="hold">
                                          <p:stCondLst>
                                            <p:cond delay="0"/>
                                          </p:stCondLst>
                                        </p:cTn>
                                        <p:tgtEl>
                                          <p:spTgt spid="74760"/>
                                        </p:tgtEl>
                                        <p:attrNameLst>
                                          <p:attrName>style.visibility</p:attrName>
                                        </p:attrNameLst>
                                      </p:cBhvr>
                                      <p:to>
                                        <p:strVal val="visible"/>
                                      </p:to>
                                    </p:set>
                                    <p:anim calcmode="lin" valueType="num">
                                      <p:cBhvr>
                                        <p:cTn id="7" dur="500" fill="hold"/>
                                        <p:tgtEl>
                                          <p:spTgt spid="74760"/>
                                        </p:tgtEl>
                                        <p:attrNameLst>
                                          <p:attrName>ppt_w</p:attrName>
                                        </p:attrNameLst>
                                      </p:cBhvr>
                                      <p:tavLst>
                                        <p:tav tm="0">
                                          <p:val>
                                            <p:fltVal val="0"/>
                                          </p:val>
                                        </p:tav>
                                        <p:tav tm="100000">
                                          <p:val>
                                            <p:strVal val="#ppt_w"/>
                                          </p:val>
                                        </p:tav>
                                      </p:tavLst>
                                    </p:anim>
                                    <p:anim calcmode="lin" valueType="num">
                                      <p:cBhvr>
                                        <p:cTn id="8" dur="500" fill="hold"/>
                                        <p:tgtEl>
                                          <p:spTgt spid="74760"/>
                                        </p:tgtEl>
                                        <p:attrNameLst>
                                          <p:attrName>ppt_h</p:attrName>
                                        </p:attrNameLst>
                                      </p:cBhvr>
                                      <p:tavLst>
                                        <p:tav tm="0">
                                          <p:val>
                                            <p:fltVal val="0"/>
                                          </p:val>
                                        </p:tav>
                                        <p:tav tm="100000">
                                          <p:val>
                                            <p:strVal val="#ppt_h"/>
                                          </p:val>
                                        </p:tav>
                                      </p:tavLst>
                                    </p:anim>
                                    <p:anim calcmode="lin" valueType="num">
                                      <p:cBhvr>
                                        <p:cTn id="9" dur="500" fill="hold"/>
                                        <p:tgtEl>
                                          <p:spTgt spid="74760"/>
                                        </p:tgtEl>
                                        <p:attrNameLst>
                                          <p:attrName>ppt_x</p:attrName>
                                        </p:attrNameLst>
                                      </p:cBhvr>
                                      <p:tavLst>
                                        <p:tav tm="0">
                                          <p:val>
                                            <p:fltVal val="0.5"/>
                                          </p:val>
                                        </p:tav>
                                        <p:tav tm="100000">
                                          <p:val>
                                            <p:strVal val="#ppt_x"/>
                                          </p:val>
                                        </p:tav>
                                      </p:tavLst>
                                    </p:anim>
                                    <p:anim calcmode="lin" valueType="num">
                                      <p:cBhvr>
                                        <p:cTn id="10" dur="500" fill="hold"/>
                                        <p:tgtEl>
                                          <p:spTgt spid="747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094592C-4DB4-0D4E-8884-336EB56A4CD2}"/>
              </a:ext>
            </a:extLst>
          </p:cNvPr>
          <p:cNvSpPr>
            <a:spLocks noChangeArrowheads="1"/>
          </p:cNvSpPr>
          <p:nvPr/>
        </p:nvSpPr>
        <p:spPr bwMode="auto">
          <a:xfrm>
            <a:off x="663575" y="1984375"/>
            <a:ext cx="2382838" cy="30130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3200">
                <a:solidFill>
                  <a:srgbClr val="FAFD00"/>
                </a:solidFill>
                <a:effectLst/>
                <a:latin typeface="Times" pitchFamily="2" charset="0"/>
              </a:rPr>
              <a:t>Orang </a:t>
            </a:r>
            <a:r>
              <a:rPr lang="en-US" altLang="en-US" sz="3200" i="1">
                <a:solidFill>
                  <a:schemeClr val="tx1"/>
                </a:solidFill>
                <a:effectLst/>
                <a:latin typeface="Times" pitchFamily="2" charset="0"/>
              </a:rPr>
              <a:t>KETIGA</a:t>
            </a:r>
            <a:r>
              <a:rPr lang="en-US" altLang="en-US" sz="3200">
                <a:solidFill>
                  <a:schemeClr val="tx2"/>
                </a:solidFill>
                <a:effectLst/>
                <a:latin typeface="Times" pitchFamily="2" charset="0"/>
              </a:rPr>
              <a:t> </a:t>
            </a:r>
          </a:p>
          <a:p>
            <a:r>
              <a:rPr lang="en-US" altLang="en-US" sz="3200">
                <a:solidFill>
                  <a:srgbClr val="FAFD00"/>
                </a:solidFill>
                <a:effectLst/>
                <a:latin typeface="Times" pitchFamily="2" charset="0"/>
              </a:rPr>
              <a:t>dari ke</a:t>
            </a:r>
          </a:p>
          <a:p>
            <a:r>
              <a:rPr lang="en-US" altLang="en-US" sz="3200" b="1">
                <a:solidFill>
                  <a:schemeClr val="tx1"/>
                </a:solidFill>
                <a:effectLst/>
                <a:latin typeface="Times" pitchFamily="2" charset="0"/>
              </a:rPr>
              <a:t>4 TOKOH</a:t>
            </a:r>
            <a:endParaRPr lang="en-US" altLang="en-US" sz="3200">
              <a:solidFill>
                <a:schemeClr val="tx2"/>
              </a:solidFill>
              <a:effectLst/>
              <a:latin typeface="Times" pitchFamily="2" charset="0"/>
            </a:endParaRPr>
          </a:p>
          <a:p>
            <a:r>
              <a:rPr lang="en-US" altLang="en-US" sz="3200">
                <a:solidFill>
                  <a:srgbClr val="FAFD00"/>
                </a:solidFill>
                <a:effectLst/>
                <a:latin typeface="Times" pitchFamily="2" charset="0"/>
              </a:rPr>
              <a:t>adalah:</a:t>
            </a:r>
          </a:p>
          <a:p>
            <a:endParaRPr lang="en-US" altLang="en-US" sz="3200">
              <a:solidFill>
                <a:srgbClr val="FAFD00"/>
              </a:solidFill>
              <a:effectLst/>
              <a:latin typeface="Times" pitchFamily="2" charset="0"/>
            </a:endParaRPr>
          </a:p>
        </p:txBody>
      </p:sp>
      <p:sp>
        <p:nvSpPr>
          <p:cNvPr id="75779" name="Rectangle 3">
            <a:extLst>
              <a:ext uri="{FF2B5EF4-FFF2-40B4-BE49-F238E27FC236}">
                <a16:creationId xmlns:a16="http://schemas.microsoft.com/office/drawing/2014/main" id="{3EF1D867-1022-8343-A06D-F90F68220651}"/>
              </a:ext>
            </a:extLst>
          </p:cNvPr>
          <p:cNvSpPr>
            <a:spLocks noChangeArrowheads="1"/>
          </p:cNvSpPr>
          <p:nvPr/>
        </p:nvSpPr>
        <p:spPr bwMode="auto">
          <a:xfrm>
            <a:off x="3021013" y="962025"/>
            <a:ext cx="5670550" cy="39290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9600">
                <a:solidFill>
                  <a:srgbClr val="FAFD00"/>
                </a:solidFill>
                <a:effectLst/>
                <a:latin typeface="Times" pitchFamily="2" charset="0"/>
              </a:rPr>
              <a:t>AY</a:t>
            </a:r>
            <a:r>
              <a:rPr lang="en-US" altLang="en-US" sz="25200">
                <a:solidFill>
                  <a:srgbClr val="00FF00"/>
                </a:solidFill>
                <a:effectLst/>
                <a:latin typeface="Times" pitchFamily="2" charset="0"/>
              </a:rPr>
              <a:t>M</a:t>
            </a:r>
            <a:r>
              <a:rPr lang="en-US" altLang="en-US" sz="9600">
                <a:solidFill>
                  <a:srgbClr val="FAFD00"/>
                </a:solidFill>
                <a:effectLst/>
                <a:latin typeface="Times" pitchFamily="2" charset="0"/>
              </a:rPr>
              <a:t>Y</a:t>
            </a:r>
          </a:p>
        </p:txBody>
      </p:sp>
      <p:sp>
        <p:nvSpPr>
          <p:cNvPr id="75780" name="Rectangle 4">
            <a:extLst>
              <a:ext uri="{FF2B5EF4-FFF2-40B4-BE49-F238E27FC236}">
                <a16:creationId xmlns:a16="http://schemas.microsoft.com/office/drawing/2014/main" id="{8615AFCC-5E61-0246-A127-8F3802CFFE83}"/>
              </a:ext>
            </a:extLst>
          </p:cNvPr>
          <p:cNvSpPr>
            <a:spLocks noChangeArrowheads="1"/>
          </p:cNvSpPr>
          <p:nvPr/>
        </p:nvSpPr>
        <p:spPr bwMode="auto">
          <a:xfrm>
            <a:off x="2601913" y="4756150"/>
            <a:ext cx="4019550" cy="1308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8000" i="1">
                <a:solidFill>
                  <a:srgbClr val="FAFD00"/>
                </a:solidFill>
                <a:effectLst/>
                <a:latin typeface="Times" pitchFamily="2" charset="0"/>
              </a:rPr>
              <a:t>“MUSA”</a:t>
            </a:r>
          </a:p>
        </p:txBody>
      </p:sp>
      <p:sp>
        <p:nvSpPr>
          <p:cNvPr id="75781" name="Rectangle 5">
            <a:extLst>
              <a:ext uri="{FF2B5EF4-FFF2-40B4-BE49-F238E27FC236}">
                <a16:creationId xmlns:a16="http://schemas.microsoft.com/office/drawing/2014/main" id="{32FC6EDA-B5D1-AF40-9E43-BC6E25F734DC}"/>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en-US" sz="8800">
                <a:solidFill>
                  <a:schemeClr val="tx2"/>
                </a:solidFill>
                <a:effectLst/>
                <a:latin typeface="Times" pitchFamily="2" charset="0"/>
              </a:rPr>
              <a:t>7</a:t>
            </a:r>
          </a:p>
        </p:txBody>
      </p:sp>
      <p:sp>
        <p:nvSpPr>
          <p:cNvPr id="75782" name="Line 6">
            <a:extLst>
              <a:ext uri="{FF2B5EF4-FFF2-40B4-BE49-F238E27FC236}">
                <a16:creationId xmlns:a16="http://schemas.microsoft.com/office/drawing/2014/main" id="{BCA71969-2A57-4C49-B9C7-5B632CDB262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784" name="Text Box 8">
            <a:extLst>
              <a:ext uri="{FF2B5EF4-FFF2-40B4-BE49-F238E27FC236}">
                <a16:creationId xmlns:a16="http://schemas.microsoft.com/office/drawing/2014/main" id="{A15441DB-1C40-CB45-855B-9F1BA6EE7DCD}"/>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a:solidFill>
                <a:srgbClr val="FFA27C"/>
              </a:solidFill>
              <a:effectLst/>
              <a:latin typeface="B VAG Rounded Bold" charset="0"/>
            </a:endParaRPr>
          </a:p>
        </p:txBody>
      </p:sp>
      <p:sp>
        <p:nvSpPr>
          <p:cNvPr id="75789" name="Rectangle 13">
            <a:extLst>
              <a:ext uri="{FF2B5EF4-FFF2-40B4-BE49-F238E27FC236}">
                <a16:creationId xmlns:a16="http://schemas.microsoft.com/office/drawing/2014/main" id="{75BAC833-9B07-CD48-8780-07AC42D05C1F}"/>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64</a:t>
            </a:r>
          </a:p>
        </p:txBody>
      </p:sp>
    </p:spTree>
  </p:cSld>
  <p:clrMapOvr>
    <a:masterClrMapping/>
  </p:clrMapOvr>
  <p:transition>
    <p:wheel spokes="0"/>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4344" name="Rectangle 8">
            <a:extLst>
              <a:ext uri="{FF2B5EF4-FFF2-40B4-BE49-F238E27FC236}">
                <a16:creationId xmlns:a16="http://schemas.microsoft.com/office/drawing/2014/main" id="{72A74B41-AC6E-A045-A0D7-70BED7E2D7E3}"/>
              </a:ext>
            </a:extLst>
          </p:cNvPr>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4350" name="Rectangle 14">
            <a:extLst>
              <a:ext uri="{FF2B5EF4-FFF2-40B4-BE49-F238E27FC236}">
                <a16:creationId xmlns:a16="http://schemas.microsoft.com/office/drawing/2014/main" id="{F6F4C2FD-1FCD-7E47-83B3-AE5E5795D380}"/>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65</a:t>
            </a:r>
          </a:p>
        </p:txBody>
      </p:sp>
      <p:sp>
        <p:nvSpPr>
          <p:cNvPr id="654351" name="Text Box 15">
            <a:extLst>
              <a:ext uri="{FF2B5EF4-FFF2-40B4-BE49-F238E27FC236}">
                <a16:creationId xmlns:a16="http://schemas.microsoft.com/office/drawing/2014/main" id="{C0F69BCC-3588-1247-A202-C1EB7724BD6D}"/>
              </a:ext>
            </a:extLst>
          </p:cNvPr>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1400" b="1">
              <a:solidFill>
                <a:srgbClr val="FFFFFF"/>
              </a:solidFill>
              <a:effectLst/>
              <a:latin typeface="Arial" panose="020B0604020202020204" pitchFamily="34" charset="0"/>
            </a:endParaRPr>
          </a:p>
        </p:txBody>
      </p:sp>
      <p:sp>
        <p:nvSpPr>
          <p:cNvPr id="654352" name="Text Box 16">
            <a:extLst>
              <a:ext uri="{FF2B5EF4-FFF2-40B4-BE49-F238E27FC236}">
                <a16:creationId xmlns:a16="http://schemas.microsoft.com/office/drawing/2014/main" id="{BEE5F38E-C1A4-BA46-A24C-DAB7D8B3CA0D}"/>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900" b="1">
                <a:solidFill>
                  <a:srgbClr val="FFFFFF"/>
                </a:solidFill>
                <a:effectLst/>
                <a:latin typeface="Arial" panose="020B0604020202020204" pitchFamily="34" charset="0"/>
              </a:rPr>
              <a:t>©2006 TBBMI</a:t>
            </a:r>
          </a:p>
        </p:txBody>
      </p:sp>
      <p:sp>
        <p:nvSpPr>
          <p:cNvPr id="654353" name="Rectangle 17">
            <a:extLst>
              <a:ext uri="{FF2B5EF4-FFF2-40B4-BE49-F238E27FC236}">
                <a16:creationId xmlns:a16="http://schemas.microsoft.com/office/drawing/2014/main" id="{7A8DDFD0-287D-7244-9638-307E9FEEE473}"/>
              </a:ext>
            </a:extLst>
          </p:cNvPr>
          <p:cNvSpPr>
            <a:spLocks noChangeArrowheads="1"/>
          </p:cNvSpPr>
          <p:nvPr/>
        </p:nvSpPr>
        <p:spPr bwMode="auto">
          <a:xfrm>
            <a:off x="7543800" y="6526213"/>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9.5.03b.</a:t>
            </a:r>
          </a:p>
        </p:txBody>
      </p:sp>
      <p:sp>
        <p:nvSpPr>
          <p:cNvPr id="654355" name="AutoShape 19">
            <a:hlinkClick r:id="rId2" action="ppaction://hlinkpres?slideindex=1&amp;slidetitle="/>
            <a:extLst>
              <a:ext uri="{FF2B5EF4-FFF2-40B4-BE49-F238E27FC236}">
                <a16:creationId xmlns:a16="http://schemas.microsoft.com/office/drawing/2014/main" id="{49F82502-FA3F-F34F-9471-779EE60FCF55}"/>
              </a:ext>
            </a:extLst>
          </p:cNvPr>
          <p:cNvSpPr>
            <a:spLocks noChangeArrowheads="1"/>
          </p:cNvSpPr>
          <p:nvPr/>
        </p:nvSpPr>
        <p:spPr bwMode="auto">
          <a:xfrm>
            <a:off x="8093075" y="5715000"/>
            <a:ext cx="730250" cy="4730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00"/>
            </a:contourClr>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flatTx/>
          </a:bodyPr>
          <a:lstStyle/>
          <a:p>
            <a:endParaRPr lang="en-US"/>
          </a:p>
        </p:txBody>
      </p:sp>
    </p:spTree>
  </p:cSld>
  <p:clrMapOvr>
    <a:masterClrMapping/>
  </p:clrMapOvr>
  <p:transition>
    <p:wheel spokes="0"/>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Intisari</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Alkitab</a:t>
            </a:r>
            <a:r>
              <a:rPr lang="en-US" sz="2800" b="1" dirty="0">
                <a:solidFill>
                  <a:srgbClr val="FFFFFF"/>
                </a:solidFill>
                <a:latin typeface="Arial" charset="0"/>
                <a:ea typeface="ＭＳ Ｐゴシック" charset="0"/>
              </a:rPr>
              <a:t>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39217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5B8B71B9-E10C-7343-8D76-19DC28DE8464}"/>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67" name="Freeform 3">
            <a:extLst>
              <a:ext uri="{FF2B5EF4-FFF2-40B4-BE49-F238E27FC236}">
                <a16:creationId xmlns:a16="http://schemas.microsoft.com/office/drawing/2014/main" id="{A0A3D4D1-E042-2A45-A3D0-6DCCD0F5161D}"/>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68" name="Rectangle 4">
            <a:extLst>
              <a:ext uri="{FF2B5EF4-FFF2-40B4-BE49-F238E27FC236}">
                <a16:creationId xmlns:a16="http://schemas.microsoft.com/office/drawing/2014/main" id="{BA365C4F-700C-B14D-AB3B-A870C442DED5}"/>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16069" name="Rectangle 5">
            <a:extLst>
              <a:ext uri="{FF2B5EF4-FFF2-40B4-BE49-F238E27FC236}">
                <a16:creationId xmlns:a16="http://schemas.microsoft.com/office/drawing/2014/main" id="{C31CA665-B10F-7543-9B2E-1CCA20A34D28}"/>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70" name="Freeform 6">
            <a:extLst>
              <a:ext uri="{FF2B5EF4-FFF2-40B4-BE49-F238E27FC236}">
                <a16:creationId xmlns:a16="http://schemas.microsoft.com/office/drawing/2014/main" id="{2CA58F04-5AC2-4A46-8241-81CF3F3C379D}"/>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1" name="Freeform 7">
            <a:extLst>
              <a:ext uri="{FF2B5EF4-FFF2-40B4-BE49-F238E27FC236}">
                <a16:creationId xmlns:a16="http://schemas.microsoft.com/office/drawing/2014/main" id="{2B310827-3B71-C142-B945-5F345591E5E1}"/>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2" name="Rectangle 8">
            <a:extLst>
              <a:ext uri="{FF2B5EF4-FFF2-40B4-BE49-F238E27FC236}">
                <a16:creationId xmlns:a16="http://schemas.microsoft.com/office/drawing/2014/main" id="{DA29095B-24E7-C84C-BD8C-2AF266E1F608}"/>
              </a:ext>
            </a:extLst>
          </p:cNvPr>
          <p:cNvSpPr>
            <a:spLocks noChangeArrowheads="1"/>
          </p:cNvSpPr>
          <p:nvPr/>
        </p:nvSpPr>
        <p:spPr bwMode="auto">
          <a:xfrm>
            <a:off x="4630738" y="2649538"/>
            <a:ext cx="15208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SE</a:t>
            </a:r>
          </a:p>
        </p:txBody>
      </p:sp>
      <p:sp>
        <p:nvSpPr>
          <p:cNvPr id="216073" name="Freeform 9">
            <a:extLst>
              <a:ext uri="{FF2B5EF4-FFF2-40B4-BE49-F238E27FC236}">
                <a16:creationId xmlns:a16="http://schemas.microsoft.com/office/drawing/2014/main" id="{166F99F3-39FB-1C48-8A50-4AA3BC67EC38}"/>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4" name="Rectangle 10">
            <a:extLst>
              <a:ext uri="{FF2B5EF4-FFF2-40B4-BE49-F238E27FC236}">
                <a16:creationId xmlns:a16="http://schemas.microsoft.com/office/drawing/2014/main" id="{DDCBF33F-048B-B247-AE1B-2BFE0E9247A5}"/>
              </a:ext>
            </a:extLst>
          </p:cNvPr>
          <p:cNvSpPr>
            <a:spLocks noChangeArrowheads="1"/>
          </p:cNvSpPr>
          <p:nvPr/>
        </p:nvSpPr>
        <p:spPr bwMode="auto">
          <a:xfrm>
            <a:off x="7259638" y="5259388"/>
            <a:ext cx="13112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TP</a:t>
            </a:r>
          </a:p>
        </p:txBody>
      </p:sp>
      <p:sp>
        <p:nvSpPr>
          <p:cNvPr id="216075" name="Freeform 11">
            <a:extLst>
              <a:ext uri="{FF2B5EF4-FFF2-40B4-BE49-F238E27FC236}">
                <a16:creationId xmlns:a16="http://schemas.microsoft.com/office/drawing/2014/main" id="{1548F2FA-FDBA-F142-A458-2712282C29A1}"/>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6" name="Freeform 12">
            <a:extLst>
              <a:ext uri="{FF2B5EF4-FFF2-40B4-BE49-F238E27FC236}">
                <a16:creationId xmlns:a16="http://schemas.microsoft.com/office/drawing/2014/main" id="{88D67FAF-A8E9-9B45-AAB3-7E45BBFFE415}"/>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7" name="Freeform 13">
            <a:extLst>
              <a:ext uri="{FF2B5EF4-FFF2-40B4-BE49-F238E27FC236}">
                <a16:creationId xmlns:a16="http://schemas.microsoft.com/office/drawing/2014/main" id="{085C7E93-6ADF-9949-B394-CAFF11F4206C}"/>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8" name="Rectangle 14">
            <a:extLst>
              <a:ext uri="{FF2B5EF4-FFF2-40B4-BE49-F238E27FC236}">
                <a16:creationId xmlns:a16="http://schemas.microsoft.com/office/drawing/2014/main" id="{936D5E04-7E9D-594D-AB40-6BF9B66C6F05}"/>
              </a:ext>
            </a:extLst>
          </p:cNvPr>
          <p:cNvSpPr>
            <a:spLocks noChangeArrowheads="1"/>
          </p:cNvSpPr>
          <p:nvPr/>
        </p:nvSpPr>
        <p:spPr bwMode="auto">
          <a:xfrm>
            <a:off x="3449638" y="2382838"/>
            <a:ext cx="1273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DG</a:t>
            </a:r>
          </a:p>
        </p:txBody>
      </p:sp>
      <p:sp>
        <p:nvSpPr>
          <p:cNvPr id="216079" name="Rectangle 15">
            <a:extLst>
              <a:ext uri="{FF2B5EF4-FFF2-40B4-BE49-F238E27FC236}">
                <a16:creationId xmlns:a16="http://schemas.microsoft.com/office/drawing/2014/main" id="{EE351B85-E546-CF4D-96A7-722CE5B861A8}"/>
              </a:ext>
            </a:extLst>
          </p:cNvPr>
          <p:cNvSpPr>
            <a:spLocks noChangeArrowheads="1"/>
          </p:cNvSpPr>
          <p:nvPr/>
        </p:nvSpPr>
        <p:spPr bwMode="auto">
          <a:xfrm>
            <a:off x="2516188" y="5640388"/>
            <a:ext cx="877887"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16080" name="Rectangle 16">
            <a:extLst>
              <a:ext uri="{FF2B5EF4-FFF2-40B4-BE49-F238E27FC236}">
                <a16:creationId xmlns:a16="http://schemas.microsoft.com/office/drawing/2014/main" id="{9B9124B7-5534-CE40-B10E-9C8D90D51089}"/>
              </a:ext>
            </a:extLst>
          </p:cNvPr>
          <p:cNvSpPr>
            <a:spLocks noChangeArrowheads="1"/>
          </p:cNvSpPr>
          <p:nvPr/>
        </p:nvSpPr>
        <p:spPr bwMode="auto">
          <a:xfrm>
            <a:off x="2020888" y="992188"/>
            <a:ext cx="12636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16081" name="Rectangle 17">
            <a:extLst>
              <a:ext uri="{FF2B5EF4-FFF2-40B4-BE49-F238E27FC236}">
                <a16:creationId xmlns:a16="http://schemas.microsoft.com/office/drawing/2014/main" id="{8E76C882-4949-6941-A743-D22AA02E5B5C}"/>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82" name="Line 18">
            <a:extLst>
              <a:ext uri="{FF2B5EF4-FFF2-40B4-BE49-F238E27FC236}">
                <a16:creationId xmlns:a16="http://schemas.microsoft.com/office/drawing/2014/main" id="{1816F1DC-FB90-924F-ACBF-B0E7D077AC83}"/>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83" name="Line 19">
            <a:extLst>
              <a:ext uri="{FF2B5EF4-FFF2-40B4-BE49-F238E27FC236}">
                <a16:creationId xmlns:a16="http://schemas.microsoft.com/office/drawing/2014/main" id="{79C8755B-9BE9-824E-BB39-22FC8C9120AD}"/>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84" name="Rectangle 20">
            <a:extLst>
              <a:ext uri="{FF2B5EF4-FFF2-40B4-BE49-F238E27FC236}">
                <a16:creationId xmlns:a16="http://schemas.microsoft.com/office/drawing/2014/main" id="{0E427559-E5B5-3844-87B2-6AEF38A6A7CF}"/>
              </a:ext>
            </a:extLst>
          </p:cNvPr>
          <p:cNvSpPr>
            <a:spLocks noChangeArrowheads="1"/>
          </p:cNvSpPr>
          <p:nvPr/>
        </p:nvSpPr>
        <p:spPr bwMode="auto">
          <a:xfrm>
            <a:off x="76200" y="304800"/>
            <a:ext cx="2825750" cy="819150"/>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tx2"/>
                </a:solidFill>
                <a:effectLst/>
                <a:latin typeface="Times" pitchFamily="2" charset="0"/>
                <a:ea typeface="Gulim" panose="020B0600000101010101" pitchFamily="34" charset="-127"/>
              </a:rPr>
              <a:t>MENATA PANGGUNG</a:t>
            </a:r>
          </a:p>
        </p:txBody>
      </p:sp>
      <p:sp>
        <p:nvSpPr>
          <p:cNvPr id="216085" name="Rectangle 21">
            <a:extLst>
              <a:ext uri="{FF2B5EF4-FFF2-40B4-BE49-F238E27FC236}">
                <a16:creationId xmlns:a16="http://schemas.microsoft.com/office/drawing/2014/main" id="{B2A82BA7-E7F1-5D46-BDAF-EE55D272DAC1}"/>
              </a:ext>
            </a:extLst>
          </p:cNvPr>
          <p:cNvSpPr>
            <a:spLocks noChangeArrowheads="1"/>
          </p:cNvSpPr>
          <p:nvPr/>
        </p:nvSpPr>
        <p:spPr bwMode="auto">
          <a:xfrm>
            <a:off x="2613025" y="3613150"/>
            <a:ext cx="1730375" cy="454025"/>
          </a:xfrm>
          <a:prstGeom prst="rect">
            <a:avLst/>
          </a:prstGeom>
          <a:noFill/>
          <a:ln>
            <a:noFill/>
          </a:ln>
          <a:effectLst>
            <a:outerShdw dist="74053" dir="185782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16086" name="Line 22">
            <a:extLst>
              <a:ext uri="{FF2B5EF4-FFF2-40B4-BE49-F238E27FC236}">
                <a16:creationId xmlns:a16="http://schemas.microsoft.com/office/drawing/2014/main" id="{8C7FDDD8-3F85-D043-8F77-2A5AC248ACE6}"/>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16087" name="Oval 23">
            <a:extLst>
              <a:ext uri="{FF2B5EF4-FFF2-40B4-BE49-F238E27FC236}">
                <a16:creationId xmlns:a16="http://schemas.microsoft.com/office/drawing/2014/main" id="{FBC76D49-FDA9-6641-A90B-A04531347AD7}"/>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88" name="Rectangle 24">
            <a:extLst>
              <a:ext uri="{FF2B5EF4-FFF2-40B4-BE49-F238E27FC236}">
                <a16:creationId xmlns:a16="http://schemas.microsoft.com/office/drawing/2014/main" id="{EB0CCF69-80BD-CF48-9697-F85D0C0B5684}"/>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16089" name="Rectangle 25">
            <a:extLst>
              <a:ext uri="{FF2B5EF4-FFF2-40B4-BE49-F238E27FC236}">
                <a16:creationId xmlns:a16="http://schemas.microsoft.com/office/drawing/2014/main" id="{1C596B15-6438-9A45-BE1A-2505168A74C2}"/>
              </a:ext>
            </a:extLst>
          </p:cNvPr>
          <p:cNvSpPr>
            <a:spLocks noChangeArrowheads="1"/>
          </p:cNvSpPr>
          <p:nvPr/>
        </p:nvSpPr>
        <p:spPr bwMode="auto">
          <a:xfrm>
            <a:off x="6896100" y="4395788"/>
            <a:ext cx="835025" cy="698500"/>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4000" b="1">
                <a:solidFill>
                  <a:srgbClr val="EEFF4B"/>
                </a:solidFill>
                <a:effectLst/>
                <a:latin typeface="Times" pitchFamily="2" charset="0"/>
                <a:ea typeface="Gulim" panose="020B0600000101010101" pitchFamily="34" charset="-127"/>
              </a:rPr>
              <a:t>U</a:t>
            </a:r>
          </a:p>
        </p:txBody>
      </p:sp>
      <p:sp>
        <p:nvSpPr>
          <p:cNvPr id="216090" name="Rectangle 26">
            <a:extLst>
              <a:ext uri="{FF2B5EF4-FFF2-40B4-BE49-F238E27FC236}">
                <a16:creationId xmlns:a16="http://schemas.microsoft.com/office/drawing/2014/main" id="{1F6F38A9-AC38-1A49-83DC-AEE995D0C1D8}"/>
              </a:ext>
            </a:extLst>
          </p:cNvPr>
          <p:cNvSpPr>
            <a:spLocks noChangeArrowheads="1"/>
          </p:cNvSpPr>
          <p:nvPr/>
        </p:nvSpPr>
        <p:spPr bwMode="auto">
          <a:xfrm>
            <a:off x="5830888" y="288448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B</a:t>
            </a:r>
          </a:p>
        </p:txBody>
      </p:sp>
      <p:sp>
        <p:nvSpPr>
          <p:cNvPr id="216091" name="Oval 27">
            <a:extLst>
              <a:ext uri="{FF2B5EF4-FFF2-40B4-BE49-F238E27FC236}">
                <a16:creationId xmlns:a16="http://schemas.microsoft.com/office/drawing/2014/main" id="{35AD7D39-27E1-7343-9E06-1AD1A86D3697}"/>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92" name="Rectangle 28">
            <a:extLst>
              <a:ext uri="{FF2B5EF4-FFF2-40B4-BE49-F238E27FC236}">
                <a16:creationId xmlns:a16="http://schemas.microsoft.com/office/drawing/2014/main" id="{98BF5BDB-DFF9-8F42-8CEC-51C6D6801629}"/>
              </a:ext>
            </a:extLst>
          </p:cNvPr>
          <p:cNvSpPr>
            <a:spLocks noChangeArrowheads="1"/>
          </p:cNvSpPr>
          <p:nvPr/>
        </p:nvSpPr>
        <p:spPr bwMode="auto">
          <a:xfrm>
            <a:off x="5487988" y="181133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H</a:t>
            </a:r>
          </a:p>
        </p:txBody>
      </p:sp>
      <p:sp>
        <p:nvSpPr>
          <p:cNvPr id="216093" name="Oval 29">
            <a:extLst>
              <a:ext uri="{FF2B5EF4-FFF2-40B4-BE49-F238E27FC236}">
                <a16:creationId xmlns:a16="http://schemas.microsoft.com/office/drawing/2014/main" id="{625812D3-3B53-BD47-8287-59DF607E7004}"/>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94" name="Rectangle 30">
            <a:extLst>
              <a:ext uri="{FF2B5EF4-FFF2-40B4-BE49-F238E27FC236}">
                <a16:creationId xmlns:a16="http://schemas.microsoft.com/office/drawing/2014/main" id="{2FD8A963-1E01-A242-B2B5-1F1980F68128}"/>
              </a:ext>
            </a:extLst>
          </p:cNvPr>
          <p:cNvSpPr>
            <a:spLocks noChangeArrowheads="1"/>
          </p:cNvSpPr>
          <p:nvPr/>
        </p:nvSpPr>
        <p:spPr bwMode="auto">
          <a:xfrm>
            <a:off x="7088188" y="1525588"/>
            <a:ext cx="12922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N(A)</a:t>
            </a:r>
          </a:p>
        </p:txBody>
      </p:sp>
      <p:sp>
        <p:nvSpPr>
          <p:cNvPr id="216095" name="Oval 31">
            <a:extLst>
              <a:ext uri="{FF2B5EF4-FFF2-40B4-BE49-F238E27FC236}">
                <a16:creationId xmlns:a16="http://schemas.microsoft.com/office/drawing/2014/main" id="{134D93CE-DDEC-A846-B9FE-27E285634F37}"/>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96" name="Oval 32">
            <a:extLst>
              <a:ext uri="{FF2B5EF4-FFF2-40B4-BE49-F238E27FC236}">
                <a16:creationId xmlns:a16="http://schemas.microsoft.com/office/drawing/2014/main" id="{8F530205-45AC-2840-8BF3-F6AE245CF879}"/>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97" name="Rectangle 33">
            <a:extLst>
              <a:ext uri="{FF2B5EF4-FFF2-40B4-BE49-F238E27FC236}">
                <a16:creationId xmlns:a16="http://schemas.microsoft.com/office/drawing/2014/main" id="{1042F4D9-803E-DD49-B77B-95B3BD34115F}"/>
              </a:ext>
            </a:extLst>
          </p:cNvPr>
          <p:cNvSpPr>
            <a:spLocks noChangeArrowheads="1"/>
          </p:cNvSpPr>
          <p:nvPr/>
        </p:nvSpPr>
        <p:spPr bwMode="auto">
          <a:xfrm>
            <a:off x="3074988" y="2568575"/>
            <a:ext cx="417512"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a:t>
            </a:r>
          </a:p>
        </p:txBody>
      </p:sp>
      <p:sp>
        <p:nvSpPr>
          <p:cNvPr id="216098" name="Oval 34">
            <a:extLst>
              <a:ext uri="{FF2B5EF4-FFF2-40B4-BE49-F238E27FC236}">
                <a16:creationId xmlns:a16="http://schemas.microsoft.com/office/drawing/2014/main" id="{AF801B2B-294E-F749-AD8F-26C2879CC569}"/>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99" name="Rectangle 35">
            <a:extLst>
              <a:ext uri="{FF2B5EF4-FFF2-40B4-BE49-F238E27FC236}">
                <a16:creationId xmlns:a16="http://schemas.microsoft.com/office/drawing/2014/main" id="{969BEAAD-664B-BB49-AF14-23A72896BEAD}"/>
              </a:ext>
            </a:extLst>
          </p:cNvPr>
          <p:cNvSpPr>
            <a:spLocks noChangeArrowheads="1"/>
          </p:cNvSpPr>
          <p:nvPr/>
        </p:nvSpPr>
        <p:spPr bwMode="auto">
          <a:xfrm>
            <a:off x="2693988" y="3078163"/>
            <a:ext cx="401637"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Y</a:t>
            </a:r>
          </a:p>
        </p:txBody>
      </p:sp>
      <p:sp>
        <p:nvSpPr>
          <p:cNvPr id="216100" name="Oval 36">
            <a:extLst>
              <a:ext uri="{FF2B5EF4-FFF2-40B4-BE49-F238E27FC236}">
                <a16:creationId xmlns:a16="http://schemas.microsoft.com/office/drawing/2014/main" id="{050BD3D3-DC7C-4E4B-9917-FB237D636F18}"/>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01" name="Oval 37">
            <a:extLst>
              <a:ext uri="{FF2B5EF4-FFF2-40B4-BE49-F238E27FC236}">
                <a16:creationId xmlns:a16="http://schemas.microsoft.com/office/drawing/2014/main" id="{AA79A9D5-E487-7346-8009-937307D9D9F3}"/>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02" name="Rectangle 38">
            <a:extLst>
              <a:ext uri="{FF2B5EF4-FFF2-40B4-BE49-F238E27FC236}">
                <a16:creationId xmlns:a16="http://schemas.microsoft.com/office/drawing/2014/main" id="{B45E49A5-331E-774E-9A3B-1E3FFE53D28E}"/>
              </a:ext>
            </a:extLst>
          </p:cNvPr>
          <p:cNvSpPr>
            <a:spLocks noChangeArrowheads="1"/>
          </p:cNvSpPr>
          <p:nvPr/>
        </p:nvSpPr>
        <p:spPr bwMode="auto">
          <a:xfrm>
            <a:off x="3067050" y="4451350"/>
            <a:ext cx="620713"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KB</a:t>
            </a:r>
          </a:p>
        </p:txBody>
      </p:sp>
      <p:sp>
        <p:nvSpPr>
          <p:cNvPr id="216103" name="Oval 39">
            <a:extLst>
              <a:ext uri="{FF2B5EF4-FFF2-40B4-BE49-F238E27FC236}">
                <a16:creationId xmlns:a16="http://schemas.microsoft.com/office/drawing/2014/main" id="{BEA89981-3A62-2C44-B6CD-43CC5B5B06C5}"/>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04" name="Rectangle 40">
            <a:extLst>
              <a:ext uri="{FF2B5EF4-FFF2-40B4-BE49-F238E27FC236}">
                <a16:creationId xmlns:a16="http://schemas.microsoft.com/office/drawing/2014/main" id="{D58D4F52-95F2-4346-9A9E-4AD3A4096217}"/>
              </a:ext>
            </a:extLst>
          </p:cNvPr>
          <p:cNvSpPr>
            <a:spLocks noChangeArrowheads="1"/>
          </p:cNvSpPr>
          <p:nvPr/>
        </p:nvSpPr>
        <p:spPr bwMode="auto">
          <a:xfrm>
            <a:off x="3205163" y="5164138"/>
            <a:ext cx="5873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GS</a:t>
            </a:r>
          </a:p>
        </p:txBody>
      </p:sp>
      <p:sp>
        <p:nvSpPr>
          <p:cNvPr id="216105" name="Oval 41">
            <a:extLst>
              <a:ext uri="{FF2B5EF4-FFF2-40B4-BE49-F238E27FC236}">
                <a16:creationId xmlns:a16="http://schemas.microsoft.com/office/drawing/2014/main" id="{43872232-2FB8-0D4E-99AC-3539C1F2A10D}"/>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06" name="Rectangle 42">
            <a:extLst>
              <a:ext uri="{FF2B5EF4-FFF2-40B4-BE49-F238E27FC236}">
                <a16:creationId xmlns:a16="http://schemas.microsoft.com/office/drawing/2014/main" id="{B526BE13-8CE5-114F-9731-757A767D42AF}"/>
              </a:ext>
            </a:extLst>
          </p:cNvPr>
          <p:cNvSpPr>
            <a:spLocks noChangeArrowheads="1"/>
          </p:cNvSpPr>
          <p:nvPr/>
        </p:nvSpPr>
        <p:spPr bwMode="auto">
          <a:xfrm>
            <a:off x="1768475" y="4081463"/>
            <a:ext cx="468313"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M</a:t>
            </a:r>
          </a:p>
        </p:txBody>
      </p:sp>
      <p:sp>
        <p:nvSpPr>
          <p:cNvPr id="216107" name="Rectangle 43">
            <a:extLst>
              <a:ext uri="{FF2B5EF4-FFF2-40B4-BE49-F238E27FC236}">
                <a16:creationId xmlns:a16="http://schemas.microsoft.com/office/drawing/2014/main" id="{C1C0C4D6-BE4A-FE4F-A30B-33FFE35A745C}"/>
              </a:ext>
            </a:extLst>
          </p:cNvPr>
          <p:cNvSpPr>
            <a:spLocks noChangeArrowheads="1"/>
          </p:cNvSpPr>
          <p:nvPr/>
        </p:nvSpPr>
        <p:spPr bwMode="auto">
          <a:xfrm>
            <a:off x="3776663" y="3078163"/>
            <a:ext cx="638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GN</a:t>
            </a:r>
          </a:p>
        </p:txBody>
      </p:sp>
      <p:grpSp>
        <p:nvGrpSpPr>
          <p:cNvPr id="216120" name="Group 56">
            <a:extLst>
              <a:ext uri="{FF2B5EF4-FFF2-40B4-BE49-F238E27FC236}">
                <a16:creationId xmlns:a16="http://schemas.microsoft.com/office/drawing/2014/main" id="{966FC499-266E-5342-AD02-D4F228018004}"/>
              </a:ext>
            </a:extLst>
          </p:cNvPr>
          <p:cNvGrpSpPr>
            <a:grpSpLocks/>
          </p:cNvGrpSpPr>
          <p:nvPr/>
        </p:nvGrpSpPr>
        <p:grpSpPr bwMode="auto">
          <a:xfrm>
            <a:off x="6400800" y="2857500"/>
            <a:ext cx="2019300" cy="2247900"/>
            <a:chOff x="4032" y="1800"/>
            <a:chExt cx="1272" cy="1416"/>
          </a:xfrm>
        </p:grpSpPr>
        <p:sp>
          <p:nvSpPr>
            <p:cNvPr id="216115" name="Oval 51">
              <a:extLst>
                <a:ext uri="{FF2B5EF4-FFF2-40B4-BE49-F238E27FC236}">
                  <a16:creationId xmlns:a16="http://schemas.microsoft.com/office/drawing/2014/main" id="{3D9686F9-22A6-2B47-9D3E-985E5F89F9AA}"/>
                </a:ext>
              </a:extLst>
            </p:cNvPr>
            <p:cNvSpPr>
              <a:spLocks noChangeArrowheads="1"/>
            </p:cNvSpPr>
            <p:nvPr/>
          </p:nvSpPr>
          <p:spPr bwMode="auto">
            <a:xfrm>
              <a:off x="4032" y="2592"/>
              <a:ext cx="672" cy="624"/>
            </a:xfrm>
            <a:prstGeom prst="ellipse">
              <a:avLst/>
            </a:prstGeom>
            <a:noFill/>
            <a:ln w="57150">
              <a:solidFill>
                <a:srgbClr val="D83104"/>
              </a:solidFill>
              <a:round/>
              <a:headEnd/>
              <a:tailEnd/>
            </a:ln>
            <a:effectLst>
              <a:outerShdw dist="68392" dir="1308085"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16117" name="AutoShape 53">
              <a:extLst>
                <a:ext uri="{FF2B5EF4-FFF2-40B4-BE49-F238E27FC236}">
                  <a16:creationId xmlns:a16="http://schemas.microsoft.com/office/drawing/2014/main" id="{4FE7AFF5-35AD-CE43-8522-EC05E780CC14}"/>
                </a:ext>
              </a:extLst>
            </p:cNvPr>
            <p:cNvSpPr>
              <a:spLocks noChangeArrowheads="1"/>
            </p:cNvSpPr>
            <p:nvPr/>
          </p:nvSpPr>
          <p:spPr bwMode="auto">
            <a:xfrm rot="7507952">
              <a:off x="4560" y="1824"/>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45791" dir="2021404" algn="ctr" rotWithShape="0">
                <a:schemeClr val="bg2"/>
              </a:outerShdw>
            </a:effectLst>
          </p:spPr>
          <p:txBody>
            <a:bodyPr wrap="none" anchor="ctr"/>
            <a:lstStyle/>
            <a:p>
              <a:endParaRPr lang="en-US"/>
            </a:p>
          </p:txBody>
        </p:sp>
      </p:grpSp>
      <p:sp>
        <p:nvSpPr>
          <p:cNvPr id="216119" name="Text Box 55">
            <a:extLst>
              <a:ext uri="{FF2B5EF4-FFF2-40B4-BE49-F238E27FC236}">
                <a16:creationId xmlns:a16="http://schemas.microsoft.com/office/drawing/2014/main" id="{A75601C9-3907-1848-837B-46859CEDA070}"/>
              </a:ext>
            </a:extLst>
          </p:cNvPr>
          <p:cNvSpPr txBox="1">
            <a:spLocks noChangeArrowheads="1"/>
          </p:cNvSpPr>
          <p:nvPr/>
        </p:nvSpPr>
        <p:spPr bwMode="auto">
          <a:xfrm>
            <a:off x="1787525" y="0"/>
            <a:ext cx="1993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11:28</a:t>
            </a:r>
          </a:p>
        </p:txBody>
      </p:sp>
      <p:sp>
        <p:nvSpPr>
          <p:cNvPr id="216121" name="Text Box 57">
            <a:extLst>
              <a:ext uri="{FF2B5EF4-FFF2-40B4-BE49-F238E27FC236}">
                <a16:creationId xmlns:a16="http://schemas.microsoft.com/office/drawing/2014/main" id="{E2F6E7A0-6DAE-8340-9FB8-4D63945485C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216126" name="Rectangle 62">
            <a:extLst>
              <a:ext uri="{FF2B5EF4-FFF2-40B4-BE49-F238E27FC236}">
                <a16:creationId xmlns:a16="http://schemas.microsoft.com/office/drawing/2014/main" id="{645D61B9-D620-1540-B209-9CC29AC1ECA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06</a:t>
            </a:r>
          </a:p>
        </p:txBody>
      </p:sp>
      <p:sp>
        <p:nvSpPr>
          <p:cNvPr id="216127" name="Text Box 63">
            <a:extLst>
              <a:ext uri="{FF2B5EF4-FFF2-40B4-BE49-F238E27FC236}">
                <a16:creationId xmlns:a16="http://schemas.microsoft.com/office/drawing/2014/main" id="{C6918BDF-FB23-9942-AD7D-8B7478004C7C}"/>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216128" name="Text Box 64">
            <a:extLst>
              <a:ext uri="{FF2B5EF4-FFF2-40B4-BE49-F238E27FC236}">
                <a16:creationId xmlns:a16="http://schemas.microsoft.com/office/drawing/2014/main" id="{F56DC516-1C68-A54D-86FD-D6A3B7E97927}"/>
              </a:ext>
            </a:extLst>
          </p:cNvPr>
          <p:cNvSpPr txBox="1">
            <a:spLocks noChangeArrowheads="1"/>
          </p:cNvSpPr>
          <p:nvPr/>
        </p:nvSpPr>
        <p:spPr bwMode="auto">
          <a:xfrm>
            <a:off x="8661400" y="6450013"/>
            <a:ext cx="482600" cy="33655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a:spcBef>
                <a:spcPct val="50000"/>
              </a:spcBef>
            </a:pPr>
            <a:r>
              <a:rPr lang="en-US" altLang="ko-KR" sz="1600" b="1">
                <a:solidFill>
                  <a:schemeClr val="tx1"/>
                </a:solidFill>
                <a:effectLst>
                  <a:outerShdw blurRad="38100" dist="38100" dir="2700000" algn="tl">
                    <a:srgbClr val="000000"/>
                  </a:outerShdw>
                </a:effectLst>
                <a:ea typeface="Gulim" panose="020B0600000101010101" pitchFamily="34" charset="-127"/>
              </a:rPr>
              <a:t>1</a:t>
            </a:r>
          </a:p>
        </p:txBody>
      </p:sp>
      <p:sp>
        <p:nvSpPr>
          <p:cNvPr id="216130" name="Text Box 66">
            <a:extLst>
              <a:ext uri="{FF2B5EF4-FFF2-40B4-BE49-F238E27FC236}">
                <a16:creationId xmlns:a16="http://schemas.microsoft.com/office/drawing/2014/main" id="{D5A4722E-F60B-5A42-A5C2-6609B8CAA4BC}"/>
              </a:ext>
            </a:extLst>
          </p:cNvPr>
          <p:cNvSpPr txBox="1">
            <a:spLocks noChangeArrowheads="1"/>
          </p:cNvSpPr>
          <p:nvPr/>
        </p:nvSpPr>
        <p:spPr bwMode="auto">
          <a:xfrm>
            <a:off x="3995738" y="5121275"/>
            <a:ext cx="3194050" cy="63976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1200" b="1">
                <a:solidFill>
                  <a:srgbClr val="66FFFF"/>
                </a:solidFill>
                <a:effectLst>
                  <a:outerShdw blurRad="38100" dist="38100" dir="2700000" algn="tl">
                    <a:srgbClr val="000000"/>
                  </a:outerShdw>
                </a:effectLst>
                <a:ea typeface="Gulim" panose="020B0600000101010101" pitchFamily="34" charset="-127"/>
              </a:rPr>
              <a:t>UR KASDIM</a:t>
            </a:r>
            <a:r>
              <a:rPr lang="en-US" altLang="ko-KR" sz="1200" b="1">
                <a:solidFill>
                  <a:srgbClr val="FFFF00"/>
                </a:solidFill>
                <a:effectLst>
                  <a:outerShdw blurRad="38100" dist="38100" dir="2700000" algn="tl">
                    <a:srgbClr val="000000"/>
                  </a:outerShdw>
                </a:effectLst>
                <a:ea typeface="Gulim" panose="020B0600000101010101" pitchFamily="34" charset="-127"/>
              </a:rPr>
              <a:t>: PUSAT KEBUDAYAAN KUNO LEMBAH MESOPOTAMIA;             DAERAH ASAL ABRAHAM</a:t>
            </a:r>
          </a:p>
        </p:txBody>
      </p:sp>
      <p:sp>
        <p:nvSpPr>
          <p:cNvPr id="216131" name="AutoShape 67">
            <a:extLst>
              <a:ext uri="{FF2B5EF4-FFF2-40B4-BE49-F238E27FC236}">
                <a16:creationId xmlns:a16="http://schemas.microsoft.com/office/drawing/2014/main" id="{8963CA73-1D38-2340-9F49-D8A47A41154E}"/>
              </a:ext>
            </a:extLst>
          </p:cNvPr>
          <p:cNvSpPr>
            <a:spLocks noChangeArrowheads="1"/>
          </p:cNvSpPr>
          <p:nvPr/>
        </p:nvSpPr>
        <p:spPr bwMode="auto">
          <a:xfrm>
            <a:off x="4205288" y="4941888"/>
            <a:ext cx="2781300" cy="962025"/>
          </a:xfrm>
          <a:prstGeom prst="roundRect">
            <a:avLst>
              <a:gd name="adj" fmla="val 16667"/>
            </a:avLst>
          </a:prstGeom>
          <a:noFill/>
          <a:ln w="57150">
            <a:solidFill>
              <a:srgbClr val="FFFF00"/>
            </a:solidFill>
            <a:round/>
            <a:headEnd/>
            <a:tailEnd/>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16120"/>
                                        </p:tgtEl>
                                        <p:attrNameLst>
                                          <p:attrName>style.visibility</p:attrName>
                                        </p:attrNameLst>
                                      </p:cBhvr>
                                      <p:to>
                                        <p:strVal val="visible"/>
                                      </p:to>
                                    </p:set>
                                    <p:anim calcmode="lin" valueType="num">
                                      <p:cBhvr additive="base">
                                        <p:cTn id="7" dur="500" fill="hold"/>
                                        <p:tgtEl>
                                          <p:spTgt spid="216120"/>
                                        </p:tgtEl>
                                        <p:attrNameLst>
                                          <p:attrName>ppt_x</p:attrName>
                                        </p:attrNameLst>
                                      </p:cBhvr>
                                      <p:tavLst>
                                        <p:tav tm="0">
                                          <p:val>
                                            <p:strVal val="#ppt_x"/>
                                          </p:val>
                                        </p:tav>
                                        <p:tav tm="100000">
                                          <p:val>
                                            <p:strVal val="#ppt_x"/>
                                          </p:val>
                                        </p:tav>
                                      </p:tavLst>
                                    </p:anim>
                                    <p:anim calcmode="lin" valueType="num">
                                      <p:cBhvr additive="base">
                                        <p:cTn id="8" dur="500" fill="hold"/>
                                        <p:tgtEl>
                                          <p:spTgt spid="2161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7907" name="Rectangle 3">
            <a:extLst>
              <a:ext uri="{FF2B5EF4-FFF2-40B4-BE49-F238E27FC236}">
                <a16:creationId xmlns:a16="http://schemas.microsoft.com/office/drawing/2014/main" id="{6E49E935-DB6F-7B4C-885F-D46C17CCCF47}"/>
              </a:ext>
            </a:extLst>
          </p:cNvPr>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07908" name="Rectangle 4">
            <a:extLst>
              <a:ext uri="{FF2B5EF4-FFF2-40B4-BE49-F238E27FC236}">
                <a16:creationId xmlns:a16="http://schemas.microsoft.com/office/drawing/2014/main" id="{CD7BEA35-13DB-E342-B9E5-EF4119AD295E}"/>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07909" name="Line 5">
            <a:extLst>
              <a:ext uri="{FF2B5EF4-FFF2-40B4-BE49-F238E27FC236}">
                <a16:creationId xmlns:a16="http://schemas.microsoft.com/office/drawing/2014/main" id="{D9DDFE83-9ED1-B144-8C48-56974A0DEE6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07930" name="Text Box 26">
            <a:extLst>
              <a:ext uri="{FF2B5EF4-FFF2-40B4-BE49-F238E27FC236}">
                <a16:creationId xmlns:a16="http://schemas.microsoft.com/office/drawing/2014/main" id="{A90C168F-11A6-7F47-A78D-74DEDAEB9570}"/>
              </a:ext>
            </a:extLst>
          </p:cNvPr>
          <p:cNvSpPr txBox="1">
            <a:spLocks noChangeArrowheads="1"/>
          </p:cNvSpPr>
          <p:nvPr/>
        </p:nvSpPr>
        <p:spPr bwMode="auto">
          <a:xfrm>
            <a:off x="-523875" y="212725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ko-KR" altLang="en-US">
              <a:effectLst/>
              <a:ea typeface="Gulim" panose="020B0600000101010101" pitchFamily="34" charset="-127"/>
            </a:endParaRPr>
          </a:p>
        </p:txBody>
      </p:sp>
      <p:pic>
        <p:nvPicPr>
          <p:cNvPr id="507935" name="Picture 31">
            <a:extLst>
              <a:ext uri="{FF2B5EF4-FFF2-40B4-BE49-F238E27FC236}">
                <a16:creationId xmlns:a16="http://schemas.microsoft.com/office/drawing/2014/main" id="{7397D059-76A1-FF4C-AC27-114A1E1F8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079" t="23958" r="10156" b="6766"/>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7965" name="Text Box 61">
            <a:extLst>
              <a:ext uri="{FF2B5EF4-FFF2-40B4-BE49-F238E27FC236}">
                <a16:creationId xmlns:a16="http://schemas.microsoft.com/office/drawing/2014/main" id="{8E120FC3-BA0D-EC46-8CDD-E724E42316C1}"/>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07971" name="Oval 67">
            <a:extLst>
              <a:ext uri="{FF2B5EF4-FFF2-40B4-BE49-F238E27FC236}">
                <a16:creationId xmlns:a16="http://schemas.microsoft.com/office/drawing/2014/main" id="{D1B42AF8-5868-0846-A913-BA111AB2584A}"/>
              </a:ext>
            </a:extLst>
          </p:cNvPr>
          <p:cNvSpPr>
            <a:spLocks noChangeArrowheads="1"/>
          </p:cNvSpPr>
          <p:nvPr/>
        </p:nvSpPr>
        <p:spPr bwMode="auto">
          <a:xfrm>
            <a:off x="3467100" y="2933700"/>
            <a:ext cx="1612900" cy="596900"/>
          </a:xfrm>
          <a:prstGeom prst="ellipse">
            <a:avLst/>
          </a:prstGeom>
          <a:noFill/>
          <a:ln w="76200">
            <a:solidFill>
              <a:srgbClr val="66FFFF"/>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66FFFF"/>
                </a:solidFill>
              </a14:hiddenFill>
            </a:ext>
          </a:extLst>
        </p:spPr>
        <p:txBody>
          <a:bodyPr wrap="none" anchor="ctr"/>
          <a:lstStyle/>
          <a:p>
            <a:endParaRPr lang="en-US"/>
          </a:p>
        </p:txBody>
      </p:sp>
      <p:sp>
        <p:nvSpPr>
          <p:cNvPr id="507972" name="Oval 68">
            <a:extLst>
              <a:ext uri="{FF2B5EF4-FFF2-40B4-BE49-F238E27FC236}">
                <a16:creationId xmlns:a16="http://schemas.microsoft.com/office/drawing/2014/main" id="{8E15BF01-9A84-B040-9BE8-2A5867BEF651}"/>
              </a:ext>
            </a:extLst>
          </p:cNvPr>
          <p:cNvSpPr>
            <a:spLocks noChangeArrowheads="1"/>
          </p:cNvSpPr>
          <p:nvPr/>
        </p:nvSpPr>
        <p:spPr bwMode="auto">
          <a:xfrm>
            <a:off x="6400800" y="4914900"/>
            <a:ext cx="1892300" cy="698500"/>
          </a:xfrm>
          <a:prstGeom prst="ellipse">
            <a:avLst/>
          </a:prstGeom>
          <a:noFill/>
          <a:ln w="76200">
            <a:solidFill>
              <a:srgbClr val="66FFFF"/>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66FFFF"/>
                </a:solidFill>
              </a14:hiddenFill>
            </a:ext>
          </a:extLst>
        </p:spPr>
        <p:txBody>
          <a:bodyPr wrap="none" anchor="ctr"/>
          <a:lstStyle/>
          <a:p>
            <a:endParaRPr lang="en-US"/>
          </a:p>
        </p:txBody>
      </p:sp>
      <p:sp>
        <p:nvSpPr>
          <p:cNvPr id="507973" name="Oval 69">
            <a:extLst>
              <a:ext uri="{FF2B5EF4-FFF2-40B4-BE49-F238E27FC236}">
                <a16:creationId xmlns:a16="http://schemas.microsoft.com/office/drawing/2014/main" id="{D11DE511-34C8-574B-B421-FC404C127230}"/>
              </a:ext>
            </a:extLst>
          </p:cNvPr>
          <p:cNvSpPr>
            <a:spLocks noChangeArrowheads="1"/>
          </p:cNvSpPr>
          <p:nvPr/>
        </p:nvSpPr>
        <p:spPr bwMode="auto">
          <a:xfrm>
            <a:off x="3378200" y="1168400"/>
            <a:ext cx="1612900" cy="596900"/>
          </a:xfrm>
          <a:prstGeom prst="ellipse">
            <a:avLst/>
          </a:prstGeom>
          <a:noFill/>
          <a:ln w="76200">
            <a:solidFill>
              <a:srgbClr val="66FFFF"/>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66FFFF"/>
                </a:solidFill>
              </a14:hiddenFill>
            </a:ext>
          </a:extLst>
        </p:spPr>
        <p:txBody>
          <a:bodyPr wrap="none" anchor="ctr"/>
          <a:lstStyle/>
          <a:p>
            <a:endParaRPr lang="en-US"/>
          </a:p>
        </p:txBody>
      </p:sp>
      <p:sp>
        <p:nvSpPr>
          <p:cNvPr id="507974" name="Oval 70">
            <a:extLst>
              <a:ext uri="{FF2B5EF4-FFF2-40B4-BE49-F238E27FC236}">
                <a16:creationId xmlns:a16="http://schemas.microsoft.com/office/drawing/2014/main" id="{15C74598-90D8-D84C-8490-91F66D615242}"/>
              </a:ext>
            </a:extLst>
          </p:cNvPr>
          <p:cNvSpPr>
            <a:spLocks noChangeArrowheads="1"/>
          </p:cNvSpPr>
          <p:nvPr/>
        </p:nvSpPr>
        <p:spPr bwMode="auto">
          <a:xfrm>
            <a:off x="4851400" y="1993900"/>
            <a:ext cx="1612900" cy="596900"/>
          </a:xfrm>
          <a:prstGeom prst="ellipse">
            <a:avLst/>
          </a:prstGeom>
          <a:noFill/>
          <a:ln w="76200">
            <a:solidFill>
              <a:srgbClr val="66FFFF"/>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66FFFF"/>
                </a:solidFill>
              </a14:hiddenFill>
            </a:ext>
          </a:extLst>
        </p:spPr>
        <p:txBody>
          <a:bodyPr wrap="none" anchor="ctr"/>
          <a:lstStyle/>
          <a:p>
            <a:endParaRPr lang="en-US"/>
          </a:p>
        </p:txBody>
      </p:sp>
      <p:sp>
        <p:nvSpPr>
          <p:cNvPr id="507975" name="Rectangle 71">
            <a:extLst>
              <a:ext uri="{FF2B5EF4-FFF2-40B4-BE49-F238E27FC236}">
                <a16:creationId xmlns:a16="http://schemas.microsoft.com/office/drawing/2014/main" id="{5DE055A1-6A7B-2D4F-B8FE-C088FD0B07C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07</a:t>
            </a:r>
          </a:p>
        </p:txBody>
      </p:sp>
      <p:sp>
        <p:nvSpPr>
          <p:cNvPr id="507976" name="Text Box 72">
            <a:extLst>
              <a:ext uri="{FF2B5EF4-FFF2-40B4-BE49-F238E27FC236}">
                <a16:creationId xmlns:a16="http://schemas.microsoft.com/office/drawing/2014/main" id="{42EAF1F2-352D-B147-8C1A-87A540946EA5}"/>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507979" name="Group 75">
            <a:extLst>
              <a:ext uri="{FF2B5EF4-FFF2-40B4-BE49-F238E27FC236}">
                <a16:creationId xmlns:a16="http://schemas.microsoft.com/office/drawing/2014/main" id="{ED9BBDDD-F7A0-744E-A09D-E282B635B102}"/>
              </a:ext>
            </a:extLst>
          </p:cNvPr>
          <p:cNvGrpSpPr>
            <a:grpSpLocks/>
          </p:cNvGrpSpPr>
          <p:nvPr/>
        </p:nvGrpSpPr>
        <p:grpSpPr bwMode="auto">
          <a:xfrm>
            <a:off x="6015038" y="3509963"/>
            <a:ext cx="1092200" cy="812800"/>
            <a:chOff x="3798" y="2240"/>
            <a:chExt cx="688" cy="512"/>
          </a:xfrm>
        </p:grpSpPr>
        <p:sp>
          <p:nvSpPr>
            <p:cNvPr id="507980" name="Oval 76">
              <a:extLst>
                <a:ext uri="{FF2B5EF4-FFF2-40B4-BE49-F238E27FC236}">
                  <a16:creationId xmlns:a16="http://schemas.microsoft.com/office/drawing/2014/main" id="{142C17F5-6027-794A-B7AE-03FE141F1C01}"/>
                </a:ext>
              </a:extLst>
            </p:cNvPr>
            <p:cNvSpPr>
              <a:spLocks noChangeArrowheads="1"/>
            </p:cNvSpPr>
            <p:nvPr/>
          </p:nvSpPr>
          <p:spPr bwMode="auto">
            <a:xfrm>
              <a:off x="4056" y="2584"/>
              <a:ext cx="184" cy="168"/>
            </a:xfrm>
            <a:prstGeom prst="ellipse">
              <a:avLst/>
            </a:prstGeom>
            <a:solidFill>
              <a:schemeClr val="tx1"/>
            </a:solidFill>
            <a:ln w="76200">
              <a:solidFill>
                <a:srgbClr val="150BD5"/>
              </a:solidFill>
              <a:round/>
              <a:headEnd/>
              <a:tailEnd/>
            </a:ln>
            <a:effectLst>
              <a:outerShdw dist="81320" dir="2319588" algn="ctr" rotWithShape="0">
                <a:schemeClr val="bg1"/>
              </a:outerShdw>
            </a:effectLst>
          </p:spPr>
          <p:txBody>
            <a:bodyPr wrap="none" anchor="ctr"/>
            <a:lstStyle/>
            <a:p>
              <a:endParaRPr lang="en-US"/>
            </a:p>
          </p:txBody>
        </p:sp>
        <p:sp>
          <p:nvSpPr>
            <p:cNvPr id="507981" name="Text Box 77">
              <a:extLst>
                <a:ext uri="{FF2B5EF4-FFF2-40B4-BE49-F238E27FC236}">
                  <a16:creationId xmlns:a16="http://schemas.microsoft.com/office/drawing/2014/main" id="{47B466E4-08F7-B946-93F3-A61711ECCF35}"/>
                </a:ext>
              </a:extLst>
            </p:cNvPr>
            <p:cNvSpPr txBox="1">
              <a:spLocks noChangeArrowheads="1"/>
            </p:cNvSpPr>
            <p:nvPr/>
          </p:nvSpPr>
          <p:spPr bwMode="auto">
            <a:xfrm>
              <a:off x="3798" y="2240"/>
              <a:ext cx="688" cy="404"/>
            </a:xfrm>
            <a:prstGeom prst="rect">
              <a:avLst/>
            </a:prstGeom>
            <a:noFill/>
            <a:ln>
              <a:noFill/>
            </a:ln>
            <a:effectLst>
              <a:outerShdw dist="63500" dir="2212194"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600" b="1">
                  <a:solidFill>
                    <a:srgbClr val="000000"/>
                  </a:solidFill>
                  <a:effectLst/>
                  <a:latin typeface="Book Antiqua" panose="02040602050305030304" pitchFamily="18" charset="0"/>
                  <a:ea typeface="Gulim" panose="020B0600000101010101" pitchFamily="34" charset="-127"/>
                </a:rPr>
                <a:t>UR</a:t>
              </a:r>
            </a:p>
          </p:txBody>
        </p:sp>
      </p:grpSp>
      <p:sp>
        <p:nvSpPr>
          <p:cNvPr id="507982" name="AutoShape 78">
            <a:extLst>
              <a:ext uri="{FF2B5EF4-FFF2-40B4-BE49-F238E27FC236}">
                <a16:creationId xmlns:a16="http://schemas.microsoft.com/office/drawing/2014/main" id="{50658614-9A29-4742-B068-E81130CF8A14}"/>
              </a:ext>
            </a:extLst>
          </p:cNvPr>
          <p:cNvSpPr>
            <a:spLocks noChangeArrowheads="1"/>
          </p:cNvSpPr>
          <p:nvPr/>
        </p:nvSpPr>
        <p:spPr bwMode="auto">
          <a:xfrm>
            <a:off x="5727700" y="3376613"/>
            <a:ext cx="1419225" cy="1298575"/>
          </a:xfrm>
          <a:prstGeom prst="octagon">
            <a:avLst>
              <a:gd name="adj" fmla="val 29287"/>
            </a:avLst>
          </a:prstGeom>
          <a:noFill/>
          <a:ln w="76200">
            <a:solidFill>
              <a:srgbClr val="1EDE17"/>
            </a:solidFill>
            <a:miter lim="800000"/>
            <a:headEnd/>
            <a:tailEnd/>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grpSp>
        <p:nvGrpSpPr>
          <p:cNvPr id="507983" name="Group 79">
            <a:extLst>
              <a:ext uri="{FF2B5EF4-FFF2-40B4-BE49-F238E27FC236}">
                <a16:creationId xmlns:a16="http://schemas.microsoft.com/office/drawing/2014/main" id="{F1FC8537-F154-9E41-B12B-BFFF9BA2A95A}"/>
              </a:ext>
            </a:extLst>
          </p:cNvPr>
          <p:cNvGrpSpPr>
            <a:grpSpLocks/>
          </p:cNvGrpSpPr>
          <p:nvPr/>
        </p:nvGrpSpPr>
        <p:grpSpPr bwMode="auto">
          <a:xfrm>
            <a:off x="1546225" y="2003425"/>
            <a:ext cx="3276600" cy="711200"/>
            <a:chOff x="1078" y="1244"/>
            <a:chExt cx="2064" cy="448"/>
          </a:xfrm>
        </p:grpSpPr>
        <p:sp>
          <p:nvSpPr>
            <p:cNvPr id="507984" name="Oval 80">
              <a:extLst>
                <a:ext uri="{FF2B5EF4-FFF2-40B4-BE49-F238E27FC236}">
                  <a16:creationId xmlns:a16="http://schemas.microsoft.com/office/drawing/2014/main" id="{410226D8-9EA5-AB48-B622-E518E64C754B}"/>
                </a:ext>
              </a:extLst>
            </p:cNvPr>
            <p:cNvSpPr>
              <a:spLocks noChangeArrowheads="1"/>
            </p:cNvSpPr>
            <p:nvPr/>
          </p:nvSpPr>
          <p:spPr bwMode="auto">
            <a:xfrm>
              <a:off x="2492" y="1244"/>
              <a:ext cx="184" cy="168"/>
            </a:xfrm>
            <a:prstGeom prst="ellipse">
              <a:avLst/>
            </a:prstGeom>
            <a:noFill/>
            <a:ln w="76200">
              <a:solidFill>
                <a:srgbClr val="150BD5"/>
              </a:solidFill>
              <a:round/>
              <a:headEnd/>
              <a:tailEnd/>
            </a:ln>
            <a:effectLst>
              <a:outerShdw dist="89803" dir="2700000" algn="ctr" rotWithShape="0">
                <a:schemeClr val="bg1"/>
              </a:outerShdw>
            </a:effectLst>
            <a:extLst>
              <a:ext uri="{909E8E84-426E-40DD-AFC4-6F175D3DCCD1}">
                <a14:hiddenFill xmlns:a14="http://schemas.microsoft.com/office/drawing/2010/main">
                  <a:solidFill>
                    <a:srgbClr val="02278E"/>
                  </a:solidFill>
                </a14:hiddenFill>
              </a:ext>
            </a:extLst>
          </p:spPr>
          <p:txBody>
            <a:bodyPr wrap="none" anchor="ctr"/>
            <a:lstStyle/>
            <a:p>
              <a:endParaRPr lang="en-US"/>
            </a:p>
          </p:txBody>
        </p:sp>
        <p:sp>
          <p:nvSpPr>
            <p:cNvPr id="507985" name="Text Box 81">
              <a:extLst>
                <a:ext uri="{FF2B5EF4-FFF2-40B4-BE49-F238E27FC236}">
                  <a16:creationId xmlns:a16="http://schemas.microsoft.com/office/drawing/2014/main" id="{80CE8242-2E12-9244-98C0-942A538638DC}"/>
                </a:ext>
              </a:extLst>
            </p:cNvPr>
            <p:cNvSpPr txBox="1">
              <a:spLocks noChangeArrowheads="1"/>
            </p:cNvSpPr>
            <p:nvPr/>
          </p:nvSpPr>
          <p:spPr bwMode="auto">
            <a:xfrm>
              <a:off x="1078" y="1269"/>
              <a:ext cx="2064" cy="423"/>
            </a:xfrm>
            <a:prstGeom prst="rect">
              <a:avLst/>
            </a:prstGeom>
            <a:noFill/>
            <a:ln>
              <a:noFill/>
            </a:ln>
            <a:effectLst>
              <a:outerShdw dist="71842" dir="2700000" algn="ctr" rotWithShape="0">
                <a:schemeClr val="bg1"/>
              </a:outerShdw>
            </a:effectLst>
            <a:extLst>
              <a:ext uri="{909E8E84-426E-40DD-AFC4-6F175D3DCCD1}">
                <a14:hiddenFill xmlns:a14="http://schemas.microsoft.com/office/drawing/2010/main">
                  <a:solidFill>
                    <a:srgbClr val="02278E"/>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800" b="1">
                  <a:solidFill>
                    <a:srgbClr val="000000"/>
                  </a:solidFill>
                  <a:effectLst/>
                  <a:latin typeface="Book Antiqua" panose="02040602050305030304" pitchFamily="18" charset="0"/>
                  <a:ea typeface="Gulim" panose="020B0600000101010101" pitchFamily="34" charset="-127"/>
                </a:rPr>
                <a:t>BABILONIA</a:t>
              </a:r>
            </a:p>
          </p:txBody>
        </p:sp>
      </p:grpSp>
      <p:sp>
        <p:nvSpPr>
          <p:cNvPr id="507986" name="Text Box 82">
            <a:extLst>
              <a:ext uri="{FF2B5EF4-FFF2-40B4-BE49-F238E27FC236}">
                <a16:creationId xmlns:a16="http://schemas.microsoft.com/office/drawing/2014/main" id="{9F06FEA6-470E-1847-B4A0-E770D4950B71}"/>
              </a:ext>
            </a:extLst>
          </p:cNvPr>
          <p:cNvSpPr txBox="1">
            <a:spLocks noChangeArrowheads="1"/>
          </p:cNvSpPr>
          <p:nvPr/>
        </p:nvSpPr>
        <p:spPr bwMode="auto">
          <a:xfrm>
            <a:off x="346075" y="4010025"/>
            <a:ext cx="5368925" cy="17399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r">
              <a:spcBef>
                <a:spcPct val="50000"/>
              </a:spcBef>
            </a:pPr>
            <a:r>
              <a:rPr lang="en-US" altLang="ko-KR" sz="3600" b="1">
                <a:solidFill>
                  <a:schemeClr val="accent1"/>
                </a:solidFill>
                <a:effectLst>
                  <a:outerShdw blurRad="38100" dist="38100" dir="2700000" algn="tl">
                    <a:srgbClr val="000000"/>
                  </a:outerShdw>
                </a:effectLst>
                <a:ea typeface="Gulim" panose="020B0600000101010101" pitchFamily="34" charset="-127"/>
              </a:rPr>
              <a:t>INGAT!                     Perang Teluk               Perang Irak</a:t>
            </a:r>
          </a:p>
        </p:txBody>
      </p:sp>
      <p:sp>
        <p:nvSpPr>
          <p:cNvPr id="507992" name="Text Box 88">
            <a:extLst>
              <a:ext uri="{FF2B5EF4-FFF2-40B4-BE49-F238E27FC236}">
                <a16:creationId xmlns:a16="http://schemas.microsoft.com/office/drawing/2014/main" id="{7C7ADF7C-E7B4-F84B-A59C-ADE0CCB9D5EB}"/>
              </a:ext>
            </a:extLst>
          </p:cNvPr>
          <p:cNvSpPr txBox="1">
            <a:spLocks noChangeArrowheads="1"/>
          </p:cNvSpPr>
          <p:nvPr/>
        </p:nvSpPr>
        <p:spPr bwMode="auto">
          <a:xfrm>
            <a:off x="8574088" y="645795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7986"/>
                                        </p:tgtEl>
                                        <p:attrNameLst>
                                          <p:attrName>style.visibility</p:attrName>
                                        </p:attrNameLst>
                                      </p:cBhvr>
                                      <p:to>
                                        <p:strVal val="visible"/>
                                      </p:to>
                                    </p:set>
                                    <p:anim calcmode="lin" valueType="num">
                                      <p:cBhvr additive="base">
                                        <p:cTn id="7" dur="500" fill="hold"/>
                                        <p:tgtEl>
                                          <p:spTgt spid="507986"/>
                                        </p:tgtEl>
                                        <p:attrNameLst>
                                          <p:attrName>ppt_x</p:attrName>
                                        </p:attrNameLst>
                                      </p:cBhvr>
                                      <p:tavLst>
                                        <p:tav tm="0">
                                          <p:val>
                                            <p:strVal val="0-#ppt_w/2"/>
                                          </p:val>
                                        </p:tav>
                                        <p:tav tm="100000">
                                          <p:val>
                                            <p:strVal val="#ppt_x"/>
                                          </p:val>
                                        </p:tav>
                                      </p:tavLst>
                                    </p:anim>
                                    <p:anim calcmode="lin" valueType="num">
                                      <p:cBhvr additive="base">
                                        <p:cTn id="8" dur="500" fill="hold"/>
                                        <p:tgtEl>
                                          <p:spTgt spid="5079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507974"/>
                                        </p:tgtEl>
                                        <p:attrNameLst>
                                          <p:attrName>style.visibility</p:attrName>
                                        </p:attrNameLst>
                                      </p:cBhvr>
                                      <p:to>
                                        <p:strVal val="visible"/>
                                      </p:to>
                                    </p:set>
                                    <p:animEffect transition="in" filter="dissolve">
                                      <p:cBhvr>
                                        <p:cTn id="13" dur="500"/>
                                        <p:tgtEl>
                                          <p:spTgt spid="5079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507971"/>
                                        </p:tgtEl>
                                        <p:attrNameLst>
                                          <p:attrName>style.visibility</p:attrName>
                                        </p:attrNameLst>
                                      </p:cBhvr>
                                      <p:to>
                                        <p:strVal val="visible"/>
                                      </p:to>
                                    </p:set>
                                    <p:animEffect transition="in" filter="dissolve">
                                      <p:cBhvr>
                                        <p:cTn id="18" dur="500"/>
                                        <p:tgtEl>
                                          <p:spTgt spid="5079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507973"/>
                                        </p:tgtEl>
                                        <p:attrNameLst>
                                          <p:attrName>style.visibility</p:attrName>
                                        </p:attrNameLst>
                                      </p:cBhvr>
                                      <p:to>
                                        <p:strVal val="visible"/>
                                      </p:to>
                                    </p:set>
                                    <p:animEffect transition="in" filter="dissolve">
                                      <p:cBhvr>
                                        <p:cTn id="23" dur="500"/>
                                        <p:tgtEl>
                                          <p:spTgt spid="507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507972"/>
                                        </p:tgtEl>
                                        <p:attrNameLst>
                                          <p:attrName>style.visibility</p:attrName>
                                        </p:attrNameLst>
                                      </p:cBhvr>
                                      <p:to>
                                        <p:strVal val="visible"/>
                                      </p:to>
                                    </p:set>
                                    <p:animEffect transition="in" filter="dissolve">
                                      <p:cBhvr>
                                        <p:cTn id="28" dur="500"/>
                                        <p:tgtEl>
                                          <p:spTgt spid="5079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507983"/>
                                        </p:tgtEl>
                                        <p:attrNameLst>
                                          <p:attrName>style.visibility</p:attrName>
                                        </p:attrNameLst>
                                      </p:cBhvr>
                                      <p:to>
                                        <p:strVal val="visible"/>
                                      </p:to>
                                    </p:set>
                                    <p:animEffect transition="in" filter="dissolve">
                                      <p:cBhvr>
                                        <p:cTn id="33" dur="500"/>
                                        <p:tgtEl>
                                          <p:spTgt spid="50798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507979"/>
                                        </p:tgtEl>
                                        <p:attrNameLst>
                                          <p:attrName>style.visibility</p:attrName>
                                        </p:attrNameLst>
                                      </p:cBhvr>
                                      <p:to>
                                        <p:strVal val="visible"/>
                                      </p:to>
                                    </p:set>
                                    <p:animEffect transition="in" filter="dissolve">
                                      <p:cBhvr>
                                        <p:cTn id="38" dur="500"/>
                                        <p:tgtEl>
                                          <p:spTgt spid="507979"/>
                                        </p:tgtEl>
                                      </p:cBhvr>
                                    </p:animEffect>
                                  </p:childTnLst>
                                </p:cTn>
                              </p:par>
                            </p:childTnLst>
                          </p:cTn>
                        </p:par>
                        <p:par>
                          <p:cTn id="39" fill="hold" nodeType="afterGroup">
                            <p:stCondLst>
                              <p:cond delay="500"/>
                            </p:stCondLst>
                            <p:childTnLst>
                              <p:par>
                                <p:cTn id="40" presetID="17" presetClass="entr" presetSubtype="8" fill="hold" nodeType="afterEffect">
                                  <p:stCondLst>
                                    <p:cond delay="0"/>
                                  </p:stCondLst>
                                  <p:childTnLst>
                                    <p:set>
                                      <p:cBhvr>
                                        <p:cTn id="41" dur="1" fill="hold">
                                          <p:stCondLst>
                                            <p:cond delay="0"/>
                                          </p:stCondLst>
                                        </p:cTn>
                                        <p:tgtEl>
                                          <p:spTgt spid="507982"/>
                                        </p:tgtEl>
                                        <p:attrNameLst>
                                          <p:attrName>style.visibility</p:attrName>
                                        </p:attrNameLst>
                                      </p:cBhvr>
                                      <p:to>
                                        <p:strVal val="visible"/>
                                      </p:to>
                                    </p:set>
                                    <p:anim calcmode="lin" valueType="num">
                                      <p:cBhvr>
                                        <p:cTn id="42" dur="500" fill="hold"/>
                                        <p:tgtEl>
                                          <p:spTgt spid="507982"/>
                                        </p:tgtEl>
                                        <p:attrNameLst>
                                          <p:attrName>ppt_x</p:attrName>
                                        </p:attrNameLst>
                                      </p:cBhvr>
                                      <p:tavLst>
                                        <p:tav tm="0">
                                          <p:val>
                                            <p:strVal val="#ppt_x-#ppt_w/2"/>
                                          </p:val>
                                        </p:tav>
                                        <p:tav tm="100000">
                                          <p:val>
                                            <p:strVal val="#ppt_x"/>
                                          </p:val>
                                        </p:tav>
                                      </p:tavLst>
                                    </p:anim>
                                    <p:anim calcmode="lin" valueType="num">
                                      <p:cBhvr>
                                        <p:cTn id="43" dur="500" fill="hold"/>
                                        <p:tgtEl>
                                          <p:spTgt spid="507982"/>
                                        </p:tgtEl>
                                        <p:attrNameLst>
                                          <p:attrName>ppt_y</p:attrName>
                                        </p:attrNameLst>
                                      </p:cBhvr>
                                      <p:tavLst>
                                        <p:tav tm="0">
                                          <p:val>
                                            <p:strVal val="#ppt_y"/>
                                          </p:val>
                                        </p:tav>
                                        <p:tav tm="100000">
                                          <p:val>
                                            <p:strVal val="#ppt_y"/>
                                          </p:val>
                                        </p:tav>
                                      </p:tavLst>
                                    </p:anim>
                                    <p:anim calcmode="lin" valueType="num">
                                      <p:cBhvr>
                                        <p:cTn id="44" dur="500" fill="hold"/>
                                        <p:tgtEl>
                                          <p:spTgt spid="507982"/>
                                        </p:tgtEl>
                                        <p:attrNameLst>
                                          <p:attrName>ppt_w</p:attrName>
                                        </p:attrNameLst>
                                      </p:cBhvr>
                                      <p:tavLst>
                                        <p:tav tm="0">
                                          <p:val>
                                            <p:fltVal val="0"/>
                                          </p:val>
                                        </p:tav>
                                        <p:tav tm="100000">
                                          <p:val>
                                            <p:strVal val="#ppt_w"/>
                                          </p:val>
                                        </p:tav>
                                      </p:tavLst>
                                    </p:anim>
                                    <p:anim calcmode="lin" valueType="num">
                                      <p:cBhvr>
                                        <p:cTn id="45" dur="500" fill="hold"/>
                                        <p:tgtEl>
                                          <p:spTgt spid="5079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8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0706" name="Rectangle 2">
            <a:extLst>
              <a:ext uri="{FF2B5EF4-FFF2-40B4-BE49-F238E27FC236}">
                <a16:creationId xmlns:a16="http://schemas.microsoft.com/office/drawing/2014/main" id="{6485743D-7111-914B-B5CD-519CD065153C}"/>
              </a:ext>
            </a:extLst>
          </p:cNvPr>
          <p:cNvSpPr>
            <a:spLocks noChangeArrowheads="1"/>
          </p:cNvSpPr>
          <p:nvPr/>
        </p:nvSpPr>
        <p:spPr bwMode="auto">
          <a:xfrm>
            <a:off x="1295400" y="4021138"/>
            <a:ext cx="184785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0707" name="Text Box 3">
            <a:extLst>
              <a:ext uri="{FF2B5EF4-FFF2-40B4-BE49-F238E27FC236}">
                <a16:creationId xmlns:a16="http://schemas.microsoft.com/office/drawing/2014/main" id="{AC851758-4449-5146-9801-131DC21D0339}"/>
              </a:ext>
            </a:extLst>
          </p:cNvPr>
          <p:cNvSpPr txBox="1">
            <a:spLocks noChangeArrowheads="1"/>
          </p:cNvSpPr>
          <p:nvPr/>
        </p:nvSpPr>
        <p:spPr bwMode="auto">
          <a:xfrm>
            <a:off x="-523875" y="2127250"/>
            <a:ext cx="1841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40708" name="Picture 4">
            <a:extLst>
              <a:ext uri="{FF2B5EF4-FFF2-40B4-BE49-F238E27FC236}">
                <a16:creationId xmlns:a16="http://schemas.microsoft.com/office/drawing/2014/main" id="{C06E6967-B37B-A54E-93AF-D8B2DF014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079" t="23958" r="10155" b="6766"/>
          <a:stretch>
            <a:fillRect/>
          </a:stretch>
        </p:blipFill>
        <p:spPr bwMode="auto">
          <a:xfrm>
            <a:off x="1730375" y="1108075"/>
            <a:ext cx="6781800" cy="4935538"/>
          </a:xfrm>
          <a:prstGeom prst="rect">
            <a:avLst/>
          </a:prstGeom>
          <a:noFill/>
          <a:ln w="76320">
            <a:solidFill>
              <a:srgbClr val="790015"/>
            </a:solidFill>
            <a:miter lim="800000"/>
            <a:headEnd/>
            <a:tailEnd/>
          </a:ln>
          <a:effectLst/>
          <a:extLst>
            <a:ext uri="{909E8E84-426E-40DD-AFC4-6F175D3DCCD1}">
              <a14:hiddenFill xmlns:a14="http://schemas.microsoft.com/office/drawing/2010/main">
                <a:blipFill dpi="0" rotWithShape="0">
                  <a:blip/>
                  <a:srcRect l="28079" t="23958" r="10155" b="676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0709" name="Rectangle 5">
            <a:extLst>
              <a:ext uri="{FF2B5EF4-FFF2-40B4-BE49-F238E27FC236}">
                <a16:creationId xmlns:a16="http://schemas.microsoft.com/office/drawing/2014/main" id="{B2E8C8C0-1C73-BA48-A19F-E744A09909AD}"/>
              </a:ext>
            </a:extLst>
          </p:cNvPr>
          <p:cNvSpPr>
            <a:spLocks noChangeArrowheads="1"/>
          </p:cNvSpPr>
          <p:nvPr/>
        </p:nvSpPr>
        <p:spPr bwMode="auto">
          <a:xfrm>
            <a:off x="1714500" y="1092200"/>
            <a:ext cx="6819900" cy="496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0710" name="Text Box 6">
            <a:extLst>
              <a:ext uri="{FF2B5EF4-FFF2-40B4-BE49-F238E27FC236}">
                <a16:creationId xmlns:a16="http://schemas.microsoft.com/office/drawing/2014/main" id="{C76E45C8-B4CC-B44D-B90E-12AEA02D0678}"/>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0711" name="Rectangle 7">
            <a:extLst>
              <a:ext uri="{FF2B5EF4-FFF2-40B4-BE49-F238E27FC236}">
                <a16:creationId xmlns:a16="http://schemas.microsoft.com/office/drawing/2014/main" id="{B197F33B-FD4A-7A48-9042-ADBB80CE792A}"/>
              </a:ext>
            </a:extLst>
          </p:cNvPr>
          <p:cNvSpPr>
            <a:spLocks noChangeArrowheads="1"/>
          </p:cNvSpPr>
          <p:nvPr/>
        </p:nvSpPr>
        <p:spPr bwMode="auto">
          <a:xfrm>
            <a:off x="8105775" y="6524625"/>
            <a:ext cx="40640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buClr>
                <a:srgbClr val="FFFFFF"/>
              </a:buClr>
              <a:buSzPct val="100000"/>
              <a:buFont typeface="Comic Sans MS" panose="030F0902030302020204" pitchFamily="66" charset="0"/>
              <a:buNone/>
            </a:pPr>
            <a:r>
              <a:rPr lang="en-GB" altLang="en-US" sz="1000" b="1">
                <a:solidFill>
                  <a:srgbClr val="FFFFFF"/>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07a</a:t>
            </a:r>
          </a:p>
        </p:txBody>
      </p:sp>
      <p:sp>
        <p:nvSpPr>
          <p:cNvPr id="840713" name="Text Box 9">
            <a:extLst>
              <a:ext uri="{FF2B5EF4-FFF2-40B4-BE49-F238E27FC236}">
                <a16:creationId xmlns:a16="http://schemas.microsoft.com/office/drawing/2014/main" id="{394ED8AA-3EA9-C047-AF74-21CC54D272E5}"/>
              </a:ext>
            </a:extLst>
          </p:cNvPr>
          <p:cNvSpPr txBox="1">
            <a:spLocks noChangeArrowheads="1"/>
          </p:cNvSpPr>
          <p:nvPr/>
        </p:nvSpPr>
        <p:spPr bwMode="auto">
          <a:xfrm>
            <a:off x="8623300" y="6469063"/>
            <a:ext cx="304800"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000"/>
              </a:spcBef>
              <a:buClr>
                <a:srgbClr val="FFFFFF"/>
              </a:buClr>
              <a:buSzPct val="100000"/>
              <a:buFont typeface="Comic Sans MS" panose="030F0902030302020204" pitchFamily="66" charset="0"/>
              <a:buNone/>
            </a:pPr>
            <a:r>
              <a:rPr lang="en-GB" altLang="en-US" sz="1600" b="1">
                <a:solidFill>
                  <a:srgbClr val="FFFFFF"/>
                </a:solidFill>
                <a:effectLst/>
                <a:latin typeface="Comic Sans MS" panose="030F0902030302020204" pitchFamily="66" charset="0"/>
                <a:ea typeface="ＭＳ Ｐゴシック" panose="020B0600070205080204" pitchFamily="34" charset="-128"/>
              </a:rPr>
              <a:t>4</a:t>
            </a:r>
          </a:p>
        </p:txBody>
      </p:sp>
      <p:sp>
        <p:nvSpPr>
          <p:cNvPr id="840714" name="Rectangle 10">
            <a:extLst>
              <a:ext uri="{FF2B5EF4-FFF2-40B4-BE49-F238E27FC236}">
                <a16:creationId xmlns:a16="http://schemas.microsoft.com/office/drawing/2014/main" id="{4AA5B0CB-274D-2A4C-9841-4431CB48A541}"/>
              </a:ext>
            </a:extLst>
          </p:cNvPr>
          <p:cNvSpPr>
            <a:spLocks noChangeArrowheads="1"/>
          </p:cNvSpPr>
          <p:nvPr/>
        </p:nvSpPr>
        <p:spPr bwMode="auto">
          <a:xfrm>
            <a:off x="1676400" y="1041400"/>
            <a:ext cx="6858000" cy="5003800"/>
          </a:xfrm>
          <a:prstGeom prst="rect">
            <a:avLst/>
          </a:prstGeom>
          <a:solidFill>
            <a:srgbClr val="0A051A">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0715" name="AutoShape 11">
            <a:extLst>
              <a:ext uri="{FF2B5EF4-FFF2-40B4-BE49-F238E27FC236}">
                <a16:creationId xmlns:a16="http://schemas.microsoft.com/office/drawing/2014/main" id="{872EF07F-A50D-1A4A-BA96-604C688605EF}"/>
              </a:ext>
            </a:extLst>
          </p:cNvPr>
          <p:cNvSpPr>
            <a:spLocks noChangeArrowheads="1"/>
          </p:cNvSpPr>
          <p:nvPr/>
        </p:nvSpPr>
        <p:spPr bwMode="auto">
          <a:xfrm rot="18420000" flipV="1">
            <a:off x="4269582" y="656431"/>
            <a:ext cx="2921000" cy="5370513"/>
          </a:xfrm>
          <a:prstGeom prst="triangle">
            <a:avLst>
              <a:gd name="adj" fmla="val 55000"/>
            </a:avLst>
          </a:prstGeom>
          <a:noFill/>
          <a:ln w="76320">
            <a:solidFill>
              <a:srgbClr val="FFFFFF"/>
            </a:solidFill>
            <a:miter lim="800000"/>
            <a:headEnd/>
            <a:tailEnd/>
          </a:ln>
          <a:effectLst>
            <a:outerShdw dist="71785" dir="2700000" algn="ctr" rotWithShape="0">
              <a:srgbClr val="808080">
                <a:alpha val="75014"/>
              </a:srgbClr>
            </a:outerShdw>
          </a:effectLst>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840716" name="Text Box 12">
            <a:extLst>
              <a:ext uri="{FF2B5EF4-FFF2-40B4-BE49-F238E27FC236}">
                <a16:creationId xmlns:a16="http://schemas.microsoft.com/office/drawing/2014/main" id="{097EFDDC-8172-C04D-8739-BE72FB7C4220}"/>
              </a:ext>
            </a:extLst>
          </p:cNvPr>
          <p:cNvSpPr txBox="1">
            <a:spLocks noChangeArrowheads="1"/>
          </p:cNvSpPr>
          <p:nvPr/>
        </p:nvSpPr>
        <p:spPr bwMode="auto">
          <a:xfrm>
            <a:off x="1498600" y="1308100"/>
            <a:ext cx="52959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1FFFFF"/>
              </a:buClr>
              <a:buSzPct val="100000"/>
              <a:buFont typeface="Arial" panose="020B0604020202020204" pitchFamily="34" charset="0"/>
              <a:buNone/>
            </a:pPr>
            <a:r>
              <a:rPr lang="en-GB" altLang="en-US" sz="2800" b="1">
                <a:solidFill>
                  <a:srgbClr val="1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PENEMUAN SUMERIA…</a:t>
            </a:r>
          </a:p>
        </p:txBody>
      </p:sp>
      <p:sp>
        <p:nvSpPr>
          <p:cNvPr id="840717" name="Text Box 13">
            <a:extLst>
              <a:ext uri="{FF2B5EF4-FFF2-40B4-BE49-F238E27FC236}">
                <a16:creationId xmlns:a16="http://schemas.microsoft.com/office/drawing/2014/main" id="{F73E67C7-021A-B14B-9CF0-1510C098736C}"/>
              </a:ext>
            </a:extLst>
          </p:cNvPr>
          <p:cNvSpPr txBox="1">
            <a:spLocks noChangeArrowheads="1"/>
          </p:cNvSpPr>
          <p:nvPr/>
        </p:nvSpPr>
        <p:spPr bwMode="auto">
          <a:xfrm>
            <a:off x="2489200" y="1854200"/>
            <a:ext cx="53467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EEFF4B"/>
              </a:buClr>
              <a:buSzPct val="100000"/>
              <a:buFont typeface="Arial" panose="020B0604020202020204" pitchFamily="34" charset="0"/>
              <a:buNone/>
            </a:pPr>
            <a:r>
              <a:rPr lang="en-GB" altLang="en-US" sz="2800" b="1">
                <a:solidFill>
                  <a:srgbClr val="EEFF4B"/>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TULISAN DAN RODA</a:t>
            </a:r>
          </a:p>
        </p:txBody>
      </p:sp>
      <p:sp>
        <p:nvSpPr>
          <p:cNvPr id="840718" name="Text Box 14">
            <a:extLst>
              <a:ext uri="{FF2B5EF4-FFF2-40B4-BE49-F238E27FC236}">
                <a16:creationId xmlns:a16="http://schemas.microsoft.com/office/drawing/2014/main" id="{66620BCE-4378-164F-A860-861847CC1E33}"/>
              </a:ext>
            </a:extLst>
          </p:cNvPr>
          <p:cNvSpPr txBox="1">
            <a:spLocks noChangeArrowheads="1"/>
          </p:cNvSpPr>
          <p:nvPr/>
        </p:nvSpPr>
        <p:spPr bwMode="auto">
          <a:xfrm>
            <a:off x="1282700" y="2641600"/>
            <a:ext cx="38100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1FFFFF"/>
              </a:buClr>
              <a:buSzPct val="100000"/>
              <a:buFont typeface="Arial" panose="020B0604020202020204" pitchFamily="34" charset="0"/>
              <a:buNone/>
            </a:pPr>
            <a:r>
              <a:rPr lang="en-GB" altLang="en-US" sz="2800" b="1">
                <a:solidFill>
                  <a:srgbClr val="1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PERMULAAN…</a:t>
            </a:r>
          </a:p>
        </p:txBody>
      </p:sp>
      <p:sp>
        <p:nvSpPr>
          <p:cNvPr id="840719" name="Text Box 15">
            <a:extLst>
              <a:ext uri="{FF2B5EF4-FFF2-40B4-BE49-F238E27FC236}">
                <a16:creationId xmlns:a16="http://schemas.microsoft.com/office/drawing/2014/main" id="{22418292-5F79-CA4D-B1A3-DCDCA194D9BB}"/>
              </a:ext>
            </a:extLst>
          </p:cNvPr>
          <p:cNvSpPr txBox="1">
            <a:spLocks noChangeArrowheads="1"/>
          </p:cNvSpPr>
          <p:nvPr/>
        </p:nvSpPr>
        <p:spPr bwMode="auto">
          <a:xfrm>
            <a:off x="2693988" y="3606800"/>
            <a:ext cx="3027362"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EEFF4B"/>
              </a:buClr>
              <a:buSzPct val="100000"/>
              <a:buFont typeface="Arial" panose="020B0604020202020204" pitchFamily="34" charset="0"/>
              <a:buNone/>
            </a:pPr>
            <a:r>
              <a:rPr lang="en-GB" altLang="en-US" sz="2800" b="1">
                <a:solidFill>
                  <a:srgbClr val="EEFF4B"/>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OBAT-OBATAN</a:t>
            </a:r>
          </a:p>
        </p:txBody>
      </p:sp>
      <p:sp>
        <p:nvSpPr>
          <p:cNvPr id="840720" name="Text Box 16">
            <a:extLst>
              <a:ext uri="{FF2B5EF4-FFF2-40B4-BE49-F238E27FC236}">
                <a16:creationId xmlns:a16="http://schemas.microsoft.com/office/drawing/2014/main" id="{615CD918-F553-464D-9953-BB6784FCA0F9}"/>
              </a:ext>
            </a:extLst>
          </p:cNvPr>
          <p:cNvSpPr txBox="1">
            <a:spLocks noChangeArrowheads="1"/>
          </p:cNvSpPr>
          <p:nvPr/>
        </p:nvSpPr>
        <p:spPr bwMode="auto">
          <a:xfrm>
            <a:off x="3111500" y="4114800"/>
            <a:ext cx="28702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EEFF4B"/>
              </a:buClr>
              <a:buSzPct val="100000"/>
              <a:buFont typeface="Arial" panose="020B0604020202020204" pitchFamily="34" charset="0"/>
              <a:buNone/>
            </a:pPr>
            <a:r>
              <a:rPr lang="en-GB" altLang="en-US" sz="2800" b="1">
                <a:solidFill>
                  <a:srgbClr val="EEFF4B"/>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ASTRONOMI</a:t>
            </a:r>
          </a:p>
        </p:txBody>
      </p:sp>
      <p:sp>
        <p:nvSpPr>
          <p:cNvPr id="840721" name="Text Box 17">
            <a:extLst>
              <a:ext uri="{FF2B5EF4-FFF2-40B4-BE49-F238E27FC236}">
                <a16:creationId xmlns:a16="http://schemas.microsoft.com/office/drawing/2014/main" id="{60E4D999-59A5-A743-B9E8-8A9B6706D626}"/>
              </a:ext>
            </a:extLst>
          </p:cNvPr>
          <p:cNvSpPr txBox="1">
            <a:spLocks noChangeArrowheads="1"/>
          </p:cNvSpPr>
          <p:nvPr/>
        </p:nvSpPr>
        <p:spPr bwMode="auto">
          <a:xfrm>
            <a:off x="3416300" y="4610100"/>
            <a:ext cx="35814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EEFF4B"/>
              </a:buClr>
              <a:buSzPct val="100000"/>
              <a:buFont typeface="Arial" panose="020B0604020202020204" pitchFamily="34" charset="0"/>
              <a:buNone/>
            </a:pPr>
            <a:r>
              <a:rPr lang="en-GB" altLang="en-US" sz="2800" b="1">
                <a:solidFill>
                  <a:srgbClr val="EEFF4B"/>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ARSITEKTUR</a:t>
            </a:r>
          </a:p>
        </p:txBody>
      </p:sp>
      <p:sp>
        <p:nvSpPr>
          <p:cNvPr id="840722" name="Text Box 18">
            <a:extLst>
              <a:ext uri="{FF2B5EF4-FFF2-40B4-BE49-F238E27FC236}">
                <a16:creationId xmlns:a16="http://schemas.microsoft.com/office/drawing/2014/main" id="{51922EB5-4276-1A4F-A108-2F1614EA054D}"/>
              </a:ext>
            </a:extLst>
          </p:cNvPr>
          <p:cNvSpPr txBox="1">
            <a:spLocks noChangeArrowheads="1"/>
          </p:cNvSpPr>
          <p:nvPr/>
        </p:nvSpPr>
        <p:spPr bwMode="auto">
          <a:xfrm>
            <a:off x="1689100" y="5334000"/>
            <a:ext cx="53467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1FFFFF"/>
              </a:buClr>
              <a:buSzPct val="100000"/>
              <a:buFont typeface="Arial" panose="020B0604020202020204" pitchFamily="34" charset="0"/>
              <a:buNone/>
            </a:pPr>
            <a:r>
              <a:rPr lang="en-GB" altLang="en-US" sz="2800" b="1">
                <a:solidFill>
                  <a:srgbClr val="1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PUSAT URBAN MULA-MULA</a:t>
            </a:r>
          </a:p>
        </p:txBody>
      </p:sp>
      <p:sp>
        <p:nvSpPr>
          <p:cNvPr id="840723" name="Text Box 19">
            <a:extLst>
              <a:ext uri="{FF2B5EF4-FFF2-40B4-BE49-F238E27FC236}">
                <a16:creationId xmlns:a16="http://schemas.microsoft.com/office/drawing/2014/main" id="{00941484-777A-1145-80FF-59FFE2E0F593}"/>
              </a:ext>
            </a:extLst>
          </p:cNvPr>
          <p:cNvSpPr txBox="1">
            <a:spLocks noChangeArrowheads="1"/>
          </p:cNvSpPr>
          <p:nvPr/>
        </p:nvSpPr>
        <p:spPr bwMode="auto">
          <a:xfrm>
            <a:off x="2171700" y="3136900"/>
            <a:ext cx="16002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EEFF4B"/>
              </a:buClr>
              <a:buSzPct val="100000"/>
              <a:buFont typeface="Arial" panose="020B0604020202020204" pitchFamily="34" charset="0"/>
              <a:buNone/>
            </a:pPr>
            <a:r>
              <a:rPr lang="en-GB" altLang="en-US" sz="2800" b="1">
                <a:solidFill>
                  <a:srgbClr val="EEFF4B"/>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HUKUM</a:t>
            </a:r>
          </a:p>
        </p:txBody>
      </p:sp>
      <p:sp>
        <p:nvSpPr>
          <p:cNvPr id="840724" name="Text Box 20">
            <a:extLst>
              <a:ext uri="{FF2B5EF4-FFF2-40B4-BE49-F238E27FC236}">
                <a16:creationId xmlns:a16="http://schemas.microsoft.com/office/drawing/2014/main" id="{212AE43B-5DEB-8A48-88C7-47A854017D17}"/>
              </a:ext>
            </a:extLst>
          </p:cNvPr>
          <p:cNvSpPr txBox="1">
            <a:spLocks noChangeArrowheads="1"/>
          </p:cNvSpPr>
          <p:nvPr/>
        </p:nvSpPr>
        <p:spPr bwMode="auto">
          <a:xfrm>
            <a:off x="1765300" y="393700"/>
            <a:ext cx="67564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500"/>
              </a:spcBef>
              <a:buClr>
                <a:srgbClr val="EEFF4B"/>
              </a:buClr>
              <a:buSzPct val="100000"/>
              <a:buFont typeface="Arial" panose="020B0604020202020204" pitchFamily="34" charset="0"/>
              <a:buNone/>
            </a:pPr>
            <a:r>
              <a:rPr lang="en-GB" altLang="en-US" sz="4000" b="1" i="1">
                <a:solidFill>
                  <a:srgbClr val="EEFF4B"/>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Lembah Mesopotamia</a:t>
            </a:r>
          </a:p>
        </p:txBody>
      </p:sp>
      <p:grpSp>
        <p:nvGrpSpPr>
          <p:cNvPr id="840725" name="Group 21">
            <a:extLst>
              <a:ext uri="{FF2B5EF4-FFF2-40B4-BE49-F238E27FC236}">
                <a16:creationId xmlns:a16="http://schemas.microsoft.com/office/drawing/2014/main" id="{850B2934-F805-C74A-9E6F-72B0B7F7313E}"/>
              </a:ext>
            </a:extLst>
          </p:cNvPr>
          <p:cNvGrpSpPr>
            <a:grpSpLocks/>
          </p:cNvGrpSpPr>
          <p:nvPr/>
        </p:nvGrpSpPr>
        <p:grpSpPr bwMode="auto">
          <a:xfrm>
            <a:off x="519113" y="7938"/>
            <a:ext cx="854075" cy="1703387"/>
            <a:chOff x="327" y="5"/>
            <a:chExt cx="538" cy="1073"/>
          </a:xfrm>
        </p:grpSpPr>
        <p:sp>
          <p:nvSpPr>
            <p:cNvPr id="840726" name="Rectangle 22">
              <a:extLst>
                <a:ext uri="{FF2B5EF4-FFF2-40B4-BE49-F238E27FC236}">
                  <a16:creationId xmlns:a16="http://schemas.microsoft.com/office/drawing/2014/main" id="{F82F00BD-8FF7-9E48-887F-BF0057124FA7}"/>
                </a:ext>
              </a:extLst>
            </p:cNvPr>
            <p:cNvSpPr>
              <a:spLocks noChangeArrowheads="1"/>
            </p:cNvSpPr>
            <p:nvPr/>
          </p:nvSpPr>
          <p:spPr bwMode="auto">
            <a:xfrm>
              <a:off x="327" y="5"/>
              <a:ext cx="539" cy="1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buClr>
                  <a:srgbClr val="FFFF00"/>
                </a:buClr>
                <a:buSzPct val="100000"/>
                <a:buFont typeface="Times New Roman" panose="02020603050405020304" pitchFamily="18" charset="0"/>
                <a:buNone/>
              </a:pPr>
              <a:r>
                <a:rPr lang="en-GB" altLang="en-US" sz="10600">
                  <a:solidFill>
                    <a:srgbClr val="FFFF00"/>
                  </a:solidFill>
                  <a:effectLst/>
                  <a:latin typeface="Times New Roman" panose="02020603050405020304" pitchFamily="18" charset="0"/>
                  <a:ea typeface="ＭＳ Ｐゴシック" panose="020B0600070205080204" pitchFamily="34" charset="-128"/>
                </a:rPr>
                <a:t>7</a:t>
              </a:r>
            </a:p>
          </p:txBody>
        </p:sp>
        <p:sp>
          <p:nvSpPr>
            <p:cNvPr id="840727" name="Line 23">
              <a:extLst>
                <a:ext uri="{FF2B5EF4-FFF2-40B4-BE49-F238E27FC236}">
                  <a16:creationId xmlns:a16="http://schemas.microsoft.com/office/drawing/2014/main" id="{8338BA02-96FF-9B43-8D9C-15B580E9CA7D}"/>
                </a:ext>
              </a:extLst>
            </p:cNvPr>
            <p:cNvSpPr>
              <a:spLocks noChangeShapeType="1"/>
            </p:cNvSpPr>
            <p:nvPr/>
          </p:nvSpPr>
          <p:spPr bwMode="auto">
            <a:xfrm>
              <a:off x="500" y="573"/>
              <a:ext cx="250" cy="1"/>
            </a:xfrm>
            <a:prstGeom prst="line">
              <a:avLst/>
            </a:prstGeom>
            <a:noFill/>
            <a:ln w="76320">
              <a:solidFill>
                <a:srgbClr val="FFFF00"/>
              </a:solidFill>
              <a:miter lim="800000"/>
              <a:headEnd/>
              <a:tailEnd/>
            </a:ln>
            <a:effectLst>
              <a:outerShdw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endParaRPr lang="en-US"/>
            </a:p>
          </p:txBody>
        </p:sp>
      </p:grpSp>
      <p:sp>
        <p:nvSpPr>
          <p:cNvPr id="840728" name="Text Box 24">
            <a:extLst>
              <a:ext uri="{FF2B5EF4-FFF2-40B4-BE49-F238E27FC236}">
                <a16:creationId xmlns:a16="http://schemas.microsoft.com/office/drawing/2014/main" id="{192B7AD2-491A-CC40-8641-F9129B938031}"/>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40714"/>
                                        </p:tgtEl>
                                        <p:attrNameLst>
                                          <p:attrName>style.visibility</p:attrName>
                                        </p:attrNameLst>
                                      </p:cBhvr>
                                      <p:to>
                                        <p:strVal val="visible"/>
                                      </p:to>
                                    </p:set>
                                    <p:animEffect transition="in" filter="wipe(up)">
                                      <p:cBhvr>
                                        <p:cTn id="7" dur="500"/>
                                        <p:tgtEl>
                                          <p:spTgt spid="840714"/>
                                        </p:tgtEl>
                                      </p:cBhvr>
                                    </p:animEffect>
                                  </p:childTnLst>
                                </p:cTn>
                              </p:par>
                            </p:childTnLst>
                          </p:cTn>
                        </p:par>
                        <p:par>
                          <p:cTn id="8" fill="hold" nodeType="afterGroup">
                            <p:stCondLst>
                              <p:cond delay="0"/>
                            </p:stCondLst>
                            <p:childTnLst>
                              <p:par>
                                <p:cTn id="9" presetID="22" presetClass="entr" presetSubtype="2" fill="hold" nodeType="afterEffect">
                                  <p:stCondLst>
                                    <p:cond delay="0"/>
                                  </p:stCondLst>
                                  <p:childTnLst>
                                    <p:set>
                                      <p:cBhvr>
                                        <p:cTn id="10" dur="1" fill="hold">
                                          <p:stCondLst>
                                            <p:cond delay="0"/>
                                          </p:stCondLst>
                                        </p:cTn>
                                        <p:tgtEl>
                                          <p:spTgt spid="840715"/>
                                        </p:tgtEl>
                                        <p:attrNameLst>
                                          <p:attrName>style.visibility</p:attrName>
                                        </p:attrNameLst>
                                      </p:cBhvr>
                                      <p:to>
                                        <p:strVal val="visible"/>
                                      </p:to>
                                    </p:set>
                                    <p:animEffect transition="in" filter="wipe(right)">
                                      <p:cBhvr>
                                        <p:cTn id="11" dur="500"/>
                                        <p:tgtEl>
                                          <p:spTgt spid="840715"/>
                                        </p:tgtEl>
                                      </p:cBhvr>
                                    </p:animEffect>
                                  </p:childTnLst>
                                </p:cTn>
                              </p:par>
                            </p:childTnLst>
                          </p:cTn>
                        </p:par>
                        <p:par>
                          <p:cTn id="12" fill="hold" nodeType="afterGroup">
                            <p:stCondLst>
                              <p:cond delay="0"/>
                            </p:stCondLst>
                            <p:childTnLst>
                              <p:par>
                                <p:cTn id="13" presetID="22" presetClass="entr" presetSubtype="8" fill="hold" nodeType="afterEffect">
                                  <p:stCondLst>
                                    <p:cond delay="0"/>
                                  </p:stCondLst>
                                  <p:childTnLst>
                                    <p:set>
                                      <p:cBhvr>
                                        <p:cTn id="14" dur="1" fill="hold">
                                          <p:stCondLst>
                                            <p:cond delay="0"/>
                                          </p:stCondLst>
                                        </p:cTn>
                                        <p:tgtEl>
                                          <p:spTgt spid="840724"/>
                                        </p:tgtEl>
                                        <p:attrNameLst>
                                          <p:attrName>style.visibility</p:attrName>
                                        </p:attrNameLst>
                                      </p:cBhvr>
                                      <p:to>
                                        <p:strVal val="visible"/>
                                      </p:to>
                                    </p:set>
                                    <p:animEffect transition="in" filter="wipe(left)">
                                      <p:cBhvr>
                                        <p:cTn id="15" dur="500"/>
                                        <p:tgtEl>
                                          <p:spTgt spid="84072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840716"/>
                                        </p:tgtEl>
                                        <p:attrNameLst>
                                          <p:attrName>style.visibility</p:attrName>
                                        </p:attrNameLst>
                                      </p:cBhvr>
                                      <p:to>
                                        <p:strVal val="visible"/>
                                      </p:to>
                                    </p:set>
                                    <p:animEffect transition="in" filter="wipe(left)">
                                      <p:cBhvr>
                                        <p:cTn id="20" dur="500"/>
                                        <p:tgtEl>
                                          <p:spTgt spid="840716"/>
                                        </p:tgtEl>
                                      </p:cBhvr>
                                    </p:animEffect>
                                  </p:childTnLst>
                                </p:cTn>
                              </p:par>
                            </p:childTnLst>
                          </p:cTn>
                        </p:par>
                        <p:par>
                          <p:cTn id="21" fill="hold" nodeType="afterGroup">
                            <p:stCondLst>
                              <p:cond delay="0"/>
                            </p:stCondLst>
                            <p:childTnLst>
                              <p:par>
                                <p:cTn id="22" presetID="22" presetClass="entr" presetSubtype="8" fill="hold" nodeType="afterEffect">
                                  <p:stCondLst>
                                    <p:cond delay="0"/>
                                  </p:stCondLst>
                                  <p:childTnLst>
                                    <p:set>
                                      <p:cBhvr>
                                        <p:cTn id="23" dur="1" fill="hold">
                                          <p:stCondLst>
                                            <p:cond delay="0"/>
                                          </p:stCondLst>
                                        </p:cTn>
                                        <p:tgtEl>
                                          <p:spTgt spid="840717"/>
                                        </p:tgtEl>
                                        <p:attrNameLst>
                                          <p:attrName>style.visibility</p:attrName>
                                        </p:attrNameLst>
                                      </p:cBhvr>
                                      <p:to>
                                        <p:strVal val="visible"/>
                                      </p:to>
                                    </p:set>
                                    <p:animEffect transition="in" filter="wipe(left)">
                                      <p:cBhvr>
                                        <p:cTn id="24" dur="500"/>
                                        <p:tgtEl>
                                          <p:spTgt spid="8407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840718"/>
                                        </p:tgtEl>
                                        <p:attrNameLst>
                                          <p:attrName>style.visibility</p:attrName>
                                        </p:attrNameLst>
                                      </p:cBhvr>
                                      <p:to>
                                        <p:strVal val="visible"/>
                                      </p:to>
                                    </p:set>
                                    <p:animEffect transition="in" filter="wipe(left)">
                                      <p:cBhvr>
                                        <p:cTn id="29" dur="500"/>
                                        <p:tgtEl>
                                          <p:spTgt spid="840718"/>
                                        </p:tgtEl>
                                      </p:cBhvr>
                                    </p:animEffect>
                                  </p:childTnLst>
                                </p:cTn>
                              </p:par>
                            </p:childTnLst>
                          </p:cTn>
                        </p:par>
                        <p:par>
                          <p:cTn id="30" fill="hold" nodeType="afterGroup">
                            <p:stCondLst>
                              <p:cond delay="0"/>
                            </p:stCondLst>
                            <p:childTnLst>
                              <p:par>
                                <p:cTn id="31" presetID="22" presetClass="entr" presetSubtype="8" fill="hold" nodeType="afterEffect">
                                  <p:stCondLst>
                                    <p:cond delay="0"/>
                                  </p:stCondLst>
                                  <p:childTnLst>
                                    <p:set>
                                      <p:cBhvr>
                                        <p:cTn id="32" dur="1" fill="hold">
                                          <p:stCondLst>
                                            <p:cond delay="0"/>
                                          </p:stCondLst>
                                        </p:cTn>
                                        <p:tgtEl>
                                          <p:spTgt spid="840723"/>
                                        </p:tgtEl>
                                        <p:attrNameLst>
                                          <p:attrName>style.visibility</p:attrName>
                                        </p:attrNameLst>
                                      </p:cBhvr>
                                      <p:to>
                                        <p:strVal val="visible"/>
                                      </p:to>
                                    </p:set>
                                    <p:animEffect transition="in" filter="wipe(left)">
                                      <p:cBhvr>
                                        <p:cTn id="33" dur="500"/>
                                        <p:tgtEl>
                                          <p:spTgt spid="840723"/>
                                        </p:tgtEl>
                                      </p:cBhvr>
                                    </p:animEffect>
                                  </p:childTnLst>
                                </p:cTn>
                              </p:par>
                            </p:childTnLst>
                          </p:cTn>
                        </p:par>
                        <p:par>
                          <p:cTn id="34" fill="hold" nodeType="afterGroup">
                            <p:stCondLst>
                              <p:cond delay="0"/>
                            </p:stCondLst>
                            <p:childTnLst>
                              <p:par>
                                <p:cTn id="35" presetID="22" presetClass="entr" presetSubtype="8" fill="hold" nodeType="afterEffect">
                                  <p:stCondLst>
                                    <p:cond delay="0"/>
                                  </p:stCondLst>
                                  <p:childTnLst>
                                    <p:set>
                                      <p:cBhvr>
                                        <p:cTn id="36" dur="1" fill="hold">
                                          <p:stCondLst>
                                            <p:cond delay="0"/>
                                          </p:stCondLst>
                                        </p:cTn>
                                        <p:tgtEl>
                                          <p:spTgt spid="840719"/>
                                        </p:tgtEl>
                                        <p:attrNameLst>
                                          <p:attrName>style.visibility</p:attrName>
                                        </p:attrNameLst>
                                      </p:cBhvr>
                                      <p:to>
                                        <p:strVal val="visible"/>
                                      </p:to>
                                    </p:set>
                                    <p:animEffect transition="in" filter="wipe(left)">
                                      <p:cBhvr>
                                        <p:cTn id="37" dur="500"/>
                                        <p:tgtEl>
                                          <p:spTgt spid="840719"/>
                                        </p:tgtEl>
                                      </p:cBhvr>
                                    </p:animEffect>
                                  </p:childTnLst>
                                </p:cTn>
                              </p:par>
                            </p:childTnLst>
                          </p:cTn>
                        </p:par>
                        <p:par>
                          <p:cTn id="38" fill="hold" nodeType="afterGroup">
                            <p:stCondLst>
                              <p:cond delay="0"/>
                            </p:stCondLst>
                            <p:childTnLst>
                              <p:par>
                                <p:cTn id="39" presetID="22" presetClass="entr" presetSubtype="8" fill="hold" nodeType="afterEffect">
                                  <p:stCondLst>
                                    <p:cond delay="0"/>
                                  </p:stCondLst>
                                  <p:childTnLst>
                                    <p:set>
                                      <p:cBhvr>
                                        <p:cTn id="40" dur="1" fill="hold">
                                          <p:stCondLst>
                                            <p:cond delay="0"/>
                                          </p:stCondLst>
                                        </p:cTn>
                                        <p:tgtEl>
                                          <p:spTgt spid="840720"/>
                                        </p:tgtEl>
                                        <p:attrNameLst>
                                          <p:attrName>style.visibility</p:attrName>
                                        </p:attrNameLst>
                                      </p:cBhvr>
                                      <p:to>
                                        <p:strVal val="visible"/>
                                      </p:to>
                                    </p:set>
                                    <p:animEffect transition="in" filter="wipe(left)">
                                      <p:cBhvr>
                                        <p:cTn id="41" dur="500"/>
                                        <p:tgtEl>
                                          <p:spTgt spid="840720"/>
                                        </p:tgtEl>
                                      </p:cBhvr>
                                    </p:animEffect>
                                  </p:childTnLst>
                                </p:cTn>
                              </p:par>
                            </p:childTnLst>
                          </p:cTn>
                        </p:par>
                        <p:par>
                          <p:cTn id="42" fill="hold" nodeType="afterGroup">
                            <p:stCondLst>
                              <p:cond delay="0"/>
                            </p:stCondLst>
                            <p:childTnLst>
                              <p:par>
                                <p:cTn id="43" presetID="22" presetClass="entr" presetSubtype="8" fill="hold" nodeType="afterEffect">
                                  <p:stCondLst>
                                    <p:cond delay="0"/>
                                  </p:stCondLst>
                                  <p:childTnLst>
                                    <p:set>
                                      <p:cBhvr>
                                        <p:cTn id="44" dur="1" fill="hold">
                                          <p:stCondLst>
                                            <p:cond delay="0"/>
                                          </p:stCondLst>
                                        </p:cTn>
                                        <p:tgtEl>
                                          <p:spTgt spid="840721"/>
                                        </p:tgtEl>
                                        <p:attrNameLst>
                                          <p:attrName>style.visibility</p:attrName>
                                        </p:attrNameLst>
                                      </p:cBhvr>
                                      <p:to>
                                        <p:strVal val="visible"/>
                                      </p:to>
                                    </p:set>
                                    <p:animEffect transition="in" filter="wipe(left)">
                                      <p:cBhvr>
                                        <p:cTn id="45" dur="500"/>
                                        <p:tgtEl>
                                          <p:spTgt spid="8407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840722"/>
                                        </p:tgtEl>
                                        <p:attrNameLst>
                                          <p:attrName>style.visibility</p:attrName>
                                        </p:attrNameLst>
                                      </p:cBhvr>
                                      <p:to>
                                        <p:strVal val="visible"/>
                                      </p:to>
                                    </p:set>
                                    <p:animEffect transition="in" filter="wipe(left)">
                                      <p:cBhvr>
                                        <p:cTn id="50" dur="500"/>
                                        <p:tgtEl>
                                          <p:spTgt spid="84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Luxor Temple\Luxor Temple facade.jpg"/>
</p:tagLst>
</file>

<file path=ppt/tags/tag4.xml><?xml version="1.0" encoding="utf-8"?>
<p:tagLst xmlns:a="http://schemas.openxmlformats.org/drawingml/2006/main" xmlns:r="http://schemas.openxmlformats.org/officeDocument/2006/relationships" xmlns:p="http://schemas.openxmlformats.org/presentationml/2006/main">
  <p:tag name="FILENAME" val="C:\0Images\Todd Sites\1 Galilee and the North\Samaria\Dothan Valley shepherd and flock, 78-20tb.jpg"/>
  <p:tag name="PHOTO" val="TRUE"/>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Three pyramids with smaller ones2.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00"/>
          </a:contour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rgbClr val="00DFCA"/>
            </a:solidFill>
            <a:effectLst>
              <a:outerShdw blurRad="38100" dist="38100" dir="2700000" algn="tl">
                <a:srgbClr val="000000">
                  <a:alpha val="43137"/>
                </a:srgbClr>
              </a:outerShdw>
            </a:effectLst>
            <a:latin typeface="Comic Sans MS" panose="030F0902030302020204" pitchFamily="66"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00"/>
          </a:contour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rgbClr val="00DFCA"/>
            </a:solidFill>
            <a:effectLst>
              <a:outerShdw blurRad="38100" dist="38100" dir="2700000" algn="tl">
                <a:srgbClr val="000000">
                  <a:alpha val="43137"/>
                </a:srgbClr>
              </a:outerShdw>
            </a:effectLst>
            <a:latin typeface="Comic Sans MS" panose="030F0902030302020204" pitchFamily="66"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16905</TotalTime>
  <Pages>52</Pages>
  <Words>4340</Words>
  <Application>Microsoft Macintosh PowerPoint</Application>
  <PresentationFormat>On-screen Show (4:3)</PresentationFormat>
  <Paragraphs>1254</Paragraphs>
  <Slides>68</Slides>
  <Notes>66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68</vt:i4>
      </vt:variant>
    </vt:vector>
  </HeadingPairs>
  <TitlesOfParts>
    <vt:vector size="85" baseType="lpstr">
      <vt:lpstr>Times</vt:lpstr>
      <vt:lpstr>Monotype Sorts</vt:lpstr>
      <vt:lpstr>Arial</vt:lpstr>
      <vt:lpstr>Comic Sans MS</vt:lpstr>
      <vt:lpstr>Gulim</vt:lpstr>
      <vt:lpstr>B VAG Rounded Bold</vt:lpstr>
      <vt:lpstr>Helvetica</vt:lpstr>
      <vt:lpstr>Arial Black</vt:lpstr>
      <vt:lpstr>Book Antiqua</vt:lpstr>
      <vt:lpstr>ＭＳ Ｐゴシック</vt:lpstr>
      <vt:lpstr>Times New Roman</vt:lpstr>
      <vt:lpstr>Chicago</vt:lpstr>
      <vt:lpstr>Kosher-Normal</vt:lpstr>
      <vt:lpstr>Geneva</vt:lpstr>
      <vt:lpstr>untitled 3</vt:lpstr>
      <vt:lpstr>6_untitled 1</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Intisari… Alkitab di BibleStudyDownloads.org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606</cp:revision>
  <cp:lastPrinted>1997-02-12T13:49:34Z</cp:lastPrinted>
  <dcterms:created xsi:type="dcterms:W3CDTF">1999-07-29T18:12:04Z</dcterms:created>
  <dcterms:modified xsi:type="dcterms:W3CDTF">2018-11-28T01:31:52Z</dcterms:modified>
</cp:coreProperties>
</file>